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0" r:id="rId2"/>
    <p:sldId id="281" r:id="rId3"/>
    <p:sldId id="286" r:id="rId4"/>
    <p:sldId id="301" r:id="rId5"/>
    <p:sldId id="306" r:id="rId6"/>
    <p:sldId id="311" r:id="rId7"/>
    <p:sldId id="308" r:id="rId8"/>
    <p:sldId id="309" r:id="rId9"/>
    <p:sldId id="310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FBB3C1"/>
    <a:srgbClr val="FF2F2D"/>
    <a:srgbClr val="9F00FF"/>
    <a:srgbClr val="B5D8E1"/>
    <a:srgbClr val="FD493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694"/>
  </p:normalViewPr>
  <p:slideViewPr>
    <p:cSldViewPr snapToGrid="0" snapToObjects="1" showGuides="1">
      <p:cViewPr varScale="1">
        <p:scale>
          <a:sx n="82" d="100"/>
          <a:sy n="82" d="100"/>
        </p:scale>
        <p:origin x="557" y="6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3134" y="3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E49112-71EE-484B-B78F-B5A2B7B75DBA}" type="doc">
      <dgm:prSet loTypeId="urn:microsoft.com/office/officeart/2005/8/layout/targe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3AD4655-9047-4E0D-BDF2-F5B83552FFD1}">
      <dgm:prSet phldrT="[Текст]"/>
      <dgm:spPr>
        <a:ln>
          <a:solidFill>
            <a:srgbClr val="FF2F2D"/>
          </a:solidFill>
        </a:ln>
      </dgm:spPr>
      <dgm:t>
        <a:bodyPr/>
        <a:lstStyle/>
        <a:p>
          <a:r>
            <a:rPr lang="ru-RU" dirty="0">
              <a:solidFill>
                <a:srgbClr val="FCAF17"/>
              </a:solidFill>
            </a:rPr>
            <a:t>ТАМ</a:t>
          </a:r>
        </a:p>
      </dgm:t>
    </dgm:pt>
    <dgm:pt modelId="{FB573855-E43E-4951-A1F3-4C82A8D2C7D3}" type="parTrans" cxnId="{92CBFDCC-59FF-4659-B060-761FD8F0EC3D}">
      <dgm:prSet/>
      <dgm:spPr/>
      <dgm:t>
        <a:bodyPr/>
        <a:lstStyle/>
        <a:p>
          <a:endParaRPr lang="ru-RU"/>
        </a:p>
      </dgm:t>
    </dgm:pt>
    <dgm:pt modelId="{801471E7-8A8D-4B42-88A4-784079E8A1E1}" type="sibTrans" cxnId="{92CBFDCC-59FF-4659-B060-761FD8F0EC3D}">
      <dgm:prSet/>
      <dgm:spPr/>
      <dgm:t>
        <a:bodyPr/>
        <a:lstStyle/>
        <a:p>
          <a:endParaRPr lang="ru-RU"/>
        </a:p>
      </dgm:t>
    </dgm:pt>
    <dgm:pt modelId="{7481EBCA-0081-4F97-8FBB-D4ED8D312ED0}">
      <dgm:prSet phldrT="[Текст]" custT="1"/>
      <dgm:spPr/>
      <dgm:t>
        <a:bodyPr/>
        <a:lstStyle/>
        <a:p>
          <a:r>
            <a:rPr lang="ru-RU" sz="3200" dirty="0">
              <a:solidFill>
                <a:srgbClr val="FCAF1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15,08 млрд руб.</a:t>
          </a:r>
        </a:p>
      </dgm:t>
    </dgm:pt>
    <dgm:pt modelId="{28642C9F-E50A-4E41-9D9B-C704E8AF7D74}" type="parTrans" cxnId="{7C3F9F8F-751C-411B-8D8A-8344103560F0}">
      <dgm:prSet/>
      <dgm:spPr/>
      <dgm:t>
        <a:bodyPr/>
        <a:lstStyle/>
        <a:p>
          <a:endParaRPr lang="ru-RU"/>
        </a:p>
      </dgm:t>
    </dgm:pt>
    <dgm:pt modelId="{9883BCC5-EB3C-4E5E-902D-25472D5C44DA}" type="sibTrans" cxnId="{7C3F9F8F-751C-411B-8D8A-8344103560F0}">
      <dgm:prSet/>
      <dgm:spPr/>
      <dgm:t>
        <a:bodyPr/>
        <a:lstStyle/>
        <a:p>
          <a:endParaRPr lang="ru-RU"/>
        </a:p>
      </dgm:t>
    </dgm:pt>
    <dgm:pt modelId="{4FD52817-09CA-4220-82C0-BFD668989B53}">
      <dgm:prSet phldrT="[Текст]"/>
      <dgm:spPr>
        <a:ln>
          <a:solidFill>
            <a:srgbClr val="9F00FF"/>
          </a:solidFill>
        </a:ln>
      </dgm:spPr>
      <dgm:t>
        <a:bodyPr/>
        <a:lstStyle/>
        <a:p>
          <a:r>
            <a:rPr lang="en-US" dirty="0">
              <a:solidFill>
                <a:srgbClr val="FCAF17"/>
              </a:solidFill>
            </a:rPr>
            <a:t>SAM</a:t>
          </a:r>
          <a:endParaRPr lang="ru-RU" dirty="0">
            <a:solidFill>
              <a:srgbClr val="FCAF17"/>
            </a:solidFill>
          </a:endParaRPr>
        </a:p>
      </dgm:t>
    </dgm:pt>
    <dgm:pt modelId="{0EAACC9B-46CE-4F29-91E7-6D088A6C70B6}" type="parTrans" cxnId="{02181A85-29F6-4F0E-A5C7-34BCA407F051}">
      <dgm:prSet/>
      <dgm:spPr/>
      <dgm:t>
        <a:bodyPr/>
        <a:lstStyle/>
        <a:p>
          <a:endParaRPr lang="ru-RU"/>
        </a:p>
      </dgm:t>
    </dgm:pt>
    <dgm:pt modelId="{8632EB0E-C9F4-4FB5-8076-31A7010EE973}" type="sibTrans" cxnId="{02181A85-29F6-4F0E-A5C7-34BCA407F051}">
      <dgm:prSet/>
      <dgm:spPr/>
      <dgm:t>
        <a:bodyPr/>
        <a:lstStyle/>
        <a:p>
          <a:endParaRPr lang="ru-RU"/>
        </a:p>
      </dgm:t>
    </dgm:pt>
    <dgm:pt modelId="{62C2B1E1-DBCB-4B1A-B9F0-269D44E7D0F9}">
      <dgm:prSet phldrT="[Текст]" custT="1"/>
      <dgm:spPr/>
      <dgm:t>
        <a:bodyPr/>
        <a:lstStyle/>
        <a:p>
          <a:r>
            <a:rPr lang="ru-RU" sz="3200" dirty="0">
              <a:solidFill>
                <a:srgbClr val="FCAF1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7,54 млрд руб.</a:t>
          </a:r>
        </a:p>
      </dgm:t>
    </dgm:pt>
    <dgm:pt modelId="{A925024C-3CF0-4224-9897-88AA3BC276E8}" type="parTrans" cxnId="{78338015-1EA7-44D6-A484-CC36FB229B8F}">
      <dgm:prSet/>
      <dgm:spPr/>
      <dgm:t>
        <a:bodyPr/>
        <a:lstStyle/>
        <a:p>
          <a:endParaRPr lang="ru-RU"/>
        </a:p>
      </dgm:t>
    </dgm:pt>
    <dgm:pt modelId="{8EEB91E9-B173-44F9-8B20-E1B76B346755}" type="sibTrans" cxnId="{78338015-1EA7-44D6-A484-CC36FB229B8F}">
      <dgm:prSet/>
      <dgm:spPr/>
      <dgm:t>
        <a:bodyPr/>
        <a:lstStyle/>
        <a:p>
          <a:endParaRPr lang="ru-RU"/>
        </a:p>
      </dgm:t>
    </dgm:pt>
    <dgm:pt modelId="{42AEB9F7-6089-4FA2-8009-7D1DB207AAC4}">
      <dgm:prSet phldrT="[Текст]" custT="1"/>
      <dgm:spPr>
        <a:ln>
          <a:solidFill>
            <a:srgbClr val="FBB3C1"/>
          </a:solidFill>
        </a:ln>
      </dgm:spPr>
      <dgm:t>
        <a:bodyPr/>
        <a:lstStyle/>
        <a:p>
          <a:r>
            <a:rPr lang="en-US" sz="4000" dirty="0">
              <a:solidFill>
                <a:srgbClr val="FCAF17"/>
              </a:solidFill>
            </a:rPr>
            <a:t>SOM</a:t>
          </a:r>
          <a:endParaRPr lang="ru-RU" sz="4000" dirty="0">
            <a:solidFill>
              <a:srgbClr val="FCAF17"/>
            </a:solidFill>
          </a:endParaRPr>
        </a:p>
      </dgm:t>
    </dgm:pt>
    <dgm:pt modelId="{1A25A3F6-3F2C-4E37-8544-A9D982FDFC9C}" type="parTrans" cxnId="{E9A9B2E5-5F68-41A7-AB1A-A6A563ED8857}">
      <dgm:prSet/>
      <dgm:spPr/>
      <dgm:t>
        <a:bodyPr/>
        <a:lstStyle/>
        <a:p>
          <a:endParaRPr lang="ru-RU"/>
        </a:p>
      </dgm:t>
    </dgm:pt>
    <dgm:pt modelId="{6D60D8DC-819A-4BEA-A4B5-55D9DA1F0CDF}" type="sibTrans" cxnId="{E9A9B2E5-5F68-41A7-AB1A-A6A563ED8857}">
      <dgm:prSet/>
      <dgm:spPr/>
      <dgm:t>
        <a:bodyPr/>
        <a:lstStyle/>
        <a:p>
          <a:endParaRPr lang="ru-RU"/>
        </a:p>
      </dgm:t>
    </dgm:pt>
    <dgm:pt modelId="{9C329104-B554-489B-9795-58269D8168BE}">
      <dgm:prSet phldrT="[Текст]" custT="1"/>
      <dgm:spPr/>
      <dgm:t>
        <a:bodyPr/>
        <a:lstStyle/>
        <a:p>
          <a:r>
            <a:rPr lang="ru-RU" sz="3200" dirty="0">
              <a:solidFill>
                <a:srgbClr val="FCAF1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377 млн руб.</a:t>
          </a:r>
          <a:endParaRPr lang="ru-RU" sz="3200" dirty="0">
            <a:solidFill>
              <a:srgbClr val="FCAF17"/>
            </a:solidFill>
          </a:endParaRPr>
        </a:p>
      </dgm:t>
    </dgm:pt>
    <dgm:pt modelId="{571D8150-6B91-4B9B-9873-3BF576CA3924}" type="parTrans" cxnId="{A608A5FB-1A7D-4FF4-B4F2-DEF4F44D4856}">
      <dgm:prSet/>
      <dgm:spPr/>
      <dgm:t>
        <a:bodyPr/>
        <a:lstStyle/>
        <a:p>
          <a:endParaRPr lang="ru-RU"/>
        </a:p>
      </dgm:t>
    </dgm:pt>
    <dgm:pt modelId="{E8D9E439-774E-4C56-B625-AAA037A50F8B}" type="sibTrans" cxnId="{A608A5FB-1A7D-4FF4-B4F2-DEF4F44D4856}">
      <dgm:prSet/>
      <dgm:spPr/>
      <dgm:t>
        <a:bodyPr/>
        <a:lstStyle/>
        <a:p>
          <a:endParaRPr lang="ru-RU"/>
        </a:p>
      </dgm:t>
    </dgm:pt>
    <dgm:pt modelId="{D6AF6CC6-6529-48D2-928F-70D41C0A5C58}" type="pres">
      <dgm:prSet presAssocID="{31E49112-71EE-484B-B78F-B5A2B7B75DB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4A4D23F8-D27B-4F9A-A5F1-0216259E2999}" type="pres">
      <dgm:prSet presAssocID="{03AD4655-9047-4E0D-BDF2-F5B83552FFD1}" presName="circle1" presStyleLbl="node1" presStyleIdx="0" presStyleCnt="3"/>
      <dgm:spPr>
        <a:solidFill>
          <a:srgbClr val="FF2F2D"/>
        </a:solidFill>
      </dgm:spPr>
    </dgm:pt>
    <dgm:pt modelId="{39FDBEC8-57A8-484D-B3D0-32555380DB5D}" type="pres">
      <dgm:prSet presAssocID="{03AD4655-9047-4E0D-BDF2-F5B83552FFD1}" presName="space" presStyleCnt="0"/>
      <dgm:spPr/>
    </dgm:pt>
    <dgm:pt modelId="{3FBFD382-A96A-4A0F-BCA1-4825F1A1048D}" type="pres">
      <dgm:prSet presAssocID="{03AD4655-9047-4E0D-BDF2-F5B83552FFD1}" presName="rect1" presStyleLbl="alignAcc1" presStyleIdx="0" presStyleCnt="3"/>
      <dgm:spPr/>
    </dgm:pt>
    <dgm:pt modelId="{511C3209-B903-4F3A-B67B-9E0C241CF41C}" type="pres">
      <dgm:prSet presAssocID="{4FD52817-09CA-4220-82C0-BFD668989B53}" presName="vertSpace2" presStyleLbl="node1" presStyleIdx="0" presStyleCnt="3"/>
      <dgm:spPr/>
    </dgm:pt>
    <dgm:pt modelId="{1E562D1D-9F79-49D6-A8E1-2FA4A84F8D05}" type="pres">
      <dgm:prSet presAssocID="{4FD52817-09CA-4220-82C0-BFD668989B53}" presName="circle2" presStyleLbl="node1" presStyleIdx="1" presStyleCnt="3"/>
      <dgm:spPr>
        <a:solidFill>
          <a:srgbClr val="9F00FF"/>
        </a:solidFill>
      </dgm:spPr>
    </dgm:pt>
    <dgm:pt modelId="{7B798584-25D0-4EE8-85F8-2C652C0ECEE7}" type="pres">
      <dgm:prSet presAssocID="{4FD52817-09CA-4220-82C0-BFD668989B53}" presName="rect2" presStyleLbl="alignAcc1" presStyleIdx="1" presStyleCnt="3"/>
      <dgm:spPr/>
    </dgm:pt>
    <dgm:pt modelId="{95EBCEBC-FACE-417A-B581-C82924E9218A}" type="pres">
      <dgm:prSet presAssocID="{42AEB9F7-6089-4FA2-8009-7D1DB207AAC4}" presName="vertSpace3" presStyleLbl="node1" presStyleIdx="1" presStyleCnt="3"/>
      <dgm:spPr/>
    </dgm:pt>
    <dgm:pt modelId="{5712D205-DBDA-4BD5-84AD-000C2593A4F6}" type="pres">
      <dgm:prSet presAssocID="{42AEB9F7-6089-4FA2-8009-7D1DB207AAC4}" presName="circle3" presStyleLbl="node1" presStyleIdx="2" presStyleCnt="3"/>
      <dgm:spPr>
        <a:solidFill>
          <a:srgbClr val="FBB3C1"/>
        </a:solidFill>
      </dgm:spPr>
    </dgm:pt>
    <dgm:pt modelId="{190278B1-F8BA-46AF-8C67-85B38655064F}" type="pres">
      <dgm:prSet presAssocID="{42AEB9F7-6089-4FA2-8009-7D1DB207AAC4}" presName="rect3" presStyleLbl="alignAcc1" presStyleIdx="2" presStyleCnt="3"/>
      <dgm:spPr/>
    </dgm:pt>
    <dgm:pt modelId="{BAAD2BAB-BC3E-4378-9B7C-F442293EE9AC}" type="pres">
      <dgm:prSet presAssocID="{03AD4655-9047-4E0D-BDF2-F5B83552FFD1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2930DFDA-6226-4104-A6DA-2C22A17485D1}" type="pres">
      <dgm:prSet presAssocID="{03AD4655-9047-4E0D-BDF2-F5B83552FFD1}" presName="rect1ChTx" presStyleLbl="alignAcc1" presStyleIdx="2" presStyleCnt="3" custScaleX="119764" custLinFactNeighborX="-7441">
        <dgm:presLayoutVars>
          <dgm:bulletEnabled val="1"/>
        </dgm:presLayoutVars>
      </dgm:prSet>
      <dgm:spPr/>
    </dgm:pt>
    <dgm:pt modelId="{2DFCD2DC-A122-423D-BEF1-48ABED5764E4}" type="pres">
      <dgm:prSet presAssocID="{4FD52817-09CA-4220-82C0-BFD668989B53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B96B8E4E-364D-413B-B44E-AE748E19C480}" type="pres">
      <dgm:prSet presAssocID="{4FD52817-09CA-4220-82C0-BFD668989B53}" presName="rect2ChTx" presStyleLbl="alignAcc1" presStyleIdx="2" presStyleCnt="3" custScaleX="134146">
        <dgm:presLayoutVars>
          <dgm:bulletEnabled val="1"/>
        </dgm:presLayoutVars>
      </dgm:prSet>
      <dgm:spPr/>
    </dgm:pt>
    <dgm:pt modelId="{2B8DC6B4-152A-4510-9BB7-03C57C38787D}" type="pres">
      <dgm:prSet presAssocID="{42AEB9F7-6089-4FA2-8009-7D1DB207AAC4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5C95597C-0E49-4D31-B979-3C2624720EC1}" type="pres">
      <dgm:prSet presAssocID="{42AEB9F7-6089-4FA2-8009-7D1DB207AAC4}" presName="rect3ChTx" presStyleLbl="alignAcc1" presStyleIdx="2" presStyleCnt="3" custScaleX="130224">
        <dgm:presLayoutVars>
          <dgm:bulletEnabled val="1"/>
        </dgm:presLayoutVars>
      </dgm:prSet>
      <dgm:spPr/>
    </dgm:pt>
  </dgm:ptLst>
  <dgm:cxnLst>
    <dgm:cxn modelId="{70518911-4D52-4DB5-AD7A-D53E4AB770DC}" type="presOf" srcId="{4FD52817-09CA-4220-82C0-BFD668989B53}" destId="{2DFCD2DC-A122-423D-BEF1-48ABED5764E4}" srcOrd="1" destOrd="0" presId="urn:microsoft.com/office/officeart/2005/8/layout/target3"/>
    <dgm:cxn modelId="{78338015-1EA7-44D6-A484-CC36FB229B8F}" srcId="{4FD52817-09CA-4220-82C0-BFD668989B53}" destId="{62C2B1E1-DBCB-4B1A-B9F0-269D44E7D0F9}" srcOrd="0" destOrd="0" parTransId="{A925024C-3CF0-4224-9897-88AA3BC276E8}" sibTransId="{8EEB91E9-B173-44F9-8B20-E1B76B346755}"/>
    <dgm:cxn modelId="{F902C716-2D03-480C-AF5E-B77D336117F9}" type="presOf" srcId="{9C329104-B554-489B-9795-58269D8168BE}" destId="{5C95597C-0E49-4D31-B979-3C2624720EC1}" srcOrd="0" destOrd="0" presId="urn:microsoft.com/office/officeart/2005/8/layout/target3"/>
    <dgm:cxn modelId="{6E9FD537-E4F9-45DD-A84F-16942A46039E}" type="presOf" srcId="{03AD4655-9047-4E0D-BDF2-F5B83552FFD1}" destId="{3FBFD382-A96A-4A0F-BCA1-4825F1A1048D}" srcOrd="0" destOrd="0" presId="urn:microsoft.com/office/officeart/2005/8/layout/target3"/>
    <dgm:cxn modelId="{9237B23F-DC1C-47E2-B22B-913D1A09EFA5}" type="presOf" srcId="{42AEB9F7-6089-4FA2-8009-7D1DB207AAC4}" destId="{190278B1-F8BA-46AF-8C67-85B38655064F}" srcOrd="0" destOrd="0" presId="urn:microsoft.com/office/officeart/2005/8/layout/target3"/>
    <dgm:cxn modelId="{8C48095C-C1A2-4A3B-857B-AF132C740BF7}" type="presOf" srcId="{31E49112-71EE-484B-B78F-B5A2B7B75DBA}" destId="{D6AF6CC6-6529-48D2-928F-70D41C0A5C58}" srcOrd="0" destOrd="0" presId="urn:microsoft.com/office/officeart/2005/8/layout/target3"/>
    <dgm:cxn modelId="{87145E43-3AA6-4DD3-89B1-3E94BD41F0BF}" type="presOf" srcId="{03AD4655-9047-4E0D-BDF2-F5B83552FFD1}" destId="{BAAD2BAB-BC3E-4378-9B7C-F442293EE9AC}" srcOrd="1" destOrd="0" presId="urn:microsoft.com/office/officeart/2005/8/layout/target3"/>
    <dgm:cxn modelId="{D5434E58-7AC5-4C35-B353-6FA0EC5E089B}" type="presOf" srcId="{7481EBCA-0081-4F97-8FBB-D4ED8D312ED0}" destId="{2930DFDA-6226-4104-A6DA-2C22A17485D1}" srcOrd="0" destOrd="0" presId="urn:microsoft.com/office/officeart/2005/8/layout/target3"/>
    <dgm:cxn modelId="{02181A85-29F6-4F0E-A5C7-34BCA407F051}" srcId="{31E49112-71EE-484B-B78F-B5A2B7B75DBA}" destId="{4FD52817-09CA-4220-82C0-BFD668989B53}" srcOrd="1" destOrd="0" parTransId="{0EAACC9B-46CE-4F29-91E7-6D088A6C70B6}" sibTransId="{8632EB0E-C9F4-4FB5-8076-31A7010EE973}"/>
    <dgm:cxn modelId="{DA49E68A-5E9A-42B5-9AC7-236C1940F6A4}" type="presOf" srcId="{4FD52817-09CA-4220-82C0-BFD668989B53}" destId="{7B798584-25D0-4EE8-85F8-2C652C0ECEE7}" srcOrd="0" destOrd="0" presId="urn:microsoft.com/office/officeart/2005/8/layout/target3"/>
    <dgm:cxn modelId="{54A8AA8B-D7E6-4442-894C-31CBABAE21C6}" type="presOf" srcId="{62C2B1E1-DBCB-4B1A-B9F0-269D44E7D0F9}" destId="{B96B8E4E-364D-413B-B44E-AE748E19C480}" srcOrd="0" destOrd="0" presId="urn:microsoft.com/office/officeart/2005/8/layout/target3"/>
    <dgm:cxn modelId="{7C3F9F8F-751C-411B-8D8A-8344103560F0}" srcId="{03AD4655-9047-4E0D-BDF2-F5B83552FFD1}" destId="{7481EBCA-0081-4F97-8FBB-D4ED8D312ED0}" srcOrd="0" destOrd="0" parTransId="{28642C9F-E50A-4E41-9D9B-C704E8AF7D74}" sibTransId="{9883BCC5-EB3C-4E5E-902D-25472D5C44DA}"/>
    <dgm:cxn modelId="{6B8145AF-79DD-4E23-BFAA-ADB7F8C97B56}" type="presOf" srcId="{42AEB9F7-6089-4FA2-8009-7D1DB207AAC4}" destId="{2B8DC6B4-152A-4510-9BB7-03C57C38787D}" srcOrd="1" destOrd="0" presId="urn:microsoft.com/office/officeart/2005/8/layout/target3"/>
    <dgm:cxn modelId="{92CBFDCC-59FF-4659-B060-761FD8F0EC3D}" srcId="{31E49112-71EE-484B-B78F-B5A2B7B75DBA}" destId="{03AD4655-9047-4E0D-BDF2-F5B83552FFD1}" srcOrd="0" destOrd="0" parTransId="{FB573855-E43E-4951-A1F3-4C82A8D2C7D3}" sibTransId="{801471E7-8A8D-4B42-88A4-784079E8A1E1}"/>
    <dgm:cxn modelId="{E9A9B2E5-5F68-41A7-AB1A-A6A563ED8857}" srcId="{31E49112-71EE-484B-B78F-B5A2B7B75DBA}" destId="{42AEB9F7-6089-4FA2-8009-7D1DB207AAC4}" srcOrd="2" destOrd="0" parTransId="{1A25A3F6-3F2C-4E37-8544-A9D982FDFC9C}" sibTransId="{6D60D8DC-819A-4BEA-A4B5-55D9DA1F0CDF}"/>
    <dgm:cxn modelId="{A608A5FB-1A7D-4FF4-B4F2-DEF4F44D4856}" srcId="{42AEB9F7-6089-4FA2-8009-7D1DB207AAC4}" destId="{9C329104-B554-489B-9795-58269D8168BE}" srcOrd="0" destOrd="0" parTransId="{571D8150-6B91-4B9B-9873-3BF576CA3924}" sibTransId="{E8D9E439-774E-4C56-B625-AAA037A50F8B}"/>
    <dgm:cxn modelId="{064D173D-E43E-4D49-B2D4-64AA4061223F}" type="presParOf" srcId="{D6AF6CC6-6529-48D2-928F-70D41C0A5C58}" destId="{4A4D23F8-D27B-4F9A-A5F1-0216259E2999}" srcOrd="0" destOrd="0" presId="urn:microsoft.com/office/officeart/2005/8/layout/target3"/>
    <dgm:cxn modelId="{DE8239DE-7839-4658-8A3F-A9CB8CEEB945}" type="presParOf" srcId="{D6AF6CC6-6529-48D2-928F-70D41C0A5C58}" destId="{39FDBEC8-57A8-484D-B3D0-32555380DB5D}" srcOrd="1" destOrd="0" presId="urn:microsoft.com/office/officeart/2005/8/layout/target3"/>
    <dgm:cxn modelId="{864A1662-B8A2-4754-996D-DB334199EB7E}" type="presParOf" srcId="{D6AF6CC6-6529-48D2-928F-70D41C0A5C58}" destId="{3FBFD382-A96A-4A0F-BCA1-4825F1A1048D}" srcOrd="2" destOrd="0" presId="urn:microsoft.com/office/officeart/2005/8/layout/target3"/>
    <dgm:cxn modelId="{D6EAC587-D38B-4CAB-93E9-C48A317F45DA}" type="presParOf" srcId="{D6AF6CC6-6529-48D2-928F-70D41C0A5C58}" destId="{511C3209-B903-4F3A-B67B-9E0C241CF41C}" srcOrd="3" destOrd="0" presId="urn:microsoft.com/office/officeart/2005/8/layout/target3"/>
    <dgm:cxn modelId="{7D85B0FA-48BA-483C-BC17-63D13217DC3B}" type="presParOf" srcId="{D6AF6CC6-6529-48D2-928F-70D41C0A5C58}" destId="{1E562D1D-9F79-49D6-A8E1-2FA4A84F8D05}" srcOrd="4" destOrd="0" presId="urn:microsoft.com/office/officeart/2005/8/layout/target3"/>
    <dgm:cxn modelId="{F8C8B942-D2BF-4B7F-BD9E-BDEFB3177AFC}" type="presParOf" srcId="{D6AF6CC6-6529-48D2-928F-70D41C0A5C58}" destId="{7B798584-25D0-4EE8-85F8-2C652C0ECEE7}" srcOrd="5" destOrd="0" presId="urn:microsoft.com/office/officeart/2005/8/layout/target3"/>
    <dgm:cxn modelId="{F141463E-DC96-435B-BD62-3964CEB2FC57}" type="presParOf" srcId="{D6AF6CC6-6529-48D2-928F-70D41C0A5C58}" destId="{95EBCEBC-FACE-417A-B581-C82924E9218A}" srcOrd="6" destOrd="0" presId="urn:microsoft.com/office/officeart/2005/8/layout/target3"/>
    <dgm:cxn modelId="{400C4157-DA92-4CD2-B24B-FE7E9B7C3B8D}" type="presParOf" srcId="{D6AF6CC6-6529-48D2-928F-70D41C0A5C58}" destId="{5712D205-DBDA-4BD5-84AD-000C2593A4F6}" srcOrd="7" destOrd="0" presId="urn:microsoft.com/office/officeart/2005/8/layout/target3"/>
    <dgm:cxn modelId="{7F1CB225-4A19-4FC4-B68D-CC5D063319A2}" type="presParOf" srcId="{D6AF6CC6-6529-48D2-928F-70D41C0A5C58}" destId="{190278B1-F8BA-46AF-8C67-85B38655064F}" srcOrd="8" destOrd="0" presId="urn:microsoft.com/office/officeart/2005/8/layout/target3"/>
    <dgm:cxn modelId="{C865CA8E-035E-409D-8E5F-9F69C7084304}" type="presParOf" srcId="{D6AF6CC6-6529-48D2-928F-70D41C0A5C58}" destId="{BAAD2BAB-BC3E-4378-9B7C-F442293EE9AC}" srcOrd="9" destOrd="0" presId="urn:microsoft.com/office/officeart/2005/8/layout/target3"/>
    <dgm:cxn modelId="{467D6D84-E8AF-4AEC-B44B-F3A7A97F1DF1}" type="presParOf" srcId="{D6AF6CC6-6529-48D2-928F-70D41C0A5C58}" destId="{2930DFDA-6226-4104-A6DA-2C22A17485D1}" srcOrd="10" destOrd="0" presId="urn:microsoft.com/office/officeart/2005/8/layout/target3"/>
    <dgm:cxn modelId="{87F5B05F-089B-456B-B291-952C0D8B4AA7}" type="presParOf" srcId="{D6AF6CC6-6529-48D2-928F-70D41C0A5C58}" destId="{2DFCD2DC-A122-423D-BEF1-48ABED5764E4}" srcOrd="11" destOrd="0" presId="urn:microsoft.com/office/officeart/2005/8/layout/target3"/>
    <dgm:cxn modelId="{F8362F94-C27F-4994-8FAC-AB6EE34B4F8F}" type="presParOf" srcId="{D6AF6CC6-6529-48D2-928F-70D41C0A5C58}" destId="{B96B8E4E-364D-413B-B44E-AE748E19C480}" srcOrd="12" destOrd="0" presId="urn:microsoft.com/office/officeart/2005/8/layout/target3"/>
    <dgm:cxn modelId="{6809BD84-E51B-4D13-8E95-D7F08F391B18}" type="presParOf" srcId="{D6AF6CC6-6529-48D2-928F-70D41C0A5C58}" destId="{2B8DC6B4-152A-4510-9BB7-03C57C38787D}" srcOrd="13" destOrd="0" presId="urn:microsoft.com/office/officeart/2005/8/layout/target3"/>
    <dgm:cxn modelId="{5EF5F9D1-565B-4F3B-A56C-AD4F7E7FCEB5}" type="presParOf" srcId="{D6AF6CC6-6529-48D2-928F-70D41C0A5C58}" destId="{5C95597C-0E49-4D31-B979-3C2624720EC1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A57129-7602-44E1-8837-47DE77484A8B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4CBBDB2-65EF-4083-BB53-28BF620DAF82}">
      <dgm:prSet phldrT="[Текст]" custT="1"/>
      <dgm:spPr/>
      <dgm:t>
        <a:bodyPr/>
        <a:lstStyle/>
        <a:p>
          <a:r>
            <a:rPr lang="ru-RU" sz="1800" dirty="0"/>
            <a:t>Ценности</a:t>
          </a:r>
        </a:p>
      </dgm:t>
    </dgm:pt>
    <dgm:pt modelId="{11AA06B1-FCAC-4CF7-B77B-225708A47554}" type="parTrans" cxnId="{E450BD1B-58F1-46C4-A6A2-05E9976367CA}">
      <dgm:prSet/>
      <dgm:spPr/>
      <dgm:t>
        <a:bodyPr/>
        <a:lstStyle/>
        <a:p>
          <a:endParaRPr lang="ru-RU" sz="1400"/>
        </a:p>
      </dgm:t>
    </dgm:pt>
    <dgm:pt modelId="{AAF116AE-D7E3-4829-9F75-8464BF4EDC45}" type="sibTrans" cxnId="{E450BD1B-58F1-46C4-A6A2-05E9976367CA}">
      <dgm:prSet/>
      <dgm:spPr/>
      <dgm:t>
        <a:bodyPr/>
        <a:lstStyle/>
        <a:p>
          <a:endParaRPr lang="ru-RU" sz="1400"/>
        </a:p>
      </dgm:t>
    </dgm:pt>
    <dgm:pt modelId="{F613DEDD-2FEF-4677-86C5-CFCE6C72F206}">
      <dgm:prSet phldrT="[Текст]" custT="1"/>
      <dgm:spPr/>
      <dgm:t>
        <a:bodyPr/>
        <a:lstStyle/>
        <a:p>
          <a:r>
            <a:rPr lang="ru-RU" sz="1200" dirty="0"/>
            <a:t>Предоставление инструмента для виртуализации гардероба, стилевых рекомендаций и возможности виртуальной примерки одежды</a:t>
          </a:r>
        </a:p>
      </dgm:t>
    </dgm:pt>
    <dgm:pt modelId="{76837982-A440-43CD-85F7-8ECFF6D03B6F}" type="parTrans" cxnId="{580FBE31-9CCC-4F52-B79C-77F7B38D3987}">
      <dgm:prSet/>
      <dgm:spPr/>
      <dgm:t>
        <a:bodyPr/>
        <a:lstStyle/>
        <a:p>
          <a:endParaRPr lang="ru-RU" sz="1400"/>
        </a:p>
      </dgm:t>
    </dgm:pt>
    <dgm:pt modelId="{74E1004E-C7FF-47C3-BD1C-9EC3A1577560}" type="sibTrans" cxnId="{580FBE31-9CCC-4F52-B79C-77F7B38D3987}">
      <dgm:prSet/>
      <dgm:spPr/>
      <dgm:t>
        <a:bodyPr/>
        <a:lstStyle/>
        <a:p>
          <a:endParaRPr lang="ru-RU" sz="1400"/>
        </a:p>
      </dgm:t>
    </dgm:pt>
    <dgm:pt modelId="{175A7D73-FEB4-452F-95B8-1C33ECF1435C}">
      <dgm:prSet phldrT="[Текст]" custT="1"/>
      <dgm:spPr/>
      <dgm:t>
        <a:bodyPr/>
        <a:lstStyle/>
        <a:p>
          <a:r>
            <a:rPr lang="ru-RU" sz="1800" dirty="0"/>
            <a:t>Взаимодействие с потребителями</a:t>
          </a:r>
        </a:p>
      </dgm:t>
    </dgm:pt>
    <dgm:pt modelId="{21F5D22F-1E05-4326-B127-CD50212F7045}" type="parTrans" cxnId="{36DBFA16-CACA-4B5A-84D1-1FFAFFB8CF55}">
      <dgm:prSet/>
      <dgm:spPr/>
      <dgm:t>
        <a:bodyPr/>
        <a:lstStyle/>
        <a:p>
          <a:endParaRPr lang="ru-RU" sz="1400"/>
        </a:p>
      </dgm:t>
    </dgm:pt>
    <dgm:pt modelId="{53A73AB7-429B-40CF-A6D0-FDDC265E4A48}" type="sibTrans" cxnId="{36DBFA16-CACA-4B5A-84D1-1FFAFFB8CF55}">
      <dgm:prSet/>
      <dgm:spPr/>
      <dgm:t>
        <a:bodyPr/>
        <a:lstStyle/>
        <a:p>
          <a:endParaRPr lang="ru-RU" sz="1400"/>
        </a:p>
      </dgm:t>
    </dgm:pt>
    <dgm:pt modelId="{1B9DA2E6-7C43-4954-90A9-734982F43F10}">
      <dgm:prSet phldrT="[Текст]" custT="1"/>
      <dgm:spPr/>
      <dgm:t>
        <a:bodyPr/>
        <a:lstStyle/>
        <a:p>
          <a:r>
            <a:rPr lang="ru-RU" sz="1200" dirty="0"/>
            <a:t>Мобильное и веб-приложение, чата и </a:t>
          </a:r>
          <a:r>
            <a:rPr lang="ru-RU" sz="1200" dirty="0" err="1"/>
            <a:t>email</a:t>
          </a:r>
          <a:r>
            <a:rPr lang="ru-RU" sz="1200" dirty="0"/>
            <a:t>-поддержка</a:t>
          </a:r>
        </a:p>
      </dgm:t>
    </dgm:pt>
    <dgm:pt modelId="{33A58584-1E56-4E55-87DE-FF32E27F370A}" type="parTrans" cxnId="{FC17D5F7-7750-4D3F-9924-82C41198F7A9}">
      <dgm:prSet/>
      <dgm:spPr/>
      <dgm:t>
        <a:bodyPr/>
        <a:lstStyle/>
        <a:p>
          <a:endParaRPr lang="ru-RU" sz="1400"/>
        </a:p>
      </dgm:t>
    </dgm:pt>
    <dgm:pt modelId="{EC9EC0C3-140A-450A-9BCE-567DDF3C4A17}" type="sibTrans" cxnId="{FC17D5F7-7750-4D3F-9924-82C41198F7A9}">
      <dgm:prSet/>
      <dgm:spPr/>
      <dgm:t>
        <a:bodyPr/>
        <a:lstStyle/>
        <a:p>
          <a:endParaRPr lang="ru-RU" sz="1400"/>
        </a:p>
      </dgm:t>
    </dgm:pt>
    <dgm:pt modelId="{CD51FB31-6862-427E-90FC-07185DB0002E}">
      <dgm:prSet phldrT="[Текст]" custT="1"/>
      <dgm:spPr/>
      <dgm:t>
        <a:bodyPr/>
        <a:lstStyle/>
        <a:p>
          <a:r>
            <a:rPr lang="ru-RU" sz="1800" dirty="0"/>
            <a:t>Взаимодействие с поставщиками</a:t>
          </a:r>
        </a:p>
      </dgm:t>
    </dgm:pt>
    <dgm:pt modelId="{76FEDF89-2573-4278-9358-2DA44A233C58}" type="parTrans" cxnId="{7AFBFEEB-1AFF-4063-98FB-14BFA21DC035}">
      <dgm:prSet/>
      <dgm:spPr/>
      <dgm:t>
        <a:bodyPr/>
        <a:lstStyle/>
        <a:p>
          <a:endParaRPr lang="ru-RU" sz="1400"/>
        </a:p>
      </dgm:t>
    </dgm:pt>
    <dgm:pt modelId="{DF42AF70-C894-4869-8276-5E08F3529D52}" type="sibTrans" cxnId="{7AFBFEEB-1AFF-4063-98FB-14BFA21DC035}">
      <dgm:prSet/>
      <dgm:spPr/>
      <dgm:t>
        <a:bodyPr/>
        <a:lstStyle/>
        <a:p>
          <a:endParaRPr lang="ru-RU" sz="1400"/>
        </a:p>
      </dgm:t>
    </dgm:pt>
    <dgm:pt modelId="{5971C83D-5C57-43B9-97B0-D2C04F62107F}">
      <dgm:prSet phldrT="[Текст]" custT="1"/>
      <dgm:spPr/>
      <dgm:t>
        <a:bodyPr/>
        <a:lstStyle/>
        <a:p>
          <a:r>
            <a:rPr lang="ru-RU" sz="1200" dirty="0"/>
            <a:t>Сотрудничество с онлайн-магазинами, дизайнерами и стилистами</a:t>
          </a:r>
        </a:p>
      </dgm:t>
    </dgm:pt>
    <dgm:pt modelId="{EA9DA505-DD9F-4C7A-A623-0435B86A9187}" type="parTrans" cxnId="{A2A7A78B-F216-4EE5-A1B8-F6CBDFE3F2E2}">
      <dgm:prSet/>
      <dgm:spPr/>
      <dgm:t>
        <a:bodyPr/>
        <a:lstStyle/>
        <a:p>
          <a:endParaRPr lang="ru-RU" sz="1400"/>
        </a:p>
      </dgm:t>
    </dgm:pt>
    <dgm:pt modelId="{B538FEDF-F170-4C64-AD01-3F0A4C282A38}" type="sibTrans" cxnId="{A2A7A78B-F216-4EE5-A1B8-F6CBDFE3F2E2}">
      <dgm:prSet/>
      <dgm:spPr/>
      <dgm:t>
        <a:bodyPr/>
        <a:lstStyle/>
        <a:p>
          <a:endParaRPr lang="ru-RU" sz="1400"/>
        </a:p>
      </dgm:t>
    </dgm:pt>
    <dgm:pt modelId="{E70F6A20-86D3-458E-A45C-3FA453EAB37A}">
      <dgm:prSet custT="1"/>
      <dgm:spPr/>
      <dgm:t>
        <a:bodyPr/>
        <a:lstStyle/>
        <a:p>
          <a:r>
            <a:rPr lang="ru-RU" sz="1800" dirty="0"/>
            <a:t>Каналы продвижения и сбыта</a:t>
          </a:r>
        </a:p>
      </dgm:t>
    </dgm:pt>
    <dgm:pt modelId="{192E3A63-3CA1-4929-A3AF-C14A72438DDB}" type="parTrans" cxnId="{38B15CEF-7BF4-40C3-931D-7232CB0954C6}">
      <dgm:prSet/>
      <dgm:spPr/>
      <dgm:t>
        <a:bodyPr/>
        <a:lstStyle/>
        <a:p>
          <a:endParaRPr lang="ru-RU" sz="1400"/>
        </a:p>
      </dgm:t>
    </dgm:pt>
    <dgm:pt modelId="{9EAD70ED-D753-48D8-AC2B-0824CE52549F}" type="sibTrans" cxnId="{38B15CEF-7BF4-40C3-931D-7232CB0954C6}">
      <dgm:prSet/>
      <dgm:spPr/>
      <dgm:t>
        <a:bodyPr/>
        <a:lstStyle/>
        <a:p>
          <a:endParaRPr lang="ru-RU" sz="1400"/>
        </a:p>
      </dgm:t>
    </dgm:pt>
    <dgm:pt modelId="{03647CDF-9319-4EC4-A857-1BDD4659E632}">
      <dgm:prSet custT="1"/>
      <dgm:spPr/>
      <dgm:t>
        <a:bodyPr/>
        <a:lstStyle/>
        <a:p>
          <a:r>
            <a:rPr lang="ru-RU" sz="1800" dirty="0"/>
            <a:t>Модель монетизации</a:t>
          </a:r>
        </a:p>
      </dgm:t>
    </dgm:pt>
    <dgm:pt modelId="{619D02B1-A3C1-4EEB-84C6-D53512ABE852}" type="parTrans" cxnId="{92BED144-83D5-42C0-A4C1-11DC92BC0C56}">
      <dgm:prSet/>
      <dgm:spPr/>
      <dgm:t>
        <a:bodyPr/>
        <a:lstStyle/>
        <a:p>
          <a:endParaRPr lang="ru-RU" sz="1400"/>
        </a:p>
      </dgm:t>
    </dgm:pt>
    <dgm:pt modelId="{1E0CE2A6-2C6C-4EBE-9A43-81C95746E33F}" type="sibTrans" cxnId="{92BED144-83D5-42C0-A4C1-11DC92BC0C56}">
      <dgm:prSet/>
      <dgm:spPr/>
      <dgm:t>
        <a:bodyPr/>
        <a:lstStyle/>
        <a:p>
          <a:endParaRPr lang="ru-RU" sz="1400"/>
        </a:p>
      </dgm:t>
    </dgm:pt>
    <dgm:pt modelId="{49F81591-BACD-41F4-8B43-32A7953710F4}">
      <dgm:prSet custT="1"/>
      <dgm:spPr/>
      <dgm:t>
        <a:bodyPr/>
        <a:lstStyle/>
        <a:p>
          <a:r>
            <a:rPr lang="ru-RU" sz="1800" dirty="0"/>
            <a:t>Привлечение ресурсов</a:t>
          </a:r>
        </a:p>
      </dgm:t>
    </dgm:pt>
    <dgm:pt modelId="{912A6A40-5F99-497B-A2E1-9ABE6E04885F}" type="parTrans" cxnId="{73D4E7E8-B5D3-40E4-9D99-4D90447822F1}">
      <dgm:prSet/>
      <dgm:spPr/>
      <dgm:t>
        <a:bodyPr/>
        <a:lstStyle/>
        <a:p>
          <a:endParaRPr lang="ru-RU" sz="1400"/>
        </a:p>
      </dgm:t>
    </dgm:pt>
    <dgm:pt modelId="{03315AD1-1775-4E02-8A01-C52279813B17}" type="sibTrans" cxnId="{73D4E7E8-B5D3-40E4-9D99-4D90447822F1}">
      <dgm:prSet/>
      <dgm:spPr/>
      <dgm:t>
        <a:bodyPr/>
        <a:lstStyle/>
        <a:p>
          <a:endParaRPr lang="ru-RU" sz="1400"/>
        </a:p>
      </dgm:t>
    </dgm:pt>
    <dgm:pt modelId="{82BA7CA6-5698-4F42-9926-AD3E09C4D295}">
      <dgm:prSet custT="1"/>
      <dgm:spPr/>
      <dgm:t>
        <a:bodyPr/>
        <a:lstStyle/>
        <a:p>
          <a:r>
            <a:rPr lang="ru-RU" sz="1200" dirty="0"/>
            <a:t>Внутренние рекламные кампании, партнерские соглашения </a:t>
          </a:r>
        </a:p>
      </dgm:t>
    </dgm:pt>
    <dgm:pt modelId="{3C752D50-1776-463F-B6B6-72A28551F3A4}" type="parTrans" cxnId="{64FF4C09-FBC7-4CEA-B2AE-37273C7B8F02}">
      <dgm:prSet/>
      <dgm:spPr/>
      <dgm:t>
        <a:bodyPr/>
        <a:lstStyle/>
        <a:p>
          <a:endParaRPr lang="ru-RU" sz="1400"/>
        </a:p>
      </dgm:t>
    </dgm:pt>
    <dgm:pt modelId="{198FD60B-9E66-4D2D-80DB-D934622A7B3D}" type="sibTrans" cxnId="{64FF4C09-FBC7-4CEA-B2AE-37273C7B8F02}">
      <dgm:prSet/>
      <dgm:spPr/>
      <dgm:t>
        <a:bodyPr/>
        <a:lstStyle/>
        <a:p>
          <a:endParaRPr lang="ru-RU" sz="1400"/>
        </a:p>
      </dgm:t>
    </dgm:pt>
    <dgm:pt modelId="{92DF2E68-09CD-4597-A7E8-505BEF64504E}">
      <dgm:prSet custT="1"/>
      <dgm:spPr/>
      <dgm:t>
        <a:bodyPr/>
        <a:lstStyle/>
        <a:p>
          <a:r>
            <a:rPr lang="ru-RU" sz="1200" dirty="0"/>
            <a:t>Социальные сети, </a:t>
          </a:r>
          <a:r>
            <a:rPr lang="ru-RU" sz="1200" dirty="0" err="1"/>
            <a:t>блогеры</a:t>
          </a:r>
          <a:r>
            <a:rPr lang="ru-RU" sz="1200" dirty="0"/>
            <a:t>, SEO и контекстная реклама  </a:t>
          </a:r>
        </a:p>
      </dgm:t>
    </dgm:pt>
    <dgm:pt modelId="{F85C403E-DA7F-440F-871B-D69CCB25317B}" type="parTrans" cxnId="{89AD236C-553E-42DE-89D9-4B503551F4C7}">
      <dgm:prSet/>
      <dgm:spPr/>
      <dgm:t>
        <a:bodyPr/>
        <a:lstStyle/>
        <a:p>
          <a:endParaRPr lang="ru-RU" sz="1400"/>
        </a:p>
      </dgm:t>
    </dgm:pt>
    <dgm:pt modelId="{9B80189A-D515-4298-BC31-D6B30B75AE9F}" type="sibTrans" cxnId="{89AD236C-553E-42DE-89D9-4B503551F4C7}">
      <dgm:prSet/>
      <dgm:spPr/>
      <dgm:t>
        <a:bodyPr/>
        <a:lstStyle/>
        <a:p>
          <a:endParaRPr lang="ru-RU" sz="1400"/>
        </a:p>
      </dgm:t>
    </dgm:pt>
    <dgm:pt modelId="{105ED24B-EFB1-4A06-85FC-53573E04861E}">
      <dgm:prSet custT="1"/>
      <dgm:spPr/>
      <dgm:t>
        <a:bodyPr/>
        <a:lstStyle/>
        <a:p>
          <a:endParaRPr lang="ru-RU" sz="1200"/>
        </a:p>
      </dgm:t>
    </dgm:pt>
    <dgm:pt modelId="{4767F5CC-F874-4E7D-904E-95608E200D49}" type="parTrans" cxnId="{A21D0647-F05B-475F-BF8D-D2758856A9F4}">
      <dgm:prSet/>
      <dgm:spPr/>
      <dgm:t>
        <a:bodyPr/>
        <a:lstStyle/>
        <a:p>
          <a:endParaRPr lang="ru-RU" sz="1400"/>
        </a:p>
      </dgm:t>
    </dgm:pt>
    <dgm:pt modelId="{E6387618-3B23-4356-A475-3D76DFCCD3AD}" type="sibTrans" cxnId="{A21D0647-F05B-475F-BF8D-D2758856A9F4}">
      <dgm:prSet/>
      <dgm:spPr/>
      <dgm:t>
        <a:bodyPr/>
        <a:lstStyle/>
        <a:p>
          <a:endParaRPr lang="ru-RU" sz="1400"/>
        </a:p>
      </dgm:t>
    </dgm:pt>
    <dgm:pt modelId="{A17EF9D9-5E01-40F8-B60D-D2ADA594EF5A}">
      <dgm:prSet custT="1"/>
      <dgm:spPr/>
      <dgm:t>
        <a:bodyPr/>
        <a:lstStyle/>
        <a:p>
          <a:r>
            <a:rPr lang="ru-RU" sz="1200"/>
            <a:t>Премиум подписки, партнерские сделки, реклама внутри приложения</a:t>
          </a:r>
        </a:p>
      </dgm:t>
    </dgm:pt>
    <dgm:pt modelId="{F03DA118-0524-4C4A-9CFD-54ACD05EE754}" type="parTrans" cxnId="{5B7ECF06-9C7B-4FBA-9846-18ADCA7A3D45}">
      <dgm:prSet/>
      <dgm:spPr/>
      <dgm:t>
        <a:bodyPr/>
        <a:lstStyle/>
        <a:p>
          <a:endParaRPr lang="ru-RU"/>
        </a:p>
      </dgm:t>
    </dgm:pt>
    <dgm:pt modelId="{DE504C41-C6B1-43C3-8459-D90334B86680}" type="sibTrans" cxnId="{5B7ECF06-9C7B-4FBA-9846-18ADCA7A3D45}">
      <dgm:prSet/>
      <dgm:spPr/>
      <dgm:t>
        <a:bodyPr/>
        <a:lstStyle/>
        <a:p>
          <a:endParaRPr lang="ru-RU"/>
        </a:p>
      </dgm:t>
    </dgm:pt>
    <dgm:pt modelId="{40E29B17-FBB3-45B3-9CF9-B233A15C19FB}">
      <dgm:prSet custT="1"/>
      <dgm:spPr/>
      <dgm:t>
        <a:bodyPr/>
        <a:lstStyle/>
        <a:p>
          <a:endParaRPr lang="ru-RU" sz="1200"/>
        </a:p>
      </dgm:t>
    </dgm:pt>
    <dgm:pt modelId="{6A9DA1A9-48AB-4533-8FBA-883BBCBBD30C}" type="parTrans" cxnId="{472A540A-862B-498C-9DC1-B32DDD57FA0C}">
      <dgm:prSet/>
      <dgm:spPr/>
      <dgm:t>
        <a:bodyPr/>
        <a:lstStyle/>
        <a:p>
          <a:endParaRPr lang="ru-RU"/>
        </a:p>
      </dgm:t>
    </dgm:pt>
    <dgm:pt modelId="{B788FABE-786A-4075-BBB0-6685AB684726}" type="sibTrans" cxnId="{472A540A-862B-498C-9DC1-B32DDD57FA0C}">
      <dgm:prSet/>
      <dgm:spPr/>
      <dgm:t>
        <a:bodyPr/>
        <a:lstStyle/>
        <a:p>
          <a:endParaRPr lang="ru-RU"/>
        </a:p>
      </dgm:t>
    </dgm:pt>
    <dgm:pt modelId="{C0A0B926-DD39-4D54-B58E-56B489D6F74F}" type="pres">
      <dgm:prSet presAssocID="{5FA57129-7602-44E1-8837-47DE77484A8B}" presName="Name0" presStyleCnt="0">
        <dgm:presLayoutVars>
          <dgm:dir/>
          <dgm:animLvl val="lvl"/>
          <dgm:resizeHandles val="exact"/>
        </dgm:presLayoutVars>
      </dgm:prSet>
      <dgm:spPr/>
    </dgm:pt>
    <dgm:pt modelId="{26D2DCE8-AAE2-4E0F-B9F7-FB8B39757373}" type="pres">
      <dgm:prSet presAssocID="{F4CBBDB2-65EF-4083-BB53-28BF620DAF82}" presName="linNode" presStyleCnt="0"/>
      <dgm:spPr/>
    </dgm:pt>
    <dgm:pt modelId="{D3959128-92ED-4900-BCDF-C4B31CF9243A}" type="pres">
      <dgm:prSet presAssocID="{F4CBBDB2-65EF-4083-BB53-28BF620DAF82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AB11122E-1737-49E7-ACE9-F501364A81BE}" type="pres">
      <dgm:prSet presAssocID="{F4CBBDB2-65EF-4083-BB53-28BF620DAF82}" presName="descendantText" presStyleLbl="alignAccFollowNode1" presStyleIdx="0" presStyleCnt="6">
        <dgm:presLayoutVars>
          <dgm:bulletEnabled val="1"/>
        </dgm:presLayoutVars>
      </dgm:prSet>
      <dgm:spPr/>
    </dgm:pt>
    <dgm:pt modelId="{589CE788-974E-4E69-B87E-9B926A88B1DB}" type="pres">
      <dgm:prSet presAssocID="{AAF116AE-D7E3-4829-9F75-8464BF4EDC45}" presName="sp" presStyleCnt="0"/>
      <dgm:spPr/>
    </dgm:pt>
    <dgm:pt modelId="{CA4E6ABE-5E2C-4D59-947D-BC02C7709A8F}" type="pres">
      <dgm:prSet presAssocID="{175A7D73-FEB4-452F-95B8-1C33ECF1435C}" presName="linNode" presStyleCnt="0"/>
      <dgm:spPr/>
    </dgm:pt>
    <dgm:pt modelId="{BBDB4E17-22AA-445E-AA4C-2771F7ACFD54}" type="pres">
      <dgm:prSet presAssocID="{175A7D73-FEB4-452F-95B8-1C33ECF1435C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DBFFBF45-E154-4878-9069-450C24954201}" type="pres">
      <dgm:prSet presAssocID="{175A7D73-FEB4-452F-95B8-1C33ECF1435C}" presName="descendantText" presStyleLbl="alignAccFollowNode1" presStyleIdx="1" presStyleCnt="6">
        <dgm:presLayoutVars>
          <dgm:bulletEnabled val="1"/>
        </dgm:presLayoutVars>
      </dgm:prSet>
      <dgm:spPr/>
    </dgm:pt>
    <dgm:pt modelId="{B0E1B18E-CB33-426E-8824-F2939E6253F4}" type="pres">
      <dgm:prSet presAssocID="{53A73AB7-429B-40CF-A6D0-FDDC265E4A48}" presName="sp" presStyleCnt="0"/>
      <dgm:spPr/>
    </dgm:pt>
    <dgm:pt modelId="{82996DF3-D7AF-407D-B0B3-AD901809F9F5}" type="pres">
      <dgm:prSet presAssocID="{CD51FB31-6862-427E-90FC-07185DB0002E}" presName="linNode" presStyleCnt="0"/>
      <dgm:spPr/>
    </dgm:pt>
    <dgm:pt modelId="{FB78129A-850B-4D73-A455-CC460C543145}" type="pres">
      <dgm:prSet presAssocID="{CD51FB31-6862-427E-90FC-07185DB0002E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C03F97AA-4AAE-4EFD-98B2-7976CF321AA9}" type="pres">
      <dgm:prSet presAssocID="{CD51FB31-6862-427E-90FC-07185DB0002E}" presName="descendantText" presStyleLbl="alignAccFollowNode1" presStyleIdx="2" presStyleCnt="6">
        <dgm:presLayoutVars>
          <dgm:bulletEnabled val="1"/>
        </dgm:presLayoutVars>
      </dgm:prSet>
      <dgm:spPr/>
    </dgm:pt>
    <dgm:pt modelId="{7029AAC8-50DD-4666-A4CE-806026D54ED4}" type="pres">
      <dgm:prSet presAssocID="{DF42AF70-C894-4869-8276-5E08F3529D52}" presName="sp" presStyleCnt="0"/>
      <dgm:spPr/>
    </dgm:pt>
    <dgm:pt modelId="{37A96630-9BE5-4CD9-BA84-41C6D9C58705}" type="pres">
      <dgm:prSet presAssocID="{49F81591-BACD-41F4-8B43-32A7953710F4}" presName="linNode" presStyleCnt="0"/>
      <dgm:spPr/>
    </dgm:pt>
    <dgm:pt modelId="{255A0994-88B5-4E3E-9590-3C55CC08F764}" type="pres">
      <dgm:prSet presAssocID="{49F81591-BACD-41F4-8B43-32A7953710F4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06E65843-4C61-4C51-B758-9F708EA49B4B}" type="pres">
      <dgm:prSet presAssocID="{49F81591-BACD-41F4-8B43-32A7953710F4}" presName="descendantText" presStyleLbl="alignAccFollowNode1" presStyleIdx="3" presStyleCnt="6">
        <dgm:presLayoutVars>
          <dgm:bulletEnabled val="1"/>
        </dgm:presLayoutVars>
      </dgm:prSet>
      <dgm:spPr/>
    </dgm:pt>
    <dgm:pt modelId="{2DC1B811-73CB-4345-89CA-05BF5765D8FE}" type="pres">
      <dgm:prSet presAssocID="{03315AD1-1775-4E02-8A01-C52279813B17}" presName="sp" presStyleCnt="0"/>
      <dgm:spPr/>
    </dgm:pt>
    <dgm:pt modelId="{18E298AF-C13B-4BA2-BCCB-8562B4C37B22}" type="pres">
      <dgm:prSet presAssocID="{E70F6A20-86D3-458E-A45C-3FA453EAB37A}" presName="linNode" presStyleCnt="0"/>
      <dgm:spPr/>
    </dgm:pt>
    <dgm:pt modelId="{6BB3BF5A-54B5-4270-89DA-B2273F4E4135}" type="pres">
      <dgm:prSet presAssocID="{E70F6A20-86D3-458E-A45C-3FA453EAB37A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A3A52EA3-2163-4B08-8CD7-9731FE1DC617}" type="pres">
      <dgm:prSet presAssocID="{E70F6A20-86D3-458E-A45C-3FA453EAB37A}" presName="descendantText" presStyleLbl="alignAccFollowNode1" presStyleIdx="4" presStyleCnt="6">
        <dgm:presLayoutVars>
          <dgm:bulletEnabled val="1"/>
        </dgm:presLayoutVars>
      </dgm:prSet>
      <dgm:spPr/>
    </dgm:pt>
    <dgm:pt modelId="{1A3B5589-8A64-4C42-98AD-6728B3573C67}" type="pres">
      <dgm:prSet presAssocID="{9EAD70ED-D753-48D8-AC2B-0824CE52549F}" presName="sp" presStyleCnt="0"/>
      <dgm:spPr/>
    </dgm:pt>
    <dgm:pt modelId="{85295246-B2DF-4EF7-8D1E-B6973A395BA2}" type="pres">
      <dgm:prSet presAssocID="{03647CDF-9319-4EC4-A857-1BDD4659E632}" presName="linNode" presStyleCnt="0"/>
      <dgm:spPr/>
    </dgm:pt>
    <dgm:pt modelId="{F09EDECB-C4FF-43DF-A48E-89358A1D92DF}" type="pres">
      <dgm:prSet presAssocID="{03647CDF-9319-4EC4-A857-1BDD4659E632}" presName="parentText" presStyleLbl="node1" presStyleIdx="5" presStyleCnt="6">
        <dgm:presLayoutVars>
          <dgm:chMax val="1"/>
          <dgm:bulletEnabled val="1"/>
        </dgm:presLayoutVars>
      </dgm:prSet>
      <dgm:spPr/>
    </dgm:pt>
    <dgm:pt modelId="{27D58919-CC78-4BC1-96BC-1DA12B4B9CDA}" type="pres">
      <dgm:prSet presAssocID="{03647CDF-9319-4EC4-A857-1BDD4659E632}" presName="descendantText" presStyleLbl="alignAccFollowNode1" presStyleIdx="5" presStyleCnt="6">
        <dgm:presLayoutVars>
          <dgm:bulletEnabled val="1"/>
        </dgm:presLayoutVars>
      </dgm:prSet>
      <dgm:spPr/>
    </dgm:pt>
  </dgm:ptLst>
  <dgm:cxnLst>
    <dgm:cxn modelId="{5B7ECF06-9C7B-4FBA-9846-18ADCA7A3D45}" srcId="{03647CDF-9319-4EC4-A857-1BDD4659E632}" destId="{A17EF9D9-5E01-40F8-B60D-D2ADA594EF5A}" srcOrd="1" destOrd="0" parTransId="{F03DA118-0524-4C4A-9CFD-54ACD05EE754}" sibTransId="{DE504C41-C6B1-43C3-8459-D90334B86680}"/>
    <dgm:cxn modelId="{64FF4C09-FBC7-4CEA-B2AE-37273C7B8F02}" srcId="{49F81591-BACD-41F4-8B43-32A7953710F4}" destId="{82BA7CA6-5698-4F42-9926-AD3E09C4D295}" srcOrd="0" destOrd="0" parTransId="{3C752D50-1776-463F-B6B6-72A28551F3A4}" sibTransId="{198FD60B-9E66-4D2D-80DB-D934622A7B3D}"/>
    <dgm:cxn modelId="{2C635D0A-425B-4BFA-91E6-09FBD17BBAE3}" type="presOf" srcId="{1B9DA2E6-7C43-4954-90A9-734982F43F10}" destId="{DBFFBF45-E154-4878-9069-450C24954201}" srcOrd="0" destOrd="0" presId="urn:microsoft.com/office/officeart/2005/8/layout/vList5"/>
    <dgm:cxn modelId="{472A540A-862B-498C-9DC1-B32DDD57FA0C}" srcId="{03647CDF-9319-4EC4-A857-1BDD4659E632}" destId="{40E29B17-FBB3-45B3-9CF9-B233A15C19FB}" srcOrd="2" destOrd="0" parTransId="{6A9DA1A9-48AB-4533-8FBA-883BBCBBD30C}" sibTransId="{B788FABE-786A-4075-BBB0-6685AB684726}"/>
    <dgm:cxn modelId="{AACFB50D-DE22-48D4-B2A9-6E716CEEAA96}" type="presOf" srcId="{03647CDF-9319-4EC4-A857-1BDD4659E632}" destId="{F09EDECB-C4FF-43DF-A48E-89358A1D92DF}" srcOrd="0" destOrd="0" presId="urn:microsoft.com/office/officeart/2005/8/layout/vList5"/>
    <dgm:cxn modelId="{36DBFA16-CACA-4B5A-84D1-1FFAFFB8CF55}" srcId="{5FA57129-7602-44E1-8837-47DE77484A8B}" destId="{175A7D73-FEB4-452F-95B8-1C33ECF1435C}" srcOrd="1" destOrd="0" parTransId="{21F5D22F-1E05-4326-B127-CD50212F7045}" sibTransId="{53A73AB7-429B-40CF-A6D0-FDDC265E4A48}"/>
    <dgm:cxn modelId="{E450BD1B-58F1-46C4-A6A2-05E9976367CA}" srcId="{5FA57129-7602-44E1-8837-47DE77484A8B}" destId="{F4CBBDB2-65EF-4083-BB53-28BF620DAF82}" srcOrd="0" destOrd="0" parTransId="{11AA06B1-FCAC-4CF7-B77B-225708A47554}" sibTransId="{AAF116AE-D7E3-4829-9F75-8464BF4EDC45}"/>
    <dgm:cxn modelId="{A94C6B2E-E594-4BFD-B741-B0D72F2E9D65}" type="presOf" srcId="{CD51FB31-6862-427E-90FC-07185DB0002E}" destId="{FB78129A-850B-4D73-A455-CC460C543145}" srcOrd="0" destOrd="0" presId="urn:microsoft.com/office/officeart/2005/8/layout/vList5"/>
    <dgm:cxn modelId="{580FBE31-9CCC-4F52-B79C-77F7B38D3987}" srcId="{F4CBBDB2-65EF-4083-BB53-28BF620DAF82}" destId="{F613DEDD-2FEF-4677-86C5-CFCE6C72F206}" srcOrd="0" destOrd="0" parTransId="{76837982-A440-43CD-85F7-8ECFF6D03B6F}" sibTransId="{74E1004E-C7FF-47C3-BD1C-9EC3A1577560}"/>
    <dgm:cxn modelId="{33BB743D-0011-4C15-9D36-2C55FE1D4189}" type="presOf" srcId="{F4CBBDB2-65EF-4083-BB53-28BF620DAF82}" destId="{D3959128-92ED-4900-BCDF-C4B31CF9243A}" srcOrd="0" destOrd="0" presId="urn:microsoft.com/office/officeart/2005/8/layout/vList5"/>
    <dgm:cxn modelId="{4B84CB3E-1B6D-4019-8B64-556E3F69E3ED}" type="presOf" srcId="{92DF2E68-09CD-4597-A7E8-505BEF64504E}" destId="{A3A52EA3-2163-4B08-8CD7-9731FE1DC617}" srcOrd="0" destOrd="0" presId="urn:microsoft.com/office/officeart/2005/8/layout/vList5"/>
    <dgm:cxn modelId="{42E0EF60-A201-441F-92D6-DAD379138EEC}" type="presOf" srcId="{175A7D73-FEB4-452F-95B8-1C33ECF1435C}" destId="{BBDB4E17-22AA-445E-AA4C-2771F7ACFD54}" srcOrd="0" destOrd="0" presId="urn:microsoft.com/office/officeart/2005/8/layout/vList5"/>
    <dgm:cxn modelId="{9D461944-ED9F-49BF-B85B-108EDA23D5AF}" type="presOf" srcId="{40E29B17-FBB3-45B3-9CF9-B233A15C19FB}" destId="{27D58919-CC78-4BC1-96BC-1DA12B4B9CDA}" srcOrd="0" destOrd="2" presId="urn:microsoft.com/office/officeart/2005/8/layout/vList5"/>
    <dgm:cxn modelId="{92BED144-83D5-42C0-A4C1-11DC92BC0C56}" srcId="{5FA57129-7602-44E1-8837-47DE77484A8B}" destId="{03647CDF-9319-4EC4-A857-1BDD4659E632}" srcOrd="5" destOrd="0" parTransId="{619D02B1-A3C1-4EEB-84C6-D53512ABE852}" sibTransId="{1E0CE2A6-2C6C-4EBE-9A43-81C95746E33F}"/>
    <dgm:cxn modelId="{A21D0647-F05B-475F-BF8D-D2758856A9F4}" srcId="{03647CDF-9319-4EC4-A857-1BDD4659E632}" destId="{105ED24B-EFB1-4A06-85FC-53573E04861E}" srcOrd="0" destOrd="0" parTransId="{4767F5CC-F874-4E7D-904E-95608E200D49}" sibTransId="{E6387618-3B23-4356-A475-3D76DFCCD3AD}"/>
    <dgm:cxn modelId="{89AD236C-553E-42DE-89D9-4B503551F4C7}" srcId="{E70F6A20-86D3-458E-A45C-3FA453EAB37A}" destId="{92DF2E68-09CD-4597-A7E8-505BEF64504E}" srcOrd="0" destOrd="0" parTransId="{F85C403E-DA7F-440F-871B-D69CCB25317B}" sibTransId="{9B80189A-D515-4298-BC31-D6B30B75AE9F}"/>
    <dgm:cxn modelId="{0D3C877D-C300-4FD8-BDB2-206491A6C898}" type="presOf" srcId="{5971C83D-5C57-43B9-97B0-D2C04F62107F}" destId="{C03F97AA-4AAE-4EFD-98B2-7976CF321AA9}" srcOrd="0" destOrd="0" presId="urn:microsoft.com/office/officeart/2005/8/layout/vList5"/>
    <dgm:cxn modelId="{6EBF6382-B100-4218-9C6D-D9704FD3899E}" type="presOf" srcId="{5FA57129-7602-44E1-8837-47DE77484A8B}" destId="{C0A0B926-DD39-4D54-B58E-56B489D6F74F}" srcOrd="0" destOrd="0" presId="urn:microsoft.com/office/officeart/2005/8/layout/vList5"/>
    <dgm:cxn modelId="{A2A7A78B-F216-4EE5-A1B8-F6CBDFE3F2E2}" srcId="{CD51FB31-6862-427E-90FC-07185DB0002E}" destId="{5971C83D-5C57-43B9-97B0-D2C04F62107F}" srcOrd="0" destOrd="0" parTransId="{EA9DA505-DD9F-4C7A-A623-0435B86A9187}" sibTransId="{B538FEDF-F170-4C64-AD01-3F0A4C282A38}"/>
    <dgm:cxn modelId="{511CBB90-14BF-422F-B291-70F7ED45ACA1}" type="presOf" srcId="{A17EF9D9-5E01-40F8-B60D-D2ADA594EF5A}" destId="{27D58919-CC78-4BC1-96BC-1DA12B4B9CDA}" srcOrd="0" destOrd="1" presId="urn:microsoft.com/office/officeart/2005/8/layout/vList5"/>
    <dgm:cxn modelId="{301A84AC-EEE6-428B-90B3-67CAB90E12C7}" type="presOf" srcId="{E70F6A20-86D3-458E-A45C-3FA453EAB37A}" destId="{6BB3BF5A-54B5-4270-89DA-B2273F4E4135}" srcOrd="0" destOrd="0" presId="urn:microsoft.com/office/officeart/2005/8/layout/vList5"/>
    <dgm:cxn modelId="{7F5B33E0-79EE-4C91-828B-5E6849417794}" type="presOf" srcId="{82BA7CA6-5698-4F42-9926-AD3E09C4D295}" destId="{06E65843-4C61-4C51-B758-9F708EA49B4B}" srcOrd="0" destOrd="0" presId="urn:microsoft.com/office/officeart/2005/8/layout/vList5"/>
    <dgm:cxn modelId="{73D4E7E8-B5D3-40E4-9D99-4D90447822F1}" srcId="{5FA57129-7602-44E1-8837-47DE77484A8B}" destId="{49F81591-BACD-41F4-8B43-32A7953710F4}" srcOrd="3" destOrd="0" parTransId="{912A6A40-5F99-497B-A2E1-9ABE6E04885F}" sibTransId="{03315AD1-1775-4E02-8A01-C52279813B17}"/>
    <dgm:cxn modelId="{7AFBFEEB-1AFF-4063-98FB-14BFA21DC035}" srcId="{5FA57129-7602-44E1-8837-47DE77484A8B}" destId="{CD51FB31-6862-427E-90FC-07185DB0002E}" srcOrd="2" destOrd="0" parTransId="{76FEDF89-2573-4278-9358-2DA44A233C58}" sibTransId="{DF42AF70-C894-4869-8276-5E08F3529D52}"/>
    <dgm:cxn modelId="{38B15CEF-7BF4-40C3-931D-7232CB0954C6}" srcId="{5FA57129-7602-44E1-8837-47DE77484A8B}" destId="{E70F6A20-86D3-458E-A45C-3FA453EAB37A}" srcOrd="4" destOrd="0" parTransId="{192E3A63-3CA1-4929-A3AF-C14A72438DDB}" sibTransId="{9EAD70ED-D753-48D8-AC2B-0824CE52549F}"/>
    <dgm:cxn modelId="{733FF2F1-486B-4DEA-994B-E670FC256A69}" type="presOf" srcId="{105ED24B-EFB1-4A06-85FC-53573E04861E}" destId="{27D58919-CC78-4BC1-96BC-1DA12B4B9CDA}" srcOrd="0" destOrd="0" presId="urn:microsoft.com/office/officeart/2005/8/layout/vList5"/>
    <dgm:cxn modelId="{408842F2-C3F2-426F-9E01-44D1D8A26DB4}" type="presOf" srcId="{F613DEDD-2FEF-4677-86C5-CFCE6C72F206}" destId="{AB11122E-1737-49E7-ACE9-F501364A81BE}" srcOrd="0" destOrd="0" presId="urn:microsoft.com/office/officeart/2005/8/layout/vList5"/>
    <dgm:cxn modelId="{C8F87BF4-E9B4-4BB0-9063-E0410F0DC203}" type="presOf" srcId="{49F81591-BACD-41F4-8B43-32A7953710F4}" destId="{255A0994-88B5-4E3E-9590-3C55CC08F764}" srcOrd="0" destOrd="0" presId="urn:microsoft.com/office/officeart/2005/8/layout/vList5"/>
    <dgm:cxn modelId="{FC17D5F7-7750-4D3F-9924-82C41198F7A9}" srcId="{175A7D73-FEB4-452F-95B8-1C33ECF1435C}" destId="{1B9DA2E6-7C43-4954-90A9-734982F43F10}" srcOrd="0" destOrd="0" parTransId="{33A58584-1E56-4E55-87DE-FF32E27F370A}" sibTransId="{EC9EC0C3-140A-450A-9BCE-567DDF3C4A17}"/>
    <dgm:cxn modelId="{9B84FA96-D9F6-4501-80EA-5E3B13E5C3EB}" type="presParOf" srcId="{C0A0B926-DD39-4D54-B58E-56B489D6F74F}" destId="{26D2DCE8-AAE2-4E0F-B9F7-FB8B39757373}" srcOrd="0" destOrd="0" presId="urn:microsoft.com/office/officeart/2005/8/layout/vList5"/>
    <dgm:cxn modelId="{84887ADC-AC8F-426E-A909-9F5BF2E1599B}" type="presParOf" srcId="{26D2DCE8-AAE2-4E0F-B9F7-FB8B39757373}" destId="{D3959128-92ED-4900-BCDF-C4B31CF9243A}" srcOrd="0" destOrd="0" presId="urn:microsoft.com/office/officeart/2005/8/layout/vList5"/>
    <dgm:cxn modelId="{257444DE-9386-4EC3-8E1E-5DA744689C98}" type="presParOf" srcId="{26D2DCE8-AAE2-4E0F-B9F7-FB8B39757373}" destId="{AB11122E-1737-49E7-ACE9-F501364A81BE}" srcOrd="1" destOrd="0" presId="urn:microsoft.com/office/officeart/2005/8/layout/vList5"/>
    <dgm:cxn modelId="{186F51B6-1F28-466B-9DC6-73599233C731}" type="presParOf" srcId="{C0A0B926-DD39-4D54-B58E-56B489D6F74F}" destId="{589CE788-974E-4E69-B87E-9B926A88B1DB}" srcOrd="1" destOrd="0" presId="urn:microsoft.com/office/officeart/2005/8/layout/vList5"/>
    <dgm:cxn modelId="{C5B59E2F-70BE-4FDD-BB66-38242C0AD242}" type="presParOf" srcId="{C0A0B926-DD39-4D54-B58E-56B489D6F74F}" destId="{CA4E6ABE-5E2C-4D59-947D-BC02C7709A8F}" srcOrd="2" destOrd="0" presId="urn:microsoft.com/office/officeart/2005/8/layout/vList5"/>
    <dgm:cxn modelId="{2CF24483-997D-48F5-A261-0412B319C5AD}" type="presParOf" srcId="{CA4E6ABE-5E2C-4D59-947D-BC02C7709A8F}" destId="{BBDB4E17-22AA-445E-AA4C-2771F7ACFD54}" srcOrd="0" destOrd="0" presId="urn:microsoft.com/office/officeart/2005/8/layout/vList5"/>
    <dgm:cxn modelId="{30B55766-2FD7-4939-8E16-A57DEA6259A4}" type="presParOf" srcId="{CA4E6ABE-5E2C-4D59-947D-BC02C7709A8F}" destId="{DBFFBF45-E154-4878-9069-450C24954201}" srcOrd="1" destOrd="0" presId="urn:microsoft.com/office/officeart/2005/8/layout/vList5"/>
    <dgm:cxn modelId="{6CF7DA8E-BF63-4C72-A660-03A24C4BE81C}" type="presParOf" srcId="{C0A0B926-DD39-4D54-B58E-56B489D6F74F}" destId="{B0E1B18E-CB33-426E-8824-F2939E6253F4}" srcOrd="3" destOrd="0" presId="urn:microsoft.com/office/officeart/2005/8/layout/vList5"/>
    <dgm:cxn modelId="{A944238E-9834-4F20-8F95-C8D064FF7194}" type="presParOf" srcId="{C0A0B926-DD39-4D54-B58E-56B489D6F74F}" destId="{82996DF3-D7AF-407D-B0B3-AD901809F9F5}" srcOrd="4" destOrd="0" presId="urn:microsoft.com/office/officeart/2005/8/layout/vList5"/>
    <dgm:cxn modelId="{2D4C06D6-E289-43E3-BDD3-2929F2895AFD}" type="presParOf" srcId="{82996DF3-D7AF-407D-B0B3-AD901809F9F5}" destId="{FB78129A-850B-4D73-A455-CC460C543145}" srcOrd="0" destOrd="0" presId="urn:microsoft.com/office/officeart/2005/8/layout/vList5"/>
    <dgm:cxn modelId="{35FFF52A-A328-4137-B5B0-2E7618AF2BA7}" type="presParOf" srcId="{82996DF3-D7AF-407D-B0B3-AD901809F9F5}" destId="{C03F97AA-4AAE-4EFD-98B2-7976CF321AA9}" srcOrd="1" destOrd="0" presId="urn:microsoft.com/office/officeart/2005/8/layout/vList5"/>
    <dgm:cxn modelId="{A7F76776-4FC9-454D-8901-DE6BC72250B3}" type="presParOf" srcId="{C0A0B926-DD39-4D54-B58E-56B489D6F74F}" destId="{7029AAC8-50DD-4666-A4CE-806026D54ED4}" srcOrd="5" destOrd="0" presId="urn:microsoft.com/office/officeart/2005/8/layout/vList5"/>
    <dgm:cxn modelId="{480C9308-0400-4262-B800-177F2624A4BC}" type="presParOf" srcId="{C0A0B926-DD39-4D54-B58E-56B489D6F74F}" destId="{37A96630-9BE5-4CD9-BA84-41C6D9C58705}" srcOrd="6" destOrd="0" presId="urn:microsoft.com/office/officeart/2005/8/layout/vList5"/>
    <dgm:cxn modelId="{DF3710D4-DDA5-4B97-BC26-828E853528BE}" type="presParOf" srcId="{37A96630-9BE5-4CD9-BA84-41C6D9C58705}" destId="{255A0994-88B5-4E3E-9590-3C55CC08F764}" srcOrd="0" destOrd="0" presId="urn:microsoft.com/office/officeart/2005/8/layout/vList5"/>
    <dgm:cxn modelId="{6B68ADDA-DEFB-4A64-94D0-A68493FF28D8}" type="presParOf" srcId="{37A96630-9BE5-4CD9-BA84-41C6D9C58705}" destId="{06E65843-4C61-4C51-B758-9F708EA49B4B}" srcOrd="1" destOrd="0" presId="urn:microsoft.com/office/officeart/2005/8/layout/vList5"/>
    <dgm:cxn modelId="{4E55229B-921D-4747-8BB1-87D9C84618AC}" type="presParOf" srcId="{C0A0B926-DD39-4D54-B58E-56B489D6F74F}" destId="{2DC1B811-73CB-4345-89CA-05BF5765D8FE}" srcOrd="7" destOrd="0" presId="urn:microsoft.com/office/officeart/2005/8/layout/vList5"/>
    <dgm:cxn modelId="{C98EFF8B-E057-4993-A183-BA121E210B04}" type="presParOf" srcId="{C0A0B926-DD39-4D54-B58E-56B489D6F74F}" destId="{18E298AF-C13B-4BA2-BCCB-8562B4C37B22}" srcOrd="8" destOrd="0" presId="urn:microsoft.com/office/officeart/2005/8/layout/vList5"/>
    <dgm:cxn modelId="{72A25205-5809-4483-B2E3-1AE781AEB0B8}" type="presParOf" srcId="{18E298AF-C13B-4BA2-BCCB-8562B4C37B22}" destId="{6BB3BF5A-54B5-4270-89DA-B2273F4E4135}" srcOrd="0" destOrd="0" presId="urn:microsoft.com/office/officeart/2005/8/layout/vList5"/>
    <dgm:cxn modelId="{6E670E5C-6787-4969-BB98-2E74B637F68B}" type="presParOf" srcId="{18E298AF-C13B-4BA2-BCCB-8562B4C37B22}" destId="{A3A52EA3-2163-4B08-8CD7-9731FE1DC617}" srcOrd="1" destOrd="0" presId="urn:microsoft.com/office/officeart/2005/8/layout/vList5"/>
    <dgm:cxn modelId="{ED54D918-50CB-4B7C-A73F-11C38FC16943}" type="presParOf" srcId="{C0A0B926-DD39-4D54-B58E-56B489D6F74F}" destId="{1A3B5589-8A64-4C42-98AD-6728B3573C67}" srcOrd="9" destOrd="0" presId="urn:microsoft.com/office/officeart/2005/8/layout/vList5"/>
    <dgm:cxn modelId="{4F14DB96-C2F3-4EA8-85EF-E4CCAFD3BCC0}" type="presParOf" srcId="{C0A0B926-DD39-4D54-B58E-56B489D6F74F}" destId="{85295246-B2DF-4EF7-8D1E-B6973A395BA2}" srcOrd="10" destOrd="0" presId="urn:microsoft.com/office/officeart/2005/8/layout/vList5"/>
    <dgm:cxn modelId="{13BA19E2-CDC1-431B-AC54-041C3AADF9BE}" type="presParOf" srcId="{85295246-B2DF-4EF7-8D1E-B6973A395BA2}" destId="{F09EDECB-C4FF-43DF-A48E-89358A1D92DF}" srcOrd="0" destOrd="0" presId="urn:microsoft.com/office/officeart/2005/8/layout/vList5"/>
    <dgm:cxn modelId="{B218B436-AFBE-4899-BF52-9078DF4F4484}" type="presParOf" srcId="{85295246-B2DF-4EF7-8D1E-B6973A395BA2}" destId="{27D58919-CC78-4BC1-96BC-1DA12B4B9CD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F90630-7F28-47B7-A28A-DF00092F66C2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3FA4B60-4396-451E-AF89-036AC79C8D5A}">
      <dgm:prSet phldrT="[Текст]"/>
      <dgm:spPr/>
      <dgm:t>
        <a:bodyPr/>
        <a:lstStyle/>
        <a:p>
          <a:r>
            <a:rPr lang="ru-RU" dirty="0"/>
            <a:t>Анализ рынка</a:t>
          </a:r>
        </a:p>
      </dgm:t>
    </dgm:pt>
    <dgm:pt modelId="{6ED95D3D-254F-4C86-923A-61A4CC43E3D0}" type="parTrans" cxnId="{6B3BC334-2098-449C-A0F3-470CCFB076E9}">
      <dgm:prSet/>
      <dgm:spPr/>
      <dgm:t>
        <a:bodyPr/>
        <a:lstStyle/>
        <a:p>
          <a:endParaRPr lang="ru-RU"/>
        </a:p>
      </dgm:t>
    </dgm:pt>
    <dgm:pt modelId="{A8B92652-019D-4345-A94D-33D7A3534052}" type="sibTrans" cxnId="{6B3BC334-2098-449C-A0F3-470CCFB076E9}">
      <dgm:prSet/>
      <dgm:spPr/>
      <dgm:t>
        <a:bodyPr/>
        <a:lstStyle/>
        <a:p>
          <a:endParaRPr lang="ru-RU"/>
        </a:p>
      </dgm:t>
    </dgm:pt>
    <dgm:pt modelId="{4ED9EFE2-A7DC-47A0-910F-A67177CFC7B3}">
      <dgm:prSet phldrT="[Текст]"/>
      <dgm:spPr/>
      <dgm:t>
        <a:bodyPr/>
        <a:lstStyle/>
        <a:p>
          <a:r>
            <a:rPr lang="ru-RU" dirty="0"/>
            <a:t>Формирование концепции и идеи проекта</a:t>
          </a:r>
        </a:p>
      </dgm:t>
    </dgm:pt>
    <dgm:pt modelId="{09D37F56-4EC4-4B83-9B62-4C21A473774F}" type="parTrans" cxnId="{36DB5EA0-4BA3-4DD3-BBC3-29C96D33FAA4}">
      <dgm:prSet/>
      <dgm:spPr/>
      <dgm:t>
        <a:bodyPr/>
        <a:lstStyle/>
        <a:p>
          <a:endParaRPr lang="ru-RU"/>
        </a:p>
      </dgm:t>
    </dgm:pt>
    <dgm:pt modelId="{56725175-FC9F-4C66-A05D-FF4F285BF808}" type="sibTrans" cxnId="{36DB5EA0-4BA3-4DD3-BBC3-29C96D33FAA4}">
      <dgm:prSet/>
      <dgm:spPr/>
      <dgm:t>
        <a:bodyPr/>
        <a:lstStyle/>
        <a:p>
          <a:endParaRPr lang="ru-RU"/>
        </a:p>
      </dgm:t>
    </dgm:pt>
    <dgm:pt modelId="{B4B6679E-D802-4E23-8F8B-0F0A68650B01}">
      <dgm:prSet phldrT="[Текст]"/>
      <dgm:spPr/>
      <dgm:t>
        <a:bodyPr/>
        <a:lstStyle/>
        <a:p>
          <a:r>
            <a:rPr lang="ru-RU" dirty="0"/>
            <a:t>Анализ потенциала рынка и конкурентов</a:t>
          </a:r>
        </a:p>
      </dgm:t>
    </dgm:pt>
    <dgm:pt modelId="{98C4B748-43C7-4FBB-BE0A-1E36E2CC3ABD}" type="parTrans" cxnId="{62F09DF2-037A-4C79-88C0-CD34CB74FFF1}">
      <dgm:prSet/>
      <dgm:spPr/>
      <dgm:t>
        <a:bodyPr/>
        <a:lstStyle/>
        <a:p>
          <a:endParaRPr lang="ru-RU"/>
        </a:p>
      </dgm:t>
    </dgm:pt>
    <dgm:pt modelId="{7FFA5889-8C78-45C9-B5FC-94DEA9CED717}" type="sibTrans" cxnId="{62F09DF2-037A-4C79-88C0-CD34CB74FFF1}">
      <dgm:prSet/>
      <dgm:spPr/>
      <dgm:t>
        <a:bodyPr/>
        <a:lstStyle/>
        <a:p>
          <a:endParaRPr lang="ru-RU"/>
        </a:p>
      </dgm:t>
    </dgm:pt>
    <dgm:pt modelId="{CCF36EAC-9E1C-4E4B-A135-92E12034735E}">
      <dgm:prSet phldrT="[Текст]"/>
      <dgm:spPr/>
      <dgm:t>
        <a:bodyPr/>
        <a:lstStyle/>
        <a:p>
          <a:r>
            <a:rPr lang="ru-RU" dirty="0"/>
            <a:t>Презентация проекта</a:t>
          </a:r>
        </a:p>
      </dgm:t>
    </dgm:pt>
    <dgm:pt modelId="{541B55C7-B407-4132-8AC9-EC4FE52BABAC}" type="parTrans" cxnId="{81E24C6B-D467-4B6D-954F-3B489FF215DB}">
      <dgm:prSet/>
      <dgm:spPr/>
      <dgm:t>
        <a:bodyPr/>
        <a:lstStyle/>
        <a:p>
          <a:endParaRPr lang="ru-RU"/>
        </a:p>
      </dgm:t>
    </dgm:pt>
    <dgm:pt modelId="{901E86C9-0B63-48AD-9370-06F233DC7BA0}" type="sibTrans" cxnId="{81E24C6B-D467-4B6D-954F-3B489FF215DB}">
      <dgm:prSet/>
      <dgm:spPr/>
      <dgm:t>
        <a:bodyPr/>
        <a:lstStyle/>
        <a:p>
          <a:endParaRPr lang="ru-RU"/>
        </a:p>
      </dgm:t>
    </dgm:pt>
    <dgm:pt modelId="{5054B1E8-B1A9-4C84-8706-FFD37F3E061C}">
      <dgm:prSet phldrT="[Текст]"/>
      <dgm:spPr/>
      <dgm:t>
        <a:bodyPr/>
        <a:lstStyle/>
        <a:p>
          <a:r>
            <a:rPr lang="ru-RU" dirty="0"/>
            <a:t>Построение бизнес модели</a:t>
          </a:r>
        </a:p>
      </dgm:t>
    </dgm:pt>
    <dgm:pt modelId="{588D2AF9-449B-49FE-8219-D278FB1976F2}" type="parTrans" cxnId="{59BDEEDC-AD09-4F37-87A5-91042EA76347}">
      <dgm:prSet/>
      <dgm:spPr/>
      <dgm:t>
        <a:bodyPr/>
        <a:lstStyle/>
        <a:p>
          <a:endParaRPr lang="ru-RU"/>
        </a:p>
      </dgm:t>
    </dgm:pt>
    <dgm:pt modelId="{EDAEB711-158A-44AF-9C92-C6D6F70B5286}" type="sibTrans" cxnId="{59BDEEDC-AD09-4F37-87A5-91042EA76347}">
      <dgm:prSet/>
      <dgm:spPr/>
      <dgm:t>
        <a:bodyPr/>
        <a:lstStyle/>
        <a:p>
          <a:endParaRPr lang="ru-RU"/>
        </a:p>
      </dgm:t>
    </dgm:pt>
    <dgm:pt modelId="{4FFBD5FE-274A-43D5-9DC9-B269A67B03BD}" type="pres">
      <dgm:prSet presAssocID="{3FF90630-7F28-47B7-A28A-DF00092F66C2}" presName="outerComposite" presStyleCnt="0">
        <dgm:presLayoutVars>
          <dgm:chMax val="5"/>
          <dgm:dir/>
          <dgm:resizeHandles val="exact"/>
        </dgm:presLayoutVars>
      </dgm:prSet>
      <dgm:spPr/>
    </dgm:pt>
    <dgm:pt modelId="{3B90A6D1-A0CE-4E7D-B245-C62FE8C6DE3A}" type="pres">
      <dgm:prSet presAssocID="{3FF90630-7F28-47B7-A28A-DF00092F66C2}" presName="dummyMaxCanvas" presStyleCnt="0">
        <dgm:presLayoutVars/>
      </dgm:prSet>
      <dgm:spPr/>
    </dgm:pt>
    <dgm:pt modelId="{03EACDA6-1BAC-42B1-9231-EB5AC1671DFD}" type="pres">
      <dgm:prSet presAssocID="{3FF90630-7F28-47B7-A28A-DF00092F66C2}" presName="FiveNodes_1" presStyleLbl="node1" presStyleIdx="0" presStyleCnt="5">
        <dgm:presLayoutVars>
          <dgm:bulletEnabled val="1"/>
        </dgm:presLayoutVars>
      </dgm:prSet>
      <dgm:spPr/>
    </dgm:pt>
    <dgm:pt modelId="{49750347-912C-42F6-B9FC-77978CF11611}" type="pres">
      <dgm:prSet presAssocID="{3FF90630-7F28-47B7-A28A-DF00092F66C2}" presName="FiveNodes_2" presStyleLbl="node1" presStyleIdx="1" presStyleCnt="5">
        <dgm:presLayoutVars>
          <dgm:bulletEnabled val="1"/>
        </dgm:presLayoutVars>
      </dgm:prSet>
      <dgm:spPr/>
    </dgm:pt>
    <dgm:pt modelId="{DC3265C1-CFEA-4B23-87B2-02AE09338FD0}" type="pres">
      <dgm:prSet presAssocID="{3FF90630-7F28-47B7-A28A-DF00092F66C2}" presName="FiveNodes_3" presStyleLbl="node1" presStyleIdx="2" presStyleCnt="5">
        <dgm:presLayoutVars>
          <dgm:bulletEnabled val="1"/>
        </dgm:presLayoutVars>
      </dgm:prSet>
      <dgm:spPr/>
    </dgm:pt>
    <dgm:pt modelId="{A58F22BC-FE77-463A-BEAA-D1A3B2FA4C25}" type="pres">
      <dgm:prSet presAssocID="{3FF90630-7F28-47B7-A28A-DF00092F66C2}" presName="FiveNodes_4" presStyleLbl="node1" presStyleIdx="3" presStyleCnt="5">
        <dgm:presLayoutVars>
          <dgm:bulletEnabled val="1"/>
        </dgm:presLayoutVars>
      </dgm:prSet>
      <dgm:spPr/>
    </dgm:pt>
    <dgm:pt modelId="{027CBBBF-1551-4F3C-B2EF-D627D4D01FD8}" type="pres">
      <dgm:prSet presAssocID="{3FF90630-7F28-47B7-A28A-DF00092F66C2}" presName="FiveNodes_5" presStyleLbl="node1" presStyleIdx="4" presStyleCnt="5">
        <dgm:presLayoutVars>
          <dgm:bulletEnabled val="1"/>
        </dgm:presLayoutVars>
      </dgm:prSet>
      <dgm:spPr/>
    </dgm:pt>
    <dgm:pt modelId="{B66C6507-897F-4A58-980E-2DFA3764CB82}" type="pres">
      <dgm:prSet presAssocID="{3FF90630-7F28-47B7-A28A-DF00092F66C2}" presName="FiveConn_1-2" presStyleLbl="fgAccFollowNode1" presStyleIdx="0" presStyleCnt="4">
        <dgm:presLayoutVars>
          <dgm:bulletEnabled val="1"/>
        </dgm:presLayoutVars>
      </dgm:prSet>
      <dgm:spPr/>
    </dgm:pt>
    <dgm:pt modelId="{78C41DB5-5EBE-4C14-9CB4-95FD9E5FED0E}" type="pres">
      <dgm:prSet presAssocID="{3FF90630-7F28-47B7-A28A-DF00092F66C2}" presName="FiveConn_2-3" presStyleLbl="fgAccFollowNode1" presStyleIdx="1" presStyleCnt="4">
        <dgm:presLayoutVars>
          <dgm:bulletEnabled val="1"/>
        </dgm:presLayoutVars>
      </dgm:prSet>
      <dgm:spPr/>
    </dgm:pt>
    <dgm:pt modelId="{7B5657BC-1132-44D3-82F2-188E97AE0CD8}" type="pres">
      <dgm:prSet presAssocID="{3FF90630-7F28-47B7-A28A-DF00092F66C2}" presName="FiveConn_3-4" presStyleLbl="fgAccFollowNode1" presStyleIdx="2" presStyleCnt="4">
        <dgm:presLayoutVars>
          <dgm:bulletEnabled val="1"/>
        </dgm:presLayoutVars>
      </dgm:prSet>
      <dgm:spPr/>
    </dgm:pt>
    <dgm:pt modelId="{598416F4-C402-4F18-8264-2DDE316A698D}" type="pres">
      <dgm:prSet presAssocID="{3FF90630-7F28-47B7-A28A-DF00092F66C2}" presName="FiveConn_4-5" presStyleLbl="fgAccFollowNode1" presStyleIdx="3" presStyleCnt="4">
        <dgm:presLayoutVars>
          <dgm:bulletEnabled val="1"/>
        </dgm:presLayoutVars>
      </dgm:prSet>
      <dgm:spPr/>
    </dgm:pt>
    <dgm:pt modelId="{8924F583-3547-4892-B217-385BA8AF8709}" type="pres">
      <dgm:prSet presAssocID="{3FF90630-7F28-47B7-A28A-DF00092F66C2}" presName="FiveNodes_1_text" presStyleLbl="node1" presStyleIdx="4" presStyleCnt="5">
        <dgm:presLayoutVars>
          <dgm:bulletEnabled val="1"/>
        </dgm:presLayoutVars>
      </dgm:prSet>
      <dgm:spPr/>
    </dgm:pt>
    <dgm:pt modelId="{FCD718A9-83D2-47D0-BD3E-E266ECD8B4DD}" type="pres">
      <dgm:prSet presAssocID="{3FF90630-7F28-47B7-A28A-DF00092F66C2}" presName="FiveNodes_2_text" presStyleLbl="node1" presStyleIdx="4" presStyleCnt="5">
        <dgm:presLayoutVars>
          <dgm:bulletEnabled val="1"/>
        </dgm:presLayoutVars>
      </dgm:prSet>
      <dgm:spPr/>
    </dgm:pt>
    <dgm:pt modelId="{A43732C7-8376-4579-8FEF-22EDE68AAFD4}" type="pres">
      <dgm:prSet presAssocID="{3FF90630-7F28-47B7-A28A-DF00092F66C2}" presName="FiveNodes_3_text" presStyleLbl="node1" presStyleIdx="4" presStyleCnt="5">
        <dgm:presLayoutVars>
          <dgm:bulletEnabled val="1"/>
        </dgm:presLayoutVars>
      </dgm:prSet>
      <dgm:spPr/>
    </dgm:pt>
    <dgm:pt modelId="{EEFA63B4-4C32-42C3-866E-C8576DD51DB5}" type="pres">
      <dgm:prSet presAssocID="{3FF90630-7F28-47B7-A28A-DF00092F66C2}" presName="FiveNodes_4_text" presStyleLbl="node1" presStyleIdx="4" presStyleCnt="5">
        <dgm:presLayoutVars>
          <dgm:bulletEnabled val="1"/>
        </dgm:presLayoutVars>
      </dgm:prSet>
      <dgm:spPr/>
    </dgm:pt>
    <dgm:pt modelId="{927B938E-60F8-498D-9691-7F9B3224F879}" type="pres">
      <dgm:prSet presAssocID="{3FF90630-7F28-47B7-A28A-DF00092F66C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29B9E91F-AD73-4FF4-B6B0-9E1A1BCCDF4C}" type="presOf" srcId="{B4B6679E-D802-4E23-8F8B-0F0A68650B01}" destId="{A43732C7-8376-4579-8FEF-22EDE68AAFD4}" srcOrd="1" destOrd="0" presId="urn:microsoft.com/office/officeart/2005/8/layout/vProcess5"/>
    <dgm:cxn modelId="{374B2B2F-5A1F-4E83-86C2-985CFB728CF2}" type="presOf" srcId="{7FFA5889-8C78-45C9-B5FC-94DEA9CED717}" destId="{7B5657BC-1132-44D3-82F2-188E97AE0CD8}" srcOrd="0" destOrd="0" presId="urn:microsoft.com/office/officeart/2005/8/layout/vProcess5"/>
    <dgm:cxn modelId="{6B3BC334-2098-449C-A0F3-470CCFB076E9}" srcId="{3FF90630-7F28-47B7-A28A-DF00092F66C2}" destId="{93FA4B60-4396-451E-AF89-036AC79C8D5A}" srcOrd="0" destOrd="0" parTransId="{6ED95D3D-254F-4C86-923A-61A4CC43E3D0}" sibTransId="{A8B92652-019D-4345-A94D-33D7A3534052}"/>
    <dgm:cxn modelId="{4C81033B-1216-458C-85AC-D1D456FCFD9F}" type="presOf" srcId="{56725175-FC9F-4C66-A05D-FF4F285BF808}" destId="{78C41DB5-5EBE-4C14-9CB4-95FD9E5FED0E}" srcOrd="0" destOrd="0" presId="urn:microsoft.com/office/officeart/2005/8/layout/vProcess5"/>
    <dgm:cxn modelId="{4107E73E-8D04-411A-B3F2-672FD41D6BA4}" type="presOf" srcId="{EDAEB711-158A-44AF-9C92-C6D6F70B5286}" destId="{598416F4-C402-4F18-8264-2DDE316A698D}" srcOrd="0" destOrd="0" presId="urn:microsoft.com/office/officeart/2005/8/layout/vProcess5"/>
    <dgm:cxn modelId="{EAB44C68-5688-4F56-AC6F-6D5027CAB2B5}" type="presOf" srcId="{3FF90630-7F28-47B7-A28A-DF00092F66C2}" destId="{4FFBD5FE-274A-43D5-9DC9-B269A67B03BD}" srcOrd="0" destOrd="0" presId="urn:microsoft.com/office/officeart/2005/8/layout/vProcess5"/>
    <dgm:cxn modelId="{81E24C6B-D467-4B6D-954F-3B489FF215DB}" srcId="{3FF90630-7F28-47B7-A28A-DF00092F66C2}" destId="{CCF36EAC-9E1C-4E4B-A135-92E12034735E}" srcOrd="4" destOrd="0" parTransId="{541B55C7-B407-4132-8AC9-EC4FE52BABAC}" sibTransId="{901E86C9-0B63-48AD-9370-06F233DC7BA0}"/>
    <dgm:cxn modelId="{3A39636E-2A6A-4228-9F8B-D37EE43237CA}" type="presOf" srcId="{5054B1E8-B1A9-4C84-8706-FFD37F3E061C}" destId="{A58F22BC-FE77-463A-BEAA-D1A3B2FA4C25}" srcOrd="0" destOrd="0" presId="urn:microsoft.com/office/officeart/2005/8/layout/vProcess5"/>
    <dgm:cxn modelId="{D8CD1F52-4A4B-4F65-AB4F-C9D12DFE552B}" type="presOf" srcId="{B4B6679E-D802-4E23-8F8B-0F0A68650B01}" destId="{DC3265C1-CFEA-4B23-87B2-02AE09338FD0}" srcOrd="0" destOrd="0" presId="urn:microsoft.com/office/officeart/2005/8/layout/vProcess5"/>
    <dgm:cxn modelId="{3C7FF179-EF6B-49E6-8FE2-219B60DC5B5D}" type="presOf" srcId="{A8B92652-019D-4345-A94D-33D7A3534052}" destId="{B66C6507-897F-4A58-980E-2DFA3764CB82}" srcOrd="0" destOrd="0" presId="urn:microsoft.com/office/officeart/2005/8/layout/vProcess5"/>
    <dgm:cxn modelId="{B44FEB84-4F8C-41FC-A92D-A5AC0254CB51}" type="presOf" srcId="{93FA4B60-4396-451E-AF89-036AC79C8D5A}" destId="{8924F583-3547-4892-B217-385BA8AF8709}" srcOrd="1" destOrd="0" presId="urn:microsoft.com/office/officeart/2005/8/layout/vProcess5"/>
    <dgm:cxn modelId="{36DB5EA0-4BA3-4DD3-BBC3-29C96D33FAA4}" srcId="{3FF90630-7F28-47B7-A28A-DF00092F66C2}" destId="{4ED9EFE2-A7DC-47A0-910F-A67177CFC7B3}" srcOrd="1" destOrd="0" parTransId="{09D37F56-4EC4-4B83-9B62-4C21A473774F}" sibTransId="{56725175-FC9F-4C66-A05D-FF4F285BF808}"/>
    <dgm:cxn modelId="{DBD113A3-69C1-4FC9-ADC6-AF57080F84EB}" type="presOf" srcId="{4ED9EFE2-A7DC-47A0-910F-A67177CFC7B3}" destId="{FCD718A9-83D2-47D0-BD3E-E266ECD8B4DD}" srcOrd="1" destOrd="0" presId="urn:microsoft.com/office/officeart/2005/8/layout/vProcess5"/>
    <dgm:cxn modelId="{9A50D3A8-1DD4-4AD2-BB20-BD0E6904104B}" type="presOf" srcId="{4ED9EFE2-A7DC-47A0-910F-A67177CFC7B3}" destId="{49750347-912C-42F6-B9FC-77978CF11611}" srcOrd="0" destOrd="0" presId="urn:microsoft.com/office/officeart/2005/8/layout/vProcess5"/>
    <dgm:cxn modelId="{24C8A4BA-0F25-4D62-B2FA-B3201C0BA0D6}" type="presOf" srcId="{CCF36EAC-9E1C-4E4B-A135-92E12034735E}" destId="{927B938E-60F8-498D-9691-7F9B3224F879}" srcOrd="1" destOrd="0" presId="urn:microsoft.com/office/officeart/2005/8/layout/vProcess5"/>
    <dgm:cxn modelId="{9A5EEED2-A1DD-4530-ACBE-9A7FC79E390C}" type="presOf" srcId="{93FA4B60-4396-451E-AF89-036AC79C8D5A}" destId="{03EACDA6-1BAC-42B1-9231-EB5AC1671DFD}" srcOrd="0" destOrd="0" presId="urn:microsoft.com/office/officeart/2005/8/layout/vProcess5"/>
    <dgm:cxn modelId="{642058D4-23D3-4491-9533-3E0B9C447926}" type="presOf" srcId="{5054B1E8-B1A9-4C84-8706-FFD37F3E061C}" destId="{EEFA63B4-4C32-42C3-866E-C8576DD51DB5}" srcOrd="1" destOrd="0" presId="urn:microsoft.com/office/officeart/2005/8/layout/vProcess5"/>
    <dgm:cxn modelId="{59BDEEDC-AD09-4F37-87A5-91042EA76347}" srcId="{3FF90630-7F28-47B7-A28A-DF00092F66C2}" destId="{5054B1E8-B1A9-4C84-8706-FFD37F3E061C}" srcOrd="3" destOrd="0" parTransId="{588D2AF9-449B-49FE-8219-D278FB1976F2}" sibTransId="{EDAEB711-158A-44AF-9C92-C6D6F70B5286}"/>
    <dgm:cxn modelId="{97073DE7-81A3-4AE8-AB05-FFD977719DA8}" type="presOf" srcId="{CCF36EAC-9E1C-4E4B-A135-92E12034735E}" destId="{027CBBBF-1551-4F3C-B2EF-D627D4D01FD8}" srcOrd="0" destOrd="0" presId="urn:microsoft.com/office/officeart/2005/8/layout/vProcess5"/>
    <dgm:cxn modelId="{62F09DF2-037A-4C79-88C0-CD34CB74FFF1}" srcId="{3FF90630-7F28-47B7-A28A-DF00092F66C2}" destId="{B4B6679E-D802-4E23-8F8B-0F0A68650B01}" srcOrd="2" destOrd="0" parTransId="{98C4B748-43C7-4FBB-BE0A-1E36E2CC3ABD}" sibTransId="{7FFA5889-8C78-45C9-B5FC-94DEA9CED717}"/>
    <dgm:cxn modelId="{50D9464D-1E9D-47C2-982E-9B7FC4EEFB7D}" type="presParOf" srcId="{4FFBD5FE-274A-43D5-9DC9-B269A67B03BD}" destId="{3B90A6D1-A0CE-4E7D-B245-C62FE8C6DE3A}" srcOrd="0" destOrd="0" presId="urn:microsoft.com/office/officeart/2005/8/layout/vProcess5"/>
    <dgm:cxn modelId="{14C3AD85-7BE8-4AE4-800B-0EA1EDFECE1B}" type="presParOf" srcId="{4FFBD5FE-274A-43D5-9DC9-B269A67B03BD}" destId="{03EACDA6-1BAC-42B1-9231-EB5AC1671DFD}" srcOrd="1" destOrd="0" presId="urn:microsoft.com/office/officeart/2005/8/layout/vProcess5"/>
    <dgm:cxn modelId="{845CBD61-EE91-4B5C-8ADC-8D6C59728553}" type="presParOf" srcId="{4FFBD5FE-274A-43D5-9DC9-B269A67B03BD}" destId="{49750347-912C-42F6-B9FC-77978CF11611}" srcOrd="2" destOrd="0" presId="urn:microsoft.com/office/officeart/2005/8/layout/vProcess5"/>
    <dgm:cxn modelId="{66177917-8046-4479-918F-C343098EF35F}" type="presParOf" srcId="{4FFBD5FE-274A-43D5-9DC9-B269A67B03BD}" destId="{DC3265C1-CFEA-4B23-87B2-02AE09338FD0}" srcOrd="3" destOrd="0" presId="urn:microsoft.com/office/officeart/2005/8/layout/vProcess5"/>
    <dgm:cxn modelId="{D21F7CE1-6B61-40E1-842C-DD42B3A00013}" type="presParOf" srcId="{4FFBD5FE-274A-43D5-9DC9-B269A67B03BD}" destId="{A58F22BC-FE77-463A-BEAA-D1A3B2FA4C25}" srcOrd="4" destOrd="0" presId="urn:microsoft.com/office/officeart/2005/8/layout/vProcess5"/>
    <dgm:cxn modelId="{19BEBD35-8B70-4428-B33D-EC1E03C9E261}" type="presParOf" srcId="{4FFBD5FE-274A-43D5-9DC9-B269A67B03BD}" destId="{027CBBBF-1551-4F3C-B2EF-D627D4D01FD8}" srcOrd="5" destOrd="0" presId="urn:microsoft.com/office/officeart/2005/8/layout/vProcess5"/>
    <dgm:cxn modelId="{877368DB-CB00-4569-BA7A-8A9AA8A985EF}" type="presParOf" srcId="{4FFBD5FE-274A-43D5-9DC9-B269A67B03BD}" destId="{B66C6507-897F-4A58-980E-2DFA3764CB82}" srcOrd="6" destOrd="0" presId="urn:microsoft.com/office/officeart/2005/8/layout/vProcess5"/>
    <dgm:cxn modelId="{1921733C-3279-491C-B8CA-66B34F43AC48}" type="presParOf" srcId="{4FFBD5FE-274A-43D5-9DC9-B269A67B03BD}" destId="{78C41DB5-5EBE-4C14-9CB4-95FD9E5FED0E}" srcOrd="7" destOrd="0" presId="urn:microsoft.com/office/officeart/2005/8/layout/vProcess5"/>
    <dgm:cxn modelId="{F626B680-B6FC-47DB-8432-7640389BC34B}" type="presParOf" srcId="{4FFBD5FE-274A-43D5-9DC9-B269A67B03BD}" destId="{7B5657BC-1132-44D3-82F2-188E97AE0CD8}" srcOrd="8" destOrd="0" presId="urn:microsoft.com/office/officeart/2005/8/layout/vProcess5"/>
    <dgm:cxn modelId="{E04A369E-E17C-4B2E-B6DF-554F34764E6F}" type="presParOf" srcId="{4FFBD5FE-274A-43D5-9DC9-B269A67B03BD}" destId="{598416F4-C402-4F18-8264-2DDE316A698D}" srcOrd="9" destOrd="0" presId="urn:microsoft.com/office/officeart/2005/8/layout/vProcess5"/>
    <dgm:cxn modelId="{63459560-2ECB-4340-B626-8F1823C5AA81}" type="presParOf" srcId="{4FFBD5FE-274A-43D5-9DC9-B269A67B03BD}" destId="{8924F583-3547-4892-B217-385BA8AF8709}" srcOrd="10" destOrd="0" presId="urn:microsoft.com/office/officeart/2005/8/layout/vProcess5"/>
    <dgm:cxn modelId="{2AA68015-E437-44B5-B945-2B1C2630D2F4}" type="presParOf" srcId="{4FFBD5FE-274A-43D5-9DC9-B269A67B03BD}" destId="{FCD718A9-83D2-47D0-BD3E-E266ECD8B4DD}" srcOrd="11" destOrd="0" presId="urn:microsoft.com/office/officeart/2005/8/layout/vProcess5"/>
    <dgm:cxn modelId="{FCC6D30A-477E-4218-A4F9-5A690274EA36}" type="presParOf" srcId="{4FFBD5FE-274A-43D5-9DC9-B269A67B03BD}" destId="{A43732C7-8376-4579-8FEF-22EDE68AAFD4}" srcOrd="12" destOrd="0" presId="urn:microsoft.com/office/officeart/2005/8/layout/vProcess5"/>
    <dgm:cxn modelId="{F4A705B1-6753-42D4-96AD-E02E6455B105}" type="presParOf" srcId="{4FFBD5FE-274A-43D5-9DC9-B269A67B03BD}" destId="{EEFA63B4-4C32-42C3-866E-C8576DD51DB5}" srcOrd="13" destOrd="0" presId="urn:microsoft.com/office/officeart/2005/8/layout/vProcess5"/>
    <dgm:cxn modelId="{29C2019F-126B-4B5D-8628-6316D8F02446}" type="presParOf" srcId="{4FFBD5FE-274A-43D5-9DC9-B269A67B03BD}" destId="{927B938E-60F8-498D-9691-7F9B3224F87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409A7D8-B45F-4C4C-8427-B42EDFF92198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0E9888C-C6FF-4CD1-BA8C-4C3E96188255}">
      <dgm:prSet phldrT="[Текст]" custT="1"/>
      <dgm:spPr/>
      <dgm:t>
        <a:bodyPr/>
        <a:lstStyle/>
        <a:p>
          <a:r>
            <a:rPr lang="en-US" sz="1800" b="1" dirty="0"/>
            <a:t>CEO</a:t>
          </a:r>
          <a:endParaRPr lang="ru-RU" sz="1800" b="1" dirty="0"/>
        </a:p>
        <a:p>
          <a:r>
            <a:rPr lang="ru-RU" sz="1800" b="1" dirty="0"/>
            <a:t>продажи</a:t>
          </a:r>
        </a:p>
      </dgm:t>
    </dgm:pt>
    <dgm:pt modelId="{B2E65FCA-ED06-45CF-9A25-0A97A8EDFD19}" type="parTrans" cxnId="{6A764169-70D2-4019-B00A-7A9EE339E076}">
      <dgm:prSet/>
      <dgm:spPr/>
      <dgm:t>
        <a:bodyPr/>
        <a:lstStyle/>
        <a:p>
          <a:endParaRPr lang="ru-RU" sz="1400"/>
        </a:p>
      </dgm:t>
    </dgm:pt>
    <dgm:pt modelId="{D65DF08A-7105-47A8-9686-D08A1CCFA2B0}" type="sibTrans" cxnId="{6A764169-70D2-4019-B00A-7A9EE339E076}">
      <dgm:prSet/>
      <dgm:spPr/>
      <dgm:t>
        <a:bodyPr/>
        <a:lstStyle/>
        <a:p>
          <a:endParaRPr lang="ru-RU" sz="1400"/>
        </a:p>
      </dgm:t>
    </dgm:pt>
    <dgm:pt modelId="{2ECF9F88-1B04-4BE4-963A-BCBF42C288B2}">
      <dgm:prSet phldrT="[Текст]" custT="1"/>
      <dgm:spPr/>
      <dgm:t>
        <a:bodyPr/>
        <a:lstStyle/>
        <a:p>
          <a:r>
            <a:rPr lang="ru-RU" sz="1800" dirty="0"/>
            <a:t>Руководство и управление персоналом. </a:t>
          </a:r>
        </a:p>
      </dgm:t>
    </dgm:pt>
    <dgm:pt modelId="{E532F04A-B79D-434F-8704-BAC980AFAAEB}" type="parTrans" cxnId="{1DA7684B-4B3C-404D-B7F8-6666E054B7C1}">
      <dgm:prSet/>
      <dgm:spPr/>
      <dgm:t>
        <a:bodyPr/>
        <a:lstStyle/>
        <a:p>
          <a:endParaRPr lang="ru-RU" sz="1400"/>
        </a:p>
      </dgm:t>
    </dgm:pt>
    <dgm:pt modelId="{418391BF-BF60-4CF5-BA83-EF012B79E315}" type="sibTrans" cxnId="{1DA7684B-4B3C-404D-B7F8-6666E054B7C1}">
      <dgm:prSet/>
      <dgm:spPr/>
      <dgm:t>
        <a:bodyPr/>
        <a:lstStyle/>
        <a:p>
          <a:endParaRPr lang="ru-RU" sz="1400"/>
        </a:p>
      </dgm:t>
    </dgm:pt>
    <dgm:pt modelId="{AF6263D7-08E8-4040-8AF3-9474961CFA0F}">
      <dgm:prSet phldrT="[Текст]" custT="1"/>
      <dgm:spPr/>
      <dgm:t>
        <a:bodyPr/>
        <a:lstStyle/>
        <a:p>
          <a:r>
            <a:rPr lang="ru-RU" sz="1800" b="1" dirty="0" err="1"/>
            <a:t>Продакт</a:t>
          </a:r>
          <a:endParaRPr lang="ru-RU" sz="1800" b="1" dirty="0"/>
        </a:p>
        <a:p>
          <a:r>
            <a:rPr lang="ru-RU" sz="1800" b="1" dirty="0"/>
            <a:t>маркетинг</a:t>
          </a:r>
        </a:p>
      </dgm:t>
    </dgm:pt>
    <dgm:pt modelId="{1F383F39-A741-4177-AB10-314C595FFAD3}" type="parTrans" cxnId="{F1431A13-B941-48CC-B5A4-1D3AA8F8738C}">
      <dgm:prSet/>
      <dgm:spPr/>
      <dgm:t>
        <a:bodyPr/>
        <a:lstStyle/>
        <a:p>
          <a:endParaRPr lang="ru-RU" sz="1400"/>
        </a:p>
      </dgm:t>
    </dgm:pt>
    <dgm:pt modelId="{8524CBBF-CEA2-4433-8BB2-708729633A43}" type="sibTrans" cxnId="{F1431A13-B941-48CC-B5A4-1D3AA8F8738C}">
      <dgm:prSet/>
      <dgm:spPr/>
      <dgm:t>
        <a:bodyPr/>
        <a:lstStyle/>
        <a:p>
          <a:endParaRPr lang="ru-RU" sz="1400"/>
        </a:p>
      </dgm:t>
    </dgm:pt>
    <dgm:pt modelId="{8326C6C1-9B74-450A-BA91-EBD6B39EB7E3}">
      <dgm:prSet phldrT="[Текст]" custT="1"/>
      <dgm:spPr/>
      <dgm:t>
        <a:bodyPr/>
        <a:lstStyle/>
        <a:p>
          <a:r>
            <a:rPr lang="ru-RU" sz="1800" dirty="0"/>
            <a:t>Презентация идеи </a:t>
          </a:r>
        </a:p>
      </dgm:t>
    </dgm:pt>
    <dgm:pt modelId="{2C2F35AA-6483-46ED-91CB-9BD3CCB5D8FB}" type="parTrans" cxnId="{DE015404-0D10-417C-844F-5C453375D5A3}">
      <dgm:prSet/>
      <dgm:spPr/>
      <dgm:t>
        <a:bodyPr/>
        <a:lstStyle/>
        <a:p>
          <a:endParaRPr lang="ru-RU" sz="1400"/>
        </a:p>
      </dgm:t>
    </dgm:pt>
    <dgm:pt modelId="{FC77ED9A-3441-477A-96FC-FC617ED9FEED}" type="sibTrans" cxnId="{DE015404-0D10-417C-844F-5C453375D5A3}">
      <dgm:prSet/>
      <dgm:spPr/>
      <dgm:t>
        <a:bodyPr/>
        <a:lstStyle/>
        <a:p>
          <a:endParaRPr lang="ru-RU" sz="1400"/>
        </a:p>
      </dgm:t>
    </dgm:pt>
    <dgm:pt modelId="{587549AE-DA53-4117-A9A2-6185CEEF2933}">
      <dgm:prSet custT="1"/>
      <dgm:spPr/>
      <dgm:t>
        <a:bodyPr/>
        <a:lstStyle/>
        <a:p>
          <a:r>
            <a:rPr lang="ru-RU" sz="1800" dirty="0"/>
            <a:t>Работа с клиентами и поставщиками и расширение клиентской базы. </a:t>
          </a:r>
        </a:p>
      </dgm:t>
    </dgm:pt>
    <dgm:pt modelId="{B1B88AB6-EA44-40D8-8EEB-4C4465946354}" type="parTrans" cxnId="{8732377C-F33D-4CD9-8165-E84F40B758E4}">
      <dgm:prSet/>
      <dgm:spPr/>
      <dgm:t>
        <a:bodyPr/>
        <a:lstStyle/>
        <a:p>
          <a:endParaRPr lang="ru-RU" sz="1400"/>
        </a:p>
      </dgm:t>
    </dgm:pt>
    <dgm:pt modelId="{C986E29F-C57E-4AB2-9C41-B184565AACD5}" type="sibTrans" cxnId="{8732377C-F33D-4CD9-8165-E84F40B758E4}">
      <dgm:prSet/>
      <dgm:spPr/>
      <dgm:t>
        <a:bodyPr/>
        <a:lstStyle/>
        <a:p>
          <a:endParaRPr lang="ru-RU" sz="1400"/>
        </a:p>
      </dgm:t>
    </dgm:pt>
    <dgm:pt modelId="{4BCBA7E4-0712-4856-9DBB-75EB67E8B706}">
      <dgm:prSet custT="1"/>
      <dgm:spPr/>
      <dgm:t>
        <a:bodyPr/>
        <a:lstStyle/>
        <a:p>
          <a:r>
            <a:rPr lang="ru-RU" sz="1800" dirty="0"/>
            <a:t>Изучение конкурентов и проведение качественных и количественных исследований. </a:t>
          </a:r>
        </a:p>
      </dgm:t>
    </dgm:pt>
    <dgm:pt modelId="{709B5822-BA25-471B-9370-2825C2D33444}" type="parTrans" cxnId="{219CA580-CB61-4846-89C1-7DF1A66A99BC}">
      <dgm:prSet/>
      <dgm:spPr/>
      <dgm:t>
        <a:bodyPr/>
        <a:lstStyle/>
        <a:p>
          <a:endParaRPr lang="ru-RU" sz="1400"/>
        </a:p>
      </dgm:t>
    </dgm:pt>
    <dgm:pt modelId="{A18736EF-B5AD-4042-898A-7DCF0BB9B1C7}" type="sibTrans" cxnId="{219CA580-CB61-4846-89C1-7DF1A66A99BC}">
      <dgm:prSet/>
      <dgm:spPr/>
      <dgm:t>
        <a:bodyPr/>
        <a:lstStyle/>
        <a:p>
          <a:endParaRPr lang="ru-RU" sz="1400"/>
        </a:p>
      </dgm:t>
    </dgm:pt>
    <dgm:pt modelId="{1516E18C-3DC2-4D1E-A3F5-F8F061067763}">
      <dgm:prSet phldrT="[Текст]" custT="1"/>
      <dgm:spPr/>
      <dgm:t>
        <a:bodyPr/>
        <a:lstStyle/>
        <a:p>
          <a:endParaRPr lang="ru-RU" sz="1800" dirty="0"/>
        </a:p>
      </dgm:t>
    </dgm:pt>
    <dgm:pt modelId="{C69CCC23-FC58-4126-8819-86A1C86082C7}" type="parTrans" cxnId="{1420E8A2-927E-4417-8C7E-1ACD6F41AA26}">
      <dgm:prSet/>
      <dgm:spPr/>
      <dgm:t>
        <a:bodyPr/>
        <a:lstStyle/>
        <a:p>
          <a:endParaRPr lang="ru-RU"/>
        </a:p>
      </dgm:t>
    </dgm:pt>
    <dgm:pt modelId="{EA082B05-A004-4C34-A061-413438253EFB}" type="sibTrans" cxnId="{1420E8A2-927E-4417-8C7E-1ACD6F41AA26}">
      <dgm:prSet/>
      <dgm:spPr/>
      <dgm:t>
        <a:bodyPr/>
        <a:lstStyle/>
        <a:p>
          <a:endParaRPr lang="ru-RU"/>
        </a:p>
      </dgm:t>
    </dgm:pt>
    <dgm:pt modelId="{6CC2C7A5-69CA-4542-8D98-37CF39E4B223}">
      <dgm:prSet phldrT="[Текст]" custT="1"/>
      <dgm:spPr/>
      <dgm:t>
        <a:bodyPr/>
        <a:lstStyle/>
        <a:p>
          <a:endParaRPr lang="ru-RU" sz="1800" dirty="0"/>
        </a:p>
      </dgm:t>
    </dgm:pt>
    <dgm:pt modelId="{884E6C07-4CE4-483D-9E42-3B0E66EF4842}" type="parTrans" cxnId="{8284B81D-DEC6-4F85-9B0A-AB132EC526F4}">
      <dgm:prSet/>
      <dgm:spPr/>
      <dgm:t>
        <a:bodyPr/>
        <a:lstStyle/>
        <a:p>
          <a:endParaRPr lang="ru-RU"/>
        </a:p>
      </dgm:t>
    </dgm:pt>
    <dgm:pt modelId="{8EE76234-92EE-448E-85D2-1FF599395CFA}" type="sibTrans" cxnId="{8284B81D-DEC6-4F85-9B0A-AB132EC526F4}">
      <dgm:prSet/>
      <dgm:spPr/>
      <dgm:t>
        <a:bodyPr/>
        <a:lstStyle/>
        <a:p>
          <a:endParaRPr lang="ru-RU"/>
        </a:p>
      </dgm:t>
    </dgm:pt>
    <dgm:pt modelId="{7389C091-2E6A-43C1-87A5-1B5A3C52D78E}" type="pres">
      <dgm:prSet presAssocID="{0409A7D8-B45F-4C4C-8427-B42EDFF92198}" presName="Name0" presStyleCnt="0">
        <dgm:presLayoutVars>
          <dgm:dir/>
          <dgm:animLvl val="lvl"/>
          <dgm:resizeHandles val="exact"/>
        </dgm:presLayoutVars>
      </dgm:prSet>
      <dgm:spPr/>
    </dgm:pt>
    <dgm:pt modelId="{67046782-C1DE-463A-ABFB-7656D27F3540}" type="pres">
      <dgm:prSet presAssocID="{50E9888C-C6FF-4CD1-BA8C-4C3E96188255}" presName="composite" presStyleCnt="0"/>
      <dgm:spPr/>
    </dgm:pt>
    <dgm:pt modelId="{A09B40A0-210F-45DA-BCB3-E3E3BF80450F}" type="pres">
      <dgm:prSet presAssocID="{50E9888C-C6FF-4CD1-BA8C-4C3E9618825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25DA13C2-7BB6-457A-80E1-028419676AEF}" type="pres">
      <dgm:prSet presAssocID="{50E9888C-C6FF-4CD1-BA8C-4C3E96188255}" presName="desTx" presStyleLbl="alignAccFollowNode1" presStyleIdx="0" presStyleCnt="2" custScaleY="100000">
        <dgm:presLayoutVars>
          <dgm:bulletEnabled val="1"/>
        </dgm:presLayoutVars>
      </dgm:prSet>
      <dgm:spPr/>
    </dgm:pt>
    <dgm:pt modelId="{C89309DE-CAED-4150-980C-BCC92975033E}" type="pres">
      <dgm:prSet presAssocID="{D65DF08A-7105-47A8-9686-D08A1CCFA2B0}" presName="space" presStyleCnt="0"/>
      <dgm:spPr/>
    </dgm:pt>
    <dgm:pt modelId="{07B52645-4CE1-4337-AA3D-3BB4800ED161}" type="pres">
      <dgm:prSet presAssocID="{AF6263D7-08E8-4040-8AF3-9474961CFA0F}" presName="composite" presStyleCnt="0"/>
      <dgm:spPr/>
    </dgm:pt>
    <dgm:pt modelId="{4B94932E-8B0E-43BD-8473-35AABE1FD1FF}" type="pres">
      <dgm:prSet presAssocID="{AF6263D7-08E8-4040-8AF3-9474961CFA0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F0AE1CD-BA93-427B-AB37-0E239607329C}" type="pres">
      <dgm:prSet presAssocID="{AF6263D7-08E8-4040-8AF3-9474961CFA0F}" presName="desTx" presStyleLbl="alignAccFollowNode1" presStyleIdx="1" presStyleCnt="2" custScaleY="100000">
        <dgm:presLayoutVars>
          <dgm:bulletEnabled val="1"/>
        </dgm:presLayoutVars>
      </dgm:prSet>
      <dgm:spPr/>
    </dgm:pt>
  </dgm:ptLst>
  <dgm:cxnLst>
    <dgm:cxn modelId="{DE015404-0D10-417C-844F-5C453375D5A3}" srcId="{AF6263D7-08E8-4040-8AF3-9474961CFA0F}" destId="{8326C6C1-9B74-450A-BA91-EBD6B39EB7E3}" srcOrd="0" destOrd="0" parTransId="{2C2F35AA-6483-46ED-91CB-9BD3CCB5D8FB}" sibTransId="{FC77ED9A-3441-477A-96FC-FC617ED9FEED}"/>
    <dgm:cxn modelId="{F1431A13-B941-48CC-B5A4-1D3AA8F8738C}" srcId="{0409A7D8-B45F-4C4C-8427-B42EDFF92198}" destId="{AF6263D7-08E8-4040-8AF3-9474961CFA0F}" srcOrd="1" destOrd="0" parTransId="{1F383F39-A741-4177-AB10-314C595FFAD3}" sibTransId="{8524CBBF-CEA2-4433-8BB2-708729633A43}"/>
    <dgm:cxn modelId="{8284B81D-DEC6-4F85-9B0A-AB132EC526F4}" srcId="{AF6263D7-08E8-4040-8AF3-9474961CFA0F}" destId="{6CC2C7A5-69CA-4542-8D98-37CF39E4B223}" srcOrd="1" destOrd="0" parTransId="{884E6C07-4CE4-483D-9E42-3B0E66EF4842}" sibTransId="{8EE76234-92EE-448E-85D2-1FF599395CFA}"/>
    <dgm:cxn modelId="{D9F8D21E-F779-4BDD-9D8D-358534779304}" type="presOf" srcId="{1516E18C-3DC2-4D1E-A3F5-F8F061067763}" destId="{25DA13C2-7BB6-457A-80E1-028419676AEF}" srcOrd="0" destOrd="1" presId="urn:microsoft.com/office/officeart/2005/8/layout/hList1"/>
    <dgm:cxn modelId="{6A764169-70D2-4019-B00A-7A9EE339E076}" srcId="{0409A7D8-B45F-4C4C-8427-B42EDFF92198}" destId="{50E9888C-C6FF-4CD1-BA8C-4C3E96188255}" srcOrd="0" destOrd="0" parTransId="{B2E65FCA-ED06-45CF-9A25-0A97A8EDFD19}" sibTransId="{D65DF08A-7105-47A8-9686-D08A1CCFA2B0}"/>
    <dgm:cxn modelId="{744B474B-E54C-4F73-B176-F82AB897006B}" type="presOf" srcId="{6CC2C7A5-69CA-4542-8D98-37CF39E4B223}" destId="{5F0AE1CD-BA93-427B-AB37-0E239607329C}" srcOrd="0" destOrd="1" presId="urn:microsoft.com/office/officeart/2005/8/layout/hList1"/>
    <dgm:cxn modelId="{1DA7684B-4B3C-404D-B7F8-6666E054B7C1}" srcId="{50E9888C-C6FF-4CD1-BA8C-4C3E96188255}" destId="{2ECF9F88-1B04-4BE4-963A-BCBF42C288B2}" srcOrd="0" destOrd="0" parTransId="{E532F04A-B79D-434F-8704-BAC980AFAAEB}" sibTransId="{418391BF-BF60-4CF5-BA83-EF012B79E315}"/>
    <dgm:cxn modelId="{8732377C-F33D-4CD9-8165-E84F40B758E4}" srcId="{50E9888C-C6FF-4CD1-BA8C-4C3E96188255}" destId="{587549AE-DA53-4117-A9A2-6185CEEF2933}" srcOrd="2" destOrd="0" parTransId="{B1B88AB6-EA44-40D8-8EEB-4C4465946354}" sibTransId="{C986E29F-C57E-4AB2-9C41-B184565AACD5}"/>
    <dgm:cxn modelId="{219CA580-CB61-4846-89C1-7DF1A66A99BC}" srcId="{AF6263D7-08E8-4040-8AF3-9474961CFA0F}" destId="{4BCBA7E4-0712-4856-9DBB-75EB67E8B706}" srcOrd="2" destOrd="0" parTransId="{709B5822-BA25-471B-9370-2825C2D33444}" sibTransId="{A18736EF-B5AD-4042-898A-7DCF0BB9B1C7}"/>
    <dgm:cxn modelId="{A5A93883-7645-4C59-B994-3978FE822827}" type="presOf" srcId="{4BCBA7E4-0712-4856-9DBB-75EB67E8B706}" destId="{5F0AE1CD-BA93-427B-AB37-0E239607329C}" srcOrd="0" destOrd="2" presId="urn:microsoft.com/office/officeart/2005/8/layout/hList1"/>
    <dgm:cxn modelId="{D5BC5496-BE23-4ADD-9B11-932BE66B8145}" type="presOf" srcId="{8326C6C1-9B74-450A-BA91-EBD6B39EB7E3}" destId="{5F0AE1CD-BA93-427B-AB37-0E239607329C}" srcOrd="0" destOrd="0" presId="urn:microsoft.com/office/officeart/2005/8/layout/hList1"/>
    <dgm:cxn modelId="{1420E8A2-927E-4417-8C7E-1ACD6F41AA26}" srcId="{50E9888C-C6FF-4CD1-BA8C-4C3E96188255}" destId="{1516E18C-3DC2-4D1E-A3F5-F8F061067763}" srcOrd="1" destOrd="0" parTransId="{C69CCC23-FC58-4126-8819-86A1C86082C7}" sibTransId="{EA082B05-A004-4C34-A061-413438253EFB}"/>
    <dgm:cxn modelId="{06D827AE-E228-4AF7-8AF7-66BE38FE0FC4}" type="presOf" srcId="{AF6263D7-08E8-4040-8AF3-9474961CFA0F}" destId="{4B94932E-8B0E-43BD-8473-35AABE1FD1FF}" srcOrd="0" destOrd="0" presId="urn:microsoft.com/office/officeart/2005/8/layout/hList1"/>
    <dgm:cxn modelId="{C02219B6-7AC3-4FBF-9998-CAD484EA1D04}" type="presOf" srcId="{2ECF9F88-1B04-4BE4-963A-BCBF42C288B2}" destId="{25DA13C2-7BB6-457A-80E1-028419676AEF}" srcOrd="0" destOrd="0" presId="urn:microsoft.com/office/officeart/2005/8/layout/hList1"/>
    <dgm:cxn modelId="{2F5C4EB7-CE96-4063-A262-ECAB68DB6685}" type="presOf" srcId="{50E9888C-C6FF-4CD1-BA8C-4C3E96188255}" destId="{A09B40A0-210F-45DA-BCB3-E3E3BF80450F}" srcOrd="0" destOrd="0" presId="urn:microsoft.com/office/officeart/2005/8/layout/hList1"/>
    <dgm:cxn modelId="{4E772AB9-75F1-40DA-BE45-323E33DBD18F}" type="presOf" srcId="{0409A7D8-B45F-4C4C-8427-B42EDFF92198}" destId="{7389C091-2E6A-43C1-87A5-1B5A3C52D78E}" srcOrd="0" destOrd="0" presId="urn:microsoft.com/office/officeart/2005/8/layout/hList1"/>
    <dgm:cxn modelId="{6CC5A6E6-D57D-40EF-93A3-D676FF34D1B8}" type="presOf" srcId="{587549AE-DA53-4117-A9A2-6185CEEF2933}" destId="{25DA13C2-7BB6-457A-80E1-028419676AEF}" srcOrd="0" destOrd="2" presId="urn:microsoft.com/office/officeart/2005/8/layout/hList1"/>
    <dgm:cxn modelId="{B81584F0-24D5-4E54-BCD0-5719B314EC77}" type="presParOf" srcId="{7389C091-2E6A-43C1-87A5-1B5A3C52D78E}" destId="{67046782-C1DE-463A-ABFB-7656D27F3540}" srcOrd="0" destOrd="0" presId="urn:microsoft.com/office/officeart/2005/8/layout/hList1"/>
    <dgm:cxn modelId="{A9AA075D-EBF8-4DB9-9BDE-F5946466C90D}" type="presParOf" srcId="{67046782-C1DE-463A-ABFB-7656D27F3540}" destId="{A09B40A0-210F-45DA-BCB3-E3E3BF80450F}" srcOrd="0" destOrd="0" presId="urn:microsoft.com/office/officeart/2005/8/layout/hList1"/>
    <dgm:cxn modelId="{7BD46AF8-7DE7-4E3A-A6E2-AF5164F7E4E1}" type="presParOf" srcId="{67046782-C1DE-463A-ABFB-7656D27F3540}" destId="{25DA13C2-7BB6-457A-80E1-028419676AEF}" srcOrd="1" destOrd="0" presId="urn:microsoft.com/office/officeart/2005/8/layout/hList1"/>
    <dgm:cxn modelId="{F98266C3-EA2D-41C9-9492-F4934C21BE12}" type="presParOf" srcId="{7389C091-2E6A-43C1-87A5-1B5A3C52D78E}" destId="{C89309DE-CAED-4150-980C-BCC92975033E}" srcOrd="1" destOrd="0" presId="urn:microsoft.com/office/officeart/2005/8/layout/hList1"/>
    <dgm:cxn modelId="{5F4428C8-390E-40E3-A65E-D52BD2B7327A}" type="presParOf" srcId="{7389C091-2E6A-43C1-87A5-1B5A3C52D78E}" destId="{07B52645-4CE1-4337-AA3D-3BB4800ED161}" srcOrd="2" destOrd="0" presId="urn:microsoft.com/office/officeart/2005/8/layout/hList1"/>
    <dgm:cxn modelId="{CCFF78F3-BDE5-4F67-BDAD-D3ABE7F83079}" type="presParOf" srcId="{07B52645-4CE1-4337-AA3D-3BB4800ED161}" destId="{4B94932E-8B0E-43BD-8473-35AABE1FD1FF}" srcOrd="0" destOrd="0" presId="urn:microsoft.com/office/officeart/2005/8/layout/hList1"/>
    <dgm:cxn modelId="{13876947-8216-458C-92C3-44AD327536A9}" type="presParOf" srcId="{07B52645-4CE1-4337-AA3D-3BB4800ED161}" destId="{5F0AE1CD-BA93-427B-AB37-0E239607329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81F28C-B803-4C72-834A-864B0F3DC83A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D089CDD-446E-4226-96A6-CAAF89169F25}">
      <dgm:prSet phldrT="[Текст]" custT="1"/>
      <dgm:spPr/>
      <dgm:t>
        <a:bodyPr/>
        <a:lstStyle/>
        <a:p>
          <a:r>
            <a:rPr lang="ru-RU" sz="2400" b="1" dirty="0"/>
            <a:t>Создание </a:t>
          </a:r>
          <a:r>
            <a:rPr lang="en-US" sz="2400" b="1" dirty="0"/>
            <a:t>MVP </a:t>
          </a:r>
          <a:endParaRPr lang="ru-RU" sz="2400" b="1" dirty="0"/>
        </a:p>
      </dgm:t>
    </dgm:pt>
    <dgm:pt modelId="{E6299458-7CAB-446C-8B2F-4B22C276CFF3}" type="parTrans" cxnId="{3ABCBA2B-BF7C-46C3-AC78-343FDEA74042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0A877AE4-E3C4-4AB8-9B5F-FA2A62D426C2}" type="sibTrans" cxnId="{3ABCBA2B-BF7C-46C3-AC78-343FDEA74042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407168E4-953A-40EC-AEAF-2CE149A68F55}">
      <dgm:prSet phldrT="[Текст]" custT="1"/>
      <dgm:spPr/>
      <dgm:t>
        <a:bodyPr/>
        <a:lstStyle/>
        <a:p>
          <a:r>
            <a:rPr lang="ru-RU" sz="2400" b="1" dirty="0"/>
            <a:t>Масштабирование в рыночные сегменты</a:t>
          </a:r>
        </a:p>
      </dgm:t>
    </dgm:pt>
    <dgm:pt modelId="{84D9F85A-79B8-421D-936F-36C821714C36}" type="parTrans" cxnId="{E610CC16-BE6C-4CCE-A12D-55738952FB43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BF0674EF-2C5D-4812-B26B-7EBCA4626AC9}" type="sibTrans" cxnId="{E610CC16-BE6C-4CCE-A12D-55738952FB43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198F5AAB-2E8F-4BE1-83E8-8AEBF7A916B0}">
      <dgm:prSet phldrT="[Текст]" custT="1"/>
      <dgm:spPr/>
      <dgm:t>
        <a:bodyPr/>
        <a:lstStyle/>
        <a:p>
          <a:r>
            <a:rPr lang="ru-RU" sz="2400" b="1"/>
            <a:t>Улучшение продукта</a:t>
          </a:r>
          <a:endParaRPr lang="ru-RU" sz="2400" b="1" dirty="0"/>
        </a:p>
      </dgm:t>
    </dgm:pt>
    <dgm:pt modelId="{AE0FD370-88A2-44F2-A9EC-7B309D45217C}" type="parTrans" cxnId="{DFDB6174-25FD-4041-AC9D-7122BD091DE0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F7B2DE45-D7F6-45CD-89C9-86EC796E526F}" type="sibTrans" cxnId="{DFDB6174-25FD-4041-AC9D-7122BD091DE0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00BE3518-CB4F-49A9-ADB5-0ECBC036B0FB}">
      <dgm:prSet custT="1"/>
      <dgm:spPr/>
      <dgm:t>
        <a:bodyPr/>
        <a:lstStyle/>
        <a:p>
          <a:r>
            <a:rPr lang="ru-RU" sz="2400" b="1"/>
            <a:t>Маркетинг и продвижение </a:t>
          </a:r>
          <a:endParaRPr lang="ru-RU" sz="2400" b="1" dirty="0"/>
        </a:p>
      </dgm:t>
    </dgm:pt>
    <dgm:pt modelId="{9B0C8F13-383A-4F55-86E0-B5545CDB1697}" type="parTrans" cxnId="{92F3707F-5566-43BB-AF24-86768EA4A70E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2C77A858-B2AC-4DA4-BC95-E2BD02D6FC8F}" type="sibTrans" cxnId="{92F3707F-5566-43BB-AF24-86768EA4A70E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E93417A4-CA89-4097-A794-164DE9CE0888}">
      <dgm:prSet custT="1"/>
      <dgm:spPr/>
      <dgm:t>
        <a:bodyPr/>
        <a:lstStyle/>
        <a:p>
          <a:r>
            <a:rPr lang="ru-RU" sz="2400" b="1"/>
            <a:t>Привлечение инвестиций</a:t>
          </a:r>
          <a:endParaRPr lang="ru-RU" sz="2400" b="1" dirty="0"/>
        </a:p>
      </dgm:t>
    </dgm:pt>
    <dgm:pt modelId="{98227C14-6763-43DB-84F8-43F7397875FD}" type="parTrans" cxnId="{417D78C5-3E30-4517-8A4D-3B70A8B09C58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D60EBF47-ED7E-416F-B1B4-8A851D5B619E}" type="sibTrans" cxnId="{417D78C5-3E30-4517-8A4D-3B70A8B09C58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48C0603F-A383-4592-A33E-927CFBF9D4BD}">
      <dgm:prSet custT="1"/>
      <dgm:spPr/>
      <dgm:t>
        <a:bodyPr/>
        <a:lstStyle/>
        <a:p>
          <a:r>
            <a:rPr lang="ru-RU" sz="2400" b="1"/>
            <a:t>Создание уникальных функций</a:t>
          </a:r>
          <a:endParaRPr lang="ru-RU" sz="2400" b="1" dirty="0"/>
        </a:p>
      </dgm:t>
    </dgm:pt>
    <dgm:pt modelId="{5B303C80-8D46-496E-94D6-2412537E1827}" type="parTrans" cxnId="{F0C957AE-E5C3-4E4E-86E6-F87AC87AA678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4935A132-B407-4C71-83D0-E62792717B95}" type="sibTrans" cxnId="{F0C957AE-E5C3-4E4E-86E6-F87AC87AA678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</a:endParaRPr>
        </a:p>
      </dgm:t>
    </dgm:pt>
    <dgm:pt modelId="{1A94CCCD-E033-42D1-9245-2B5E19798FA3}" type="pres">
      <dgm:prSet presAssocID="{EE81F28C-B803-4C72-834A-864B0F3DC83A}" presName="Name0" presStyleCnt="0">
        <dgm:presLayoutVars>
          <dgm:chMax val="7"/>
          <dgm:chPref val="7"/>
          <dgm:dir/>
        </dgm:presLayoutVars>
      </dgm:prSet>
      <dgm:spPr/>
    </dgm:pt>
    <dgm:pt modelId="{86B0AAD8-C13E-45FB-ACC7-0F3CDB794133}" type="pres">
      <dgm:prSet presAssocID="{EE81F28C-B803-4C72-834A-864B0F3DC83A}" presName="Name1" presStyleCnt="0"/>
      <dgm:spPr/>
    </dgm:pt>
    <dgm:pt modelId="{FB740A98-FF05-48F4-9643-C2F6A4AC7209}" type="pres">
      <dgm:prSet presAssocID="{EE81F28C-B803-4C72-834A-864B0F3DC83A}" presName="cycle" presStyleCnt="0"/>
      <dgm:spPr/>
    </dgm:pt>
    <dgm:pt modelId="{E32B2126-7DCD-4D49-B9E9-AB495087EFAB}" type="pres">
      <dgm:prSet presAssocID="{EE81F28C-B803-4C72-834A-864B0F3DC83A}" presName="srcNode" presStyleLbl="node1" presStyleIdx="0" presStyleCnt="6"/>
      <dgm:spPr/>
    </dgm:pt>
    <dgm:pt modelId="{3399E251-0F42-4628-B184-39E18031F248}" type="pres">
      <dgm:prSet presAssocID="{EE81F28C-B803-4C72-834A-864B0F3DC83A}" presName="conn" presStyleLbl="parChTrans1D2" presStyleIdx="0" presStyleCnt="1"/>
      <dgm:spPr/>
    </dgm:pt>
    <dgm:pt modelId="{A4D3F552-9098-4B93-AA2E-98CCEA455101}" type="pres">
      <dgm:prSet presAssocID="{EE81F28C-B803-4C72-834A-864B0F3DC83A}" presName="extraNode" presStyleLbl="node1" presStyleIdx="0" presStyleCnt="6"/>
      <dgm:spPr/>
    </dgm:pt>
    <dgm:pt modelId="{B1C3E304-3C39-493C-B707-71ACA293F5D5}" type="pres">
      <dgm:prSet presAssocID="{EE81F28C-B803-4C72-834A-864B0F3DC83A}" presName="dstNode" presStyleLbl="node1" presStyleIdx="0" presStyleCnt="6"/>
      <dgm:spPr/>
    </dgm:pt>
    <dgm:pt modelId="{B6C37288-E95C-4E7D-827E-9F02FD8A12A2}" type="pres">
      <dgm:prSet presAssocID="{3D089CDD-446E-4226-96A6-CAAF89169F25}" presName="text_1" presStyleLbl="node1" presStyleIdx="0" presStyleCnt="6">
        <dgm:presLayoutVars>
          <dgm:bulletEnabled val="1"/>
        </dgm:presLayoutVars>
      </dgm:prSet>
      <dgm:spPr/>
    </dgm:pt>
    <dgm:pt modelId="{AA04EB07-F14E-404D-B1AC-28B330E72111}" type="pres">
      <dgm:prSet presAssocID="{3D089CDD-446E-4226-96A6-CAAF89169F25}" presName="accent_1" presStyleCnt="0"/>
      <dgm:spPr/>
    </dgm:pt>
    <dgm:pt modelId="{39E25037-BCC7-4E84-AFB1-AC7AEFC81FD2}" type="pres">
      <dgm:prSet presAssocID="{3D089CDD-446E-4226-96A6-CAAF89169F25}" presName="accentRepeatNode" presStyleLbl="solidFgAcc1" presStyleIdx="0" presStyleCnt="6"/>
      <dgm:spPr/>
    </dgm:pt>
    <dgm:pt modelId="{7DC8A512-6ECD-420D-8A9E-1162F206BB8F}" type="pres">
      <dgm:prSet presAssocID="{407168E4-953A-40EC-AEAF-2CE149A68F55}" presName="text_2" presStyleLbl="node1" presStyleIdx="1" presStyleCnt="6">
        <dgm:presLayoutVars>
          <dgm:bulletEnabled val="1"/>
        </dgm:presLayoutVars>
      </dgm:prSet>
      <dgm:spPr/>
    </dgm:pt>
    <dgm:pt modelId="{2B524C70-A84E-4FB1-9238-ED52C98CC01B}" type="pres">
      <dgm:prSet presAssocID="{407168E4-953A-40EC-AEAF-2CE149A68F55}" presName="accent_2" presStyleCnt="0"/>
      <dgm:spPr/>
    </dgm:pt>
    <dgm:pt modelId="{61EBD4BB-EBD6-4078-BA09-39E7BCA4BFA5}" type="pres">
      <dgm:prSet presAssocID="{407168E4-953A-40EC-AEAF-2CE149A68F55}" presName="accentRepeatNode" presStyleLbl="solidFgAcc1" presStyleIdx="1" presStyleCnt="6"/>
      <dgm:spPr/>
    </dgm:pt>
    <dgm:pt modelId="{6C93BF31-B49D-482D-83DD-F15650B13A36}" type="pres">
      <dgm:prSet presAssocID="{198F5AAB-2E8F-4BE1-83E8-8AEBF7A916B0}" presName="text_3" presStyleLbl="node1" presStyleIdx="2" presStyleCnt="6">
        <dgm:presLayoutVars>
          <dgm:bulletEnabled val="1"/>
        </dgm:presLayoutVars>
      </dgm:prSet>
      <dgm:spPr/>
    </dgm:pt>
    <dgm:pt modelId="{B05B47C3-F2FA-4F06-A530-A230E619032C}" type="pres">
      <dgm:prSet presAssocID="{198F5AAB-2E8F-4BE1-83E8-8AEBF7A916B0}" presName="accent_3" presStyleCnt="0"/>
      <dgm:spPr/>
    </dgm:pt>
    <dgm:pt modelId="{7A93CC2C-D6B4-462E-A56E-A0120CA2398D}" type="pres">
      <dgm:prSet presAssocID="{198F5AAB-2E8F-4BE1-83E8-8AEBF7A916B0}" presName="accentRepeatNode" presStyleLbl="solidFgAcc1" presStyleIdx="2" presStyleCnt="6"/>
      <dgm:spPr/>
    </dgm:pt>
    <dgm:pt modelId="{7AC5002C-E30B-4FB8-98D7-4C752FB2CC18}" type="pres">
      <dgm:prSet presAssocID="{00BE3518-CB4F-49A9-ADB5-0ECBC036B0FB}" presName="text_4" presStyleLbl="node1" presStyleIdx="3" presStyleCnt="6">
        <dgm:presLayoutVars>
          <dgm:bulletEnabled val="1"/>
        </dgm:presLayoutVars>
      </dgm:prSet>
      <dgm:spPr/>
    </dgm:pt>
    <dgm:pt modelId="{702FB8BD-2FF3-40DD-8040-3E11C6C70222}" type="pres">
      <dgm:prSet presAssocID="{00BE3518-CB4F-49A9-ADB5-0ECBC036B0FB}" presName="accent_4" presStyleCnt="0"/>
      <dgm:spPr/>
    </dgm:pt>
    <dgm:pt modelId="{182DAC3D-F32B-4F37-B62C-B9E7C7CCACFD}" type="pres">
      <dgm:prSet presAssocID="{00BE3518-CB4F-49A9-ADB5-0ECBC036B0FB}" presName="accentRepeatNode" presStyleLbl="solidFgAcc1" presStyleIdx="3" presStyleCnt="6"/>
      <dgm:spPr/>
    </dgm:pt>
    <dgm:pt modelId="{53FF1BDB-5CD4-4E02-91EB-C8D54F4B371E}" type="pres">
      <dgm:prSet presAssocID="{E93417A4-CA89-4097-A794-164DE9CE0888}" presName="text_5" presStyleLbl="node1" presStyleIdx="4" presStyleCnt="6">
        <dgm:presLayoutVars>
          <dgm:bulletEnabled val="1"/>
        </dgm:presLayoutVars>
      </dgm:prSet>
      <dgm:spPr/>
    </dgm:pt>
    <dgm:pt modelId="{AD1EAEC7-6992-4182-AEC6-81F3F6DE3BFB}" type="pres">
      <dgm:prSet presAssocID="{E93417A4-CA89-4097-A794-164DE9CE0888}" presName="accent_5" presStyleCnt="0"/>
      <dgm:spPr/>
    </dgm:pt>
    <dgm:pt modelId="{C7BFCC45-8861-4AAD-9A09-ED78FC8D8C02}" type="pres">
      <dgm:prSet presAssocID="{E93417A4-CA89-4097-A794-164DE9CE0888}" presName="accentRepeatNode" presStyleLbl="solidFgAcc1" presStyleIdx="4" presStyleCnt="6"/>
      <dgm:spPr/>
    </dgm:pt>
    <dgm:pt modelId="{84D3C52D-38BA-45EF-B089-48F9A0940A72}" type="pres">
      <dgm:prSet presAssocID="{48C0603F-A383-4592-A33E-927CFBF9D4BD}" presName="text_6" presStyleLbl="node1" presStyleIdx="5" presStyleCnt="6">
        <dgm:presLayoutVars>
          <dgm:bulletEnabled val="1"/>
        </dgm:presLayoutVars>
      </dgm:prSet>
      <dgm:spPr/>
    </dgm:pt>
    <dgm:pt modelId="{3CF4BFA9-CE34-41ED-9CEB-4F258C35BC47}" type="pres">
      <dgm:prSet presAssocID="{48C0603F-A383-4592-A33E-927CFBF9D4BD}" presName="accent_6" presStyleCnt="0"/>
      <dgm:spPr/>
    </dgm:pt>
    <dgm:pt modelId="{3A3FCE09-C5B0-47DB-A200-505AC2F09D08}" type="pres">
      <dgm:prSet presAssocID="{48C0603F-A383-4592-A33E-927CFBF9D4BD}" presName="accentRepeatNode" presStyleLbl="solidFgAcc1" presStyleIdx="5" presStyleCnt="6"/>
      <dgm:spPr/>
    </dgm:pt>
  </dgm:ptLst>
  <dgm:cxnLst>
    <dgm:cxn modelId="{31BAE80C-B0A5-4043-9DF3-F2B146C83C36}" type="presOf" srcId="{198F5AAB-2E8F-4BE1-83E8-8AEBF7A916B0}" destId="{6C93BF31-B49D-482D-83DD-F15650B13A36}" srcOrd="0" destOrd="0" presId="urn:microsoft.com/office/officeart/2008/layout/VerticalCurvedList"/>
    <dgm:cxn modelId="{E610CC16-BE6C-4CCE-A12D-55738952FB43}" srcId="{EE81F28C-B803-4C72-834A-864B0F3DC83A}" destId="{407168E4-953A-40EC-AEAF-2CE149A68F55}" srcOrd="1" destOrd="0" parTransId="{84D9F85A-79B8-421D-936F-36C821714C36}" sibTransId="{BF0674EF-2C5D-4812-B26B-7EBCA4626AC9}"/>
    <dgm:cxn modelId="{3ABCBA2B-BF7C-46C3-AC78-343FDEA74042}" srcId="{EE81F28C-B803-4C72-834A-864B0F3DC83A}" destId="{3D089CDD-446E-4226-96A6-CAAF89169F25}" srcOrd="0" destOrd="0" parTransId="{E6299458-7CAB-446C-8B2F-4B22C276CFF3}" sibTransId="{0A877AE4-E3C4-4AB8-9B5F-FA2A62D426C2}"/>
    <dgm:cxn modelId="{DFDB6174-25FD-4041-AC9D-7122BD091DE0}" srcId="{EE81F28C-B803-4C72-834A-864B0F3DC83A}" destId="{198F5AAB-2E8F-4BE1-83E8-8AEBF7A916B0}" srcOrd="2" destOrd="0" parTransId="{AE0FD370-88A2-44F2-A9EC-7B309D45217C}" sibTransId="{F7B2DE45-D7F6-45CD-89C9-86EC796E526F}"/>
    <dgm:cxn modelId="{3D258C76-ED18-42DD-99CD-B6234472D8BA}" type="presOf" srcId="{48C0603F-A383-4592-A33E-927CFBF9D4BD}" destId="{84D3C52D-38BA-45EF-B089-48F9A0940A72}" srcOrd="0" destOrd="0" presId="urn:microsoft.com/office/officeart/2008/layout/VerticalCurvedList"/>
    <dgm:cxn modelId="{92F3707F-5566-43BB-AF24-86768EA4A70E}" srcId="{EE81F28C-B803-4C72-834A-864B0F3DC83A}" destId="{00BE3518-CB4F-49A9-ADB5-0ECBC036B0FB}" srcOrd="3" destOrd="0" parTransId="{9B0C8F13-383A-4F55-86E0-B5545CDB1697}" sibTransId="{2C77A858-B2AC-4DA4-BC95-E2BD02D6FC8F}"/>
    <dgm:cxn modelId="{F0C957AE-E5C3-4E4E-86E6-F87AC87AA678}" srcId="{EE81F28C-B803-4C72-834A-864B0F3DC83A}" destId="{48C0603F-A383-4592-A33E-927CFBF9D4BD}" srcOrd="5" destOrd="0" parTransId="{5B303C80-8D46-496E-94D6-2412537E1827}" sibTransId="{4935A132-B407-4C71-83D0-E62792717B95}"/>
    <dgm:cxn modelId="{691E58C1-F49C-47EC-A142-9636278F1839}" type="presOf" srcId="{E93417A4-CA89-4097-A794-164DE9CE0888}" destId="{53FF1BDB-5CD4-4E02-91EB-C8D54F4B371E}" srcOrd="0" destOrd="0" presId="urn:microsoft.com/office/officeart/2008/layout/VerticalCurvedList"/>
    <dgm:cxn modelId="{BE251BC2-EBC8-4E8D-8680-03E3AE87ADE0}" type="presOf" srcId="{EE81F28C-B803-4C72-834A-864B0F3DC83A}" destId="{1A94CCCD-E033-42D1-9245-2B5E19798FA3}" srcOrd="0" destOrd="0" presId="urn:microsoft.com/office/officeart/2008/layout/VerticalCurvedList"/>
    <dgm:cxn modelId="{DC8DA9C2-86C1-4ECF-8268-ED1FE0D9AE65}" type="presOf" srcId="{3D089CDD-446E-4226-96A6-CAAF89169F25}" destId="{B6C37288-E95C-4E7D-827E-9F02FD8A12A2}" srcOrd="0" destOrd="0" presId="urn:microsoft.com/office/officeart/2008/layout/VerticalCurvedList"/>
    <dgm:cxn modelId="{417D78C5-3E30-4517-8A4D-3B70A8B09C58}" srcId="{EE81F28C-B803-4C72-834A-864B0F3DC83A}" destId="{E93417A4-CA89-4097-A794-164DE9CE0888}" srcOrd="4" destOrd="0" parTransId="{98227C14-6763-43DB-84F8-43F7397875FD}" sibTransId="{D60EBF47-ED7E-416F-B1B4-8A851D5B619E}"/>
    <dgm:cxn modelId="{8D77DBD2-E43C-42F9-A771-359AA647293C}" type="presOf" srcId="{0A877AE4-E3C4-4AB8-9B5F-FA2A62D426C2}" destId="{3399E251-0F42-4628-B184-39E18031F248}" srcOrd="0" destOrd="0" presId="urn:microsoft.com/office/officeart/2008/layout/VerticalCurvedList"/>
    <dgm:cxn modelId="{909EF3F3-E8A9-44EC-9F51-E78ED2D0A82A}" type="presOf" srcId="{407168E4-953A-40EC-AEAF-2CE149A68F55}" destId="{7DC8A512-6ECD-420D-8A9E-1162F206BB8F}" srcOrd="0" destOrd="0" presId="urn:microsoft.com/office/officeart/2008/layout/VerticalCurvedList"/>
    <dgm:cxn modelId="{8549A2FD-C8DD-40BD-B72D-8A279E227C58}" type="presOf" srcId="{00BE3518-CB4F-49A9-ADB5-0ECBC036B0FB}" destId="{7AC5002C-E30B-4FB8-98D7-4C752FB2CC18}" srcOrd="0" destOrd="0" presId="urn:microsoft.com/office/officeart/2008/layout/VerticalCurvedList"/>
    <dgm:cxn modelId="{68C8579D-A62A-46A2-9A8F-0DF37A366E82}" type="presParOf" srcId="{1A94CCCD-E033-42D1-9245-2B5E19798FA3}" destId="{86B0AAD8-C13E-45FB-ACC7-0F3CDB794133}" srcOrd="0" destOrd="0" presId="urn:microsoft.com/office/officeart/2008/layout/VerticalCurvedList"/>
    <dgm:cxn modelId="{6BBA17A8-12DF-46A3-BCC1-478F82D0D3E6}" type="presParOf" srcId="{86B0AAD8-C13E-45FB-ACC7-0F3CDB794133}" destId="{FB740A98-FF05-48F4-9643-C2F6A4AC7209}" srcOrd="0" destOrd="0" presId="urn:microsoft.com/office/officeart/2008/layout/VerticalCurvedList"/>
    <dgm:cxn modelId="{7D2F7879-F81B-46E9-91E0-62418016F261}" type="presParOf" srcId="{FB740A98-FF05-48F4-9643-C2F6A4AC7209}" destId="{E32B2126-7DCD-4D49-B9E9-AB495087EFAB}" srcOrd="0" destOrd="0" presId="urn:microsoft.com/office/officeart/2008/layout/VerticalCurvedList"/>
    <dgm:cxn modelId="{4CD76EF0-9CCF-4DC5-986F-DC55AF0C1D14}" type="presParOf" srcId="{FB740A98-FF05-48F4-9643-C2F6A4AC7209}" destId="{3399E251-0F42-4628-B184-39E18031F248}" srcOrd="1" destOrd="0" presId="urn:microsoft.com/office/officeart/2008/layout/VerticalCurvedList"/>
    <dgm:cxn modelId="{283E1D0C-8722-454F-848C-53AF0E1A9EE1}" type="presParOf" srcId="{FB740A98-FF05-48F4-9643-C2F6A4AC7209}" destId="{A4D3F552-9098-4B93-AA2E-98CCEA455101}" srcOrd="2" destOrd="0" presId="urn:microsoft.com/office/officeart/2008/layout/VerticalCurvedList"/>
    <dgm:cxn modelId="{2A04B830-8B42-4191-A15F-5C625AD6AE44}" type="presParOf" srcId="{FB740A98-FF05-48F4-9643-C2F6A4AC7209}" destId="{B1C3E304-3C39-493C-B707-71ACA293F5D5}" srcOrd="3" destOrd="0" presId="urn:microsoft.com/office/officeart/2008/layout/VerticalCurvedList"/>
    <dgm:cxn modelId="{EB6D42FC-E715-4D8E-8F8C-56C5AD054430}" type="presParOf" srcId="{86B0AAD8-C13E-45FB-ACC7-0F3CDB794133}" destId="{B6C37288-E95C-4E7D-827E-9F02FD8A12A2}" srcOrd="1" destOrd="0" presId="urn:microsoft.com/office/officeart/2008/layout/VerticalCurvedList"/>
    <dgm:cxn modelId="{76073B73-5927-4219-A44B-46F77079A183}" type="presParOf" srcId="{86B0AAD8-C13E-45FB-ACC7-0F3CDB794133}" destId="{AA04EB07-F14E-404D-B1AC-28B330E72111}" srcOrd="2" destOrd="0" presId="urn:microsoft.com/office/officeart/2008/layout/VerticalCurvedList"/>
    <dgm:cxn modelId="{8CDA4368-F830-4D53-A8D9-108EA1F8C6DB}" type="presParOf" srcId="{AA04EB07-F14E-404D-B1AC-28B330E72111}" destId="{39E25037-BCC7-4E84-AFB1-AC7AEFC81FD2}" srcOrd="0" destOrd="0" presId="urn:microsoft.com/office/officeart/2008/layout/VerticalCurvedList"/>
    <dgm:cxn modelId="{A96A0463-F576-4399-BA7E-5FAA815E7D8E}" type="presParOf" srcId="{86B0AAD8-C13E-45FB-ACC7-0F3CDB794133}" destId="{7DC8A512-6ECD-420D-8A9E-1162F206BB8F}" srcOrd="3" destOrd="0" presId="urn:microsoft.com/office/officeart/2008/layout/VerticalCurvedList"/>
    <dgm:cxn modelId="{3BDE4604-2C67-4C46-A1DE-7118518F8428}" type="presParOf" srcId="{86B0AAD8-C13E-45FB-ACC7-0F3CDB794133}" destId="{2B524C70-A84E-4FB1-9238-ED52C98CC01B}" srcOrd="4" destOrd="0" presId="urn:microsoft.com/office/officeart/2008/layout/VerticalCurvedList"/>
    <dgm:cxn modelId="{56094F5B-637C-47AE-8F5C-972A05A66174}" type="presParOf" srcId="{2B524C70-A84E-4FB1-9238-ED52C98CC01B}" destId="{61EBD4BB-EBD6-4078-BA09-39E7BCA4BFA5}" srcOrd="0" destOrd="0" presId="urn:microsoft.com/office/officeart/2008/layout/VerticalCurvedList"/>
    <dgm:cxn modelId="{376788A7-ABE4-4224-BB10-8ACAC9781293}" type="presParOf" srcId="{86B0AAD8-C13E-45FB-ACC7-0F3CDB794133}" destId="{6C93BF31-B49D-482D-83DD-F15650B13A36}" srcOrd="5" destOrd="0" presId="urn:microsoft.com/office/officeart/2008/layout/VerticalCurvedList"/>
    <dgm:cxn modelId="{C60087AA-55A1-41D6-A806-4A585B00AADC}" type="presParOf" srcId="{86B0AAD8-C13E-45FB-ACC7-0F3CDB794133}" destId="{B05B47C3-F2FA-4F06-A530-A230E619032C}" srcOrd="6" destOrd="0" presId="urn:microsoft.com/office/officeart/2008/layout/VerticalCurvedList"/>
    <dgm:cxn modelId="{AF172B5D-9100-4163-B40A-A5741CDCADF8}" type="presParOf" srcId="{B05B47C3-F2FA-4F06-A530-A230E619032C}" destId="{7A93CC2C-D6B4-462E-A56E-A0120CA2398D}" srcOrd="0" destOrd="0" presId="urn:microsoft.com/office/officeart/2008/layout/VerticalCurvedList"/>
    <dgm:cxn modelId="{C100FFD4-F75F-47E2-904E-86449563A936}" type="presParOf" srcId="{86B0AAD8-C13E-45FB-ACC7-0F3CDB794133}" destId="{7AC5002C-E30B-4FB8-98D7-4C752FB2CC18}" srcOrd="7" destOrd="0" presId="urn:microsoft.com/office/officeart/2008/layout/VerticalCurvedList"/>
    <dgm:cxn modelId="{BA1A5B2B-466B-43DA-90B2-99C4307D4E84}" type="presParOf" srcId="{86B0AAD8-C13E-45FB-ACC7-0F3CDB794133}" destId="{702FB8BD-2FF3-40DD-8040-3E11C6C70222}" srcOrd="8" destOrd="0" presId="urn:microsoft.com/office/officeart/2008/layout/VerticalCurvedList"/>
    <dgm:cxn modelId="{4D0A5EC6-6AD5-47EA-871A-C17FD5EC989F}" type="presParOf" srcId="{702FB8BD-2FF3-40DD-8040-3E11C6C70222}" destId="{182DAC3D-F32B-4F37-B62C-B9E7C7CCACFD}" srcOrd="0" destOrd="0" presId="urn:microsoft.com/office/officeart/2008/layout/VerticalCurvedList"/>
    <dgm:cxn modelId="{5B3C8CAF-56A9-4E56-B47B-19B66C57E980}" type="presParOf" srcId="{86B0AAD8-C13E-45FB-ACC7-0F3CDB794133}" destId="{53FF1BDB-5CD4-4E02-91EB-C8D54F4B371E}" srcOrd="9" destOrd="0" presId="urn:microsoft.com/office/officeart/2008/layout/VerticalCurvedList"/>
    <dgm:cxn modelId="{8E70E970-FDDE-4765-8F6E-155D4DF25C99}" type="presParOf" srcId="{86B0AAD8-C13E-45FB-ACC7-0F3CDB794133}" destId="{AD1EAEC7-6992-4182-AEC6-81F3F6DE3BFB}" srcOrd="10" destOrd="0" presId="urn:microsoft.com/office/officeart/2008/layout/VerticalCurvedList"/>
    <dgm:cxn modelId="{D3010506-218D-4837-A55C-18DCFA644F4A}" type="presParOf" srcId="{AD1EAEC7-6992-4182-AEC6-81F3F6DE3BFB}" destId="{C7BFCC45-8861-4AAD-9A09-ED78FC8D8C02}" srcOrd="0" destOrd="0" presId="urn:microsoft.com/office/officeart/2008/layout/VerticalCurvedList"/>
    <dgm:cxn modelId="{29E84C9A-576A-447E-94F2-B9EC7ECAC5DB}" type="presParOf" srcId="{86B0AAD8-C13E-45FB-ACC7-0F3CDB794133}" destId="{84D3C52D-38BA-45EF-B089-48F9A0940A72}" srcOrd="11" destOrd="0" presId="urn:microsoft.com/office/officeart/2008/layout/VerticalCurvedList"/>
    <dgm:cxn modelId="{C4901FF5-3721-4BC5-AE1B-B978F3A0351D}" type="presParOf" srcId="{86B0AAD8-C13E-45FB-ACC7-0F3CDB794133}" destId="{3CF4BFA9-CE34-41ED-9CEB-4F258C35BC47}" srcOrd="12" destOrd="0" presId="urn:microsoft.com/office/officeart/2008/layout/VerticalCurvedList"/>
    <dgm:cxn modelId="{6A7549A7-A8F0-49F6-B8A3-3E1576E55240}" type="presParOf" srcId="{3CF4BFA9-CE34-41ED-9CEB-4F258C35BC47}" destId="{3A3FCE09-C5B0-47DB-A200-505AC2F09D08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D23F8-D27B-4F9A-A5F1-0216259E2999}">
      <dsp:nvSpPr>
        <dsp:cNvPr id="0" name=""/>
        <dsp:cNvSpPr/>
      </dsp:nvSpPr>
      <dsp:spPr>
        <a:xfrm>
          <a:off x="-214078" y="0"/>
          <a:ext cx="3006660" cy="3006660"/>
        </a:xfrm>
        <a:prstGeom prst="pie">
          <a:avLst>
            <a:gd name="adj1" fmla="val 5400000"/>
            <a:gd name="adj2" fmla="val 16200000"/>
          </a:avLst>
        </a:prstGeom>
        <a:solidFill>
          <a:srgbClr val="FF2F2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FD382-A96A-4A0F-BCA1-4825F1A1048D}">
      <dsp:nvSpPr>
        <dsp:cNvPr id="0" name=""/>
        <dsp:cNvSpPr/>
      </dsp:nvSpPr>
      <dsp:spPr>
        <a:xfrm>
          <a:off x="1289251" y="0"/>
          <a:ext cx="5015604" cy="30066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2F2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300" kern="1200" dirty="0">
              <a:solidFill>
                <a:srgbClr val="FCAF17"/>
              </a:solidFill>
            </a:rPr>
            <a:t>ТАМ</a:t>
          </a:r>
        </a:p>
      </dsp:txBody>
      <dsp:txXfrm>
        <a:off x="1289251" y="0"/>
        <a:ext cx="2507802" cy="902000"/>
      </dsp:txXfrm>
    </dsp:sp>
    <dsp:sp modelId="{1E562D1D-9F79-49D6-A8E1-2FA4A84F8D05}">
      <dsp:nvSpPr>
        <dsp:cNvPr id="0" name=""/>
        <dsp:cNvSpPr/>
      </dsp:nvSpPr>
      <dsp:spPr>
        <a:xfrm>
          <a:off x="312088" y="902000"/>
          <a:ext cx="1954327" cy="1954327"/>
        </a:xfrm>
        <a:prstGeom prst="pie">
          <a:avLst>
            <a:gd name="adj1" fmla="val 5400000"/>
            <a:gd name="adj2" fmla="val 16200000"/>
          </a:avLst>
        </a:prstGeom>
        <a:solidFill>
          <a:srgbClr val="9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798584-25D0-4EE8-85F8-2C652C0ECEE7}">
      <dsp:nvSpPr>
        <dsp:cNvPr id="0" name=""/>
        <dsp:cNvSpPr/>
      </dsp:nvSpPr>
      <dsp:spPr>
        <a:xfrm>
          <a:off x="1289251" y="902000"/>
          <a:ext cx="5015604" cy="19543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F00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>
              <a:solidFill>
                <a:srgbClr val="FCAF17"/>
              </a:solidFill>
            </a:rPr>
            <a:t>SAM</a:t>
          </a:r>
          <a:endParaRPr lang="ru-RU" sz="4300" kern="1200" dirty="0">
            <a:solidFill>
              <a:srgbClr val="FCAF17"/>
            </a:solidFill>
          </a:endParaRPr>
        </a:p>
      </dsp:txBody>
      <dsp:txXfrm>
        <a:off x="1289251" y="902000"/>
        <a:ext cx="2507802" cy="901997"/>
      </dsp:txXfrm>
    </dsp:sp>
    <dsp:sp modelId="{5712D205-DBDA-4BD5-84AD-000C2593A4F6}">
      <dsp:nvSpPr>
        <dsp:cNvPr id="0" name=""/>
        <dsp:cNvSpPr/>
      </dsp:nvSpPr>
      <dsp:spPr>
        <a:xfrm>
          <a:off x="838253" y="1803997"/>
          <a:ext cx="901997" cy="901997"/>
        </a:xfrm>
        <a:prstGeom prst="pie">
          <a:avLst>
            <a:gd name="adj1" fmla="val 5400000"/>
            <a:gd name="adj2" fmla="val 16200000"/>
          </a:avLst>
        </a:prstGeom>
        <a:solidFill>
          <a:srgbClr val="FBB3C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0278B1-F8BA-46AF-8C67-85B38655064F}">
      <dsp:nvSpPr>
        <dsp:cNvPr id="0" name=""/>
        <dsp:cNvSpPr/>
      </dsp:nvSpPr>
      <dsp:spPr>
        <a:xfrm>
          <a:off x="1289251" y="1803997"/>
          <a:ext cx="5015604" cy="9019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BB3C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rgbClr val="FCAF17"/>
              </a:solidFill>
            </a:rPr>
            <a:t>SOM</a:t>
          </a:r>
          <a:endParaRPr lang="ru-RU" sz="4000" kern="1200" dirty="0">
            <a:solidFill>
              <a:srgbClr val="FCAF17"/>
            </a:solidFill>
          </a:endParaRPr>
        </a:p>
      </dsp:txBody>
      <dsp:txXfrm>
        <a:off x="1289251" y="1803997"/>
        <a:ext cx="2507802" cy="901997"/>
      </dsp:txXfrm>
    </dsp:sp>
    <dsp:sp modelId="{2930DFDA-6226-4104-A6DA-2C22A17485D1}">
      <dsp:nvSpPr>
        <dsp:cNvPr id="0" name=""/>
        <dsp:cNvSpPr/>
      </dsp:nvSpPr>
      <dsp:spPr>
        <a:xfrm>
          <a:off x="3362627" y="0"/>
          <a:ext cx="3003444" cy="9020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 dirty="0">
              <a:solidFill>
                <a:srgbClr val="FCAF1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15,08 млрд руб.</a:t>
          </a:r>
        </a:p>
      </dsp:txBody>
      <dsp:txXfrm>
        <a:off x="3362627" y="0"/>
        <a:ext cx="3003444" cy="902000"/>
      </dsp:txXfrm>
    </dsp:sp>
    <dsp:sp modelId="{B96B8E4E-364D-413B-B44E-AE748E19C480}">
      <dsp:nvSpPr>
        <dsp:cNvPr id="0" name=""/>
        <dsp:cNvSpPr/>
      </dsp:nvSpPr>
      <dsp:spPr>
        <a:xfrm>
          <a:off x="3368897" y="902000"/>
          <a:ext cx="3364116" cy="90199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 dirty="0">
              <a:solidFill>
                <a:srgbClr val="FCAF1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7,54 млрд руб.</a:t>
          </a:r>
        </a:p>
      </dsp:txBody>
      <dsp:txXfrm>
        <a:off x="3368897" y="902000"/>
        <a:ext cx="3364116" cy="901997"/>
      </dsp:txXfrm>
    </dsp:sp>
    <dsp:sp modelId="{5C95597C-0E49-4D31-B979-3C2624720EC1}">
      <dsp:nvSpPr>
        <dsp:cNvPr id="0" name=""/>
        <dsp:cNvSpPr/>
      </dsp:nvSpPr>
      <dsp:spPr>
        <a:xfrm>
          <a:off x="3418075" y="1803997"/>
          <a:ext cx="3265760" cy="90199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 dirty="0">
              <a:solidFill>
                <a:srgbClr val="FCAF1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377 млн руб.</a:t>
          </a:r>
          <a:endParaRPr lang="ru-RU" sz="3200" kern="1200" dirty="0">
            <a:solidFill>
              <a:srgbClr val="FCAF17"/>
            </a:solidFill>
          </a:endParaRPr>
        </a:p>
      </dsp:txBody>
      <dsp:txXfrm>
        <a:off x="3418075" y="1803997"/>
        <a:ext cx="3265760" cy="9019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11122E-1737-49E7-ACE9-F501364A81BE}">
      <dsp:nvSpPr>
        <dsp:cNvPr id="0" name=""/>
        <dsp:cNvSpPr/>
      </dsp:nvSpPr>
      <dsp:spPr>
        <a:xfrm rot="5400000">
          <a:off x="6391904" y="-2811189"/>
          <a:ext cx="502141" cy="625221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Предоставление инструмента для виртуализации гардероба, стилевых рекомендаций и возможности виртуальной примерки одежды</a:t>
          </a:r>
        </a:p>
      </dsp:txBody>
      <dsp:txXfrm rot="-5400000">
        <a:off x="3516870" y="88358"/>
        <a:ext cx="6227698" cy="453115"/>
      </dsp:txXfrm>
    </dsp:sp>
    <dsp:sp modelId="{D3959128-92ED-4900-BCDF-C4B31CF9243A}">
      <dsp:nvSpPr>
        <dsp:cNvPr id="0" name=""/>
        <dsp:cNvSpPr/>
      </dsp:nvSpPr>
      <dsp:spPr>
        <a:xfrm>
          <a:off x="0" y="1078"/>
          <a:ext cx="3516869" cy="62767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Ценности</a:t>
          </a:r>
        </a:p>
      </dsp:txBody>
      <dsp:txXfrm>
        <a:off x="30641" y="31719"/>
        <a:ext cx="3455587" cy="566394"/>
      </dsp:txXfrm>
    </dsp:sp>
    <dsp:sp modelId="{DBFFBF45-E154-4878-9069-450C24954201}">
      <dsp:nvSpPr>
        <dsp:cNvPr id="0" name=""/>
        <dsp:cNvSpPr/>
      </dsp:nvSpPr>
      <dsp:spPr>
        <a:xfrm rot="5400000">
          <a:off x="6391904" y="-2152128"/>
          <a:ext cx="502141" cy="6252211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Мобильное и веб-приложение, чата и </a:t>
          </a:r>
          <a:r>
            <a:rPr lang="ru-RU" sz="1200" kern="1200" dirty="0" err="1"/>
            <a:t>email</a:t>
          </a:r>
          <a:r>
            <a:rPr lang="ru-RU" sz="1200" kern="1200" dirty="0"/>
            <a:t>-поддержка</a:t>
          </a:r>
        </a:p>
      </dsp:txBody>
      <dsp:txXfrm rot="-5400000">
        <a:off x="3516870" y="747419"/>
        <a:ext cx="6227698" cy="453115"/>
      </dsp:txXfrm>
    </dsp:sp>
    <dsp:sp modelId="{BBDB4E17-22AA-445E-AA4C-2771F7ACFD54}">
      <dsp:nvSpPr>
        <dsp:cNvPr id="0" name=""/>
        <dsp:cNvSpPr/>
      </dsp:nvSpPr>
      <dsp:spPr>
        <a:xfrm>
          <a:off x="0" y="660138"/>
          <a:ext cx="3516869" cy="62767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Взаимодействие с потребителями</a:t>
          </a:r>
        </a:p>
      </dsp:txBody>
      <dsp:txXfrm>
        <a:off x="30641" y="690779"/>
        <a:ext cx="3455587" cy="566394"/>
      </dsp:txXfrm>
    </dsp:sp>
    <dsp:sp modelId="{C03F97AA-4AAE-4EFD-98B2-7976CF321AA9}">
      <dsp:nvSpPr>
        <dsp:cNvPr id="0" name=""/>
        <dsp:cNvSpPr/>
      </dsp:nvSpPr>
      <dsp:spPr>
        <a:xfrm rot="5400000">
          <a:off x="6391904" y="-1493068"/>
          <a:ext cx="502141" cy="625221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Сотрудничество с онлайн-магазинами, дизайнерами и стилистами</a:t>
          </a:r>
        </a:p>
      </dsp:txBody>
      <dsp:txXfrm rot="-5400000">
        <a:off x="3516870" y="1406479"/>
        <a:ext cx="6227698" cy="453115"/>
      </dsp:txXfrm>
    </dsp:sp>
    <dsp:sp modelId="{FB78129A-850B-4D73-A455-CC460C543145}">
      <dsp:nvSpPr>
        <dsp:cNvPr id="0" name=""/>
        <dsp:cNvSpPr/>
      </dsp:nvSpPr>
      <dsp:spPr>
        <a:xfrm>
          <a:off x="0" y="1319199"/>
          <a:ext cx="3516869" cy="62767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Взаимодействие с поставщиками</a:t>
          </a:r>
        </a:p>
      </dsp:txBody>
      <dsp:txXfrm>
        <a:off x="30641" y="1349840"/>
        <a:ext cx="3455587" cy="566394"/>
      </dsp:txXfrm>
    </dsp:sp>
    <dsp:sp modelId="{06E65843-4C61-4C51-B758-9F708EA49B4B}">
      <dsp:nvSpPr>
        <dsp:cNvPr id="0" name=""/>
        <dsp:cNvSpPr/>
      </dsp:nvSpPr>
      <dsp:spPr>
        <a:xfrm rot="5400000">
          <a:off x="6391904" y="-834007"/>
          <a:ext cx="502141" cy="6252211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Внутренние рекламные кампании, партнерские соглашения </a:t>
          </a:r>
        </a:p>
      </dsp:txBody>
      <dsp:txXfrm rot="-5400000">
        <a:off x="3516870" y="2065540"/>
        <a:ext cx="6227698" cy="453115"/>
      </dsp:txXfrm>
    </dsp:sp>
    <dsp:sp modelId="{255A0994-88B5-4E3E-9590-3C55CC08F764}">
      <dsp:nvSpPr>
        <dsp:cNvPr id="0" name=""/>
        <dsp:cNvSpPr/>
      </dsp:nvSpPr>
      <dsp:spPr>
        <a:xfrm>
          <a:off x="0" y="1978259"/>
          <a:ext cx="3516869" cy="62767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Привлечение ресурсов</a:t>
          </a:r>
        </a:p>
      </dsp:txBody>
      <dsp:txXfrm>
        <a:off x="30641" y="2008900"/>
        <a:ext cx="3455587" cy="566394"/>
      </dsp:txXfrm>
    </dsp:sp>
    <dsp:sp modelId="{A3A52EA3-2163-4B08-8CD7-9731FE1DC617}">
      <dsp:nvSpPr>
        <dsp:cNvPr id="0" name=""/>
        <dsp:cNvSpPr/>
      </dsp:nvSpPr>
      <dsp:spPr>
        <a:xfrm rot="5400000">
          <a:off x="6391904" y="-174946"/>
          <a:ext cx="502141" cy="6252211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Социальные сети, </a:t>
          </a:r>
          <a:r>
            <a:rPr lang="ru-RU" sz="1200" kern="1200" dirty="0" err="1"/>
            <a:t>блогеры</a:t>
          </a:r>
          <a:r>
            <a:rPr lang="ru-RU" sz="1200" kern="1200" dirty="0"/>
            <a:t>, SEO и контекстная реклама  </a:t>
          </a:r>
        </a:p>
      </dsp:txBody>
      <dsp:txXfrm rot="-5400000">
        <a:off x="3516870" y="2724601"/>
        <a:ext cx="6227698" cy="453115"/>
      </dsp:txXfrm>
    </dsp:sp>
    <dsp:sp modelId="{6BB3BF5A-54B5-4270-89DA-B2273F4E4135}">
      <dsp:nvSpPr>
        <dsp:cNvPr id="0" name=""/>
        <dsp:cNvSpPr/>
      </dsp:nvSpPr>
      <dsp:spPr>
        <a:xfrm>
          <a:off x="0" y="2637320"/>
          <a:ext cx="3516869" cy="62767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Каналы продвижения и сбыта</a:t>
          </a:r>
        </a:p>
      </dsp:txBody>
      <dsp:txXfrm>
        <a:off x="30641" y="2667961"/>
        <a:ext cx="3455587" cy="566394"/>
      </dsp:txXfrm>
    </dsp:sp>
    <dsp:sp modelId="{27D58919-CC78-4BC1-96BC-1DA12B4B9CDA}">
      <dsp:nvSpPr>
        <dsp:cNvPr id="0" name=""/>
        <dsp:cNvSpPr/>
      </dsp:nvSpPr>
      <dsp:spPr>
        <a:xfrm rot="5400000">
          <a:off x="6391904" y="484113"/>
          <a:ext cx="502141" cy="625221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/>
            <a:t>Премиум подписки, партнерские сделки, реклама внутри приложения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/>
        </a:p>
      </dsp:txBody>
      <dsp:txXfrm rot="-5400000">
        <a:off x="3516870" y="3383661"/>
        <a:ext cx="6227698" cy="453115"/>
      </dsp:txXfrm>
    </dsp:sp>
    <dsp:sp modelId="{F09EDECB-C4FF-43DF-A48E-89358A1D92DF}">
      <dsp:nvSpPr>
        <dsp:cNvPr id="0" name=""/>
        <dsp:cNvSpPr/>
      </dsp:nvSpPr>
      <dsp:spPr>
        <a:xfrm>
          <a:off x="0" y="3296381"/>
          <a:ext cx="3516869" cy="62767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Модель монетизации</a:t>
          </a:r>
        </a:p>
      </dsp:txBody>
      <dsp:txXfrm>
        <a:off x="30641" y="3327022"/>
        <a:ext cx="3455587" cy="5663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EACDA6-1BAC-42B1-9231-EB5AC1671DFD}">
      <dsp:nvSpPr>
        <dsp:cNvPr id="0" name=""/>
        <dsp:cNvSpPr/>
      </dsp:nvSpPr>
      <dsp:spPr>
        <a:xfrm>
          <a:off x="0" y="0"/>
          <a:ext cx="6180328" cy="8161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Анализ рынка</a:t>
          </a:r>
        </a:p>
      </dsp:txBody>
      <dsp:txXfrm>
        <a:off x="23904" y="23904"/>
        <a:ext cx="5204146" cy="768344"/>
      </dsp:txXfrm>
    </dsp:sp>
    <dsp:sp modelId="{49750347-912C-42F6-B9FC-77978CF11611}">
      <dsp:nvSpPr>
        <dsp:cNvPr id="0" name=""/>
        <dsp:cNvSpPr/>
      </dsp:nvSpPr>
      <dsp:spPr>
        <a:xfrm>
          <a:off x="461518" y="929507"/>
          <a:ext cx="6180328" cy="8161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Формирование концепции и идеи проекта</a:t>
          </a:r>
        </a:p>
      </dsp:txBody>
      <dsp:txXfrm>
        <a:off x="485422" y="953411"/>
        <a:ext cx="5140502" cy="768344"/>
      </dsp:txXfrm>
    </dsp:sp>
    <dsp:sp modelId="{DC3265C1-CFEA-4B23-87B2-02AE09338FD0}">
      <dsp:nvSpPr>
        <dsp:cNvPr id="0" name=""/>
        <dsp:cNvSpPr/>
      </dsp:nvSpPr>
      <dsp:spPr>
        <a:xfrm>
          <a:off x="923036" y="1859014"/>
          <a:ext cx="6180328" cy="8161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Анализ потенциала рынка и конкурентов</a:t>
          </a:r>
        </a:p>
      </dsp:txBody>
      <dsp:txXfrm>
        <a:off x="946940" y="1882918"/>
        <a:ext cx="5140502" cy="768344"/>
      </dsp:txXfrm>
    </dsp:sp>
    <dsp:sp modelId="{A58F22BC-FE77-463A-BEAA-D1A3B2FA4C25}">
      <dsp:nvSpPr>
        <dsp:cNvPr id="0" name=""/>
        <dsp:cNvSpPr/>
      </dsp:nvSpPr>
      <dsp:spPr>
        <a:xfrm>
          <a:off x="1384554" y="2788521"/>
          <a:ext cx="6180328" cy="8161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Построение бизнес модели</a:t>
          </a:r>
        </a:p>
      </dsp:txBody>
      <dsp:txXfrm>
        <a:off x="1408458" y="2812425"/>
        <a:ext cx="5140502" cy="768344"/>
      </dsp:txXfrm>
    </dsp:sp>
    <dsp:sp modelId="{027CBBBF-1551-4F3C-B2EF-D627D4D01FD8}">
      <dsp:nvSpPr>
        <dsp:cNvPr id="0" name=""/>
        <dsp:cNvSpPr/>
      </dsp:nvSpPr>
      <dsp:spPr>
        <a:xfrm>
          <a:off x="1846072" y="3718028"/>
          <a:ext cx="6180328" cy="81615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Презентация проекта</a:t>
          </a:r>
        </a:p>
      </dsp:txBody>
      <dsp:txXfrm>
        <a:off x="1869976" y="3741932"/>
        <a:ext cx="5140502" cy="768344"/>
      </dsp:txXfrm>
    </dsp:sp>
    <dsp:sp modelId="{B66C6507-897F-4A58-980E-2DFA3764CB82}">
      <dsp:nvSpPr>
        <dsp:cNvPr id="0" name=""/>
        <dsp:cNvSpPr/>
      </dsp:nvSpPr>
      <dsp:spPr>
        <a:xfrm>
          <a:off x="5649828" y="596244"/>
          <a:ext cx="530499" cy="53049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/>
        </a:p>
      </dsp:txBody>
      <dsp:txXfrm>
        <a:off x="5769190" y="596244"/>
        <a:ext cx="291775" cy="399200"/>
      </dsp:txXfrm>
    </dsp:sp>
    <dsp:sp modelId="{78C41DB5-5EBE-4C14-9CB4-95FD9E5FED0E}">
      <dsp:nvSpPr>
        <dsp:cNvPr id="0" name=""/>
        <dsp:cNvSpPr/>
      </dsp:nvSpPr>
      <dsp:spPr>
        <a:xfrm>
          <a:off x="6111346" y="1525751"/>
          <a:ext cx="530499" cy="53049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/>
        </a:p>
      </dsp:txBody>
      <dsp:txXfrm>
        <a:off x="6230708" y="1525751"/>
        <a:ext cx="291775" cy="399200"/>
      </dsp:txXfrm>
    </dsp:sp>
    <dsp:sp modelId="{7B5657BC-1132-44D3-82F2-188E97AE0CD8}">
      <dsp:nvSpPr>
        <dsp:cNvPr id="0" name=""/>
        <dsp:cNvSpPr/>
      </dsp:nvSpPr>
      <dsp:spPr>
        <a:xfrm>
          <a:off x="6572864" y="2441656"/>
          <a:ext cx="530499" cy="53049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/>
        </a:p>
      </dsp:txBody>
      <dsp:txXfrm>
        <a:off x="6692226" y="2441656"/>
        <a:ext cx="291775" cy="399200"/>
      </dsp:txXfrm>
    </dsp:sp>
    <dsp:sp modelId="{598416F4-C402-4F18-8264-2DDE316A698D}">
      <dsp:nvSpPr>
        <dsp:cNvPr id="0" name=""/>
        <dsp:cNvSpPr/>
      </dsp:nvSpPr>
      <dsp:spPr>
        <a:xfrm>
          <a:off x="7034382" y="3380231"/>
          <a:ext cx="530499" cy="53049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/>
        </a:p>
      </dsp:txBody>
      <dsp:txXfrm>
        <a:off x="7153744" y="3380231"/>
        <a:ext cx="291775" cy="3992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B40A0-210F-45DA-BCB3-E3E3BF80450F}">
      <dsp:nvSpPr>
        <dsp:cNvPr id="0" name=""/>
        <dsp:cNvSpPr/>
      </dsp:nvSpPr>
      <dsp:spPr>
        <a:xfrm>
          <a:off x="4852" y="-368890"/>
          <a:ext cx="4314325" cy="73778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CEO</a:t>
          </a:r>
          <a:endParaRPr lang="ru-RU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продажи</a:t>
          </a:r>
        </a:p>
      </dsp:txBody>
      <dsp:txXfrm>
        <a:off x="4852" y="-368890"/>
        <a:ext cx="4314325" cy="737781"/>
      </dsp:txXfrm>
    </dsp:sp>
    <dsp:sp modelId="{25DA13C2-7BB6-457A-80E1-028419676AEF}">
      <dsp:nvSpPr>
        <dsp:cNvPr id="0" name=""/>
        <dsp:cNvSpPr/>
      </dsp:nvSpPr>
      <dsp:spPr>
        <a:xfrm>
          <a:off x="4852" y="368890"/>
          <a:ext cx="4314325" cy="151400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Руководство и управление персоналом.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Работа с клиентами и поставщиками и расширение клиентской базы. </a:t>
          </a:r>
        </a:p>
      </dsp:txBody>
      <dsp:txXfrm>
        <a:off x="4852" y="368890"/>
        <a:ext cx="4314325" cy="1514004"/>
      </dsp:txXfrm>
    </dsp:sp>
    <dsp:sp modelId="{4B94932E-8B0E-43BD-8473-35AABE1FD1FF}">
      <dsp:nvSpPr>
        <dsp:cNvPr id="0" name=""/>
        <dsp:cNvSpPr/>
      </dsp:nvSpPr>
      <dsp:spPr>
        <a:xfrm>
          <a:off x="4922593" y="-368890"/>
          <a:ext cx="4314325" cy="737781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254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Продакт</a:t>
          </a:r>
          <a:endParaRPr lang="ru-RU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маркетинг</a:t>
          </a:r>
        </a:p>
      </dsp:txBody>
      <dsp:txXfrm>
        <a:off x="4922593" y="-368890"/>
        <a:ext cx="4314325" cy="737781"/>
      </dsp:txXfrm>
    </dsp:sp>
    <dsp:sp modelId="{5F0AE1CD-BA93-427B-AB37-0E239607329C}">
      <dsp:nvSpPr>
        <dsp:cNvPr id="0" name=""/>
        <dsp:cNvSpPr/>
      </dsp:nvSpPr>
      <dsp:spPr>
        <a:xfrm>
          <a:off x="4922593" y="368890"/>
          <a:ext cx="4314325" cy="1514004"/>
        </a:xfrm>
        <a:prstGeom prst="rect">
          <a:avLst/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Презентация идеи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Изучение конкурентов и проведение качественных и количественных исследований. </a:t>
          </a:r>
        </a:p>
      </dsp:txBody>
      <dsp:txXfrm>
        <a:off x="4922593" y="368890"/>
        <a:ext cx="4314325" cy="15140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99E251-0F42-4628-B184-39E18031F248}">
      <dsp:nvSpPr>
        <dsp:cNvPr id="0" name=""/>
        <dsp:cNvSpPr/>
      </dsp:nvSpPr>
      <dsp:spPr>
        <a:xfrm>
          <a:off x="-5545239" y="-848970"/>
          <a:ext cx="6602421" cy="6602421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C37288-E95C-4E7D-827E-9F02FD8A12A2}">
      <dsp:nvSpPr>
        <dsp:cNvPr id="0" name=""/>
        <dsp:cNvSpPr/>
      </dsp:nvSpPr>
      <dsp:spPr>
        <a:xfrm>
          <a:off x="394031" y="258269"/>
          <a:ext cx="8042468" cy="5163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984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Создание </a:t>
          </a:r>
          <a:r>
            <a:rPr lang="en-US" sz="2400" b="1" kern="1200" dirty="0"/>
            <a:t>MVP </a:t>
          </a:r>
          <a:endParaRPr lang="ru-RU" sz="2400" b="1" kern="1200" dirty="0"/>
        </a:p>
      </dsp:txBody>
      <dsp:txXfrm>
        <a:off x="394031" y="258269"/>
        <a:ext cx="8042468" cy="516343"/>
      </dsp:txXfrm>
    </dsp:sp>
    <dsp:sp modelId="{39E25037-BCC7-4E84-AFB1-AC7AEFC81FD2}">
      <dsp:nvSpPr>
        <dsp:cNvPr id="0" name=""/>
        <dsp:cNvSpPr/>
      </dsp:nvSpPr>
      <dsp:spPr>
        <a:xfrm>
          <a:off x="71316" y="193726"/>
          <a:ext cx="645429" cy="6454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C8A512-6ECD-420D-8A9E-1162F206BB8F}">
      <dsp:nvSpPr>
        <dsp:cNvPr id="0" name=""/>
        <dsp:cNvSpPr/>
      </dsp:nvSpPr>
      <dsp:spPr>
        <a:xfrm>
          <a:off x="818759" y="1032687"/>
          <a:ext cx="7617740" cy="5163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984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Масштабирование в рыночные сегменты</a:t>
          </a:r>
        </a:p>
      </dsp:txBody>
      <dsp:txXfrm>
        <a:off x="818759" y="1032687"/>
        <a:ext cx="7617740" cy="516343"/>
      </dsp:txXfrm>
    </dsp:sp>
    <dsp:sp modelId="{61EBD4BB-EBD6-4078-BA09-39E7BCA4BFA5}">
      <dsp:nvSpPr>
        <dsp:cNvPr id="0" name=""/>
        <dsp:cNvSpPr/>
      </dsp:nvSpPr>
      <dsp:spPr>
        <a:xfrm>
          <a:off x="496044" y="968144"/>
          <a:ext cx="645429" cy="6454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93BF31-B49D-482D-83DD-F15650B13A36}">
      <dsp:nvSpPr>
        <dsp:cNvPr id="0" name=""/>
        <dsp:cNvSpPr/>
      </dsp:nvSpPr>
      <dsp:spPr>
        <a:xfrm>
          <a:off x="1012976" y="1807104"/>
          <a:ext cx="7423523" cy="5163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984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/>
            <a:t>Улучшение продукта</a:t>
          </a:r>
          <a:endParaRPr lang="ru-RU" sz="2400" b="1" kern="1200" dirty="0"/>
        </a:p>
      </dsp:txBody>
      <dsp:txXfrm>
        <a:off x="1012976" y="1807104"/>
        <a:ext cx="7423523" cy="516343"/>
      </dsp:txXfrm>
    </dsp:sp>
    <dsp:sp modelId="{7A93CC2C-D6B4-462E-A56E-A0120CA2398D}">
      <dsp:nvSpPr>
        <dsp:cNvPr id="0" name=""/>
        <dsp:cNvSpPr/>
      </dsp:nvSpPr>
      <dsp:spPr>
        <a:xfrm>
          <a:off x="690261" y="1742561"/>
          <a:ext cx="645429" cy="6454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5002C-E30B-4FB8-98D7-4C752FB2CC18}">
      <dsp:nvSpPr>
        <dsp:cNvPr id="0" name=""/>
        <dsp:cNvSpPr/>
      </dsp:nvSpPr>
      <dsp:spPr>
        <a:xfrm>
          <a:off x="1012976" y="2581031"/>
          <a:ext cx="7423523" cy="51634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984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/>
            <a:t>Маркетинг и продвижение </a:t>
          </a:r>
          <a:endParaRPr lang="ru-RU" sz="2400" b="1" kern="1200" dirty="0"/>
        </a:p>
      </dsp:txBody>
      <dsp:txXfrm>
        <a:off x="1012976" y="2581031"/>
        <a:ext cx="7423523" cy="516343"/>
      </dsp:txXfrm>
    </dsp:sp>
    <dsp:sp modelId="{182DAC3D-F32B-4F37-B62C-B9E7C7CCACFD}">
      <dsp:nvSpPr>
        <dsp:cNvPr id="0" name=""/>
        <dsp:cNvSpPr/>
      </dsp:nvSpPr>
      <dsp:spPr>
        <a:xfrm>
          <a:off x="690261" y="2516488"/>
          <a:ext cx="645429" cy="6454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FF1BDB-5CD4-4E02-91EB-C8D54F4B371E}">
      <dsp:nvSpPr>
        <dsp:cNvPr id="0" name=""/>
        <dsp:cNvSpPr/>
      </dsp:nvSpPr>
      <dsp:spPr>
        <a:xfrm>
          <a:off x="818759" y="3355449"/>
          <a:ext cx="7617740" cy="5163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984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/>
            <a:t>Привлечение инвестиций</a:t>
          </a:r>
          <a:endParaRPr lang="ru-RU" sz="2400" b="1" kern="1200" dirty="0"/>
        </a:p>
      </dsp:txBody>
      <dsp:txXfrm>
        <a:off x="818759" y="3355449"/>
        <a:ext cx="7617740" cy="516343"/>
      </dsp:txXfrm>
    </dsp:sp>
    <dsp:sp modelId="{C7BFCC45-8861-4AAD-9A09-ED78FC8D8C02}">
      <dsp:nvSpPr>
        <dsp:cNvPr id="0" name=""/>
        <dsp:cNvSpPr/>
      </dsp:nvSpPr>
      <dsp:spPr>
        <a:xfrm>
          <a:off x="496044" y="3290906"/>
          <a:ext cx="645429" cy="6454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D3C52D-38BA-45EF-B089-48F9A0940A72}">
      <dsp:nvSpPr>
        <dsp:cNvPr id="0" name=""/>
        <dsp:cNvSpPr/>
      </dsp:nvSpPr>
      <dsp:spPr>
        <a:xfrm>
          <a:off x="394031" y="4129866"/>
          <a:ext cx="8042468" cy="5163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984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/>
            <a:t>Создание уникальных функций</a:t>
          </a:r>
          <a:endParaRPr lang="ru-RU" sz="2400" b="1" kern="1200" dirty="0"/>
        </a:p>
      </dsp:txBody>
      <dsp:txXfrm>
        <a:off x="394031" y="4129866"/>
        <a:ext cx="8042468" cy="516343"/>
      </dsp:txXfrm>
    </dsp:sp>
    <dsp:sp modelId="{3A3FCE09-C5B0-47DB-A200-505AC2F09D08}">
      <dsp:nvSpPr>
        <dsp:cNvPr id="0" name=""/>
        <dsp:cNvSpPr/>
      </dsp:nvSpPr>
      <dsp:spPr>
        <a:xfrm>
          <a:off x="71316" y="4065323"/>
          <a:ext cx="645429" cy="6454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BA55494-1785-4FA5-A1BB-5909CD33CC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F7C0E68-45F1-4C01-B783-B9E81C2510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7D9B0-6700-4A0D-B5AD-27B6D94B1CD6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C8B1011-706B-41A6-A0A2-DB07F9123E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3F36F5-366B-4DDB-AE2B-DE879F2721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73593-7525-4CDE-AC81-9B0B5FC32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449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755324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587215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Виртуальный стилист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Сафина Сабина, </a:t>
            </a:r>
            <a:r>
              <a:rPr lang="ru-RU" sz="2000" dirty="0">
                <a:solidFill>
                  <a:schemeClr val="tx1"/>
                </a:solidFill>
              </a:rPr>
              <a:t>лидер команды</a:t>
            </a:r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err="1"/>
              <a:t>Ардуганова</a:t>
            </a:r>
            <a:r>
              <a:rPr lang="ru-RU" sz="2000" dirty="0"/>
              <a:t> Валерия </a:t>
            </a:r>
            <a:r>
              <a:rPr sz="2000" dirty="0"/>
              <a:t> </a:t>
            </a:r>
            <a:endParaRPr sz="66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740" y="117079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Актуальность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73166" y="2292735"/>
            <a:ext cx="4989789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Текущий спрос на онлайн-покупки: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 увеличением числа пользователей, предпочитающих онлайн-шопинг, виртуальный стилист становятся актуальным решением для повышения удовлетворенности клиентов и снижения вероятности возвратов.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Рост индустрии моды и стиля: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Сфера моды постоянно развивается, и люди ищут инновационные подходы к улучшению своего облика. Виртуальный стилист предоставляет индивидуальные рекомендации, соответствующие последним трендам.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728123" y="2292735"/>
            <a:ext cx="4989790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Персонализированный опыт: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 эпоху персонализации потребителей, виртуальный стилист предоставляет уникальные решения, подстраиваясь под индивидуальные предпочтения и особенности клиентов.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Экономия времени и улучшение удобства: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Пользователи ценят удобство и экономию времени. Виртуальный стилист позволяет получить стильные рекомендации без похода в магазин и бесконечных примерок.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Виртуальный стилист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Виртуальный стилист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140624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</a:t>
            </a:r>
            <a:endParaRPr sz="36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6A12714-C6C4-492E-832F-6E402487A299}"/>
              </a:ext>
            </a:extLst>
          </p:cNvPr>
          <p:cNvSpPr/>
          <p:nvPr/>
        </p:nvSpPr>
        <p:spPr>
          <a:xfrm>
            <a:off x="7686799" y="2659540"/>
            <a:ext cx="27624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Неуверенность в своем стиле;</a:t>
            </a:r>
            <a:endParaRPr lang="ru-RU" dirty="0">
              <a:solidFill>
                <a:srgbClr val="593A2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D537118-6236-4F17-BACB-210B3E6441DF}"/>
              </a:ext>
            </a:extLst>
          </p:cNvPr>
          <p:cNvSpPr/>
          <p:nvPr/>
        </p:nvSpPr>
        <p:spPr>
          <a:xfrm>
            <a:off x="2274807" y="2654500"/>
            <a:ext cx="34315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Ошибочные и импульсивные покупки;</a:t>
            </a:r>
            <a:endParaRPr lang="ru-RU" dirty="0">
              <a:solidFill>
                <a:srgbClr val="593A2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4F0C09A7-613C-480C-9A06-41B65CF741C7}"/>
              </a:ext>
            </a:extLst>
          </p:cNvPr>
          <p:cNvSpPr/>
          <p:nvPr/>
        </p:nvSpPr>
        <p:spPr>
          <a:xfrm rot="2689455">
            <a:off x="1338409" y="2781599"/>
            <a:ext cx="613694" cy="613694"/>
          </a:xfrm>
          <a:prstGeom prst="roundRect">
            <a:avLst/>
          </a:prstGeom>
          <a:solidFill>
            <a:srgbClr val="FF2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2B2C8BE-024C-42FD-BE60-B9228899D1C3}"/>
              </a:ext>
            </a:extLst>
          </p:cNvPr>
          <p:cNvSpPr txBox="1"/>
          <p:nvPr/>
        </p:nvSpPr>
        <p:spPr>
          <a:xfrm>
            <a:off x="1397431" y="2844206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E3E48362-CFC3-4AB5-A80E-4B440B938AC0}"/>
              </a:ext>
            </a:extLst>
          </p:cNvPr>
          <p:cNvSpPr/>
          <p:nvPr/>
        </p:nvSpPr>
        <p:spPr>
          <a:xfrm rot="2689455">
            <a:off x="6750401" y="2747796"/>
            <a:ext cx="613694" cy="613694"/>
          </a:xfrm>
          <a:prstGeom prst="roundRect">
            <a:avLst/>
          </a:prstGeom>
          <a:solidFill>
            <a:srgbClr val="FF2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E64F6C-F224-4757-9219-DB85FC54F720}"/>
              </a:ext>
            </a:extLst>
          </p:cNvPr>
          <p:cNvSpPr txBox="1"/>
          <p:nvPr/>
        </p:nvSpPr>
        <p:spPr>
          <a:xfrm>
            <a:off x="6818908" y="282270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</a:t>
            </a:r>
            <a:r>
              <a:rPr lang="en-US" sz="2400" b="1" dirty="0">
                <a:solidFill>
                  <a:schemeClr val="bg1"/>
                </a:solidFill>
              </a:rPr>
              <a:t>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5BC622F-1F51-42D2-B925-08BD4AE52C9D}"/>
              </a:ext>
            </a:extLst>
          </p:cNvPr>
          <p:cNvSpPr/>
          <p:nvPr/>
        </p:nvSpPr>
        <p:spPr>
          <a:xfrm>
            <a:off x="7686799" y="3973323"/>
            <a:ext cx="27641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Отсутствие унифицированного решения;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1042496-1521-4C2A-A591-186F64576884}"/>
              </a:ext>
            </a:extLst>
          </p:cNvPr>
          <p:cNvSpPr/>
          <p:nvPr/>
        </p:nvSpPr>
        <p:spPr>
          <a:xfrm>
            <a:off x="2277238" y="3996154"/>
            <a:ext cx="34315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Проблемы с онлайн-шопингом;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DC8A3021-02F2-44CA-8C6C-6C37E9EE4554}"/>
              </a:ext>
            </a:extLst>
          </p:cNvPr>
          <p:cNvSpPr/>
          <p:nvPr/>
        </p:nvSpPr>
        <p:spPr>
          <a:xfrm rot="2689455">
            <a:off x="1352768" y="3987657"/>
            <a:ext cx="613694" cy="613694"/>
          </a:xfrm>
          <a:prstGeom prst="roundRect">
            <a:avLst/>
          </a:prstGeom>
          <a:solidFill>
            <a:srgbClr val="FF2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288AE1-7A57-49BC-9604-14F870D457FB}"/>
              </a:ext>
            </a:extLst>
          </p:cNvPr>
          <p:cNvSpPr txBox="1"/>
          <p:nvPr/>
        </p:nvSpPr>
        <p:spPr>
          <a:xfrm>
            <a:off x="1411790" y="407455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</a:t>
            </a:r>
            <a:r>
              <a:rPr lang="en-US" sz="2400" b="1" dirty="0">
                <a:solidFill>
                  <a:schemeClr val="bg1"/>
                </a:solidFill>
              </a:rPr>
              <a:t>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D54F9A93-A1B9-4381-86AE-79E5C72EBC30}"/>
              </a:ext>
            </a:extLst>
          </p:cNvPr>
          <p:cNvSpPr/>
          <p:nvPr/>
        </p:nvSpPr>
        <p:spPr>
          <a:xfrm rot="2689455">
            <a:off x="6756836" y="3957629"/>
            <a:ext cx="613694" cy="613694"/>
          </a:xfrm>
          <a:prstGeom prst="roundRect">
            <a:avLst/>
          </a:prstGeom>
          <a:solidFill>
            <a:srgbClr val="FF2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3F0AF77-D5A1-4A3F-AE10-C12954B73F05}"/>
              </a:ext>
            </a:extLst>
          </p:cNvPr>
          <p:cNvSpPr txBox="1"/>
          <p:nvPr/>
        </p:nvSpPr>
        <p:spPr>
          <a:xfrm>
            <a:off x="6809423" y="4033643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</a:t>
            </a:r>
            <a:r>
              <a:rPr lang="en-US" sz="2400" b="1" dirty="0">
                <a:solidFill>
                  <a:schemeClr val="bg1"/>
                </a:solidFill>
              </a:rPr>
              <a:t>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B76D230-30F0-497C-95F3-900F00AD219A}"/>
              </a:ext>
            </a:extLst>
          </p:cNvPr>
          <p:cNvSpPr/>
          <p:nvPr/>
        </p:nvSpPr>
        <p:spPr>
          <a:xfrm>
            <a:off x="4476151" y="5708852"/>
            <a:ext cx="34315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Экологическая и этическая составляющая.</a:t>
            </a:r>
            <a:endParaRPr lang="ru-RU" dirty="0">
              <a:solidFill>
                <a:srgbClr val="593A2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1645AC17-EA11-48C2-9074-D775C86E508D}"/>
              </a:ext>
            </a:extLst>
          </p:cNvPr>
          <p:cNvSpPr/>
          <p:nvPr/>
        </p:nvSpPr>
        <p:spPr>
          <a:xfrm rot="2689455">
            <a:off x="3565267" y="5635054"/>
            <a:ext cx="613694" cy="613694"/>
          </a:xfrm>
          <a:prstGeom prst="roundRect">
            <a:avLst/>
          </a:prstGeom>
          <a:solidFill>
            <a:srgbClr val="FF2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5A2789-E4E8-45FA-8E1B-82D0F5720600}"/>
              </a:ext>
            </a:extLst>
          </p:cNvPr>
          <p:cNvSpPr txBox="1"/>
          <p:nvPr/>
        </p:nvSpPr>
        <p:spPr>
          <a:xfrm>
            <a:off x="3608259" y="569766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Оптимизация онлайн-шопинга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Минимизация ошибочных покупок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Повышение уверенности в своем стиле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114384" y="5438847"/>
            <a:ext cx="1968759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Унифицированное решение и поддержка осознанных покупок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Виртуальный стилист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"Виртуальный стилист" решает ключевые аспекты проблемы, связанной с выбором и покупкой одежды, предоставляя комплексный подход к формированию гардероба и следованию модным трендам.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Виртуальный стилист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733896" y="5356878"/>
            <a:ext cx="6205993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Затраты на разработку приложения: 3 миллиона рублей. </a:t>
            </a:r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Затраты на маркетинг и продвижение: 5 миллионов рублей.</a:t>
            </a:r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Операционные затраты: 2 миллиона рублей в первый год.</a:t>
            </a:r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Инвестиции в расширение: 10 миллионов рублей.</a:t>
            </a:r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Рентабельность =  367% </a:t>
            </a:r>
            <a:r>
              <a:rPr dirty="0"/>
              <a:t> 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609152" y="92241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Рынок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graphicFrame>
        <p:nvGraphicFramePr>
          <p:cNvPr id="18" name="Рисунок 4">
            <a:extLst>
              <a:ext uri="{FF2B5EF4-FFF2-40B4-BE49-F238E27FC236}">
                <a16:creationId xmlns:a16="http://schemas.microsoft.com/office/drawing/2014/main" id="{5931031D-D3B1-40FE-B612-A67FC62F26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9875659"/>
              </p:ext>
            </p:extLst>
          </p:nvPr>
        </p:nvGraphicFramePr>
        <p:xfrm>
          <a:off x="489495" y="1925669"/>
          <a:ext cx="6518935" cy="3006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>
                <a:solidFill>
                  <a:srgbClr val="FFFFFF"/>
                </a:solidFill>
                <a:latin typeface="Calibri"/>
                <a:ea typeface="+mj-ea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000000"/>
                </a:solidFill>
              </a:rPr>
              <a:t>Виртуальный стилист</a:t>
            </a:r>
            <a:endParaRPr sz="1600" cap="all" dirty="0">
              <a:solidFill>
                <a:srgbClr val="000000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20955" y="101106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37765155"/>
              </p:ext>
            </p:extLst>
          </p:nvPr>
        </p:nvGraphicFramePr>
        <p:xfrm>
          <a:off x="983814" y="1876057"/>
          <a:ext cx="9769081" cy="392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267430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>
                <a:solidFill>
                  <a:srgbClr val="FFFFFF"/>
                </a:solidFill>
                <a:latin typeface="Calibri"/>
                <a:ea typeface="+mj-ea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000000"/>
                </a:solidFill>
              </a:rPr>
              <a:t>Виртуальный стилист</a:t>
            </a:r>
            <a:endParaRPr sz="1600" cap="all" dirty="0">
              <a:solidFill>
                <a:srgbClr val="000000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72938" y="95782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Текущие результаты</a:t>
            </a:r>
            <a:endParaRPr sz="36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18585910"/>
              </p:ext>
            </p:extLst>
          </p:nvPr>
        </p:nvGraphicFramePr>
        <p:xfrm>
          <a:off x="2032000" y="1604152"/>
          <a:ext cx="8026400" cy="4534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373697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>
                <a:solidFill>
                  <a:srgbClr val="FFFFFF"/>
                </a:solidFill>
                <a:latin typeface="Calibri"/>
                <a:ea typeface="+mj-ea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000000"/>
                </a:solidFill>
              </a:rPr>
              <a:t>Виртуальный стилист</a:t>
            </a:r>
            <a:endParaRPr sz="1600" cap="all" dirty="0">
              <a:solidFill>
                <a:srgbClr val="000000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2539" y="95110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</a:t>
            </a:r>
            <a:endParaRPr sz="36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11857518"/>
              </p:ext>
            </p:extLst>
          </p:nvPr>
        </p:nvGraphicFramePr>
        <p:xfrm>
          <a:off x="1641087" y="4392118"/>
          <a:ext cx="9241771" cy="1514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810914" y="3586001"/>
            <a:ext cx="37390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Сафина Сабина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925965" y="3586001"/>
            <a:ext cx="3586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Ардуганова Валерия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1C08792-3B8C-4436-BAB3-F70941BD174E}"/>
              </a:ext>
            </a:extLst>
          </p:cNvPr>
          <p:cNvSpPr/>
          <p:nvPr/>
        </p:nvSpPr>
        <p:spPr>
          <a:xfrm>
            <a:off x="2788813" y="1584393"/>
            <a:ext cx="1783215" cy="1783215"/>
          </a:xfrm>
          <a:prstGeom prst="ellipse">
            <a:avLst/>
          </a:prstGeom>
          <a:blipFill rotWithShape="1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2DD7C79E-1AED-465F-B26E-4D5288AE6C77}"/>
              </a:ext>
            </a:extLst>
          </p:cNvPr>
          <p:cNvSpPr/>
          <p:nvPr/>
        </p:nvSpPr>
        <p:spPr>
          <a:xfrm>
            <a:off x="7827833" y="1597430"/>
            <a:ext cx="1783215" cy="1783215"/>
          </a:xfrm>
          <a:prstGeom prst="ellipse">
            <a:avLst/>
          </a:prstGeom>
          <a:blipFill rotWithShape="1"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75187871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>
                <a:solidFill>
                  <a:srgbClr val="FFFFFF"/>
                </a:solidFill>
                <a:latin typeface="Calibri"/>
                <a:ea typeface="+mj-ea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000000"/>
                </a:solidFill>
              </a:rPr>
              <a:t>Виртуальный стилист</a:t>
            </a:r>
            <a:endParaRPr sz="1600" cap="all" dirty="0">
              <a:solidFill>
                <a:srgbClr val="000000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600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98108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Планы развития</a:t>
            </a:r>
            <a:endParaRPr sz="3600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431803227"/>
              </p:ext>
            </p:extLst>
          </p:nvPr>
        </p:nvGraphicFramePr>
        <p:xfrm>
          <a:off x="993857" y="1667875"/>
          <a:ext cx="8504961" cy="490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495234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Сафина Сабина </a:t>
            </a:r>
            <a:r>
              <a:rPr lang="ru-RU" dirty="0" err="1"/>
              <a:t>Шамильевна</a:t>
            </a:r>
            <a:endParaRPr lang="ru-RU" dirty="0"/>
          </a:p>
          <a:p>
            <a:pPr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89518996387</a:t>
            </a:r>
          </a:p>
          <a:p>
            <a:pPr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sabina.safina.03@mail.ru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3226</TotalTime>
  <Words>435</Words>
  <Application>Microsoft Office PowerPoint</Application>
  <PresentationFormat>Широкоэкранный</PresentationFormat>
  <Paragraphs>113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Сафина Сабина Шамильевна</cp:lastModifiedBy>
  <cp:revision>73</cp:revision>
  <dcterms:modified xsi:type="dcterms:W3CDTF">2023-11-13T20:13:57Z</dcterms:modified>
</cp:coreProperties>
</file>