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17"/>
  </p:notesMasterIdLst>
  <p:sldIdLst>
    <p:sldId id="326" r:id="rId2"/>
    <p:sldId id="307" r:id="rId3"/>
    <p:sldId id="311" r:id="rId4"/>
    <p:sldId id="308" r:id="rId5"/>
    <p:sldId id="309" r:id="rId6"/>
    <p:sldId id="318" r:id="rId7"/>
    <p:sldId id="319" r:id="rId8"/>
    <p:sldId id="321" r:id="rId9"/>
    <p:sldId id="322" r:id="rId10"/>
    <p:sldId id="310" r:id="rId11"/>
    <p:sldId id="302" r:id="rId12"/>
    <p:sldId id="327" r:id="rId13"/>
    <p:sldId id="315" r:id="rId14"/>
    <p:sldId id="316" r:id="rId15"/>
    <p:sldId id="305" r:id="rId16"/>
  </p:sldIdLst>
  <p:sldSz cx="20112038" cy="11315700"/>
  <p:notesSz cx="9144000" cy="6858000"/>
  <p:embeddedFontLst>
    <p:embeddedFont>
      <p:font typeface="Calibri" panose="020F0502020204030204" pitchFamily="34" charset="0"/>
      <p:regular r:id="rId18"/>
      <p:bold r:id="rId19"/>
      <p:italic r:id="rId20"/>
      <p:boldItalic r:id="rId21"/>
    </p:embeddedFont>
  </p:embeddedFontLst>
  <p:defaultTextStyle>
    <a:defPPr>
      <a:defRPr lang="ru-RU"/>
    </a:defPPr>
    <a:lvl1pPr marL="0" algn="l" defTabSz="1508486" rtl="0" eaLnBrk="1" latinLnBrk="0" hangingPunct="1">
      <a:defRPr sz="2969" kern="1200">
        <a:solidFill>
          <a:schemeClr val="tx1"/>
        </a:solidFill>
        <a:latin typeface="+mn-lt"/>
        <a:ea typeface="+mn-ea"/>
        <a:cs typeface="+mn-cs"/>
      </a:defRPr>
    </a:lvl1pPr>
    <a:lvl2pPr marL="754243" algn="l" defTabSz="1508486" rtl="0" eaLnBrk="1" latinLnBrk="0" hangingPunct="1">
      <a:defRPr sz="2969" kern="1200">
        <a:solidFill>
          <a:schemeClr val="tx1"/>
        </a:solidFill>
        <a:latin typeface="+mn-lt"/>
        <a:ea typeface="+mn-ea"/>
        <a:cs typeface="+mn-cs"/>
      </a:defRPr>
    </a:lvl2pPr>
    <a:lvl3pPr marL="1508486" algn="l" defTabSz="1508486" rtl="0" eaLnBrk="1" latinLnBrk="0" hangingPunct="1">
      <a:defRPr sz="2969" kern="1200">
        <a:solidFill>
          <a:schemeClr val="tx1"/>
        </a:solidFill>
        <a:latin typeface="+mn-lt"/>
        <a:ea typeface="+mn-ea"/>
        <a:cs typeface="+mn-cs"/>
      </a:defRPr>
    </a:lvl3pPr>
    <a:lvl4pPr marL="2262729" algn="l" defTabSz="1508486" rtl="0" eaLnBrk="1" latinLnBrk="0" hangingPunct="1">
      <a:defRPr sz="2969" kern="1200">
        <a:solidFill>
          <a:schemeClr val="tx1"/>
        </a:solidFill>
        <a:latin typeface="+mn-lt"/>
        <a:ea typeface="+mn-ea"/>
        <a:cs typeface="+mn-cs"/>
      </a:defRPr>
    </a:lvl4pPr>
    <a:lvl5pPr marL="3016971" algn="l" defTabSz="1508486" rtl="0" eaLnBrk="1" latinLnBrk="0" hangingPunct="1">
      <a:defRPr sz="2969" kern="1200">
        <a:solidFill>
          <a:schemeClr val="tx1"/>
        </a:solidFill>
        <a:latin typeface="+mn-lt"/>
        <a:ea typeface="+mn-ea"/>
        <a:cs typeface="+mn-cs"/>
      </a:defRPr>
    </a:lvl5pPr>
    <a:lvl6pPr marL="3771214" algn="l" defTabSz="1508486" rtl="0" eaLnBrk="1" latinLnBrk="0" hangingPunct="1">
      <a:defRPr sz="2969" kern="1200">
        <a:solidFill>
          <a:schemeClr val="tx1"/>
        </a:solidFill>
        <a:latin typeface="+mn-lt"/>
        <a:ea typeface="+mn-ea"/>
        <a:cs typeface="+mn-cs"/>
      </a:defRPr>
    </a:lvl6pPr>
    <a:lvl7pPr marL="4525457" algn="l" defTabSz="1508486" rtl="0" eaLnBrk="1" latinLnBrk="0" hangingPunct="1">
      <a:defRPr sz="2969" kern="1200">
        <a:solidFill>
          <a:schemeClr val="tx1"/>
        </a:solidFill>
        <a:latin typeface="+mn-lt"/>
        <a:ea typeface="+mn-ea"/>
        <a:cs typeface="+mn-cs"/>
      </a:defRPr>
    </a:lvl7pPr>
    <a:lvl8pPr marL="5279700" algn="l" defTabSz="1508486" rtl="0" eaLnBrk="1" latinLnBrk="0" hangingPunct="1">
      <a:defRPr sz="2969" kern="1200">
        <a:solidFill>
          <a:schemeClr val="tx1"/>
        </a:solidFill>
        <a:latin typeface="+mn-lt"/>
        <a:ea typeface="+mn-ea"/>
        <a:cs typeface="+mn-cs"/>
      </a:defRPr>
    </a:lvl8pPr>
    <a:lvl9pPr marL="6033943" algn="l" defTabSz="1508486" rtl="0" eaLnBrk="1" latinLnBrk="0" hangingPunct="1">
      <a:defRPr sz="296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741" userDrawn="1">
          <p15:clr>
            <a:srgbClr val="A4A3A4"/>
          </p15:clr>
        </p15:guide>
        <p15:guide id="2" pos="633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F241E"/>
    <a:srgbClr val="4E4E50"/>
    <a:srgbClr val="E8E8E8"/>
    <a:srgbClr val="EE1B1D"/>
    <a:srgbClr val="4E4E4E"/>
    <a:srgbClr val="313131"/>
    <a:srgbClr val="424562"/>
    <a:srgbClr val="1C2144"/>
    <a:srgbClr val="E26100"/>
    <a:srgbClr val="1C1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04" autoAdjust="0"/>
    <p:restoredTop sz="96374" autoAdjust="0"/>
  </p:normalViewPr>
  <p:slideViewPr>
    <p:cSldViewPr snapToGrid="0">
      <p:cViewPr>
        <p:scale>
          <a:sx n="33" d="100"/>
          <a:sy n="33" d="100"/>
        </p:scale>
        <p:origin x="-1474" y="830"/>
      </p:cViewPr>
      <p:guideLst>
        <p:guide orient="horz" pos="5741"/>
        <p:guide pos="633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6E8C426C-844D-4C6A-A120-8FFBE08FF603}" type="datetimeFigureOut">
              <a:rPr lang="ru-RU" smtClean="0"/>
              <a:pPr/>
              <a:t>30.11.2023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FE17165F-A99B-4248-BB82-C17B29361F81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580589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508486" rtl="0" eaLnBrk="1" latinLnBrk="0" hangingPunct="1">
      <a:defRPr sz="198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754243" algn="l" defTabSz="1508486" rtl="0" eaLnBrk="1" latinLnBrk="0" hangingPunct="1">
      <a:defRPr sz="198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1508486" algn="l" defTabSz="1508486" rtl="0" eaLnBrk="1" latinLnBrk="0" hangingPunct="1">
      <a:defRPr sz="198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2262729" algn="l" defTabSz="1508486" rtl="0" eaLnBrk="1" latinLnBrk="0" hangingPunct="1">
      <a:defRPr sz="198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3016971" algn="l" defTabSz="1508486" rtl="0" eaLnBrk="1" latinLnBrk="0" hangingPunct="1">
      <a:defRPr sz="198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3771214" algn="l" defTabSz="1508486" rtl="0" eaLnBrk="1" latinLnBrk="0" hangingPunct="1">
      <a:defRPr sz="1980" kern="1200">
        <a:solidFill>
          <a:schemeClr val="tx1"/>
        </a:solidFill>
        <a:latin typeface="+mn-lt"/>
        <a:ea typeface="+mn-ea"/>
        <a:cs typeface="+mn-cs"/>
      </a:defRPr>
    </a:lvl6pPr>
    <a:lvl7pPr marL="4525457" algn="l" defTabSz="1508486" rtl="0" eaLnBrk="1" latinLnBrk="0" hangingPunct="1">
      <a:defRPr sz="1980" kern="1200">
        <a:solidFill>
          <a:schemeClr val="tx1"/>
        </a:solidFill>
        <a:latin typeface="+mn-lt"/>
        <a:ea typeface="+mn-ea"/>
        <a:cs typeface="+mn-cs"/>
      </a:defRPr>
    </a:lvl7pPr>
    <a:lvl8pPr marL="5279700" algn="l" defTabSz="1508486" rtl="0" eaLnBrk="1" latinLnBrk="0" hangingPunct="1">
      <a:defRPr sz="1980" kern="1200">
        <a:solidFill>
          <a:schemeClr val="tx1"/>
        </a:solidFill>
        <a:latin typeface="+mn-lt"/>
        <a:ea typeface="+mn-ea"/>
        <a:cs typeface="+mn-cs"/>
      </a:defRPr>
    </a:lvl8pPr>
    <a:lvl9pPr marL="6033943" algn="l" defTabSz="1508486" rtl="0" eaLnBrk="1" latinLnBrk="0" hangingPunct="1">
      <a:defRPr sz="198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svg"/><Relationship Id="rId13" Type="http://schemas.openxmlformats.org/officeDocument/2006/relationships/image" Target="../media/image14.png"/><Relationship Id="rId18" Type="http://schemas.microsoft.com/office/2007/relationships/hdphoto" Target="../media/hdphoto3.wdp"/><Relationship Id="rId3" Type="http://schemas.openxmlformats.org/officeDocument/2006/relationships/image" Target="../media/image27.png"/><Relationship Id="rId21" Type="http://schemas.openxmlformats.org/officeDocument/2006/relationships/image" Target="../media/image41.png"/><Relationship Id="rId7" Type="http://schemas.openxmlformats.org/officeDocument/2006/relationships/image" Target="../media/image31.png"/><Relationship Id="rId12" Type="http://schemas.openxmlformats.org/officeDocument/2006/relationships/image" Target="../media/image36.svg"/><Relationship Id="rId17" Type="http://schemas.openxmlformats.org/officeDocument/2006/relationships/image" Target="../media/image38.png"/><Relationship Id="rId2" Type="http://schemas.openxmlformats.org/officeDocument/2006/relationships/image" Target="../media/image26.png"/><Relationship Id="rId16" Type="http://schemas.microsoft.com/office/2007/relationships/hdphoto" Target="../media/hdphoto1.wdp"/><Relationship Id="rId20" Type="http://schemas.openxmlformats.org/officeDocument/2006/relationships/image" Target="../media/image40.sv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0.svg"/><Relationship Id="rId11" Type="http://schemas.openxmlformats.org/officeDocument/2006/relationships/image" Target="../media/image35.png"/><Relationship Id="rId5" Type="http://schemas.openxmlformats.org/officeDocument/2006/relationships/image" Target="../media/image29.png"/><Relationship Id="rId15" Type="http://schemas.openxmlformats.org/officeDocument/2006/relationships/image" Target="../media/image37.png"/><Relationship Id="rId10" Type="http://schemas.openxmlformats.org/officeDocument/2006/relationships/image" Target="../media/image34.svg"/><Relationship Id="rId19" Type="http://schemas.openxmlformats.org/officeDocument/2006/relationships/image" Target="../media/image39.png"/><Relationship Id="rId4" Type="http://schemas.openxmlformats.org/officeDocument/2006/relationships/image" Target="../media/image28.svg"/><Relationship Id="rId9" Type="http://schemas.openxmlformats.org/officeDocument/2006/relationships/image" Target="../media/image33.png"/><Relationship Id="rId14" Type="http://schemas.openxmlformats.org/officeDocument/2006/relationships/image" Target="../media/image15.svg"/><Relationship Id="rId22" Type="http://schemas.openxmlformats.org/officeDocument/2006/relationships/image" Target="../media/image42.sv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2E2B65-65C4-4EC2-B575-482EE30522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14005" y="1851899"/>
            <a:ext cx="15084029" cy="3939540"/>
          </a:xfrm>
        </p:spPr>
        <p:txBody>
          <a:bodyPr anchor="b"/>
          <a:lstStyle>
            <a:lvl1pPr algn="ctr">
              <a:defRPr sz="9898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01B8604-B774-48F7-94A0-72E654BE1D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14005" y="5943363"/>
            <a:ext cx="15084029" cy="2732007"/>
          </a:xfrm>
        </p:spPr>
        <p:txBody>
          <a:bodyPr/>
          <a:lstStyle>
            <a:lvl1pPr marL="0" indent="0" algn="ctr">
              <a:buNone/>
              <a:defRPr sz="3959"/>
            </a:lvl1pPr>
            <a:lvl2pPr marL="754197" indent="0" algn="ctr">
              <a:buNone/>
              <a:defRPr sz="3299"/>
            </a:lvl2pPr>
            <a:lvl3pPr marL="1508394" indent="0" algn="ctr">
              <a:buNone/>
              <a:defRPr sz="2969"/>
            </a:lvl3pPr>
            <a:lvl4pPr marL="2262591" indent="0" algn="ctr">
              <a:buNone/>
              <a:defRPr sz="2639"/>
            </a:lvl4pPr>
            <a:lvl5pPr marL="3016788" indent="0" algn="ctr">
              <a:buNone/>
              <a:defRPr sz="2639"/>
            </a:lvl5pPr>
            <a:lvl6pPr marL="3770986" indent="0" algn="ctr">
              <a:buNone/>
              <a:defRPr sz="2639"/>
            </a:lvl6pPr>
            <a:lvl7pPr marL="4525183" indent="0" algn="ctr">
              <a:buNone/>
              <a:defRPr sz="2639"/>
            </a:lvl7pPr>
            <a:lvl8pPr marL="5279380" indent="0" algn="ctr">
              <a:buNone/>
              <a:defRPr sz="2639"/>
            </a:lvl8pPr>
            <a:lvl9pPr marL="6033577" indent="0" algn="ctr">
              <a:buNone/>
              <a:defRPr sz="2639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C3EA146-9A21-4250-96E5-BCCC27ADD4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067EF-DE44-435C-B5A7-928E060F453E}" type="datetimeFigureOut">
              <a:rPr lang="ru-RU" smtClean="0"/>
              <a:t>30.11.2023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6951092-1434-4611-83F6-9F6321CC25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69771A2-915F-4474-95AB-3AAB1FD3C9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354B0-DE61-4131-A365-37BB21571022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D3DC79A-248F-4C91-B3DF-7D720885FF6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20112039" cy="11280554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54BFD70-E55F-4810-B3BF-F2D9BF1ECAC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6356"/>
            <a:ext cx="20112039" cy="11313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60482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8">
            <a:extLst>
              <a:ext uri="{FF2B5EF4-FFF2-40B4-BE49-F238E27FC236}">
                <a16:creationId xmlns:a16="http://schemas.microsoft.com/office/drawing/2014/main" id="{3A1562F0-77BA-43E0-859E-F7F3232D171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462BFF67-E034-42C6-A5F5-7F132BE44F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0" name="Текст 8">
            <a:extLst>
              <a:ext uri="{FF2B5EF4-FFF2-40B4-BE49-F238E27FC236}">
                <a16:creationId xmlns:a16="http://schemas.microsoft.com/office/drawing/2014/main" id="{F5AACFE2-6C48-41E1-87CA-D6B53BC3FB4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807779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12">
            <a:extLst>
              <a:ext uri="{FF2B5EF4-FFF2-40B4-BE49-F238E27FC236}">
                <a16:creationId xmlns:a16="http://schemas.microsoft.com/office/drawing/2014/main" id="{D4DDDE68-C0EB-48C2-825B-1D7BCD3EC8CE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648272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Текст 8">
            <a:extLst>
              <a:ext uri="{FF2B5EF4-FFF2-40B4-BE49-F238E27FC236}">
                <a16:creationId xmlns:a16="http://schemas.microsoft.com/office/drawing/2014/main" id="{5021046A-49FB-4ACB-9980-C26043CC1B3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DD9E3DD5-D218-4782-A5A7-4B2B0CDD7E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Текст 8">
            <a:extLst>
              <a:ext uri="{FF2B5EF4-FFF2-40B4-BE49-F238E27FC236}">
                <a16:creationId xmlns:a16="http://schemas.microsoft.com/office/drawing/2014/main" id="{5273CFE9-4B3A-4B96-9DCA-EC3BA9203EC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3" name="Рисунок 2">
            <a:extLst>
              <a:ext uri="{FF2B5EF4-FFF2-40B4-BE49-F238E27FC236}">
                <a16:creationId xmlns:a16="http://schemas.microsoft.com/office/drawing/2014/main" id="{19BE8E3A-575E-4544-B004-5E9B15B0073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0202755" cy="113157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b="0" i="0">
                <a:effectLst/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Вставка </a:t>
            </a:r>
          </a:p>
          <a:p>
            <a:r>
              <a:rPr lang="ru-RU" dirty="0"/>
              <a:t>для изображения</a:t>
            </a:r>
          </a:p>
        </p:txBody>
      </p:sp>
    </p:spTree>
    <p:extLst>
      <p:ext uri="{BB962C8B-B14F-4D97-AF65-F5344CB8AC3E}">
        <p14:creationId xmlns:p14="http://schemas.microsoft.com/office/powerpoint/2010/main" val="2887292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8">
            <a:extLst>
              <a:ext uri="{FF2B5EF4-FFF2-40B4-BE49-F238E27FC236}">
                <a16:creationId xmlns:a16="http://schemas.microsoft.com/office/drawing/2014/main" id="{DCEAA9BA-597C-43A4-A55D-EF110037E9D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4D31230A-E8DB-4E06-A0B9-7E9F87EF2A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Текст 8">
            <a:extLst>
              <a:ext uri="{FF2B5EF4-FFF2-40B4-BE49-F238E27FC236}">
                <a16:creationId xmlns:a16="http://schemas.microsoft.com/office/drawing/2014/main" id="{C63BE39D-5B2B-4A13-933F-6F32924520E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3" name="Номер слайда 3">
            <a:extLst>
              <a:ext uri="{FF2B5EF4-FFF2-40B4-BE49-F238E27FC236}">
                <a16:creationId xmlns:a16="http://schemas.microsoft.com/office/drawing/2014/main" id="{4233910C-631A-4C20-8090-6F18D933CB0B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799705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Текст 8">
            <a:extLst>
              <a:ext uri="{FF2B5EF4-FFF2-40B4-BE49-F238E27FC236}">
                <a16:creationId xmlns:a16="http://schemas.microsoft.com/office/drawing/2014/main" id="{E93DB026-FA5A-4820-865F-59E867FA55F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589088"/>
            <a:ext cx="8793162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D6C57940-92BC-4E86-946B-B1F1D13538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B3633050-8FAB-4E3C-A8BC-1FAE417D52F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5" name="Номер слайда 3">
            <a:extLst>
              <a:ext uri="{FF2B5EF4-FFF2-40B4-BE49-F238E27FC236}">
                <a16:creationId xmlns:a16="http://schemas.microsoft.com/office/drawing/2014/main" id="{9869319C-97AB-4178-8252-05B1ED0147B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5A960D58-9F56-40B3-99F0-2A0C0900F56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id="{746FFF8F-B5A5-4D03-8E53-6F80F64DFAA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533917" y="1589088"/>
            <a:ext cx="8793162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624371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3">
            <a:extLst>
              <a:ext uri="{FF2B5EF4-FFF2-40B4-BE49-F238E27FC236}">
                <a16:creationId xmlns:a16="http://schemas.microsoft.com/office/drawing/2014/main" id="{8EB64EEC-538E-4F0A-A1A4-443B831DAA60}"/>
              </a:ext>
            </a:extLst>
          </p:cNvPr>
          <p:cNvSpPr>
            <a:spLocks noGrp="1"/>
          </p:cNvSpPr>
          <p:nvPr>
            <p:ph type="sldNum" idx="14"/>
          </p:nvPr>
        </p:nvSpPr>
        <p:spPr>
          <a:xfrm>
            <a:off x="14648272" y="10759710"/>
            <a:ext cx="4623943" cy="395969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124AE1A1-A68B-4715-A2A5-4C480D04CB2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4B2F062-1DDE-4059-9E15-DB79AA3F6D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1" name="Текст 8">
            <a:extLst>
              <a:ext uri="{FF2B5EF4-FFF2-40B4-BE49-F238E27FC236}">
                <a16:creationId xmlns:a16="http://schemas.microsoft.com/office/drawing/2014/main" id="{611E033C-DC47-497B-85C1-D726E2008C5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377627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973657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3">
            <a:extLst>
              <a:ext uri="{FF2B5EF4-FFF2-40B4-BE49-F238E27FC236}">
                <a16:creationId xmlns:a16="http://schemas.microsoft.com/office/drawing/2014/main" id="{EFD92FB8-114D-4168-8700-46E05EA3CAE2}"/>
              </a:ext>
            </a:extLst>
          </p:cNvPr>
          <p:cNvSpPr>
            <a:spLocks noGrp="1"/>
          </p:cNvSpPr>
          <p:nvPr>
            <p:ph type="sldNum" idx="14"/>
          </p:nvPr>
        </p:nvSpPr>
        <p:spPr>
          <a:xfrm>
            <a:off x="14648272" y="10759710"/>
            <a:ext cx="4623943" cy="395969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Текст 8">
            <a:extLst>
              <a:ext uri="{FF2B5EF4-FFF2-40B4-BE49-F238E27FC236}">
                <a16:creationId xmlns:a16="http://schemas.microsoft.com/office/drawing/2014/main" id="{D795EE0C-4515-438E-87D8-3AF4B3C121C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1D1CB191-7F37-485F-80F3-D51508E5CD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8" name="Текст 8">
            <a:extLst>
              <a:ext uri="{FF2B5EF4-FFF2-40B4-BE49-F238E27FC236}">
                <a16:creationId xmlns:a16="http://schemas.microsoft.com/office/drawing/2014/main" id="{8976F8DB-B930-430B-A86E-497FBF7D53F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9" name="Рисунок 2">
            <a:extLst>
              <a:ext uri="{FF2B5EF4-FFF2-40B4-BE49-F238E27FC236}">
                <a16:creationId xmlns:a16="http://schemas.microsoft.com/office/drawing/2014/main" id="{D9B36748-767B-4F81-B3C8-64C16F93D42E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10" name="Текст 8">
            <a:extLst>
              <a:ext uri="{FF2B5EF4-FFF2-40B4-BE49-F238E27FC236}">
                <a16:creationId xmlns:a16="http://schemas.microsoft.com/office/drawing/2014/main" id="{0D552E19-B3AD-42F6-9C3E-6C2A8173766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11" name="Текст 8">
            <a:extLst>
              <a:ext uri="{FF2B5EF4-FFF2-40B4-BE49-F238E27FC236}">
                <a16:creationId xmlns:a16="http://schemas.microsoft.com/office/drawing/2014/main" id="{6B28D9D2-BF17-435C-8BD6-26DF4C8D387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12" name="Рисунок 2">
            <a:extLst>
              <a:ext uri="{FF2B5EF4-FFF2-40B4-BE49-F238E27FC236}">
                <a16:creationId xmlns:a16="http://schemas.microsoft.com/office/drawing/2014/main" id="{AD6B0B24-96BA-4AB4-8249-9D8FAE0203B4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74F12738-9AE0-4C24-9B1F-23139461765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AEC13CD0-7D2F-4925-B89A-292BDA1A331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15" name="Рисунок 2">
            <a:extLst>
              <a:ext uri="{FF2B5EF4-FFF2-40B4-BE49-F238E27FC236}">
                <a16:creationId xmlns:a16="http://schemas.microsoft.com/office/drawing/2014/main" id="{D765307B-5E06-4C62-8605-7A482FC0EC84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020B9998-F741-4988-86DB-261B7A095E6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id="{C508E4CB-E864-4389-85DC-0CB91E9BB3B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18" name="Рисунок 2">
            <a:extLst>
              <a:ext uri="{FF2B5EF4-FFF2-40B4-BE49-F238E27FC236}">
                <a16:creationId xmlns:a16="http://schemas.microsoft.com/office/drawing/2014/main" id="{891C231D-ACE7-4153-9E94-8E0CAE8A3C4D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19" name="Текст 8">
            <a:extLst>
              <a:ext uri="{FF2B5EF4-FFF2-40B4-BE49-F238E27FC236}">
                <a16:creationId xmlns:a16="http://schemas.microsoft.com/office/drawing/2014/main" id="{18677F63-6BBA-4D46-8B7C-35727DF07B4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2329401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69B096B-99ED-42DC-92F1-6DDF860B590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74702" cy="11315700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E18F3190-9863-42C9-BD8C-1D6A37827F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6464" y="2508675"/>
            <a:ext cx="9733828" cy="2185988"/>
          </a:xfrm>
          <a:prstGeom prst="rect">
            <a:avLst/>
          </a:prstGeom>
        </p:spPr>
        <p:txBody>
          <a:bodyPr lIns="0" tIns="0" rIns="0" bIns="0"/>
          <a:lstStyle>
            <a:lvl1pPr>
              <a:defRPr b="0" i="0" u="none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b="1" dirty="0"/>
              <a:t>Контакты</a:t>
            </a:r>
            <a:endParaRPr lang="ru-RU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88121DB-EA36-4273-8D57-125125D2D281}"/>
              </a:ext>
            </a:extLst>
          </p:cNvPr>
          <p:cNvSpPr txBox="1"/>
          <p:nvPr userDrawn="1"/>
        </p:nvSpPr>
        <p:spPr>
          <a:xfrm>
            <a:off x="906463" y="649025"/>
            <a:ext cx="97338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200" b="1" dirty="0">
                <a:latin typeface="Arial" panose="020B0604020202020204" pitchFamily="34" charset="0"/>
                <a:cs typeface="Arial" panose="020B0604020202020204" pitchFamily="34" charset="0"/>
              </a:rPr>
              <a:t>Политех</a:t>
            </a:r>
            <a:r>
              <a:rPr lang="en-US" sz="7200" b="1" dirty="0">
                <a:latin typeface="Arial" panose="020B0604020202020204" pitchFamily="34" charset="0"/>
                <a:cs typeface="Arial" panose="020B0604020202020204" pitchFamily="34" charset="0"/>
              </a:rPr>
              <a:t>NET 2023</a:t>
            </a:r>
            <a:endParaRPr lang="ru-RU" sz="7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B44E6E4E-7724-4CE2-AF62-3D908F566344}"/>
              </a:ext>
            </a:extLst>
          </p:cNvPr>
          <p:cNvGrpSpPr/>
          <p:nvPr userDrawn="1"/>
        </p:nvGrpSpPr>
        <p:grpSpPr>
          <a:xfrm>
            <a:off x="9129487" y="460357"/>
            <a:ext cx="10197569" cy="1736300"/>
            <a:chOff x="7832544" y="404608"/>
            <a:chExt cx="12312610" cy="2096420"/>
          </a:xfrm>
        </p:grpSpPr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id="{BBF61A27-40F6-4D6B-9325-D4C17E877DF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8272326" y="538416"/>
              <a:ext cx="1336474" cy="843770"/>
            </a:xfrm>
            <a:prstGeom prst="rect">
              <a:avLst/>
            </a:prstGeom>
          </p:spPr>
        </p:pic>
        <p:pic>
          <p:nvPicPr>
            <p:cNvPr id="18" name="Рисунок 17">
              <a:extLst>
                <a:ext uri="{FF2B5EF4-FFF2-40B4-BE49-F238E27FC236}">
                  <a16:creationId xmlns:a16="http://schemas.microsoft.com/office/drawing/2014/main" id="{FAEFBE71-855A-4FEC-A064-38E344FFDAD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8505701" y="1501385"/>
              <a:ext cx="1038240" cy="794968"/>
            </a:xfrm>
            <a:prstGeom prst="rect">
              <a:avLst/>
            </a:prstGeom>
          </p:spPr>
        </p:pic>
        <p:pic>
          <p:nvPicPr>
            <p:cNvPr id="19" name="Рисунок 18">
              <a:extLst>
                <a:ext uri="{FF2B5EF4-FFF2-40B4-BE49-F238E27FC236}">
                  <a16:creationId xmlns:a16="http://schemas.microsoft.com/office/drawing/2014/main" id="{9C323BE1-7378-4F29-85BF-D2E1CC31223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12644105" y="1500771"/>
              <a:ext cx="2532835" cy="831796"/>
            </a:xfrm>
            <a:prstGeom prst="rect">
              <a:avLst/>
            </a:prstGeom>
          </p:spPr>
        </p:pic>
        <p:pic>
          <p:nvPicPr>
            <p:cNvPr id="20" name="Рисунок 19">
              <a:extLst>
                <a:ext uri="{FF2B5EF4-FFF2-40B4-BE49-F238E27FC236}">
                  <a16:creationId xmlns:a16="http://schemas.microsoft.com/office/drawing/2014/main" id="{1485A32C-FC4A-4DC9-A076-CD87695AB34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15585687" y="1528901"/>
              <a:ext cx="1808244" cy="803665"/>
            </a:xfrm>
            <a:prstGeom prst="rect">
              <a:avLst/>
            </a:prstGeom>
          </p:spPr>
        </p:pic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74E88053-892E-49A8-B76E-9EA6439997DB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9827644" y="1528592"/>
              <a:ext cx="2344603" cy="794968"/>
            </a:xfrm>
            <a:prstGeom prst="rect">
              <a:avLst/>
            </a:prstGeom>
          </p:spPr>
        </p:pic>
        <p:pic>
          <p:nvPicPr>
            <p:cNvPr id="22" name="Рисунок 21">
              <a:extLst>
                <a:ext uri="{FF2B5EF4-FFF2-40B4-BE49-F238E27FC236}">
                  <a16:creationId xmlns:a16="http://schemas.microsoft.com/office/drawing/2014/main" id="{C90AEF72-61E9-44F6-AB0F-65212283603D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16936588" y="1383059"/>
              <a:ext cx="3208566" cy="1117969"/>
            </a:xfrm>
            <a:prstGeom prst="rect">
              <a:avLst/>
            </a:prstGeom>
          </p:spPr>
        </p:pic>
        <p:pic>
          <p:nvPicPr>
            <p:cNvPr id="33" name="Рисунок 32">
              <a:extLst>
                <a:ext uri="{FF2B5EF4-FFF2-40B4-BE49-F238E27FC236}">
                  <a16:creationId xmlns:a16="http://schemas.microsoft.com/office/drawing/2014/main" id="{7905B726-6A1D-4EB4-AF88-4F2D26D712F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5">
              <a:biLevel thresh="75000"/>
              <a:extLst>
                <a:ext uri="{BEBA8EAE-BF5A-486C-A8C5-ECC9F3942E4B}">
                  <a14:imgProps xmlns:a14="http://schemas.microsoft.com/office/drawing/2010/main">
                    <a14:imgLayer r:embed="rId16">
                      <a14:imgEffect>
                        <a14:brightnessContrast bright="-40000" contrast="40000"/>
                      </a14:imgEffect>
                    </a14:imgLayer>
                  </a14:imgProps>
                </a:ext>
              </a:extLst>
            </a:blip>
            <a:srcRect l="73075" b="2593"/>
            <a:stretch/>
          </p:blipFill>
          <p:spPr>
            <a:xfrm>
              <a:off x="7832544" y="404608"/>
              <a:ext cx="3066446" cy="977577"/>
            </a:xfrm>
            <a:prstGeom prst="rect">
              <a:avLst/>
            </a:prstGeom>
          </p:spPr>
        </p:pic>
        <p:pic>
          <p:nvPicPr>
            <p:cNvPr id="35" name="Рисунок 34">
              <a:extLst>
                <a:ext uri="{FF2B5EF4-FFF2-40B4-BE49-F238E27FC236}">
                  <a16:creationId xmlns:a16="http://schemas.microsoft.com/office/drawing/2014/main" id="{D2B216EB-1293-451B-A27B-9C5873B99DBE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hqprint">
              <a:biLevel thresh="75000"/>
              <a:extLst>
                <a:ext uri="{BEBA8EAE-BF5A-486C-A8C5-ECC9F3942E4B}">
                  <a14:imgProps xmlns:a14="http://schemas.microsoft.com/office/drawing/2010/main">
                    <a14:imgLayer r:embed="rId18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258334" y="497077"/>
              <a:ext cx="1808245" cy="840819"/>
            </a:xfrm>
            <a:prstGeom prst="rect">
              <a:avLst/>
            </a:prstGeom>
          </p:spPr>
        </p:pic>
        <p:pic>
          <p:nvPicPr>
            <p:cNvPr id="36" name="Рисунок 35">
              <a:extLst>
                <a:ext uri="{FF2B5EF4-FFF2-40B4-BE49-F238E27FC236}">
                  <a16:creationId xmlns:a16="http://schemas.microsoft.com/office/drawing/2014/main" id="{F9676A81-01C1-43D6-80D8-3824399E8ABD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p:blipFill>
          <p:spPr>
            <a:xfrm>
              <a:off x="13459186" y="497077"/>
              <a:ext cx="2593402" cy="958822"/>
            </a:xfrm>
            <a:prstGeom prst="rect">
              <a:avLst/>
            </a:prstGeom>
          </p:spPr>
        </p:pic>
        <p:pic>
          <p:nvPicPr>
            <p:cNvPr id="38" name="Рисунок 37">
              <a:extLst>
                <a:ext uri="{FF2B5EF4-FFF2-40B4-BE49-F238E27FC236}">
                  <a16:creationId xmlns:a16="http://schemas.microsoft.com/office/drawing/2014/main" id="{A323B6FF-FC62-4392-8707-98252EF787A7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/>
            </a:stretch>
          </p:blipFill>
          <p:spPr>
            <a:xfrm>
              <a:off x="10898990" y="564599"/>
              <a:ext cx="2675279" cy="82377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39163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FF8151-9883-44AF-BEC7-291C56A66A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5323" y="754380"/>
            <a:ext cx="6486655" cy="2640330"/>
          </a:xfrm>
        </p:spPr>
        <p:txBody>
          <a:bodyPr anchor="b"/>
          <a:lstStyle>
            <a:lvl1pPr>
              <a:defRPr sz="5279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2AC46BA0-7BBF-4717-9E58-CA16BDFE929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8550236" y="1629252"/>
            <a:ext cx="10181719" cy="8041481"/>
          </a:xfrm>
        </p:spPr>
        <p:txBody>
          <a:bodyPr/>
          <a:lstStyle>
            <a:lvl1pPr marL="0" indent="0">
              <a:buNone/>
              <a:defRPr sz="5279"/>
            </a:lvl1pPr>
            <a:lvl2pPr marL="754197" indent="0">
              <a:buNone/>
              <a:defRPr sz="4619"/>
            </a:lvl2pPr>
            <a:lvl3pPr marL="1508394" indent="0">
              <a:buNone/>
              <a:defRPr sz="3959"/>
            </a:lvl3pPr>
            <a:lvl4pPr marL="2262591" indent="0">
              <a:buNone/>
              <a:defRPr sz="3299"/>
            </a:lvl4pPr>
            <a:lvl5pPr marL="3016788" indent="0">
              <a:buNone/>
              <a:defRPr sz="3299"/>
            </a:lvl5pPr>
            <a:lvl6pPr marL="3770986" indent="0">
              <a:buNone/>
              <a:defRPr sz="3299"/>
            </a:lvl6pPr>
            <a:lvl7pPr marL="4525183" indent="0">
              <a:buNone/>
              <a:defRPr sz="3299"/>
            </a:lvl7pPr>
            <a:lvl8pPr marL="5279380" indent="0">
              <a:buNone/>
              <a:defRPr sz="3299"/>
            </a:lvl8pPr>
            <a:lvl9pPr marL="6033577" indent="0">
              <a:buNone/>
              <a:defRPr sz="3299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6FC18D2-23BF-4063-82C6-3647D8ED9B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85323" y="3394710"/>
            <a:ext cx="6486655" cy="6289120"/>
          </a:xfrm>
        </p:spPr>
        <p:txBody>
          <a:bodyPr/>
          <a:lstStyle>
            <a:lvl1pPr marL="0" indent="0">
              <a:buNone/>
              <a:defRPr sz="2639"/>
            </a:lvl1pPr>
            <a:lvl2pPr marL="754197" indent="0">
              <a:buNone/>
              <a:defRPr sz="2309"/>
            </a:lvl2pPr>
            <a:lvl3pPr marL="1508394" indent="0">
              <a:buNone/>
              <a:defRPr sz="1980"/>
            </a:lvl3pPr>
            <a:lvl4pPr marL="2262591" indent="0">
              <a:buNone/>
              <a:defRPr sz="1650"/>
            </a:lvl4pPr>
            <a:lvl5pPr marL="3016788" indent="0">
              <a:buNone/>
              <a:defRPr sz="1650"/>
            </a:lvl5pPr>
            <a:lvl6pPr marL="3770986" indent="0">
              <a:buNone/>
              <a:defRPr sz="1650"/>
            </a:lvl6pPr>
            <a:lvl7pPr marL="4525183" indent="0">
              <a:buNone/>
              <a:defRPr sz="1650"/>
            </a:lvl7pPr>
            <a:lvl8pPr marL="5279380" indent="0">
              <a:buNone/>
              <a:defRPr sz="1650"/>
            </a:lvl8pPr>
            <a:lvl9pPr marL="6033577" indent="0">
              <a:buNone/>
              <a:defRPr sz="16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4006B0C-6BA5-4C2C-8F78-78CF744F86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067EF-DE44-435C-B5A7-928E060F453E}" type="datetimeFigureOut">
              <a:rPr lang="ru-RU" smtClean="0"/>
              <a:t>30.11.2023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DAC4619-2BDB-44DD-887F-778861901C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9E0C970-057B-4A23-B1B9-2EB3854809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354B0-DE61-4131-A365-37BB215710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99402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1764A80-9015-4FCF-ACF0-03C16F722A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5E834CC-4964-4E25-A89E-78DD9A9A52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3631863-A767-41E8-8ABE-F641D3396B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067EF-DE44-435C-B5A7-928E060F453E}" type="datetimeFigureOut">
              <a:rPr lang="ru-RU" smtClean="0"/>
              <a:t>30.11.2023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3D0FC3D-2043-45BF-8C66-9303F64C27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099D3E3-AF8E-47FB-921F-3BBFE8286C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354B0-DE61-4131-A365-37BB215710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47298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E910EF7C-56DB-4EA0-B1C6-F86B6158423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4392677" y="602456"/>
            <a:ext cx="4336658" cy="9589533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D039B02-C8CC-4D2E-8D87-1E3EDA24D0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382703" y="602456"/>
            <a:ext cx="12758574" cy="9589533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4330715-669F-4C4F-9372-DD6FEFC133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067EF-DE44-435C-B5A7-928E060F453E}" type="datetimeFigureOut">
              <a:rPr lang="ru-RU" smtClean="0"/>
              <a:t>30.11.2023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69E0469-EC9D-4A02-9109-33340ACB8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4125039-627A-48EF-B384-65941B86C5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354B0-DE61-4131-A365-37BB215710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445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.jpeg"/><Relationship Id="rId18" Type="http://schemas.openxmlformats.org/officeDocument/2006/relationships/image" Target="../media/image6.png"/><Relationship Id="rId26" Type="http://schemas.openxmlformats.org/officeDocument/2006/relationships/image" Target="../media/image14.png"/><Relationship Id="rId21" Type="http://schemas.openxmlformats.org/officeDocument/2006/relationships/image" Target="../media/image9.svg"/><Relationship Id="rId34" Type="http://schemas.openxmlformats.org/officeDocument/2006/relationships/image" Target="../media/image20.png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5.svg"/><Relationship Id="rId25" Type="http://schemas.openxmlformats.org/officeDocument/2006/relationships/image" Target="../media/image13.svg"/><Relationship Id="rId33" Type="http://schemas.openxmlformats.org/officeDocument/2006/relationships/image" Target="../media/image19.sv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20" Type="http://schemas.openxmlformats.org/officeDocument/2006/relationships/image" Target="../media/image8.png"/><Relationship Id="rId29" Type="http://schemas.microsoft.com/office/2007/relationships/hdphoto" Target="../media/hdphoto1.wdp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2.png"/><Relationship Id="rId32" Type="http://schemas.openxmlformats.org/officeDocument/2006/relationships/image" Target="../media/image18.png"/><Relationship Id="rId37" Type="http://schemas.openxmlformats.org/officeDocument/2006/relationships/image" Target="../media/image23.svg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svg"/><Relationship Id="rId23" Type="http://schemas.openxmlformats.org/officeDocument/2006/relationships/image" Target="../media/image11.svg"/><Relationship Id="rId28" Type="http://schemas.openxmlformats.org/officeDocument/2006/relationships/image" Target="../media/image16.png"/><Relationship Id="rId36" Type="http://schemas.openxmlformats.org/officeDocument/2006/relationships/image" Target="../media/image22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7.svg"/><Relationship Id="rId31" Type="http://schemas.microsoft.com/office/2007/relationships/hdphoto" Target="../media/hdphoto2.wdp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Relationship Id="rId22" Type="http://schemas.openxmlformats.org/officeDocument/2006/relationships/image" Target="../media/image10.png"/><Relationship Id="rId27" Type="http://schemas.openxmlformats.org/officeDocument/2006/relationships/image" Target="../media/image15.svg"/><Relationship Id="rId30" Type="http://schemas.openxmlformats.org/officeDocument/2006/relationships/image" Target="../media/image17.png"/><Relationship Id="rId35" Type="http://schemas.openxmlformats.org/officeDocument/2006/relationships/image" Target="../media/image21.svg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E72C64E4-708F-4DCA-9E77-B62FD4E0A905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12038" cy="11280553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6350665-85CE-4D87-931E-0E86BFEEC3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2703" y="602457"/>
            <a:ext cx="17346633" cy="21871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4F51D50-0A2C-479B-879F-C92840DD0E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82703" y="3012281"/>
            <a:ext cx="17346633" cy="71797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431AAA5-1330-4E7E-A0DB-0C26A4EBC8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82702" y="10487978"/>
            <a:ext cx="4525209" cy="6024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98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1F7067EF-DE44-435C-B5A7-928E060F453E}" type="datetimeFigureOut">
              <a:rPr lang="ru-RU" smtClean="0"/>
              <a:pPr/>
              <a:t>30.11.2023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9370717-A146-485B-B5B5-137DBB4CFC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62113" y="10487978"/>
            <a:ext cx="6787813" cy="6024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98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260BC83-BD79-41BF-BD0F-782AEECAC9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4204127" y="10487978"/>
            <a:ext cx="4525209" cy="6024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98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D70354B0-DE61-4131-A365-37BB21571022}" type="slidenum">
              <a:rPr lang="ru-RU" smtClean="0"/>
              <a:pPr/>
              <a:t>‹#›</a:t>
            </a:fld>
            <a:endParaRPr lang="ru-RU" dirty="0"/>
          </a:p>
        </p:txBody>
      </p: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D9FD5A54-5635-4E63-9FB5-B9710CB5D057}"/>
              </a:ext>
            </a:extLst>
          </p:cNvPr>
          <p:cNvGrpSpPr/>
          <p:nvPr userDrawn="1"/>
        </p:nvGrpSpPr>
        <p:grpSpPr>
          <a:xfrm>
            <a:off x="10056019" y="451863"/>
            <a:ext cx="9991698" cy="1667958"/>
            <a:chOff x="9819248" y="412338"/>
            <a:chExt cx="10228469" cy="1707483"/>
          </a:xfrm>
        </p:grpSpPr>
        <p:grpSp>
          <p:nvGrpSpPr>
            <p:cNvPr id="41" name="Группа 40">
              <a:extLst>
                <a:ext uri="{FF2B5EF4-FFF2-40B4-BE49-F238E27FC236}">
                  <a16:creationId xmlns:a16="http://schemas.microsoft.com/office/drawing/2014/main" id="{7B47EBF4-C149-4A2C-AEF7-5B4E834FA387}"/>
                </a:ext>
              </a:extLst>
            </p:cNvPr>
            <p:cNvGrpSpPr/>
            <p:nvPr userDrawn="1"/>
          </p:nvGrpSpPr>
          <p:grpSpPr>
            <a:xfrm>
              <a:off x="9819248" y="412338"/>
              <a:ext cx="10228469" cy="1707483"/>
              <a:chOff x="4212800" y="260165"/>
              <a:chExt cx="15834918" cy="2643392"/>
            </a:xfrm>
          </p:grpSpPr>
          <p:pic>
            <p:nvPicPr>
              <p:cNvPr id="42" name="Рисунок 41">
                <a:extLst>
                  <a:ext uri="{FF2B5EF4-FFF2-40B4-BE49-F238E27FC236}">
                    <a16:creationId xmlns:a16="http://schemas.microsoft.com/office/drawing/2014/main" id="{0F13A474-6D0B-4E03-8EB7-2D82489F29B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/>
              </a:stretch>
            </p:blipFill>
            <p:spPr>
              <a:xfrm>
                <a:off x="13820722" y="433171"/>
                <a:ext cx="988211" cy="1123582"/>
              </a:xfrm>
              <a:prstGeom prst="rect">
                <a:avLst/>
              </a:prstGeom>
            </p:spPr>
          </p:pic>
          <p:grpSp>
            <p:nvGrpSpPr>
              <p:cNvPr id="44" name="Группа 43">
                <a:extLst>
                  <a:ext uri="{FF2B5EF4-FFF2-40B4-BE49-F238E27FC236}">
                    <a16:creationId xmlns:a16="http://schemas.microsoft.com/office/drawing/2014/main" id="{2C5F23EE-842C-48DE-93E1-8ACEA38C9AC5}"/>
                  </a:ext>
                </a:extLst>
              </p:cNvPr>
              <p:cNvGrpSpPr/>
              <p:nvPr/>
            </p:nvGrpSpPr>
            <p:grpSpPr>
              <a:xfrm>
                <a:off x="4212800" y="260165"/>
                <a:ext cx="15834918" cy="2643392"/>
                <a:chOff x="7832544" y="404608"/>
                <a:chExt cx="12247233" cy="2044484"/>
              </a:xfrm>
            </p:grpSpPr>
            <p:pic>
              <p:nvPicPr>
                <p:cNvPr id="47" name="Рисунок 46">
                  <a:extLst>
                    <a:ext uri="{FF2B5EF4-FFF2-40B4-BE49-F238E27FC236}">
                      <a16:creationId xmlns:a16="http://schemas.microsoft.com/office/drawing/2014/main" id="{873998B7-038E-4D00-96BC-17FF11FCC9D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6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8272327" y="538416"/>
                  <a:ext cx="1336474" cy="843770"/>
                </a:xfrm>
                <a:prstGeom prst="rect">
                  <a:avLst/>
                </a:prstGeom>
              </p:spPr>
            </p:pic>
            <p:pic>
              <p:nvPicPr>
                <p:cNvPr id="48" name="Рисунок 47">
                  <a:extLst>
                    <a:ext uri="{FF2B5EF4-FFF2-40B4-BE49-F238E27FC236}">
                      <a16:creationId xmlns:a16="http://schemas.microsoft.com/office/drawing/2014/main" id="{EA0E40F8-3D47-4F7D-8BFD-565B66DF0AE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8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9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440322" y="1449449"/>
                  <a:ext cx="1038240" cy="794968"/>
                </a:xfrm>
                <a:prstGeom prst="rect">
                  <a:avLst/>
                </a:prstGeom>
              </p:spPr>
            </p:pic>
            <p:pic>
              <p:nvPicPr>
                <p:cNvPr id="49" name="Рисунок 48">
                  <a:extLst>
                    <a:ext uri="{FF2B5EF4-FFF2-40B4-BE49-F238E27FC236}">
                      <a16:creationId xmlns:a16="http://schemas.microsoft.com/office/drawing/2014/main" id="{F7C7BABD-7D1B-4753-A14B-70B3363AFC8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0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21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2578726" y="1448835"/>
                  <a:ext cx="2532835" cy="831796"/>
                </a:xfrm>
                <a:prstGeom prst="rect">
                  <a:avLst/>
                </a:prstGeom>
              </p:spPr>
            </p:pic>
            <p:pic>
              <p:nvPicPr>
                <p:cNvPr id="50" name="Рисунок 49">
                  <a:extLst>
                    <a:ext uri="{FF2B5EF4-FFF2-40B4-BE49-F238E27FC236}">
                      <a16:creationId xmlns:a16="http://schemas.microsoft.com/office/drawing/2014/main" id="{AC6E46AB-4852-4C29-B571-3AA78E62352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2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5520309" y="1476965"/>
                  <a:ext cx="1808245" cy="803666"/>
                </a:xfrm>
                <a:prstGeom prst="rect">
                  <a:avLst/>
                </a:prstGeom>
              </p:spPr>
            </p:pic>
            <p:pic>
              <p:nvPicPr>
                <p:cNvPr id="51" name="Рисунок 50">
                  <a:extLst>
                    <a:ext uri="{FF2B5EF4-FFF2-40B4-BE49-F238E27FC236}">
                      <a16:creationId xmlns:a16="http://schemas.microsoft.com/office/drawing/2014/main" id="{F482AE20-7677-4EA4-9E2C-E405668783C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4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2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9762265" y="1476656"/>
                  <a:ext cx="2344603" cy="794967"/>
                </a:xfrm>
                <a:prstGeom prst="rect">
                  <a:avLst/>
                </a:prstGeom>
              </p:spPr>
            </p:pic>
            <p:pic>
              <p:nvPicPr>
                <p:cNvPr id="52" name="Рисунок 51">
                  <a:extLst>
                    <a:ext uri="{FF2B5EF4-FFF2-40B4-BE49-F238E27FC236}">
                      <a16:creationId xmlns:a16="http://schemas.microsoft.com/office/drawing/2014/main" id="{D1AFD2D1-7D90-4833-BB41-BF425988C80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6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2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871210" y="1331124"/>
                  <a:ext cx="3208567" cy="1117968"/>
                </a:xfrm>
                <a:prstGeom prst="rect">
                  <a:avLst/>
                </a:prstGeom>
              </p:spPr>
            </p:pic>
            <p:pic>
              <p:nvPicPr>
                <p:cNvPr id="53" name="Рисунок 52">
                  <a:extLst>
                    <a:ext uri="{FF2B5EF4-FFF2-40B4-BE49-F238E27FC236}">
                      <a16:creationId xmlns:a16="http://schemas.microsoft.com/office/drawing/2014/main" id="{CFC63B8D-FC1A-4C3B-B008-D633339DD37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28">
                  <a:biLevel thresh="75000"/>
                  <a:extLst>
                    <a:ext uri="{BEBA8EAE-BF5A-486C-A8C5-ECC9F3942E4B}">
                      <a14:imgProps xmlns:a14="http://schemas.microsoft.com/office/drawing/2010/main">
                        <a14:imgLayer r:embed="rId29">
                          <a14:imgEffect>
                            <a14:brightnessContrast bright="-40000" contrast="-40000"/>
                          </a14:imgEffect>
                        </a14:imgLayer>
                      </a14:imgProps>
                    </a:ext>
                  </a:extLst>
                </a:blip>
                <a:srcRect l="73075" r="16747" b="2593"/>
                <a:stretch/>
              </p:blipFill>
              <p:spPr>
                <a:xfrm>
                  <a:off x="7832544" y="404608"/>
                  <a:ext cx="1159129" cy="977577"/>
                </a:xfrm>
                <a:prstGeom prst="rect">
                  <a:avLst/>
                </a:prstGeom>
              </p:spPr>
            </p:pic>
            <p:pic>
              <p:nvPicPr>
                <p:cNvPr id="54" name="Рисунок 53">
                  <a:extLst>
                    <a:ext uri="{FF2B5EF4-FFF2-40B4-BE49-F238E27FC236}">
                      <a16:creationId xmlns:a16="http://schemas.microsoft.com/office/drawing/2014/main" id="{C5169219-A2A9-4743-9DFA-1B0366B6FF9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0" cstate="hqprint">
                  <a:biLevel thresh="75000"/>
                  <a:extLst>
                    <a:ext uri="{BEBA8EAE-BF5A-486C-A8C5-ECC9F3942E4B}">
                      <a14:imgProps xmlns:a14="http://schemas.microsoft.com/office/drawing/2010/main">
                        <a14:imgLayer r:embed="rId31">
                          <a14:imgEffect>
                            <a14:brightnessContrast bright="-40000" contrast="-4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258335" y="497077"/>
                  <a:ext cx="1808245" cy="840819"/>
                </a:xfrm>
                <a:prstGeom prst="rect">
                  <a:avLst/>
                </a:prstGeom>
              </p:spPr>
            </p:pic>
            <p:pic>
              <p:nvPicPr>
                <p:cNvPr id="55" name="Рисунок 54">
                  <a:extLst>
                    <a:ext uri="{FF2B5EF4-FFF2-40B4-BE49-F238E27FC236}">
                      <a16:creationId xmlns:a16="http://schemas.microsoft.com/office/drawing/2014/main" id="{CAA43405-A38E-4234-B831-37C3D37AC11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0898990" y="564599"/>
                  <a:ext cx="2675279" cy="823778"/>
                </a:xfrm>
                <a:prstGeom prst="rect">
                  <a:avLst/>
                </a:prstGeom>
              </p:spPr>
            </p:pic>
          </p:grpSp>
        </p:grpSp>
        <p:pic>
          <p:nvPicPr>
            <p:cNvPr id="8" name="Рисунок 7">
              <a:extLst>
                <a:ext uri="{FF2B5EF4-FFF2-40B4-BE49-F238E27FC236}">
                  <a16:creationId xmlns:a16="http://schemas.microsoft.com/office/drawing/2014/main" id="{286ED4E3-61CC-448A-B097-68791741C70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4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5"/>
                </a:ext>
              </a:extLst>
            </a:blip>
            <a:stretch>
              <a:fillRect/>
            </a:stretch>
          </p:blipFill>
          <p:spPr>
            <a:xfrm>
              <a:off x="10767094" y="516129"/>
              <a:ext cx="1734885" cy="855109"/>
            </a:xfrm>
            <a:prstGeom prst="rect">
              <a:avLst/>
            </a:prstGeom>
          </p:spPr>
        </p:pic>
        <p:pic>
          <p:nvPicPr>
            <p:cNvPr id="11" name="Рисунок 10">
              <a:extLst>
                <a:ext uri="{FF2B5EF4-FFF2-40B4-BE49-F238E27FC236}">
                  <a16:creationId xmlns:a16="http://schemas.microsoft.com/office/drawing/2014/main" id="{DA5A3756-5092-4752-909A-8FA89B66B8D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6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7"/>
                </a:ext>
              </a:extLst>
            </a:blip>
            <a:stretch>
              <a:fillRect/>
            </a:stretch>
          </p:blipFill>
          <p:spPr>
            <a:xfrm>
              <a:off x="14530927" y="601430"/>
              <a:ext cx="1676540" cy="82635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779627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1508394" rtl="0" eaLnBrk="1" latinLnBrk="0" hangingPunct="1">
        <a:lnSpc>
          <a:spcPct val="90000"/>
        </a:lnSpc>
        <a:spcBef>
          <a:spcPct val="0"/>
        </a:spcBef>
        <a:buNone/>
        <a:defRPr sz="7258" kern="1200">
          <a:solidFill>
            <a:schemeClr val="tx1"/>
          </a:solidFill>
          <a:latin typeface="Arial" panose="020B0604020202020204" pitchFamily="34" charset="0"/>
          <a:ea typeface="+mj-ea"/>
          <a:cs typeface="+mj-cs"/>
        </a:defRPr>
      </a:lvl1pPr>
    </p:titleStyle>
    <p:bodyStyle>
      <a:lvl1pPr marL="377099" indent="-377099" algn="l" defTabSz="1508394" rtl="0" eaLnBrk="1" latinLnBrk="0" hangingPunct="1">
        <a:lnSpc>
          <a:spcPct val="90000"/>
        </a:lnSpc>
        <a:spcBef>
          <a:spcPts val="1650"/>
        </a:spcBef>
        <a:buFont typeface="Arial" panose="020B0604020202020204" pitchFamily="34" charset="0"/>
        <a:buChar char="•"/>
        <a:defRPr sz="4619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1131296" indent="-377099" algn="l" defTabSz="1508394" rtl="0" eaLnBrk="1" latinLnBrk="0" hangingPunct="1">
        <a:lnSpc>
          <a:spcPct val="90000"/>
        </a:lnSpc>
        <a:spcBef>
          <a:spcPts val="825"/>
        </a:spcBef>
        <a:buFont typeface="Arial" panose="020B0604020202020204" pitchFamily="34" charset="0"/>
        <a:buChar char="•"/>
        <a:defRPr sz="3959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885493" indent="-377099" algn="l" defTabSz="1508394" rtl="0" eaLnBrk="1" latinLnBrk="0" hangingPunct="1">
        <a:lnSpc>
          <a:spcPct val="90000"/>
        </a:lnSpc>
        <a:spcBef>
          <a:spcPts val="825"/>
        </a:spcBef>
        <a:buFont typeface="Arial" panose="020B0604020202020204" pitchFamily="34" charset="0"/>
        <a:buChar char="•"/>
        <a:defRPr sz="3299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2639690" indent="-377099" algn="l" defTabSz="1508394" rtl="0" eaLnBrk="1" latinLnBrk="0" hangingPunct="1">
        <a:lnSpc>
          <a:spcPct val="90000"/>
        </a:lnSpc>
        <a:spcBef>
          <a:spcPts val="825"/>
        </a:spcBef>
        <a:buFont typeface="Arial" panose="020B0604020202020204" pitchFamily="34" charset="0"/>
        <a:buChar char="•"/>
        <a:defRPr sz="2969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3393887" indent="-377099" algn="l" defTabSz="1508394" rtl="0" eaLnBrk="1" latinLnBrk="0" hangingPunct="1">
        <a:lnSpc>
          <a:spcPct val="90000"/>
        </a:lnSpc>
        <a:spcBef>
          <a:spcPts val="825"/>
        </a:spcBef>
        <a:buFont typeface="Arial" panose="020B0604020202020204" pitchFamily="34" charset="0"/>
        <a:buChar char="•"/>
        <a:defRPr sz="2969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4148084" indent="-377099" algn="l" defTabSz="1508394" rtl="0" eaLnBrk="1" latinLnBrk="0" hangingPunct="1">
        <a:lnSpc>
          <a:spcPct val="90000"/>
        </a:lnSpc>
        <a:spcBef>
          <a:spcPts val="825"/>
        </a:spcBef>
        <a:buFont typeface="Arial" panose="020B0604020202020204" pitchFamily="34" charset="0"/>
        <a:buChar char="•"/>
        <a:defRPr sz="2969" kern="1200">
          <a:solidFill>
            <a:schemeClr val="tx1"/>
          </a:solidFill>
          <a:latin typeface="+mn-lt"/>
          <a:ea typeface="+mn-ea"/>
          <a:cs typeface="+mn-cs"/>
        </a:defRPr>
      </a:lvl6pPr>
      <a:lvl7pPr marL="4902281" indent="-377099" algn="l" defTabSz="1508394" rtl="0" eaLnBrk="1" latinLnBrk="0" hangingPunct="1">
        <a:lnSpc>
          <a:spcPct val="90000"/>
        </a:lnSpc>
        <a:spcBef>
          <a:spcPts val="825"/>
        </a:spcBef>
        <a:buFont typeface="Arial" panose="020B0604020202020204" pitchFamily="34" charset="0"/>
        <a:buChar char="•"/>
        <a:defRPr sz="2969" kern="1200">
          <a:solidFill>
            <a:schemeClr val="tx1"/>
          </a:solidFill>
          <a:latin typeface="+mn-lt"/>
          <a:ea typeface="+mn-ea"/>
          <a:cs typeface="+mn-cs"/>
        </a:defRPr>
      </a:lvl7pPr>
      <a:lvl8pPr marL="5656478" indent="-377099" algn="l" defTabSz="1508394" rtl="0" eaLnBrk="1" latinLnBrk="0" hangingPunct="1">
        <a:lnSpc>
          <a:spcPct val="90000"/>
        </a:lnSpc>
        <a:spcBef>
          <a:spcPts val="825"/>
        </a:spcBef>
        <a:buFont typeface="Arial" panose="020B0604020202020204" pitchFamily="34" charset="0"/>
        <a:buChar char="•"/>
        <a:defRPr sz="2969" kern="1200">
          <a:solidFill>
            <a:schemeClr val="tx1"/>
          </a:solidFill>
          <a:latin typeface="+mn-lt"/>
          <a:ea typeface="+mn-ea"/>
          <a:cs typeface="+mn-cs"/>
        </a:defRPr>
      </a:lvl8pPr>
      <a:lvl9pPr marL="6410676" indent="-377099" algn="l" defTabSz="1508394" rtl="0" eaLnBrk="1" latinLnBrk="0" hangingPunct="1">
        <a:lnSpc>
          <a:spcPct val="90000"/>
        </a:lnSpc>
        <a:spcBef>
          <a:spcPts val="825"/>
        </a:spcBef>
        <a:buFont typeface="Arial" panose="020B0604020202020204" pitchFamily="34" charset="0"/>
        <a:buChar char="•"/>
        <a:defRPr sz="296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508394" rtl="0" eaLnBrk="1" latinLnBrk="0" hangingPunct="1">
        <a:defRPr sz="2969" kern="1200">
          <a:solidFill>
            <a:schemeClr val="tx1"/>
          </a:solidFill>
          <a:latin typeface="+mn-lt"/>
          <a:ea typeface="+mn-ea"/>
          <a:cs typeface="+mn-cs"/>
        </a:defRPr>
      </a:lvl1pPr>
      <a:lvl2pPr marL="754197" algn="l" defTabSz="1508394" rtl="0" eaLnBrk="1" latinLnBrk="0" hangingPunct="1">
        <a:defRPr sz="2969" kern="1200">
          <a:solidFill>
            <a:schemeClr val="tx1"/>
          </a:solidFill>
          <a:latin typeface="+mn-lt"/>
          <a:ea typeface="+mn-ea"/>
          <a:cs typeface="+mn-cs"/>
        </a:defRPr>
      </a:lvl2pPr>
      <a:lvl3pPr marL="1508394" algn="l" defTabSz="1508394" rtl="0" eaLnBrk="1" latinLnBrk="0" hangingPunct="1">
        <a:defRPr sz="2969" kern="1200">
          <a:solidFill>
            <a:schemeClr val="tx1"/>
          </a:solidFill>
          <a:latin typeface="+mn-lt"/>
          <a:ea typeface="+mn-ea"/>
          <a:cs typeface="+mn-cs"/>
        </a:defRPr>
      </a:lvl3pPr>
      <a:lvl4pPr marL="2262591" algn="l" defTabSz="1508394" rtl="0" eaLnBrk="1" latinLnBrk="0" hangingPunct="1">
        <a:defRPr sz="2969" kern="1200">
          <a:solidFill>
            <a:schemeClr val="tx1"/>
          </a:solidFill>
          <a:latin typeface="+mn-lt"/>
          <a:ea typeface="+mn-ea"/>
          <a:cs typeface="+mn-cs"/>
        </a:defRPr>
      </a:lvl4pPr>
      <a:lvl5pPr marL="3016788" algn="l" defTabSz="1508394" rtl="0" eaLnBrk="1" latinLnBrk="0" hangingPunct="1">
        <a:defRPr sz="2969" kern="1200">
          <a:solidFill>
            <a:schemeClr val="tx1"/>
          </a:solidFill>
          <a:latin typeface="+mn-lt"/>
          <a:ea typeface="+mn-ea"/>
          <a:cs typeface="+mn-cs"/>
        </a:defRPr>
      </a:lvl5pPr>
      <a:lvl6pPr marL="3770986" algn="l" defTabSz="1508394" rtl="0" eaLnBrk="1" latinLnBrk="0" hangingPunct="1">
        <a:defRPr sz="2969" kern="1200">
          <a:solidFill>
            <a:schemeClr val="tx1"/>
          </a:solidFill>
          <a:latin typeface="+mn-lt"/>
          <a:ea typeface="+mn-ea"/>
          <a:cs typeface="+mn-cs"/>
        </a:defRPr>
      </a:lvl6pPr>
      <a:lvl7pPr marL="4525183" algn="l" defTabSz="1508394" rtl="0" eaLnBrk="1" latinLnBrk="0" hangingPunct="1">
        <a:defRPr sz="2969" kern="1200">
          <a:solidFill>
            <a:schemeClr val="tx1"/>
          </a:solidFill>
          <a:latin typeface="+mn-lt"/>
          <a:ea typeface="+mn-ea"/>
          <a:cs typeface="+mn-cs"/>
        </a:defRPr>
      </a:lvl7pPr>
      <a:lvl8pPr marL="5279380" algn="l" defTabSz="1508394" rtl="0" eaLnBrk="1" latinLnBrk="0" hangingPunct="1">
        <a:defRPr sz="2969" kern="1200">
          <a:solidFill>
            <a:schemeClr val="tx1"/>
          </a:solidFill>
          <a:latin typeface="+mn-lt"/>
          <a:ea typeface="+mn-ea"/>
          <a:cs typeface="+mn-cs"/>
        </a:defRPr>
      </a:lvl8pPr>
      <a:lvl9pPr marL="6033577" algn="l" defTabSz="1508394" rtl="0" eaLnBrk="1" latinLnBrk="0" hangingPunct="1">
        <a:defRPr sz="296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svg"/><Relationship Id="rId13" Type="http://schemas.openxmlformats.org/officeDocument/2006/relationships/image" Target="../media/image27.png"/><Relationship Id="rId18" Type="http://schemas.openxmlformats.org/officeDocument/2006/relationships/image" Target="../media/image53.svg"/><Relationship Id="rId3" Type="http://schemas.openxmlformats.org/officeDocument/2006/relationships/image" Target="../media/image44.png"/><Relationship Id="rId21" Type="http://schemas.openxmlformats.org/officeDocument/2006/relationships/image" Target="../media/image55.png"/><Relationship Id="rId7" Type="http://schemas.openxmlformats.org/officeDocument/2006/relationships/image" Target="../media/image31.png"/><Relationship Id="rId12" Type="http://schemas.openxmlformats.org/officeDocument/2006/relationships/image" Target="../media/image49.svg"/><Relationship Id="rId17" Type="http://schemas.openxmlformats.org/officeDocument/2006/relationships/image" Target="../media/image52.png"/><Relationship Id="rId2" Type="http://schemas.openxmlformats.org/officeDocument/2006/relationships/image" Target="../media/image43.png"/><Relationship Id="rId16" Type="http://schemas.microsoft.com/office/2007/relationships/hdphoto" Target="../media/hdphoto4.wdp"/><Relationship Id="rId20" Type="http://schemas.openxmlformats.org/officeDocument/2006/relationships/image" Target="../media/image54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6.svg"/><Relationship Id="rId11" Type="http://schemas.openxmlformats.org/officeDocument/2006/relationships/image" Target="../media/image29.png"/><Relationship Id="rId24" Type="http://schemas.openxmlformats.org/officeDocument/2006/relationships/image" Target="../media/image57.svg"/><Relationship Id="rId5" Type="http://schemas.openxmlformats.org/officeDocument/2006/relationships/image" Target="../media/image33.png"/><Relationship Id="rId15" Type="http://schemas.openxmlformats.org/officeDocument/2006/relationships/image" Target="../media/image51.png"/><Relationship Id="rId23" Type="http://schemas.openxmlformats.org/officeDocument/2006/relationships/image" Target="../media/image56.png"/><Relationship Id="rId10" Type="http://schemas.openxmlformats.org/officeDocument/2006/relationships/image" Target="../media/image48.svg"/><Relationship Id="rId19" Type="http://schemas.openxmlformats.org/officeDocument/2006/relationships/image" Target="../media/image41.png"/><Relationship Id="rId4" Type="http://schemas.openxmlformats.org/officeDocument/2006/relationships/image" Target="../media/image45.svg"/><Relationship Id="rId9" Type="http://schemas.openxmlformats.org/officeDocument/2006/relationships/image" Target="../media/image35.png"/><Relationship Id="rId14" Type="http://schemas.openxmlformats.org/officeDocument/2006/relationships/image" Target="../media/image50.svg"/><Relationship Id="rId22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svg"/><Relationship Id="rId3" Type="http://schemas.openxmlformats.org/officeDocument/2006/relationships/image" Target="../media/image65.png"/><Relationship Id="rId7" Type="http://schemas.openxmlformats.org/officeDocument/2006/relationships/image" Target="../media/image69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4.jpg"/><Relationship Id="rId4" Type="http://schemas.openxmlformats.org/officeDocument/2006/relationships/image" Target="../media/image7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8.jpg"/><Relationship Id="rId4" Type="http://schemas.openxmlformats.org/officeDocument/2006/relationships/image" Target="../media/image7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1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80CBA05-7C85-A7A4-FC70-7B6F75D01F5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34150" r="74" b="5850"/>
          <a:stretch/>
        </p:blipFill>
        <p:spPr>
          <a:xfrm>
            <a:off x="-68502" y="2679"/>
            <a:ext cx="20247454" cy="11313021"/>
          </a:xfrm>
          <a:prstGeom prst="rect">
            <a:avLst/>
          </a:prstGeom>
        </p:spPr>
      </p:pic>
      <p:sp>
        <p:nvSpPr>
          <p:cNvPr id="3" name="Google Shape;2122;p13">
            <a:extLst>
              <a:ext uri="{FF2B5EF4-FFF2-40B4-BE49-F238E27FC236}">
                <a16:creationId xmlns:a16="http://schemas.microsoft.com/office/drawing/2014/main" id="{F086C428-4157-EF27-5F71-92075D74704D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462836" y="3085326"/>
            <a:ext cx="13184777" cy="399172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50816" tIns="150816" rIns="150816" bIns="150816" rtlCol="0" anchor="ctr" anchorCtr="0">
            <a:noAutofit/>
          </a:bodyPr>
          <a:lstStyle/>
          <a:p>
            <a:pPr>
              <a:spcBef>
                <a:spcPts val="0"/>
              </a:spcBef>
              <a:buSzPts val="5200"/>
            </a:pPr>
            <a:r>
              <a:rPr lang="ru-RU" sz="7200" b="1" dirty="0">
                <a:solidFill>
                  <a:srgbClr val="BF241E"/>
                </a:solidFill>
                <a:ea typeface="Calibri"/>
                <a:cs typeface="Arial" panose="020B0604020202020204" pitchFamily="34" charset="0"/>
                <a:sym typeface="Calibri"/>
              </a:rPr>
              <a:t>А</a:t>
            </a:r>
            <a:r>
              <a:rPr lang="ru-RU" sz="7200" b="1" dirty="0">
                <a:solidFill>
                  <a:srgbClr val="4E4E50"/>
                </a:solidFill>
                <a:ea typeface="Calibri"/>
                <a:cs typeface="Arial" panose="020B0604020202020204" pitchFamily="34" charset="0"/>
                <a:sym typeface="Calibri"/>
              </a:rPr>
              <a:t>втоматизация загрузки снегоуборочных машин</a:t>
            </a:r>
            <a:endParaRPr sz="4800" b="1" dirty="0">
              <a:solidFill>
                <a:srgbClr val="4E4E50"/>
              </a:solidFill>
              <a:ea typeface="Calibri"/>
              <a:cs typeface="Arial" panose="020B0604020202020204" pitchFamily="34" charset="0"/>
              <a:sym typeface="Calibri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7F33FF7-56A8-C447-BEF2-2AB17B1325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6735578" y="1256977"/>
            <a:ext cx="4144234" cy="1443984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FBADC3A-5CBC-B51D-62C2-EBE833F4DC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5604329" y="1513384"/>
            <a:ext cx="1928349" cy="857046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E5ED2D9-4338-4B1A-D931-E4524FFE2E9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522707" y="1477971"/>
            <a:ext cx="2875300" cy="944263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70230DD-320F-99E9-41A9-E72E1A0467F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416995" y="1439159"/>
            <a:ext cx="2899390" cy="983075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4D64F90-88A9-AAD4-46FB-AA99E2B85F2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450899" y="1256976"/>
            <a:ext cx="1759775" cy="1347441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016C948-762E-7408-3887-2CB1F8E9E02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8488530" y="294933"/>
            <a:ext cx="1461851" cy="922925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186CB050-A45B-861F-51AB-D69508F0825A}"/>
              </a:ext>
            </a:extLst>
          </p:cNvPr>
          <p:cNvPicPr>
            <a:picLocks noChangeAspect="1"/>
          </p:cNvPicPr>
          <p:nvPr/>
        </p:nvPicPr>
        <p:blipFill>
          <a:blip r:embed="rId15">
            <a:biLevel thresh="75000"/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36038" y="231994"/>
            <a:ext cx="1990836" cy="925723"/>
          </a:xfrm>
          <a:prstGeom prst="rect">
            <a:avLst/>
          </a:prstGeom>
          <a:ln>
            <a:noFill/>
          </a:ln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F38AEFEC-3C65-F6A2-CDAB-97186C17EC8D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15137904" y="54636"/>
            <a:ext cx="1097081" cy="1247367"/>
          </a:xfrm>
          <a:prstGeom prst="rect">
            <a:avLst/>
          </a:prstGeom>
        </p:spPr>
      </p:pic>
      <p:sp>
        <p:nvSpPr>
          <p:cNvPr id="13" name="Текст 15">
            <a:extLst>
              <a:ext uri="{FF2B5EF4-FFF2-40B4-BE49-F238E27FC236}">
                <a16:creationId xmlns:a16="http://schemas.microsoft.com/office/drawing/2014/main" id="{E0FBB914-DA0A-DABA-D7AA-1C88B9B75487}"/>
              </a:ext>
            </a:extLst>
          </p:cNvPr>
          <p:cNvSpPr txBox="1">
            <a:spLocks/>
          </p:cNvSpPr>
          <p:nvPr/>
        </p:nvSpPr>
        <p:spPr bwMode="gray">
          <a:xfrm>
            <a:off x="12361281" y="91342"/>
            <a:ext cx="4414162" cy="1330106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ru-RU"/>
            </a:defPPr>
            <a:lvl1pPr marL="0" indent="0" algn="l" defTabSz="1508486" rtl="0" eaLnBrk="1" latinLnBrk="0" hangingPunct="1">
              <a:buNone/>
              <a:defRPr sz="1400" kern="1200">
                <a:solidFill>
                  <a:srgbClr val="20D7C0"/>
                </a:solidFill>
                <a:latin typeface="+mn-lt"/>
                <a:ea typeface="+mn-ea"/>
                <a:cs typeface="+mn-cs"/>
              </a:defRPr>
            </a:lvl1pPr>
            <a:lvl2pPr marL="754243" algn="l" defTabSz="1508486" rtl="0" eaLnBrk="1" latinLnBrk="0" hangingPunct="1"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508486" algn="l" defTabSz="1508486" rtl="0" eaLnBrk="1" latinLnBrk="0" hangingPunct="1"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2262729" algn="l" defTabSz="1508486" rtl="0" eaLnBrk="1" latinLnBrk="0" hangingPunct="1"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3016971" algn="l" defTabSz="1508486" rtl="0" eaLnBrk="1" latinLnBrk="0" hangingPunct="1"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3771214" algn="l" defTabSz="1508486" rtl="0" eaLnBrk="1" latinLnBrk="0" hangingPunct="1"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525457" algn="l" defTabSz="1508486" rtl="0" eaLnBrk="1" latinLnBrk="0" hangingPunct="1"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279700" algn="l" defTabSz="1508486" rtl="0" eaLnBrk="1" latinLnBrk="0" hangingPunct="1"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033943" algn="l" defTabSz="1508486" rtl="0" eaLnBrk="1" latinLnBrk="0" hangingPunct="1"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sz="1734" b="1" kern="13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МИНИСТЕРСТВО</a:t>
            </a:r>
          </a:p>
          <a:p>
            <a:pPr algn="just"/>
            <a:r>
              <a:rPr lang="ru-RU" sz="1734" b="1" kern="13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ЭКОНОМИЧЕСКОГО</a:t>
            </a:r>
          </a:p>
          <a:p>
            <a:pPr algn="just"/>
            <a:r>
              <a:rPr lang="ru-RU" sz="1734" b="1" kern="13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РАЗВИТИЯ</a:t>
            </a:r>
          </a:p>
          <a:p>
            <a:pPr algn="just"/>
            <a:r>
              <a:rPr lang="ru-RU" sz="1734" b="1" kern="13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САМАРСКОЙ ОБЛАСТИ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428B624-FD53-407F-F7EB-DAFE31AE59D6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9536422" y="320928"/>
            <a:ext cx="2828420" cy="870934"/>
          </a:xfrm>
          <a:prstGeom prst="rect">
            <a:avLst/>
          </a:prstGeom>
        </p:spPr>
      </p:pic>
      <p:sp>
        <p:nvSpPr>
          <p:cNvPr id="15" name="Текст 15">
            <a:extLst>
              <a:ext uri="{FF2B5EF4-FFF2-40B4-BE49-F238E27FC236}">
                <a16:creationId xmlns:a16="http://schemas.microsoft.com/office/drawing/2014/main" id="{8DFC75DC-B15B-1DB9-AA01-40AE0EC63097}"/>
              </a:ext>
            </a:extLst>
          </p:cNvPr>
          <p:cNvSpPr txBox="1">
            <a:spLocks/>
          </p:cNvSpPr>
          <p:nvPr/>
        </p:nvSpPr>
        <p:spPr bwMode="gray">
          <a:xfrm>
            <a:off x="6495196" y="71936"/>
            <a:ext cx="4414162" cy="1330106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ru-RU"/>
            </a:defPPr>
            <a:lvl1pPr marL="0" indent="0" algn="l" defTabSz="1508486" rtl="0" eaLnBrk="1" latinLnBrk="0" hangingPunct="1">
              <a:buNone/>
              <a:defRPr sz="1400" kern="1200">
                <a:solidFill>
                  <a:srgbClr val="20D7C0"/>
                </a:solidFill>
                <a:latin typeface="+mn-lt"/>
                <a:ea typeface="+mn-ea"/>
                <a:cs typeface="+mn-cs"/>
              </a:defRPr>
            </a:lvl1pPr>
            <a:lvl2pPr marL="754243" algn="l" defTabSz="1508486" rtl="0" eaLnBrk="1" latinLnBrk="0" hangingPunct="1"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508486" algn="l" defTabSz="1508486" rtl="0" eaLnBrk="1" latinLnBrk="0" hangingPunct="1"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2262729" algn="l" defTabSz="1508486" rtl="0" eaLnBrk="1" latinLnBrk="0" hangingPunct="1"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3016971" algn="l" defTabSz="1508486" rtl="0" eaLnBrk="1" latinLnBrk="0" hangingPunct="1"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3771214" algn="l" defTabSz="1508486" rtl="0" eaLnBrk="1" latinLnBrk="0" hangingPunct="1"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525457" algn="l" defTabSz="1508486" rtl="0" eaLnBrk="1" latinLnBrk="0" hangingPunct="1"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279700" algn="l" defTabSz="1508486" rtl="0" eaLnBrk="1" latinLnBrk="0" hangingPunct="1"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033943" algn="l" defTabSz="1508486" rtl="0" eaLnBrk="1" latinLnBrk="0" hangingPunct="1"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sz="1734" b="1" kern="13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МИНИСТЕРСТВО НАУКИ</a:t>
            </a:r>
          </a:p>
          <a:p>
            <a:pPr algn="just"/>
            <a:r>
              <a:rPr lang="ru-RU" sz="1734" b="1" kern="13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ВЫСШЕГО ОБРАЗОВАНИЯ</a:t>
            </a:r>
          </a:p>
          <a:p>
            <a:pPr algn="just"/>
            <a:r>
              <a:rPr lang="ru-RU" sz="1734" b="1" kern="13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РОССИЙСКОЙ ФЕДЕРАЦИИ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D08A7679-9305-F035-B379-5149008F56AA}"/>
              </a:ext>
            </a:extLst>
          </p:cNvPr>
          <p:cNvPicPr>
            <a:picLocks noChangeAspect="1"/>
          </p:cNvPicPr>
          <p:nvPr/>
        </p:nvPicPr>
        <p:blipFill rotWithShape="1">
          <a:blip r:embed="rId21">
            <a:duotone>
              <a:prstClr val="black"/>
              <a:srgbClr val="00000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rightnessContrast bright="-40000" contrast="40000"/>
                    </a14:imgEffect>
                  </a14:imgLayer>
                </a14:imgProps>
              </a:ext>
            </a:extLst>
          </a:blip>
          <a:srcRect l="73075" r="16747" b="2593"/>
          <a:stretch/>
        </p:blipFill>
        <p:spPr>
          <a:xfrm>
            <a:off x="5269579" y="212166"/>
            <a:ext cx="1244582" cy="1049646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9D20E0D7-7D1A-D420-178E-C380ECE2F274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158012" y="272904"/>
            <a:ext cx="4920262" cy="1134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16833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2">
            <a:extLst>
              <a:ext uri="{FF2B5EF4-FFF2-40B4-BE49-F238E27FC236}">
                <a16:creationId xmlns:a16="http://schemas.microsoft.com/office/drawing/2014/main" id="{7FC3AC49-E9CB-44F3-4885-E3AC5EB07D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4802" y="827494"/>
            <a:ext cx="9741217" cy="911089"/>
          </a:xfrm>
        </p:spPr>
        <p:txBody>
          <a:bodyPr>
            <a:noAutofit/>
          </a:bodyPr>
          <a:lstStyle/>
          <a:p>
            <a:pPr algn="ctr"/>
            <a:r>
              <a:rPr lang="ru-RU" sz="7500" b="1" dirty="0">
                <a:solidFill>
                  <a:srgbClr val="4E4E50"/>
                </a:solidFill>
                <a:latin typeface="+mn-lt"/>
                <a:cs typeface="Arial" panose="020B0604020202020204" pitchFamily="34" charset="0"/>
              </a:rPr>
              <a:t>А</a:t>
            </a:r>
            <a:r>
              <a:rPr lang="ru-RU" sz="7500" b="1" dirty="0">
                <a:solidFill>
                  <a:srgbClr val="BF241E"/>
                </a:solidFill>
                <a:latin typeface="+mn-lt"/>
                <a:cs typeface="Arial" panose="020B0604020202020204" pitchFamily="34" charset="0"/>
              </a:rPr>
              <a:t>ктуальность</a:t>
            </a:r>
            <a:r>
              <a:rPr lang="ru-RU" sz="7500" b="1" dirty="0">
                <a:solidFill>
                  <a:srgbClr val="BF241E"/>
                </a:solidFill>
                <a:latin typeface="+mn-lt"/>
              </a:rPr>
              <a:t> </a:t>
            </a:r>
            <a:r>
              <a:rPr lang="ru-RU" sz="7500" b="1" dirty="0">
                <a:solidFill>
                  <a:srgbClr val="BF241E"/>
                </a:solidFill>
                <a:latin typeface="+mn-lt"/>
                <a:cs typeface="Arial" panose="020B0604020202020204" pitchFamily="34" charset="0"/>
              </a:rPr>
              <a:t>проекта</a:t>
            </a:r>
          </a:p>
        </p:txBody>
      </p:sp>
      <p:sp>
        <p:nvSpPr>
          <p:cNvPr id="11" name="Текст 3">
            <a:extLst>
              <a:ext uri="{FF2B5EF4-FFF2-40B4-BE49-F238E27FC236}">
                <a16:creationId xmlns:a16="http://schemas.microsoft.com/office/drawing/2014/main" id="{21D7ECCF-3948-F040-1999-871EAFE6B65E}"/>
              </a:ext>
            </a:extLst>
          </p:cNvPr>
          <p:cNvSpPr txBox="1">
            <a:spLocks/>
          </p:cNvSpPr>
          <p:nvPr/>
        </p:nvSpPr>
        <p:spPr>
          <a:xfrm>
            <a:off x="618816" y="2245713"/>
            <a:ext cx="11108657" cy="4590515"/>
          </a:xfrm>
          <a:prstGeom prst="rect">
            <a:avLst/>
          </a:prstGeom>
        </p:spPr>
        <p:txBody>
          <a:bodyPr vert="horz" lIns="0" tIns="0" rIns="0" bIns="0" rtlCol="0">
            <a:normAutofit fontScale="62500" lnSpcReduction="20000"/>
          </a:bodyPr>
          <a:lstStyle>
            <a:lvl1pPr marL="15875" indent="0" algn="l" defTabSz="1508394" rtl="0" eaLnBrk="1" latinLnBrk="0" hangingPunct="1">
              <a:lnSpc>
                <a:spcPct val="90000"/>
              </a:lnSpc>
              <a:spcBef>
                <a:spcPts val="1650"/>
              </a:spcBef>
              <a:buFont typeface="Arial" panose="020B0604020202020204" pitchFamily="34" charset="0"/>
              <a:buNone/>
              <a:tabLst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1131296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3959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885493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3299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2639690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3393887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4148084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902281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656478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410676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ru-RU" sz="4500" dirty="0">
                <a:solidFill>
                  <a:srgbClr val="4E4E50"/>
                </a:solidFill>
                <a:latin typeface="+mn-lt"/>
              </a:rPr>
              <a:t>В зимние периоды в Куйбышевской дирекции по эксплуатации путевых машин задействовано </a:t>
            </a:r>
            <a:r>
              <a:rPr lang="ru-RU" sz="4500" dirty="0">
                <a:solidFill>
                  <a:srgbClr val="BF241E"/>
                </a:solidFill>
                <a:latin typeface="+mn-lt"/>
              </a:rPr>
              <a:t>44 ед. </a:t>
            </a:r>
            <a:r>
              <a:rPr lang="ru-RU" sz="4500" dirty="0">
                <a:solidFill>
                  <a:srgbClr val="4E4E50"/>
                </a:solidFill>
                <a:latin typeface="+mn-lt"/>
              </a:rPr>
              <a:t>снегоуборочных машины типа СМ-2. Паспортная загрузка машины снегом составляет </a:t>
            </a:r>
            <a:r>
              <a:rPr lang="ru-RU" sz="4500" dirty="0">
                <a:solidFill>
                  <a:srgbClr val="BF241E"/>
                </a:solidFill>
                <a:latin typeface="+mn-lt"/>
              </a:rPr>
              <a:t>340 м</a:t>
            </a:r>
            <a:r>
              <a:rPr lang="ru-RU" sz="4500" baseline="30000" dirty="0">
                <a:solidFill>
                  <a:srgbClr val="BF241E"/>
                </a:solidFill>
                <a:latin typeface="+mn-lt"/>
              </a:rPr>
              <a:t>3</a:t>
            </a:r>
            <a:r>
              <a:rPr lang="ru-RU" sz="4500" dirty="0">
                <a:solidFill>
                  <a:srgbClr val="4E4E50"/>
                </a:solidFill>
                <a:latin typeface="+mn-lt"/>
              </a:rPr>
              <a:t>, при этом, для предотвращения перегруза машины и исключения возможности обрыва транспортерной ленты (особенно в период повышенной влажности) вагоны СМ загружаются на </a:t>
            </a:r>
            <a:r>
              <a:rPr lang="ru-RU" sz="4500" dirty="0">
                <a:solidFill>
                  <a:srgbClr val="BF241E"/>
                </a:solidFill>
                <a:latin typeface="+mn-lt"/>
              </a:rPr>
              <a:t>90%</a:t>
            </a:r>
            <a:r>
              <a:rPr lang="ru-RU" sz="4500" dirty="0">
                <a:solidFill>
                  <a:srgbClr val="4E4E50"/>
                </a:solidFill>
                <a:latin typeface="+mn-lt"/>
              </a:rPr>
              <a:t>, что не позволяет реализовать технические возможности СМ на </a:t>
            </a:r>
            <a:r>
              <a:rPr lang="ru-RU" sz="4500" dirty="0">
                <a:solidFill>
                  <a:srgbClr val="BF241E"/>
                </a:solidFill>
                <a:latin typeface="+mn-lt"/>
              </a:rPr>
              <a:t>100%</a:t>
            </a:r>
            <a:r>
              <a:rPr lang="ru-RU" sz="4500" dirty="0">
                <a:solidFill>
                  <a:srgbClr val="4E4E50"/>
                </a:solidFill>
                <a:latin typeface="+mn-lt"/>
              </a:rPr>
              <a:t>.</a:t>
            </a:r>
          </a:p>
          <a:p>
            <a:pPr>
              <a:lnSpc>
                <a:spcPct val="120000"/>
              </a:lnSpc>
            </a:pPr>
            <a:r>
              <a:rPr lang="ru-RU" sz="4500" dirty="0">
                <a:solidFill>
                  <a:srgbClr val="4E4E50"/>
                </a:solidFill>
                <a:latin typeface="+mn-lt"/>
              </a:rPr>
              <a:t>Предлагается разработать автоматическую систему контроля погрузки снегоуборочной машины СМ с учетом влажности убираемого снега.</a:t>
            </a:r>
          </a:p>
          <a:p>
            <a:endParaRPr lang="ru-RU" dirty="0">
              <a:solidFill>
                <a:srgbClr val="4E4E50"/>
              </a:solidFill>
            </a:endParaRPr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4EE4F3CF-9CAE-87E8-E692-8D0A562EB0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27473" y="2050578"/>
            <a:ext cx="7932973" cy="529278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>
            <a:extLst>
              <a:ext uri="{FF2B5EF4-FFF2-40B4-BE49-F238E27FC236}">
                <a16:creationId xmlns:a16="http://schemas.microsoft.com/office/drawing/2014/main" id="{EF43AA6F-3CDA-B183-5CC5-18AF99F71F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0646" y="6404529"/>
            <a:ext cx="7349526" cy="470829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6070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159;p16">
            <a:extLst>
              <a:ext uri="{FF2B5EF4-FFF2-40B4-BE49-F238E27FC236}">
                <a16:creationId xmlns:a16="http://schemas.microsoft.com/office/drawing/2014/main" id="{7B543D93-56B6-3074-AD0C-AC4A72548AD5}"/>
              </a:ext>
            </a:extLst>
          </p:cNvPr>
          <p:cNvSpPr txBox="1">
            <a:spLocks/>
          </p:cNvSpPr>
          <p:nvPr/>
        </p:nvSpPr>
        <p:spPr>
          <a:xfrm>
            <a:off x="1396507" y="3798671"/>
            <a:ext cx="17283529" cy="272847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121900" rIns="121900" bIns="121900" rtlCol="0" anchor="t" anchorCtr="0">
            <a:noAutofit/>
          </a:bodyPr>
          <a:lstStyle>
            <a:lvl1pPr marL="377099" indent="-377099" algn="l" defTabSz="1508394" rtl="0" eaLnBrk="1" latinLnBrk="0" hangingPunct="1">
              <a:lnSpc>
                <a:spcPct val="90000"/>
              </a:lnSpc>
              <a:spcBef>
                <a:spcPts val="1650"/>
              </a:spcBef>
              <a:buFont typeface="Arial" panose="020B0604020202020204" pitchFamily="34" charset="0"/>
              <a:buChar char="•"/>
              <a:defRPr sz="4619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1131296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3959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885493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3299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2639690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3393887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4148084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902281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656478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410676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ru-RU" sz="4800" dirty="0">
                <a:solidFill>
                  <a:srgbClr val="4E4E50"/>
                </a:solidFill>
                <a:latin typeface="Calibri"/>
                <a:ea typeface="Calibri"/>
                <a:cs typeface="Calibri"/>
                <a:sym typeface="Calibri"/>
              </a:rPr>
              <a:t>Создание информационно-измерительной системы, показывающей количество загрузки снега в режиме реального времени при любых климатических условиях</a:t>
            </a:r>
          </a:p>
        </p:txBody>
      </p:sp>
      <p:sp>
        <p:nvSpPr>
          <p:cNvPr id="7" name="Заголовок 2">
            <a:extLst>
              <a:ext uri="{FF2B5EF4-FFF2-40B4-BE49-F238E27FC236}">
                <a16:creationId xmlns:a16="http://schemas.microsoft.com/office/drawing/2014/main" id="{7FC3AC49-E9CB-44F3-4885-E3AC5EB07D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7759" y="871036"/>
            <a:ext cx="9741217" cy="911089"/>
          </a:xfrm>
        </p:spPr>
        <p:txBody>
          <a:bodyPr>
            <a:noAutofit/>
          </a:bodyPr>
          <a:lstStyle/>
          <a:p>
            <a:pPr algn="ctr"/>
            <a:r>
              <a:rPr lang="ru-RU" sz="7500" b="1" dirty="0">
                <a:solidFill>
                  <a:srgbClr val="4E4E50"/>
                </a:solidFill>
              </a:rPr>
              <a:t>Ц</a:t>
            </a:r>
            <a:r>
              <a:rPr lang="ru-RU" sz="7500" b="1" dirty="0">
                <a:solidFill>
                  <a:srgbClr val="BF241E"/>
                </a:solidFill>
              </a:rPr>
              <a:t>ель проекта</a:t>
            </a:r>
          </a:p>
        </p:txBody>
      </p:sp>
    </p:spTree>
    <p:extLst>
      <p:ext uri="{BB962C8B-B14F-4D97-AF65-F5344CB8AC3E}">
        <p14:creationId xmlns:p14="http://schemas.microsoft.com/office/powerpoint/2010/main" val="12351044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2160;p16">
            <a:extLst>
              <a:ext uri="{FF2B5EF4-FFF2-40B4-BE49-F238E27FC236}">
                <a16:creationId xmlns:a16="http://schemas.microsoft.com/office/drawing/2014/main" id="{9413DF7F-8CF4-1947-7262-75B63381CFF7}"/>
              </a:ext>
            </a:extLst>
          </p:cNvPr>
          <p:cNvSpPr txBox="1">
            <a:spLocks/>
          </p:cNvSpPr>
          <p:nvPr/>
        </p:nvSpPr>
        <p:spPr>
          <a:xfrm>
            <a:off x="683356" y="1940983"/>
            <a:ext cx="10080437" cy="465098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121900" rIns="121900" bIns="121900" rtlCol="0" anchor="t" anchorCtr="0">
            <a:noAutofit/>
          </a:bodyPr>
          <a:lstStyle>
            <a:lvl1pPr marL="377099" indent="-377099" algn="l" defTabSz="1508394" rtl="0" eaLnBrk="1" latinLnBrk="0" hangingPunct="1">
              <a:lnSpc>
                <a:spcPct val="90000"/>
              </a:lnSpc>
              <a:spcBef>
                <a:spcPts val="1650"/>
              </a:spcBef>
              <a:buFont typeface="Arial" panose="020B0604020202020204" pitchFamily="34" charset="0"/>
              <a:buChar char="•"/>
              <a:defRPr sz="4619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1131296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3959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885493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3299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2639690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3393887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4148084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902281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656478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410676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3600" dirty="0">
                <a:solidFill>
                  <a:srgbClr val="4E4E50"/>
                </a:solidFill>
                <a:cs typeface="Arial" panose="020B0604020202020204" pitchFamily="34" charset="0"/>
              </a:rPr>
              <a:t>При загрузке СМ снегом, бригада, не загружает машину до максимума, чтобы не перегружать транспортерную ленту.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sz="3600" dirty="0">
                <a:solidFill>
                  <a:srgbClr val="4E4E50"/>
                </a:solidFill>
                <a:cs typeface="Arial" panose="020B0604020202020204" pitchFamily="34" charset="0"/>
              </a:rPr>
              <a:t>Так происходит </a:t>
            </a:r>
            <a:r>
              <a:rPr lang="ru-RU" sz="3600" dirty="0">
                <a:solidFill>
                  <a:srgbClr val="BF241E"/>
                </a:solidFill>
                <a:cs typeface="Arial" panose="020B0604020202020204" pitchFamily="34" charset="0"/>
              </a:rPr>
              <a:t>недозагрузка</a:t>
            </a:r>
            <a:r>
              <a:rPr lang="ru-RU" sz="3600" dirty="0">
                <a:cs typeface="Arial" panose="020B0604020202020204" pitchFamily="34" charset="0"/>
              </a:rPr>
              <a:t> </a:t>
            </a:r>
            <a:r>
              <a:rPr lang="ru-RU" sz="3600" dirty="0">
                <a:solidFill>
                  <a:srgbClr val="4E4E50"/>
                </a:solidFill>
                <a:cs typeface="Arial" panose="020B0604020202020204" pitchFamily="34" charset="0"/>
              </a:rPr>
              <a:t>снегом (</a:t>
            </a:r>
            <a:r>
              <a:rPr lang="ru-RU" sz="3600" dirty="0">
                <a:solidFill>
                  <a:srgbClr val="BF241E"/>
                </a:solidFill>
                <a:cs typeface="Arial" panose="020B0604020202020204" pitchFamily="34" charset="0"/>
              </a:rPr>
              <a:t>5 - 10%</a:t>
            </a:r>
            <a:r>
              <a:rPr lang="ru-RU" sz="3600" dirty="0">
                <a:solidFill>
                  <a:srgbClr val="4E4E50"/>
                </a:solidFill>
                <a:cs typeface="Arial" panose="020B0604020202020204" pitchFamily="34" charset="0"/>
              </a:rPr>
              <a:t>) и </a:t>
            </a:r>
            <a:r>
              <a:rPr lang="ru-RU" sz="3600" dirty="0">
                <a:solidFill>
                  <a:srgbClr val="BF241E"/>
                </a:solidFill>
                <a:cs typeface="Arial" panose="020B0604020202020204" pitchFamily="34" charset="0"/>
              </a:rPr>
              <a:t>увеличивается количество выездов </a:t>
            </a:r>
            <a:r>
              <a:rPr lang="ru-RU" sz="3600" dirty="0">
                <a:solidFill>
                  <a:srgbClr val="4E4E50"/>
                </a:solidFill>
                <a:cs typeface="Arial" panose="020B0604020202020204" pitchFamily="34" charset="0"/>
              </a:rPr>
              <a:t>за снегом.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3600" dirty="0">
                <a:solidFill>
                  <a:srgbClr val="4E4E50"/>
                </a:solidFill>
                <a:cs typeface="Arial" panose="020B0604020202020204" pitchFamily="34" charset="0"/>
              </a:rPr>
              <a:t>В случае </a:t>
            </a:r>
            <a:r>
              <a:rPr lang="ru-RU" sz="3600" dirty="0">
                <a:solidFill>
                  <a:srgbClr val="C00000"/>
                </a:solidFill>
                <a:cs typeface="Arial" panose="020B0604020202020204" pitchFamily="34" charset="0"/>
              </a:rPr>
              <a:t>перегрузки</a:t>
            </a:r>
            <a:r>
              <a:rPr lang="ru-RU" sz="3600" dirty="0">
                <a:solidFill>
                  <a:srgbClr val="4E4E50"/>
                </a:solidFill>
                <a:cs typeface="Arial" panose="020B0604020202020204" pitchFamily="34" charset="0"/>
              </a:rPr>
              <a:t> снегом транспортерная лента может выйти из строя.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BF28D942-BB7D-DE78-4112-D55B3641DC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20828" y="2487048"/>
            <a:ext cx="8307854" cy="5538569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600652C-1F5B-D0B1-CFAE-DA44C7C110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356" y="6794365"/>
            <a:ext cx="10608758" cy="3998376"/>
          </a:xfrm>
          <a:prstGeom prst="rect">
            <a:avLst/>
          </a:prstGeom>
        </p:spPr>
      </p:pic>
      <p:sp>
        <p:nvSpPr>
          <p:cNvPr id="10" name="Заголовок 2">
            <a:extLst>
              <a:ext uri="{FF2B5EF4-FFF2-40B4-BE49-F238E27FC236}">
                <a16:creationId xmlns:a16="http://schemas.microsoft.com/office/drawing/2014/main" id="{7FC3AC49-E9CB-44F3-4885-E3AC5EB07D3F}"/>
              </a:ext>
            </a:extLst>
          </p:cNvPr>
          <p:cNvSpPr txBox="1">
            <a:spLocks/>
          </p:cNvSpPr>
          <p:nvPr/>
        </p:nvSpPr>
        <p:spPr>
          <a:xfrm>
            <a:off x="133645" y="719616"/>
            <a:ext cx="9741217" cy="91108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150839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258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ru-RU" sz="7500" b="1" dirty="0">
                <a:solidFill>
                  <a:srgbClr val="4E4E50"/>
                </a:solidFill>
              </a:rPr>
              <a:t>П</a:t>
            </a:r>
            <a:r>
              <a:rPr lang="ru-RU" sz="7500" b="1" dirty="0">
                <a:solidFill>
                  <a:srgbClr val="BF241E"/>
                </a:solidFill>
              </a:rPr>
              <a:t>роблема</a:t>
            </a:r>
          </a:p>
        </p:txBody>
      </p:sp>
    </p:spTree>
    <p:extLst>
      <p:ext uri="{BB962C8B-B14F-4D97-AF65-F5344CB8AC3E}">
        <p14:creationId xmlns:p14="http://schemas.microsoft.com/office/powerpoint/2010/main" val="16144607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159;p16">
            <a:extLst>
              <a:ext uri="{FF2B5EF4-FFF2-40B4-BE49-F238E27FC236}">
                <a16:creationId xmlns:a16="http://schemas.microsoft.com/office/drawing/2014/main" id="{7B543D93-56B6-3074-AD0C-AC4A72548AD5}"/>
              </a:ext>
            </a:extLst>
          </p:cNvPr>
          <p:cNvSpPr txBox="1">
            <a:spLocks/>
          </p:cNvSpPr>
          <p:nvPr/>
        </p:nvSpPr>
        <p:spPr>
          <a:xfrm>
            <a:off x="1117600" y="2798570"/>
            <a:ext cx="17283529" cy="771702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121900" rIns="121900" bIns="121900" rtlCol="0" anchor="t" anchorCtr="0">
            <a:noAutofit/>
          </a:bodyPr>
          <a:lstStyle>
            <a:lvl1pPr marL="377099" indent="-377099" algn="l" defTabSz="1508394" rtl="0" eaLnBrk="1" latinLnBrk="0" hangingPunct="1">
              <a:lnSpc>
                <a:spcPct val="90000"/>
              </a:lnSpc>
              <a:spcBef>
                <a:spcPts val="1650"/>
              </a:spcBef>
              <a:buFont typeface="Arial" panose="020B0604020202020204" pitchFamily="34" charset="0"/>
              <a:buChar char="•"/>
              <a:defRPr sz="4619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1131296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3959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885493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3299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2639690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3393887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4148084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902281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656478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410676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ru-RU" sz="4000" dirty="0">
                <a:solidFill>
                  <a:srgbClr val="4E4E50"/>
                </a:solidFill>
                <a:latin typeface="Calibri"/>
                <a:ea typeface="Calibri"/>
                <a:cs typeface="Calibri"/>
                <a:sym typeface="Calibri"/>
              </a:rPr>
              <a:t>Состав системы: </a:t>
            </a:r>
          </a:p>
          <a:p>
            <a:pPr marL="630238" indent="-630238">
              <a:lnSpc>
                <a:spcPct val="100000"/>
              </a:lnSpc>
              <a:buFont typeface="Courier New" panose="02070309020205020404" pitchFamily="49" charset="0"/>
              <a:buChar char="o"/>
            </a:pPr>
            <a:r>
              <a:rPr lang="ru-RU" sz="4000" dirty="0">
                <a:solidFill>
                  <a:srgbClr val="4E4E50"/>
                </a:solidFill>
                <a:latin typeface="Calibri"/>
                <a:ea typeface="Calibri"/>
                <a:cs typeface="Calibri"/>
                <a:sym typeface="Calibri"/>
              </a:rPr>
              <a:t>Подсистема оценки загрузки машины снегом в автоматическом режиме</a:t>
            </a:r>
          </a:p>
          <a:p>
            <a:pPr marL="630238" indent="-630238">
              <a:lnSpc>
                <a:spcPct val="100000"/>
              </a:lnSpc>
              <a:buFont typeface="Courier New" panose="02070309020205020404" pitchFamily="49" charset="0"/>
              <a:buChar char="o"/>
            </a:pPr>
            <a:r>
              <a:rPr lang="ru-RU" sz="4000" dirty="0">
                <a:solidFill>
                  <a:srgbClr val="4E4E50"/>
                </a:solidFill>
                <a:latin typeface="Calibri"/>
                <a:ea typeface="Calibri"/>
                <a:cs typeface="Calibri"/>
                <a:sym typeface="Calibri"/>
              </a:rPr>
              <a:t>Подсистема визуального контроля процесса загрузки снегом с помощью камер</a:t>
            </a:r>
          </a:p>
          <a:p>
            <a:pPr marL="630238" indent="-630238">
              <a:lnSpc>
                <a:spcPct val="100000"/>
              </a:lnSpc>
              <a:buFont typeface="Courier New" panose="02070309020205020404" pitchFamily="49" charset="0"/>
              <a:buChar char="o"/>
            </a:pPr>
            <a:r>
              <a:rPr lang="ru-RU" sz="4000" dirty="0">
                <a:solidFill>
                  <a:srgbClr val="4E4E50"/>
                </a:solidFill>
                <a:latin typeface="Calibri"/>
                <a:ea typeface="Calibri"/>
                <a:cs typeface="Calibri"/>
                <a:sym typeface="Calibri"/>
              </a:rPr>
              <a:t>Подсистема контроля нагрузки и защиты электродвигателей конвейеров</a:t>
            </a:r>
          </a:p>
          <a:p>
            <a:pPr marL="630238" indent="-630238">
              <a:lnSpc>
                <a:spcPct val="100000"/>
              </a:lnSpc>
              <a:buFont typeface="Courier New" panose="02070309020205020404" pitchFamily="49" charset="0"/>
              <a:buChar char="o"/>
            </a:pPr>
            <a:r>
              <a:rPr lang="ru-RU" sz="4000" dirty="0">
                <a:solidFill>
                  <a:srgbClr val="4E4E50"/>
                </a:solidFill>
                <a:latin typeface="Calibri"/>
                <a:ea typeface="Calibri"/>
                <a:cs typeface="Calibri"/>
                <a:sym typeface="Calibri"/>
              </a:rPr>
              <a:t>Интеллектуальная подсистема подсчета снега с прогнозной оценкой полной загрузки</a:t>
            </a:r>
          </a:p>
          <a:p>
            <a:pPr marL="630238" indent="-630238">
              <a:lnSpc>
                <a:spcPct val="100000"/>
              </a:lnSpc>
              <a:buFont typeface="Courier New" panose="02070309020205020404" pitchFamily="49" charset="0"/>
              <a:buChar char="o"/>
            </a:pPr>
            <a:r>
              <a:rPr lang="ru-RU" sz="4000" dirty="0">
                <a:solidFill>
                  <a:srgbClr val="4E4E50"/>
                </a:solidFill>
                <a:latin typeface="Calibri"/>
                <a:ea typeface="Calibri"/>
                <a:cs typeface="Calibri"/>
                <a:sym typeface="Calibri"/>
              </a:rPr>
              <a:t>Подсистема обработки и визуализации данных</a:t>
            </a:r>
          </a:p>
        </p:txBody>
      </p:sp>
      <p:sp>
        <p:nvSpPr>
          <p:cNvPr id="6" name="Заголовок 2">
            <a:extLst>
              <a:ext uri="{FF2B5EF4-FFF2-40B4-BE49-F238E27FC236}">
                <a16:creationId xmlns:a16="http://schemas.microsoft.com/office/drawing/2014/main" id="{7FC3AC49-E9CB-44F3-4885-E3AC5EB07D3F}"/>
              </a:ext>
            </a:extLst>
          </p:cNvPr>
          <p:cNvSpPr txBox="1">
            <a:spLocks/>
          </p:cNvSpPr>
          <p:nvPr/>
        </p:nvSpPr>
        <p:spPr>
          <a:xfrm>
            <a:off x="-1567543" y="859973"/>
            <a:ext cx="12990832" cy="91108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150839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258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ru-RU" sz="7500" b="1" dirty="0">
                <a:solidFill>
                  <a:srgbClr val="4E4E50"/>
                </a:solidFill>
              </a:rPr>
              <a:t>Р</a:t>
            </a:r>
            <a:r>
              <a:rPr lang="ru-RU" sz="7500" b="1" dirty="0">
                <a:solidFill>
                  <a:srgbClr val="BF241E"/>
                </a:solidFill>
              </a:rPr>
              <a:t>ешение</a:t>
            </a:r>
          </a:p>
        </p:txBody>
      </p:sp>
    </p:spTree>
    <p:extLst>
      <p:ext uri="{BB962C8B-B14F-4D97-AF65-F5344CB8AC3E}">
        <p14:creationId xmlns:p14="http://schemas.microsoft.com/office/powerpoint/2010/main" val="15063180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">
            <a:extLst>
              <a:ext uri="{FF2B5EF4-FFF2-40B4-BE49-F238E27FC236}">
                <a16:creationId xmlns:a16="http://schemas.microsoft.com/office/drawing/2014/main" id="{7FC3AC49-E9CB-44F3-4885-E3AC5EB07D3F}"/>
              </a:ext>
            </a:extLst>
          </p:cNvPr>
          <p:cNvSpPr txBox="1">
            <a:spLocks/>
          </p:cNvSpPr>
          <p:nvPr/>
        </p:nvSpPr>
        <p:spPr>
          <a:xfrm>
            <a:off x="533088" y="827494"/>
            <a:ext cx="9741217" cy="91108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150839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258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ru-RU" sz="7500" b="1" dirty="0">
                <a:solidFill>
                  <a:srgbClr val="4E4E50"/>
                </a:solidFill>
              </a:rPr>
              <a:t>Т</a:t>
            </a:r>
            <a:r>
              <a:rPr lang="ru-RU" sz="7500" b="1" dirty="0">
                <a:solidFill>
                  <a:srgbClr val="BF241E"/>
                </a:solidFill>
              </a:rPr>
              <a:t>иповое решение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0B75A1F-A3AE-7FA3-8C47-A730F39031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7183" y="2212514"/>
            <a:ext cx="17914245" cy="8275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30813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E1F7C940-AA6E-E0C8-CC82-66C5CA6C741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56FEBAC7-C23C-802D-3400-555EBE180F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7515676-5FA5-C46E-C63C-C25C58DCA9D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1DB0C02-6E1C-2133-AD8E-56F137E864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0076545" cy="11315700"/>
          </a:xfrm>
          <a:prstGeom prst="rect">
            <a:avLst/>
          </a:prstGeom>
        </p:spPr>
      </p:pic>
      <p:sp>
        <p:nvSpPr>
          <p:cNvPr id="6" name="Заголовок 2">
            <a:extLst>
              <a:ext uri="{FF2B5EF4-FFF2-40B4-BE49-F238E27FC236}">
                <a16:creationId xmlns:a16="http://schemas.microsoft.com/office/drawing/2014/main" id="{3143E3F0-91E9-F1E1-880E-54DD347B053B}"/>
              </a:ext>
            </a:extLst>
          </p:cNvPr>
          <p:cNvSpPr txBox="1">
            <a:spLocks/>
          </p:cNvSpPr>
          <p:nvPr/>
        </p:nvSpPr>
        <p:spPr>
          <a:xfrm>
            <a:off x="4081530" y="683587"/>
            <a:ext cx="12392184" cy="91108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150839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258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ru-RU" sz="7500" b="1" dirty="0">
                <a:solidFill>
                  <a:srgbClr val="4E4E50"/>
                </a:solidFill>
              </a:rPr>
              <a:t>С</a:t>
            </a:r>
            <a:r>
              <a:rPr lang="ru-RU" sz="7500" b="1" dirty="0">
                <a:solidFill>
                  <a:srgbClr val="BF241E"/>
                </a:solidFill>
              </a:rPr>
              <a:t>ебестоимость решения</a:t>
            </a:r>
          </a:p>
        </p:txBody>
      </p:sp>
      <p:graphicFrame>
        <p:nvGraphicFramePr>
          <p:cNvPr id="11" name="Таблица 10">
            <a:extLst>
              <a:ext uri="{FF2B5EF4-FFF2-40B4-BE49-F238E27FC236}">
                <a16:creationId xmlns:a16="http://schemas.microsoft.com/office/drawing/2014/main" id="{80FBC3D1-3CDF-DE27-32AE-9E26F23A97C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7972593"/>
              </p:ext>
            </p:extLst>
          </p:nvPr>
        </p:nvGraphicFramePr>
        <p:xfrm>
          <a:off x="978092" y="2011976"/>
          <a:ext cx="18120360" cy="8853333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330419">
                  <a:extLst>
                    <a:ext uri="{9D8B030D-6E8A-4147-A177-3AD203B41FA5}">
                      <a16:colId xmlns:a16="http://schemas.microsoft.com/office/drawing/2014/main" val="3685412441"/>
                    </a:ext>
                  </a:extLst>
                </a:gridCol>
                <a:gridCol w="3477455">
                  <a:extLst>
                    <a:ext uri="{9D8B030D-6E8A-4147-A177-3AD203B41FA5}">
                      <a16:colId xmlns:a16="http://schemas.microsoft.com/office/drawing/2014/main" val="3040170453"/>
                    </a:ext>
                  </a:extLst>
                </a:gridCol>
                <a:gridCol w="4891314">
                  <a:extLst>
                    <a:ext uri="{9D8B030D-6E8A-4147-A177-3AD203B41FA5}">
                      <a16:colId xmlns:a16="http://schemas.microsoft.com/office/drawing/2014/main" val="3047383867"/>
                    </a:ext>
                  </a:extLst>
                </a:gridCol>
                <a:gridCol w="5421172">
                  <a:extLst>
                    <a:ext uri="{9D8B030D-6E8A-4147-A177-3AD203B41FA5}">
                      <a16:colId xmlns:a16="http://schemas.microsoft.com/office/drawing/2014/main" val="787996423"/>
                    </a:ext>
                  </a:extLst>
                </a:gridCol>
              </a:tblGrid>
              <a:tr h="834324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Наименование прибора</a:t>
                      </a:r>
                    </a:p>
                  </a:txBody>
                  <a:tcPr anchor="ctr">
                    <a:solidFill>
                      <a:srgbClr val="BF241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Кол-во приборов</a:t>
                      </a:r>
                    </a:p>
                  </a:txBody>
                  <a:tcPr anchor="ctr">
                    <a:solidFill>
                      <a:srgbClr val="BF241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Стоимость 1шт. (</a:t>
                      </a:r>
                      <a:r>
                        <a:rPr lang="ru-RU" sz="2800" dirty="0" err="1"/>
                        <a:t>руб</a:t>
                      </a:r>
                      <a:r>
                        <a:rPr lang="ru-RU" sz="2800" dirty="0"/>
                        <a:t>)</a:t>
                      </a:r>
                    </a:p>
                  </a:txBody>
                  <a:tcPr anchor="ctr">
                    <a:solidFill>
                      <a:srgbClr val="BF241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Итоговая стоимость (</a:t>
                      </a:r>
                      <a:r>
                        <a:rPr lang="ru-RU" sz="2800" dirty="0" err="1"/>
                        <a:t>руб</a:t>
                      </a:r>
                      <a:r>
                        <a:rPr lang="ru-RU" sz="2800" dirty="0"/>
                        <a:t>)</a:t>
                      </a:r>
                    </a:p>
                  </a:txBody>
                  <a:tcPr anchor="ctr">
                    <a:solidFill>
                      <a:srgbClr val="BF241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57844"/>
                  </a:ext>
                </a:extLst>
              </a:tr>
              <a:tr h="1102314"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Ультразвуковой датчик уровня МПУ-УР 01.005 без дисплея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 тыс.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400 тыс.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74420855"/>
                  </a:ext>
                </a:extLst>
              </a:tr>
              <a:tr h="606343"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Видеокамера МВК-9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 тыс.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56 тыс.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36134736"/>
                  </a:ext>
                </a:extLst>
              </a:tr>
              <a:tr h="1780662"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Комплект датчиков тока и напряжения, преобразователь сигнала, микроконтроллер со встроенной программой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 тыс.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240 тыс.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54083358"/>
                  </a:ext>
                </a:extLst>
              </a:tr>
              <a:tr h="1441488"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Компьютер, ПО подсчета снега с прогнозной оценкой полной загрузки,</a:t>
                      </a:r>
                    </a:p>
                    <a:p>
                      <a:pPr algn="ctr"/>
                      <a:r>
                        <a:rPr lang="ru-RU" sz="2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 для визуализации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300 тыс.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300 тыс.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3862037"/>
                  </a:ext>
                </a:extLst>
              </a:tr>
              <a:tr h="1393677"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Коммутационная часть, блоки ввода-вывода, контроллер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90 тыс.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90 тыс.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25524003"/>
                  </a:ext>
                </a:extLst>
              </a:tr>
              <a:tr h="1355549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Итоговая стоимость системы:</a:t>
                      </a:r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                                                                                    1086 </a:t>
                      </a:r>
                      <a:r>
                        <a:rPr lang="ru-RU" sz="2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тыс.руб</a:t>
                      </a:r>
                      <a:endParaRPr lang="ru-RU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28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2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581540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654181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2">
            <a:extLst>
              <a:ext uri="{FF2B5EF4-FFF2-40B4-BE49-F238E27FC236}">
                <a16:creationId xmlns:a16="http://schemas.microsoft.com/office/drawing/2014/main" id="{FA1EADD7-7C5E-15B4-0C10-C08F076B8B40}"/>
              </a:ext>
            </a:extLst>
          </p:cNvPr>
          <p:cNvSpPr txBox="1">
            <a:spLocks/>
          </p:cNvSpPr>
          <p:nvPr/>
        </p:nvSpPr>
        <p:spPr>
          <a:xfrm>
            <a:off x="-287525" y="435441"/>
            <a:ext cx="9741217" cy="91108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150839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258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ru-RU" sz="7500" b="1" dirty="0">
                <a:solidFill>
                  <a:srgbClr val="4E4E50"/>
                </a:solidFill>
              </a:rPr>
              <a:t>Р</a:t>
            </a:r>
            <a:r>
              <a:rPr lang="ru-RU" sz="7500" b="1" dirty="0">
                <a:solidFill>
                  <a:srgbClr val="BF241E"/>
                </a:solidFill>
              </a:rPr>
              <a:t>асчет рынка </a:t>
            </a:r>
          </a:p>
        </p:txBody>
      </p:sp>
      <p:sp>
        <p:nvSpPr>
          <p:cNvPr id="2" name="Google Shape;2159;p16">
            <a:extLst>
              <a:ext uri="{FF2B5EF4-FFF2-40B4-BE49-F238E27FC236}">
                <a16:creationId xmlns:a16="http://schemas.microsoft.com/office/drawing/2014/main" id="{0B072E9D-DD42-F513-9A5E-AAD2230E294E}"/>
              </a:ext>
            </a:extLst>
          </p:cNvPr>
          <p:cNvSpPr txBox="1">
            <a:spLocks/>
          </p:cNvSpPr>
          <p:nvPr/>
        </p:nvSpPr>
        <p:spPr>
          <a:xfrm>
            <a:off x="145143" y="9461733"/>
            <a:ext cx="17283529" cy="771702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121900" rIns="121900" bIns="121900" rtlCol="0" anchor="t" anchorCtr="0">
            <a:noAutofit/>
          </a:bodyPr>
          <a:lstStyle>
            <a:lvl1pPr marL="377099" indent="-377099" algn="l" defTabSz="1508394" rtl="0" eaLnBrk="1" latinLnBrk="0" hangingPunct="1">
              <a:lnSpc>
                <a:spcPct val="90000"/>
              </a:lnSpc>
              <a:spcBef>
                <a:spcPts val="1650"/>
              </a:spcBef>
              <a:buFont typeface="Arial" panose="020B0604020202020204" pitchFamily="34" charset="0"/>
              <a:buChar char="•"/>
              <a:defRPr sz="4619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1131296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3959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885493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3299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2639690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3393887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4148084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902281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656478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410676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ru-RU" sz="3200" dirty="0">
                <a:solidFill>
                  <a:srgbClr val="4E4E50"/>
                </a:solidFill>
                <a:latin typeface="Calibri"/>
                <a:ea typeface="Calibri"/>
                <a:cs typeface="Calibri"/>
                <a:sym typeface="Calibri"/>
              </a:rPr>
              <a:t>Стоимость решения = 1086 тыс. </a:t>
            </a:r>
            <a:r>
              <a:rPr lang="ru-RU" sz="3200" dirty="0" err="1">
                <a:solidFill>
                  <a:srgbClr val="4E4E50"/>
                </a:solidFill>
                <a:latin typeface="Calibri"/>
                <a:ea typeface="Calibri"/>
                <a:cs typeface="Calibri"/>
                <a:sym typeface="Calibri"/>
              </a:rPr>
              <a:t>руб</a:t>
            </a:r>
            <a:endParaRPr lang="ru-RU" sz="3200" dirty="0">
              <a:solidFill>
                <a:srgbClr val="4E4E5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ru-RU" sz="3200" dirty="0">
                <a:solidFill>
                  <a:srgbClr val="4E4E50"/>
                </a:solidFill>
                <a:latin typeface="Calibri"/>
                <a:ea typeface="Calibri"/>
                <a:cs typeface="Calibri"/>
                <a:sym typeface="Calibri"/>
              </a:rPr>
              <a:t>Стоимость продажи 1 системы = 1,5 млн </a:t>
            </a:r>
            <a:r>
              <a:rPr lang="ru-RU" sz="3200" dirty="0" err="1">
                <a:solidFill>
                  <a:srgbClr val="4E4E50"/>
                </a:solidFill>
                <a:latin typeface="Calibri"/>
                <a:ea typeface="Calibri"/>
                <a:cs typeface="Calibri"/>
                <a:sym typeface="Calibri"/>
              </a:rPr>
              <a:t>руб</a:t>
            </a:r>
            <a:endParaRPr lang="ru-RU" sz="3200" dirty="0">
              <a:solidFill>
                <a:srgbClr val="4E4E5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CA22DB6D-0D40-879F-FABD-10CDAF9AA61B}"/>
              </a:ext>
            </a:extLst>
          </p:cNvPr>
          <p:cNvSpPr/>
          <p:nvPr/>
        </p:nvSpPr>
        <p:spPr>
          <a:xfrm>
            <a:off x="954697" y="2536455"/>
            <a:ext cx="4343016" cy="1711777"/>
          </a:xfrm>
          <a:prstGeom prst="roundRect">
            <a:avLst/>
          </a:prstGeom>
          <a:solidFill>
            <a:srgbClr val="BF241E"/>
          </a:solidFill>
          <a:ln w="38100">
            <a:solidFill>
              <a:srgbClr val="4E4E50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E8E8E8"/>
                </a:solidFill>
              </a:rPr>
              <a:t>Для </a:t>
            </a:r>
            <a:r>
              <a:rPr lang="ru-RU" sz="3200" b="1" dirty="0" err="1">
                <a:solidFill>
                  <a:srgbClr val="E8E8E8"/>
                </a:solidFill>
              </a:rPr>
              <a:t>КбшРЖД</a:t>
            </a:r>
            <a:endParaRPr lang="ru-RU" sz="3200" b="1" dirty="0">
              <a:solidFill>
                <a:srgbClr val="E8E8E8"/>
              </a:solidFill>
            </a:endParaRP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137336B7-5FA8-1013-F21A-E1C96545CA9C}"/>
              </a:ext>
            </a:extLst>
          </p:cNvPr>
          <p:cNvSpPr/>
          <p:nvPr/>
        </p:nvSpPr>
        <p:spPr>
          <a:xfrm>
            <a:off x="954696" y="5048445"/>
            <a:ext cx="4343017" cy="1816812"/>
          </a:xfrm>
          <a:prstGeom prst="roundRect">
            <a:avLst/>
          </a:prstGeom>
          <a:solidFill>
            <a:srgbClr val="BF241E"/>
          </a:solidFill>
          <a:ln w="38100">
            <a:solidFill>
              <a:srgbClr val="4E4E50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E8E8E8"/>
                </a:solidFill>
              </a:rPr>
              <a:t>Для РЖД по России</a:t>
            </a:r>
          </a:p>
        </p:txBody>
      </p:sp>
      <p:sp>
        <p:nvSpPr>
          <p:cNvPr id="6" name="Стрелка: вправо 5">
            <a:extLst>
              <a:ext uri="{FF2B5EF4-FFF2-40B4-BE49-F238E27FC236}">
                <a16:creationId xmlns:a16="http://schemas.microsoft.com/office/drawing/2014/main" id="{9B1FFE77-E54E-050E-B837-54122AA2F9C3}"/>
              </a:ext>
            </a:extLst>
          </p:cNvPr>
          <p:cNvSpPr/>
          <p:nvPr/>
        </p:nvSpPr>
        <p:spPr>
          <a:xfrm>
            <a:off x="6836346" y="2281475"/>
            <a:ext cx="3711388" cy="1889810"/>
          </a:xfrm>
          <a:prstGeom prst="rightArrow">
            <a:avLst/>
          </a:prstGeom>
          <a:solidFill>
            <a:srgbClr val="4E4E50"/>
          </a:solidFill>
          <a:ln>
            <a:solidFill>
              <a:srgbClr val="4E4E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69893B6B-B24A-1272-6265-FED8408DD139}"/>
              </a:ext>
            </a:extLst>
          </p:cNvPr>
          <p:cNvSpPr/>
          <p:nvPr/>
        </p:nvSpPr>
        <p:spPr>
          <a:xfrm>
            <a:off x="12630134" y="2501654"/>
            <a:ext cx="4380610" cy="1754091"/>
          </a:xfrm>
          <a:prstGeom prst="roundRect">
            <a:avLst/>
          </a:prstGeom>
          <a:solidFill>
            <a:srgbClr val="BF241E"/>
          </a:solidFill>
          <a:ln w="38100">
            <a:solidFill>
              <a:srgbClr val="4E4E50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rgbClr val="E8E8E8"/>
                </a:solidFill>
              </a:rPr>
              <a:t>66 млн </a:t>
            </a:r>
            <a:r>
              <a:rPr lang="ru-RU" sz="4000" b="1" dirty="0" err="1">
                <a:solidFill>
                  <a:srgbClr val="E8E8E8"/>
                </a:solidFill>
              </a:rPr>
              <a:t>руб</a:t>
            </a:r>
            <a:endParaRPr lang="ru-RU" sz="4000" b="1" dirty="0">
              <a:solidFill>
                <a:srgbClr val="E8E8E8"/>
              </a:solidFill>
            </a:endParaRPr>
          </a:p>
        </p:txBody>
      </p:sp>
      <p:sp>
        <p:nvSpPr>
          <p:cNvPr id="11" name="Заголовок 2">
            <a:extLst>
              <a:ext uri="{FF2B5EF4-FFF2-40B4-BE49-F238E27FC236}">
                <a16:creationId xmlns:a16="http://schemas.microsoft.com/office/drawing/2014/main" id="{37AC0154-0854-9B9F-353C-7954A7A83A91}"/>
              </a:ext>
            </a:extLst>
          </p:cNvPr>
          <p:cNvSpPr txBox="1">
            <a:spLocks/>
          </p:cNvSpPr>
          <p:nvPr/>
        </p:nvSpPr>
        <p:spPr>
          <a:xfrm>
            <a:off x="6836346" y="2980519"/>
            <a:ext cx="3109504" cy="491721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150839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258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ru-RU" sz="3600" b="1" dirty="0">
                <a:solidFill>
                  <a:schemeClr val="bg1"/>
                </a:solidFill>
              </a:rPr>
              <a:t>44 ед.</a:t>
            </a:r>
          </a:p>
          <a:p>
            <a:pPr algn="ctr"/>
            <a:r>
              <a:rPr lang="ru-RU" sz="3600" b="1" dirty="0">
                <a:solidFill>
                  <a:schemeClr val="bg1"/>
                </a:solidFill>
              </a:rPr>
              <a:t>СМ-2</a:t>
            </a: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E6B8F284-09F9-3CAB-2305-F91CCF5B8DBE}"/>
              </a:ext>
            </a:extLst>
          </p:cNvPr>
          <p:cNvSpPr/>
          <p:nvPr/>
        </p:nvSpPr>
        <p:spPr>
          <a:xfrm>
            <a:off x="12630134" y="5027265"/>
            <a:ext cx="4380610" cy="1837992"/>
          </a:xfrm>
          <a:prstGeom prst="roundRect">
            <a:avLst/>
          </a:prstGeom>
          <a:solidFill>
            <a:srgbClr val="BF241E"/>
          </a:solidFill>
          <a:ln w="38100">
            <a:solidFill>
              <a:srgbClr val="4E4E50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rgbClr val="E8E8E8"/>
                </a:solidFill>
              </a:rPr>
              <a:t>750 млн </a:t>
            </a:r>
            <a:r>
              <a:rPr lang="ru-RU" sz="4000" b="1" dirty="0" err="1">
                <a:solidFill>
                  <a:srgbClr val="E8E8E8"/>
                </a:solidFill>
              </a:rPr>
              <a:t>руб</a:t>
            </a:r>
            <a:endParaRPr lang="ru-RU" sz="4000" b="1" dirty="0">
              <a:solidFill>
                <a:srgbClr val="E8E8E8"/>
              </a:solidFill>
            </a:endParaRPr>
          </a:p>
        </p:txBody>
      </p:sp>
      <p:sp>
        <p:nvSpPr>
          <p:cNvPr id="3" name="Стрелка: вправо 2">
            <a:extLst>
              <a:ext uri="{FF2B5EF4-FFF2-40B4-BE49-F238E27FC236}">
                <a16:creationId xmlns:a16="http://schemas.microsoft.com/office/drawing/2014/main" id="{FC74B37B-2594-A147-6F92-1045895C115E}"/>
              </a:ext>
            </a:extLst>
          </p:cNvPr>
          <p:cNvSpPr/>
          <p:nvPr/>
        </p:nvSpPr>
        <p:spPr>
          <a:xfrm>
            <a:off x="6836346" y="4810468"/>
            <a:ext cx="3711388" cy="1889810"/>
          </a:xfrm>
          <a:prstGeom prst="rightArrow">
            <a:avLst/>
          </a:prstGeom>
          <a:solidFill>
            <a:srgbClr val="4E4E50"/>
          </a:solidFill>
          <a:ln>
            <a:solidFill>
              <a:srgbClr val="4E4E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Заголовок 2">
            <a:extLst>
              <a:ext uri="{FF2B5EF4-FFF2-40B4-BE49-F238E27FC236}">
                <a16:creationId xmlns:a16="http://schemas.microsoft.com/office/drawing/2014/main" id="{087AB59B-A59B-5C09-006C-2240A0CEF3F0}"/>
              </a:ext>
            </a:extLst>
          </p:cNvPr>
          <p:cNvSpPr txBox="1">
            <a:spLocks/>
          </p:cNvSpPr>
          <p:nvPr/>
        </p:nvSpPr>
        <p:spPr>
          <a:xfrm>
            <a:off x="6836346" y="5509512"/>
            <a:ext cx="3109504" cy="491721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150839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258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ru-RU" sz="3600" b="1" dirty="0">
                <a:solidFill>
                  <a:schemeClr val="bg1"/>
                </a:solidFill>
              </a:rPr>
              <a:t>500 ед.</a:t>
            </a:r>
          </a:p>
          <a:p>
            <a:pPr algn="ctr"/>
            <a:r>
              <a:rPr lang="ru-RU" sz="3600" b="1" dirty="0">
                <a:solidFill>
                  <a:schemeClr val="bg1"/>
                </a:solidFill>
              </a:rPr>
              <a:t>СМ-2</a:t>
            </a:r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6FA3F6BA-3AC7-DB41-0193-935FD7188C26}"/>
              </a:ext>
            </a:extLst>
          </p:cNvPr>
          <p:cNvSpPr/>
          <p:nvPr/>
        </p:nvSpPr>
        <p:spPr>
          <a:xfrm>
            <a:off x="954696" y="7742912"/>
            <a:ext cx="4343017" cy="1816812"/>
          </a:xfrm>
          <a:prstGeom prst="roundRect">
            <a:avLst/>
          </a:prstGeom>
          <a:solidFill>
            <a:srgbClr val="BF241E"/>
          </a:solidFill>
          <a:ln w="38100">
            <a:solidFill>
              <a:srgbClr val="4E4E50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E8E8E8"/>
                </a:solidFill>
              </a:rPr>
              <a:t>Для РЖД по России</a:t>
            </a:r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075766D3-76E8-B44E-CB1C-4ED574F4182E}"/>
              </a:ext>
            </a:extLst>
          </p:cNvPr>
          <p:cNvSpPr/>
          <p:nvPr/>
        </p:nvSpPr>
        <p:spPr>
          <a:xfrm>
            <a:off x="12630134" y="7758232"/>
            <a:ext cx="4380610" cy="1837992"/>
          </a:xfrm>
          <a:prstGeom prst="roundRect">
            <a:avLst/>
          </a:prstGeom>
          <a:solidFill>
            <a:srgbClr val="BF241E"/>
          </a:solidFill>
          <a:ln w="38100">
            <a:solidFill>
              <a:srgbClr val="4E4E50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rgbClr val="E8E8E8"/>
                </a:solidFill>
              </a:rPr>
              <a:t>3 млрд </a:t>
            </a:r>
            <a:r>
              <a:rPr lang="ru-RU" sz="4000" b="1" dirty="0" err="1">
                <a:solidFill>
                  <a:srgbClr val="E8E8E8"/>
                </a:solidFill>
              </a:rPr>
              <a:t>руб</a:t>
            </a:r>
            <a:endParaRPr lang="ru-RU" sz="4000" b="1" dirty="0">
              <a:solidFill>
                <a:srgbClr val="E8E8E8"/>
              </a:solidFill>
            </a:endParaRPr>
          </a:p>
        </p:txBody>
      </p:sp>
      <p:sp>
        <p:nvSpPr>
          <p:cNvPr id="17" name="Стрелка: вправо 16">
            <a:extLst>
              <a:ext uri="{FF2B5EF4-FFF2-40B4-BE49-F238E27FC236}">
                <a16:creationId xmlns:a16="http://schemas.microsoft.com/office/drawing/2014/main" id="{0EAC913D-2055-2F38-7C41-27EB0DEB2D1A}"/>
              </a:ext>
            </a:extLst>
          </p:cNvPr>
          <p:cNvSpPr/>
          <p:nvPr/>
        </p:nvSpPr>
        <p:spPr>
          <a:xfrm>
            <a:off x="6836346" y="7706414"/>
            <a:ext cx="3711388" cy="1889810"/>
          </a:xfrm>
          <a:prstGeom prst="rightArrow">
            <a:avLst/>
          </a:prstGeom>
          <a:solidFill>
            <a:srgbClr val="4E4E50"/>
          </a:solidFill>
          <a:ln>
            <a:solidFill>
              <a:srgbClr val="4E4E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Заголовок 2">
            <a:extLst>
              <a:ext uri="{FF2B5EF4-FFF2-40B4-BE49-F238E27FC236}">
                <a16:creationId xmlns:a16="http://schemas.microsoft.com/office/drawing/2014/main" id="{B006BB46-37F4-6D26-9D42-6D882EFC211E}"/>
              </a:ext>
            </a:extLst>
          </p:cNvPr>
          <p:cNvSpPr txBox="1">
            <a:spLocks/>
          </p:cNvSpPr>
          <p:nvPr/>
        </p:nvSpPr>
        <p:spPr>
          <a:xfrm>
            <a:off x="6946515" y="8405458"/>
            <a:ext cx="3109504" cy="491721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150839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258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ru-RU" sz="3600" b="1" dirty="0">
                <a:solidFill>
                  <a:schemeClr val="bg1"/>
                </a:solidFill>
              </a:rPr>
              <a:t>2000 ед.</a:t>
            </a:r>
          </a:p>
          <a:p>
            <a:pPr algn="ctr"/>
            <a:r>
              <a:rPr lang="ru-RU" sz="2000" b="1" dirty="0">
                <a:solidFill>
                  <a:schemeClr val="bg1"/>
                </a:solidFill>
              </a:rPr>
              <a:t>Другие типы машин </a:t>
            </a:r>
          </a:p>
        </p:txBody>
      </p:sp>
    </p:spTree>
    <p:extLst>
      <p:ext uri="{BB962C8B-B14F-4D97-AF65-F5344CB8AC3E}">
        <p14:creationId xmlns:p14="http://schemas.microsoft.com/office/powerpoint/2010/main" val="28615705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2">
            <a:extLst>
              <a:ext uri="{FF2B5EF4-FFF2-40B4-BE49-F238E27FC236}">
                <a16:creationId xmlns:a16="http://schemas.microsoft.com/office/drawing/2014/main" id="{FA1EADD7-7C5E-15B4-0C10-C08F076B8B40}"/>
              </a:ext>
            </a:extLst>
          </p:cNvPr>
          <p:cNvSpPr txBox="1">
            <a:spLocks/>
          </p:cNvSpPr>
          <p:nvPr/>
        </p:nvSpPr>
        <p:spPr>
          <a:xfrm>
            <a:off x="510380" y="747665"/>
            <a:ext cx="9741217" cy="91108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150839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258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ru-RU" sz="7500" b="1" dirty="0">
                <a:solidFill>
                  <a:srgbClr val="4E4E50"/>
                </a:solidFill>
              </a:rPr>
              <a:t>К</a:t>
            </a:r>
            <a:r>
              <a:rPr lang="ru-RU" sz="7500" b="1" dirty="0">
                <a:solidFill>
                  <a:srgbClr val="BF241E"/>
                </a:solidFill>
              </a:rPr>
              <a:t>онкуренты </a:t>
            </a: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6CE41C38-CAEC-4C72-93F4-5BCEF74CCD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4762709"/>
              </p:ext>
            </p:extLst>
          </p:nvPr>
        </p:nvGraphicFramePr>
        <p:xfrm>
          <a:off x="510380" y="2505717"/>
          <a:ext cx="19091275" cy="8549492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6076867">
                  <a:extLst>
                    <a:ext uri="{9D8B030D-6E8A-4147-A177-3AD203B41FA5}">
                      <a16:colId xmlns:a16="http://schemas.microsoft.com/office/drawing/2014/main" val="3685412441"/>
                    </a:ext>
                  </a:extLst>
                </a:gridCol>
                <a:gridCol w="3991208">
                  <a:extLst>
                    <a:ext uri="{9D8B030D-6E8A-4147-A177-3AD203B41FA5}">
                      <a16:colId xmlns:a16="http://schemas.microsoft.com/office/drawing/2014/main" val="3040170453"/>
                    </a:ext>
                  </a:extLst>
                </a:gridCol>
                <a:gridCol w="4006499">
                  <a:extLst>
                    <a:ext uri="{9D8B030D-6E8A-4147-A177-3AD203B41FA5}">
                      <a16:colId xmlns:a16="http://schemas.microsoft.com/office/drawing/2014/main" val="3047383867"/>
                    </a:ext>
                  </a:extLst>
                </a:gridCol>
                <a:gridCol w="5016701">
                  <a:extLst>
                    <a:ext uri="{9D8B030D-6E8A-4147-A177-3AD203B41FA5}">
                      <a16:colId xmlns:a16="http://schemas.microsoft.com/office/drawing/2014/main" val="787996423"/>
                    </a:ext>
                  </a:extLst>
                </a:gridCol>
              </a:tblGrid>
              <a:tr h="594212">
                <a:tc>
                  <a:txBody>
                    <a:bodyPr/>
                    <a:lstStyle/>
                    <a:p>
                      <a:pPr algn="ctr"/>
                      <a:endParaRPr lang="ru-RU" sz="2800" dirty="0"/>
                    </a:p>
                  </a:txBody>
                  <a:tcPr anchor="ctr">
                    <a:solidFill>
                      <a:srgbClr val="BF241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Конкурент 1</a:t>
                      </a:r>
                    </a:p>
                  </a:txBody>
                  <a:tcPr anchor="ctr">
                    <a:solidFill>
                      <a:srgbClr val="BF241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Конкурент 2</a:t>
                      </a:r>
                    </a:p>
                  </a:txBody>
                  <a:tcPr anchor="ctr">
                    <a:solidFill>
                      <a:srgbClr val="BF241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МЫ</a:t>
                      </a:r>
                    </a:p>
                  </a:txBody>
                  <a:tcPr anchor="ctr">
                    <a:solidFill>
                      <a:srgbClr val="BF241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57844"/>
                  </a:ext>
                </a:extLst>
              </a:tr>
              <a:tr h="1216045"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solidFill>
                            <a:schemeClr val="bg1"/>
                          </a:solidFill>
                          <a:latin typeface="+mn-lt"/>
                          <a:cs typeface="Arial" panose="020B0604020202020204" pitchFamily="34" charset="0"/>
                        </a:rPr>
                        <a:t>Критерии сравнения</a:t>
                      </a:r>
                    </a:p>
                  </a:txBody>
                  <a:tcPr anchor="ctr">
                    <a:solidFill>
                      <a:srgbClr val="BF241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solidFill>
                            <a:schemeClr val="bg1"/>
                          </a:solidFill>
                          <a:latin typeface="+mn-lt"/>
                          <a:cs typeface="Arial" panose="020B0604020202020204" pitchFamily="34" charset="0"/>
                        </a:rPr>
                        <a:t>Модернизированная машина СМ-2</a:t>
                      </a:r>
                    </a:p>
                  </a:txBody>
                  <a:tcPr anchor="ctr">
                    <a:solidFill>
                      <a:srgbClr val="BF241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solidFill>
                            <a:schemeClr val="bg1"/>
                          </a:solidFill>
                          <a:latin typeface="+mn-lt"/>
                          <a:cs typeface="Arial" panose="020B0604020202020204" pitchFamily="34" charset="0"/>
                        </a:rPr>
                        <a:t>ПСС</a:t>
                      </a:r>
                    </a:p>
                  </a:txBody>
                  <a:tcPr anchor="ctr">
                    <a:solidFill>
                      <a:srgbClr val="BF241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solidFill>
                            <a:schemeClr val="bg1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Информационно-измерительная система, показывающая количество загрузки снега в режиме реального времени</a:t>
                      </a:r>
                      <a:endParaRPr lang="ru-RU" sz="2400" b="1" dirty="0">
                        <a:solidFill>
                          <a:schemeClr val="bg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BF241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524510"/>
                  </a:ext>
                </a:extLst>
              </a:tr>
              <a:tr h="858385">
                <a:tc>
                  <a:txBody>
                    <a:bodyPr/>
                    <a:lstStyle/>
                    <a:p>
                      <a:pPr algn="ctr"/>
                      <a:r>
                        <a:rPr lang="ru-RU" sz="24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Подсчет погруженного снега</a:t>
                      </a:r>
                      <a:endParaRPr lang="ru-RU" sz="2400" b="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150839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6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Arial" panose="020B0604020202020204" pitchFamily="34" charset="0"/>
                        </a:rPr>
                        <a:t>-</a:t>
                      </a:r>
                      <a:endParaRPr kumimoji="0" lang="ru-RU" sz="6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150839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6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800" b="1" dirty="0">
                          <a:solidFill>
                            <a:srgbClr val="00B050"/>
                          </a:solidFill>
                          <a:latin typeface="+mn-lt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74420855"/>
                  </a:ext>
                </a:extLst>
              </a:tr>
              <a:tr h="643788"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>
                          <a:latin typeface="+mn-lt"/>
                          <a:cs typeface="Arial" panose="020B0604020202020204" pitchFamily="34" charset="0"/>
                        </a:rPr>
                        <a:t>Визуальный контроль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150839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4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Arial" panose="020B0604020202020204" pitchFamily="34" charset="0"/>
                        </a:rPr>
                        <a:t>+</a:t>
                      </a:r>
                      <a:endParaRPr kumimoji="0" lang="ru-RU" sz="4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150839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4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800" b="1" dirty="0">
                          <a:solidFill>
                            <a:srgbClr val="00B050"/>
                          </a:solidFill>
                          <a:latin typeface="+mn-lt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36134736"/>
                  </a:ext>
                </a:extLst>
              </a:tr>
              <a:tr h="858385">
                <a:tc>
                  <a:txBody>
                    <a:bodyPr/>
                    <a:lstStyle/>
                    <a:p>
                      <a:pPr algn="ctr"/>
                      <a:r>
                        <a:rPr lang="ru-RU" sz="24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Система диагностики аварийных ситуаций</a:t>
                      </a:r>
                      <a:endParaRPr lang="ru-RU" sz="2400" b="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150839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600" b="1" dirty="0">
                          <a:solidFill>
                            <a:srgbClr val="FF0000"/>
                          </a:solidFill>
                          <a:latin typeface="+mn-lt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800" b="1" dirty="0">
                          <a:solidFill>
                            <a:srgbClr val="00B050"/>
                          </a:solidFill>
                          <a:latin typeface="+mn-lt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800" b="1" dirty="0">
                          <a:solidFill>
                            <a:srgbClr val="00B050"/>
                          </a:solidFill>
                          <a:latin typeface="+mn-lt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54083358"/>
                  </a:ext>
                </a:extLst>
              </a:tr>
              <a:tr h="942893">
                <a:tc>
                  <a:txBody>
                    <a:bodyPr/>
                    <a:lstStyle/>
                    <a:p>
                      <a:pPr algn="ctr"/>
                      <a:r>
                        <a:rPr lang="ru-RU" sz="24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Автоматический контроль загрузки снегоуборочной машины</a:t>
                      </a:r>
                      <a:endParaRPr lang="ru-RU" sz="2400" b="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600" b="1" dirty="0">
                          <a:solidFill>
                            <a:srgbClr val="FF0000"/>
                          </a:solidFill>
                          <a:latin typeface="+mn-lt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600" b="1" dirty="0">
                          <a:solidFill>
                            <a:srgbClr val="FF0000"/>
                          </a:solidFill>
                          <a:latin typeface="+mn-lt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800" b="1" dirty="0">
                          <a:solidFill>
                            <a:srgbClr val="00B050"/>
                          </a:solidFill>
                          <a:latin typeface="+mn-lt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3862037"/>
                  </a:ext>
                </a:extLst>
              </a:tr>
              <a:tr h="1010188">
                <a:tc>
                  <a:txBody>
                    <a:bodyPr/>
                    <a:lstStyle/>
                    <a:p>
                      <a:pPr algn="ctr"/>
                      <a:r>
                        <a:rPr lang="ru-RU" sz="24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Определение массы загруженного снега</a:t>
                      </a:r>
                      <a:endParaRPr lang="ru-RU" sz="2400" b="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600" b="1" dirty="0">
                          <a:solidFill>
                            <a:srgbClr val="FF0000"/>
                          </a:solidFill>
                          <a:latin typeface="+mn-lt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600" b="1" dirty="0">
                          <a:solidFill>
                            <a:srgbClr val="FF0000"/>
                          </a:solidFill>
                          <a:latin typeface="+mn-lt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800" b="1" dirty="0">
                          <a:solidFill>
                            <a:srgbClr val="00B050"/>
                          </a:solidFill>
                          <a:latin typeface="+mn-lt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25524003"/>
                  </a:ext>
                </a:extLst>
              </a:tr>
              <a:tr h="965433">
                <a:tc>
                  <a:txBody>
                    <a:bodyPr/>
                    <a:lstStyle/>
                    <a:p>
                      <a:pPr algn="ctr"/>
                      <a:r>
                        <a:rPr lang="ru-RU" sz="24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Защита электродвигателей конвейеров снегоуборочных машин</a:t>
                      </a:r>
                      <a:endParaRPr lang="ru-RU" sz="2400" b="1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600" b="1" dirty="0">
                          <a:solidFill>
                            <a:srgbClr val="FF0000"/>
                          </a:solidFill>
                          <a:latin typeface="+mn-lt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7200" b="1" dirty="0">
                          <a:solidFill>
                            <a:srgbClr val="FF0000"/>
                          </a:solidFill>
                          <a:latin typeface="+mn-lt"/>
                        </a:rPr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400" b="1" dirty="0">
                          <a:solidFill>
                            <a:srgbClr val="00B050"/>
                          </a:solidFill>
                          <a:latin typeface="+mn-lt"/>
                        </a:rPr>
                        <a:t>+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581540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879025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73C9FC0C-CD20-F5C8-91CD-58F89A71CA59}"/>
              </a:ext>
            </a:extLst>
          </p:cNvPr>
          <p:cNvSpPr/>
          <p:nvPr/>
        </p:nvSpPr>
        <p:spPr>
          <a:xfrm>
            <a:off x="1970696" y="2318160"/>
            <a:ext cx="5181599" cy="2422296"/>
          </a:xfrm>
          <a:prstGeom prst="roundRect">
            <a:avLst/>
          </a:prstGeom>
          <a:solidFill>
            <a:srgbClr val="BF241E"/>
          </a:solidFill>
          <a:ln w="38100">
            <a:solidFill>
              <a:srgbClr val="4E4E50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E8E8E8"/>
                </a:solidFill>
              </a:rPr>
              <a:t>Решение соответствует проблеме заказчика на 100%</a:t>
            </a: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8374117E-34EA-BD58-75E2-E40E50C83CA4}"/>
              </a:ext>
            </a:extLst>
          </p:cNvPr>
          <p:cNvSpPr/>
          <p:nvPr/>
        </p:nvSpPr>
        <p:spPr>
          <a:xfrm>
            <a:off x="1970696" y="5406829"/>
            <a:ext cx="5181599" cy="2305220"/>
          </a:xfrm>
          <a:prstGeom prst="roundRect">
            <a:avLst/>
          </a:prstGeom>
          <a:solidFill>
            <a:srgbClr val="BF241E"/>
          </a:solidFill>
          <a:ln w="38100">
            <a:solidFill>
              <a:srgbClr val="4E4E50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E8E8E8"/>
                </a:solidFill>
              </a:rPr>
              <a:t>Своевременное обнаружение аварийных ситуаций</a:t>
            </a: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676345CA-B418-9010-5843-B6E4A1E73BF5}"/>
              </a:ext>
            </a:extLst>
          </p:cNvPr>
          <p:cNvSpPr/>
          <p:nvPr/>
        </p:nvSpPr>
        <p:spPr>
          <a:xfrm>
            <a:off x="12546363" y="8403870"/>
            <a:ext cx="5286126" cy="2332252"/>
          </a:xfrm>
          <a:prstGeom prst="roundRect">
            <a:avLst/>
          </a:prstGeom>
          <a:solidFill>
            <a:srgbClr val="BF241E"/>
          </a:solidFill>
          <a:ln w="38100" cap="flat" cmpd="sng" algn="ctr">
            <a:solidFill>
              <a:srgbClr val="4E4E5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E8E8E8"/>
                </a:solidFill>
              </a:rPr>
              <a:t>Загрузка снегоуборочной машины до максимума при любых погодных условиях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86BEF44F-0A52-1B50-E299-CDD6C45DC1C3}"/>
              </a:ext>
            </a:extLst>
          </p:cNvPr>
          <p:cNvSpPr/>
          <p:nvPr/>
        </p:nvSpPr>
        <p:spPr>
          <a:xfrm>
            <a:off x="12546362" y="2365124"/>
            <a:ext cx="5286126" cy="2313873"/>
          </a:xfrm>
          <a:prstGeom prst="roundRect">
            <a:avLst/>
          </a:prstGeom>
          <a:solidFill>
            <a:srgbClr val="BF241E"/>
          </a:solidFill>
          <a:ln w="38100" cap="flat" cmpd="sng" algn="ctr">
            <a:solidFill>
              <a:srgbClr val="4E4E5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E8E8E8"/>
                </a:solidFill>
              </a:rPr>
              <a:t>Уменьшение финансовых затрат на погрузке и выгрузке снега</a:t>
            </a: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42B25A79-69B8-94BD-4EBF-360911DA671A}"/>
              </a:ext>
            </a:extLst>
          </p:cNvPr>
          <p:cNvSpPr/>
          <p:nvPr/>
        </p:nvSpPr>
        <p:spPr>
          <a:xfrm>
            <a:off x="12546362" y="5414329"/>
            <a:ext cx="5286126" cy="2297720"/>
          </a:xfrm>
          <a:prstGeom prst="roundRect">
            <a:avLst/>
          </a:prstGeom>
          <a:solidFill>
            <a:srgbClr val="BF241E"/>
          </a:solidFill>
          <a:ln w="38100" cap="flat" cmpd="sng" algn="ctr">
            <a:solidFill>
              <a:srgbClr val="4E4E5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E8E8E8"/>
                </a:solidFill>
              </a:rPr>
              <a:t>Снижение риска возникновения аварийных ситуаций</a:t>
            </a: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CAA7E978-2818-E83C-E7C6-643C09780F77}"/>
              </a:ext>
            </a:extLst>
          </p:cNvPr>
          <p:cNvSpPr/>
          <p:nvPr/>
        </p:nvSpPr>
        <p:spPr>
          <a:xfrm>
            <a:off x="1970696" y="8467534"/>
            <a:ext cx="5181600" cy="2204924"/>
          </a:xfrm>
          <a:prstGeom prst="roundRect">
            <a:avLst/>
          </a:prstGeom>
          <a:solidFill>
            <a:srgbClr val="BF241E"/>
          </a:solidFill>
          <a:ln w="38100">
            <a:solidFill>
              <a:srgbClr val="4E4E50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E8E8E8"/>
                </a:solidFill>
              </a:rPr>
              <a:t>Точный анализ характеристик снега</a:t>
            </a:r>
          </a:p>
        </p:txBody>
      </p:sp>
      <p:sp>
        <p:nvSpPr>
          <p:cNvPr id="11" name="Стрелка: вправо 10">
            <a:extLst>
              <a:ext uri="{FF2B5EF4-FFF2-40B4-BE49-F238E27FC236}">
                <a16:creationId xmlns:a16="http://schemas.microsoft.com/office/drawing/2014/main" id="{88B7BAA4-78FA-5F21-A760-7551876CF06B}"/>
              </a:ext>
            </a:extLst>
          </p:cNvPr>
          <p:cNvSpPr/>
          <p:nvPr/>
        </p:nvSpPr>
        <p:spPr>
          <a:xfrm>
            <a:off x="8209691" y="5939118"/>
            <a:ext cx="3711388" cy="1220321"/>
          </a:xfrm>
          <a:prstGeom prst="rightArrow">
            <a:avLst/>
          </a:prstGeom>
          <a:solidFill>
            <a:srgbClr val="4E4E50"/>
          </a:solidFill>
          <a:ln>
            <a:solidFill>
              <a:srgbClr val="4E4E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: вправо 11">
            <a:extLst>
              <a:ext uri="{FF2B5EF4-FFF2-40B4-BE49-F238E27FC236}">
                <a16:creationId xmlns:a16="http://schemas.microsoft.com/office/drawing/2014/main" id="{91C6FE31-D25D-C8D6-16EC-3C534622F169}"/>
              </a:ext>
            </a:extLst>
          </p:cNvPr>
          <p:cNvSpPr/>
          <p:nvPr/>
        </p:nvSpPr>
        <p:spPr>
          <a:xfrm>
            <a:off x="8209692" y="8963127"/>
            <a:ext cx="3711388" cy="1220321"/>
          </a:xfrm>
          <a:prstGeom prst="rightArrow">
            <a:avLst/>
          </a:prstGeom>
          <a:solidFill>
            <a:srgbClr val="4E4E50"/>
          </a:solidFill>
          <a:ln>
            <a:solidFill>
              <a:srgbClr val="4E4E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: вправо 12">
            <a:extLst>
              <a:ext uri="{FF2B5EF4-FFF2-40B4-BE49-F238E27FC236}">
                <a16:creationId xmlns:a16="http://schemas.microsoft.com/office/drawing/2014/main" id="{AF166FD6-6FA0-D623-D5E5-6856600E9165}"/>
              </a:ext>
            </a:extLst>
          </p:cNvPr>
          <p:cNvSpPr/>
          <p:nvPr/>
        </p:nvSpPr>
        <p:spPr>
          <a:xfrm>
            <a:off x="8209691" y="2911901"/>
            <a:ext cx="3711388" cy="1220321"/>
          </a:xfrm>
          <a:prstGeom prst="rightArrow">
            <a:avLst/>
          </a:prstGeom>
          <a:solidFill>
            <a:srgbClr val="4E4E50"/>
          </a:solidFill>
          <a:ln>
            <a:solidFill>
              <a:srgbClr val="4E4E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Заголовок 2">
            <a:extLst>
              <a:ext uri="{FF2B5EF4-FFF2-40B4-BE49-F238E27FC236}">
                <a16:creationId xmlns:a16="http://schemas.microsoft.com/office/drawing/2014/main" id="{7FC3AC49-E9CB-44F3-4885-E3AC5EB07D3F}"/>
              </a:ext>
            </a:extLst>
          </p:cNvPr>
          <p:cNvSpPr txBox="1">
            <a:spLocks/>
          </p:cNvSpPr>
          <p:nvPr/>
        </p:nvSpPr>
        <p:spPr>
          <a:xfrm>
            <a:off x="-1431654" y="740698"/>
            <a:ext cx="13133072" cy="91108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150839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258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ru-RU" sz="6000" b="1" dirty="0">
                <a:solidFill>
                  <a:srgbClr val="4E4E50"/>
                </a:solidFill>
              </a:rPr>
              <a:t>Э</a:t>
            </a:r>
            <a:r>
              <a:rPr lang="ru-RU" sz="6000" b="1" dirty="0">
                <a:solidFill>
                  <a:srgbClr val="BF241E"/>
                </a:solidFill>
              </a:rPr>
              <a:t>кономический эффект</a:t>
            </a:r>
          </a:p>
        </p:txBody>
      </p:sp>
    </p:spTree>
    <p:extLst>
      <p:ext uri="{BB962C8B-B14F-4D97-AF65-F5344CB8AC3E}">
        <p14:creationId xmlns:p14="http://schemas.microsoft.com/office/powerpoint/2010/main" val="38397952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2223;p21">
            <a:extLst>
              <a:ext uri="{FF2B5EF4-FFF2-40B4-BE49-F238E27FC236}">
                <a16:creationId xmlns:a16="http://schemas.microsoft.com/office/drawing/2014/main" id="{1F25328B-B794-A1C6-22EE-511B840BE25A}"/>
              </a:ext>
            </a:extLst>
          </p:cNvPr>
          <p:cNvSpPr txBox="1"/>
          <p:nvPr/>
        </p:nvSpPr>
        <p:spPr>
          <a:xfrm>
            <a:off x="538660" y="3166418"/>
            <a:ext cx="2894598" cy="17402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3967" rIns="0" bIns="0" anchor="t" anchorCtr="0">
            <a:spAutoFit/>
          </a:bodyPr>
          <a:lstStyle/>
          <a:p>
            <a:pPr marL="656414"/>
            <a:r>
              <a:rPr lang="ru-RU" sz="2859" b="1" dirty="0">
                <a:solidFill>
                  <a:srgbClr val="BF241E"/>
                </a:solidFill>
                <a:latin typeface="Calibri"/>
                <a:ea typeface="Calibri"/>
                <a:cs typeface="Calibri"/>
                <a:sym typeface="Calibri"/>
              </a:rPr>
              <a:t>3 квартал</a:t>
            </a:r>
            <a:endParaRPr sz="2859" dirty="0">
              <a:solidFill>
                <a:srgbClr val="BF241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688536">
              <a:spcBef>
                <a:spcPts val="7"/>
              </a:spcBef>
            </a:pPr>
            <a:r>
              <a:rPr lang="ru-RU" sz="2859" b="1" dirty="0">
                <a:solidFill>
                  <a:srgbClr val="BF241E"/>
                </a:solidFill>
                <a:latin typeface="Calibri"/>
                <a:ea typeface="Calibri"/>
                <a:cs typeface="Calibri"/>
                <a:sym typeface="Calibri"/>
              </a:rPr>
              <a:t>2023 года</a:t>
            </a:r>
            <a:endParaRPr sz="3959" dirty="0">
              <a:solidFill>
                <a:srgbClr val="BF241E"/>
              </a:solidFill>
            </a:endParaRPr>
          </a:p>
          <a:p>
            <a:pPr marL="688536">
              <a:spcBef>
                <a:spcPts val="7"/>
              </a:spcBef>
            </a:pPr>
            <a:endParaRPr sz="2859" dirty="0">
              <a:solidFill>
                <a:srgbClr val="BF241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3966" marR="5587">
              <a:spcBef>
                <a:spcPts val="7"/>
              </a:spcBef>
            </a:pPr>
            <a:endParaRPr sz="2639" dirty="0">
              <a:solidFill>
                <a:srgbClr val="BF241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Google Shape;2218;p21">
            <a:extLst>
              <a:ext uri="{FF2B5EF4-FFF2-40B4-BE49-F238E27FC236}">
                <a16:creationId xmlns:a16="http://schemas.microsoft.com/office/drawing/2014/main" id="{AAFE9DF6-3032-34A8-F894-B05E6E733C76}"/>
              </a:ext>
            </a:extLst>
          </p:cNvPr>
          <p:cNvSpPr/>
          <p:nvPr/>
        </p:nvSpPr>
        <p:spPr>
          <a:xfrm>
            <a:off x="360484" y="3458732"/>
            <a:ext cx="19355575" cy="7435707"/>
          </a:xfrm>
          <a:custGeom>
            <a:avLst/>
            <a:gdLst/>
            <a:ahLst/>
            <a:cxnLst/>
            <a:rect l="l" t="t" r="r" b="b"/>
            <a:pathLst>
              <a:path w="16817340" h="5429884" extrusionOk="0">
                <a:moveTo>
                  <a:pt x="13914374" y="0"/>
                </a:moveTo>
                <a:lnTo>
                  <a:pt x="13856843" y="0"/>
                </a:lnTo>
                <a:lnTo>
                  <a:pt x="13856843" y="4267454"/>
                </a:lnTo>
                <a:lnTo>
                  <a:pt x="11165205" y="4267454"/>
                </a:lnTo>
                <a:lnTo>
                  <a:pt x="11165205" y="0"/>
                </a:lnTo>
                <a:lnTo>
                  <a:pt x="11107673" y="0"/>
                </a:lnTo>
                <a:lnTo>
                  <a:pt x="11107673" y="4267454"/>
                </a:lnTo>
                <a:lnTo>
                  <a:pt x="8416163" y="4267454"/>
                </a:lnTo>
                <a:lnTo>
                  <a:pt x="8416163" y="0"/>
                </a:lnTo>
                <a:lnTo>
                  <a:pt x="8358505" y="0"/>
                </a:lnTo>
                <a:lnTo>
                  <a:pt x="8358505" y="4267454"/>
                </a:lnTo>
                <a:lnTo>
                  <a:pt x="5666994" y="4267454"/>
                </a:lnTo>
                <a:lnTo>
                  <a:pt x="5666994" y="0"/>
                </a:lnTo>
                <a:lnTo>
                  <a:pt x="5609336" y="0"/>
                </a:lnTo>
                <a:lnTo>
                  <a:pt x="5609336" y="4267454"/>
                </a:lnTo>
                <a:lnTo>
                  <a:pt x="2917825" y="4267454"/>
                </a:lnTo>
                <a:lnTo>
                  <a:pt x="2917825" y="0"/>
                </a:lnTo>
                <a:lnTo>
                  <a:pt x="2860293" y="0"/>
                </a:lnTo>
                <a:lnTo>
                  <a:pt x="2860293" y="4267454"/>
                </a:lnTo>
                <a:lnTo>
                  <a:pt x="109600" y="4267454"/>
                </a:lnTo>
                <a:lnTo>
                  <a:pt x="67437" y="4275963"/>
                </a:lnTo>
                <a:lnTo>
                  <a:pt x="57569" y="4282567"/>
                </a:lnTo>
                <a:lnTo>
                  <a:pt x="57569" y="0"/>
                </a:lnTo>
                <a:lnTo>
                  <a:pt x="0" y="0"/>
                </a:lnTo>
                <a:lnTo>
                  <a:pt x="0" y="5429377"/>
                </a:lnTo>
                <a:lnTo>
                  <a:pt x="57569" y="5429377"/>
                </a:lnTo>
                <a:lnTo>
                  <a:pt x="57569" y="5414518"/>
                </a:lnTo>
                <a:lnTo>
                  <a:pt x="67437" y="5421122"/>
                </a:lnTo>
                <a:lnTo>
                  <a:pt x="109600" y="5429504"/>
                </a:lnTo>
                <a:lnTo>
                  <a:pt x="16708374" y="5429504"/>
                </a:lnTo>
                <a:lnTo>
                  <a:pt x="16750538" y="5421122"/>
                </a:lnTo>
                <a:lnTo>
                  <a:pt x="16785082" y="5398008"/>
                </a:lnTo>
                <a:lnTo>
                  <a:pt x="16808450" y="5363845"/>
                </a:lnTo>
                <a:lnTo>
                  <a:pt x="16816959" y="5322062"/>
                </a:lnTo>
                <a:lnTo>
                  <a:pt x="16816959" y="4375023"/>
                </a:lnTo>
                <a:lnTo>
                  <a:pt x="16808450" y="4333240"/>
                </a:lnTo>
                <a:lnTo>
                  <a:pt x="16785082" y="4299077"/>
                </a:lnTo>
                <a:lnTo>
                  <a:pt x="16750538" y="4275963"/>
                </a:lnTo>
                <a:lnTo>
                  <a:pt x="16708374" y="4267454"/>
                </a:lnTo>
                <a:lnTo>
                  <a:pt x="13914374" y="4267454"/>
                </a:lnTo>
                <a:lnTo>
                  <a:pt x="13914374" y="0"/>
                </a:lnTo>
                <a:close/>
              </a:path>
            </a:pathLst>
          </a:custGeom>
          <a:solidFill>
            <a:srgbClr val="171717">
              <a:alpha val="4313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endParaRPr sz="1539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2224;p21">
            <a:extLst>
              <a:ext uri="{FF2B5EF4-FFF2-40B4-BE49-F238E27FC236}">
                <a16:creationId xmlns:a16="http://schemas.microsoft.com/office/drawing/2014/main" id="{E846D1B3-B4A9-2C49-753D-B6C0DB561978}"/>
              </a:ext>
            </a:extLst>
          </p:cNvPr>
          <p:cNvSpPr txBox="1"/>
          <p:nvPr/>
        </p:nvSpPr>
        <p:spPr>
          <a:xfrm>
            <a:off x="3739277" y="3160306"/>
            <a:ext cx="2619454" cy="8940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3967" rIns="0" bIns="0" anchor="t" anchorCtr="0">
            <a:spAutoFit/>
          </a:bodyPr>
          <a:lstStyle/>
          <a:p>
            <a:pPr marL="699013"/>
            <a:r>
              <a:rPr lang="ru-RU" sz="2859" b="1" dirty="0">
                <a:solidFill>
                  <a:srgbClr val="BF241E"/>
                </a:solidFill>
                <a:latin typeface="Calibri"/>
                <a:ea typeface="Calibri"/>
                <a:cs typeface="Calibri"/>
                <a:sym typeface="Calibri"/>
              </a:rPr>
              <a:t>4 квартал</a:t>
            </a:r>
            <a:endParaRPr sz="2859" dirty="0">
              <a:solidFill>
                <a:srgbClr val="BF241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689236">
              <a:spcBef>
                <a:spcPts val="7"/>
              </a:spcBef>
            </a:pPr>
            <a:r>
              <a:rPr lang="ru-RU" sz="2859" b="1" dirty="0">
                <a:solidFill>
                  <a:srgbClr val="BF241E"/>
                </a:solidFill>
                <a:latin typeface="Calibri"/>
                <a:ea typeface="Calibri"/>
                <a:cs typeface="Calibri"/>
                <a:sym typeface="Calibri"/>
              </a:rPr>
              <a:t>2023 года</a:t>
            </a:r>
            <a:endParaRPr sz="2859" dirty="0">
              <a:solidFill>
                <a:srgbClr val="BF241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Google Shape;2226;p21">
            <a:extLst>
              <a:ext uri="{FF2B5EF4-FFF2-40B4-BE49-F238E27FC236}">
                <a16:creationId xmlns:a16="http://schemas.microsoft.com/office/drawing/2014/main" id="{E7A181E2-0D71-7B51-CDDF-67FF6A4E3CCB}"/>
              </a:ext>
            </a:extLst>
          </p:cNvPr>
          <p:cNvSpPr txBox="1"/>
          <p:nvPr/>
        </p:nvSpPr>
        <p:spPr>
          <a:xfrm>
            <a:off x="7059857" y="3150730"/>
            <a:ext cx="2199055" cy="8940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3967" rIns="0" bIns="0" anchor="t" anchorCtr="0">
            <a:spAutoFit/>
          </a:bodyPr>
          <a:lstStyle/>
          <a:p>
            <a:pPr marL="379185" algn="ctr"/>
            <a:r>
              <a:rPr lang="ru-RU" sz="2859" b="1" dirty="0">
                <a:solidFill>
                  <a:srgbClr val="BF241E"/>
                </a:solidFill>
                <a:latin typeface="Calibri"/>
                <a:ea typeface="Calibri"/>
                <a:cs typeface="Calibri"/>
                <a:sym typeface="Calibri"/>
              </a:rPr>
              <a:t>1 квартал</a:t>
            </a:r>
            <a:r>
              <a:rPr lang="ru-RU" sz="2859" dirty="0">
                <a:solidFill>
                  <a:srgbClr val="BF241E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2859" b="1" dirty="0">
                <a:solidFill>
                  <a:srgbClr val="BF241E"/>
                </a:solidFill>
                <a:latin typeface="Calibri"/>
                <a:ea typeface="Calibri"/>
                <a:cs typeface="Calibri"/>
                <a:sym typeface="Calibri"/>
              </a:rPr>
              <a:t>2024 года</a:t>
            </a:r>
            <a:endParaRPr sz="2859" dirty="0">
              <a:solidFill>
                <a:srgbClr val="BF241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2232;p21">
            <a:extLst>
              <a:ext uri="{FF2B5EF4-FFF2-40B4-BE49-F238E27FC236}">
                <a16:creationId xmlns:a16="http://schemas.microsoft.com/office/drawing/2014/main" id="{D7E1F4C4-A65B-52C8-2F64-15868AA79EB2}"/>
              </a:ext>
            </a:extLst>
          </p:cNvPr>
          <p:cNvSpPr txBox="1"/>
          <p:nvPr/>
        </p:nvSpPr>
        <p:spPr>
          <a:xfrm>
            <a:off x="10038271" y="3086894"/>
            <a:ext cx="2725130" cy="8940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3967" rIns="0" bIns="0" anchor="t" anchorCtr="0">
            <a:spAutoFit/>
          </a:bodyPr>
          <a:lstStyle/>
          <a:p>
            <a:pPr marL="578203"/>
            <a:r>
              <a:rPr lang="ru-RU" sz="2859" b="1" dirty="0">
                <a:solidFill>
                  <a:srgbClr val="BF241E"/>
                </a:solidFill>
                <a:latin typeface="Calibri"/>
                <a:ea typeface="Calibri"/>
                <a:cs typeface="Calibri"/>
                <a:sym typeface="Calibri"/>
              </a:rPr>
              <a:t>2 квартал</a:t>
            </a:r>
            <a:endParaRPr sz="2859" dirty="0">
              <a:solidFill>
                <a:srgbClr val="BF241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3966" marR="5587" indent="594963">
              <a:spcBef>
                <a:spcPts val="7"/>
              </a:spcBef>
            </a:pPr>
            <a:r>
              <a:rPr lang="ru-RU" sz="2859" b="1" dirty="0">
                <a:solidFill>
                  <a:srgbClr val="BF241E"/>
                </a:solidFill>
                <a:latin typeface="Calibri"/>
                <a:ea typeface="Calibri"/>
                <a:cs typeface="Calibri"/>
                <a:sym typeface="Calibri"/>
              </a:rPr>
              <a:t>2024 года  </a:t>
            </a:r>
            <a:endParaRPr sz="3959" dirty="0">
              <a:solidFill>
                <a:srgbClr val="BF241E"/>
              </a:solidFill>
            </a:endParaRPr>
          </a:p>
        </p:txBody>
      </p:sp>
      <p:sp>
        <p:nvSpPr>
          <p:cNvPr id="14" name="Google Shape;2228;p21">
            <a:extLst>
              <a:ext uri="{FF2B5EF4-FFF2-40B4-BE49-F238E27FC236}">
                <a16:creationId xmlns:a16="http://schemas.microsoft.com/office/drawing/2014/main" id="{0C744FB3-A6E8-9807-4CFE-B1D863FE6916}"/>
              </a:ext>
            </a:extLst>
          </p:cNvPr>
          <p:cNvSpPr txBox="1"/>
          <p:nvPr/>
        </p:nvSpPr>
        <p:spPr>
          <a:xfrm>
            <a:off x="13196394" y="3121987"/>
            <a:ext cx="2474201" cy="8940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3967" rIns="0" bIns="0" anchor="t" anchorCtr="0">
            <a:spAutoFit/>
          </a:bodyPr>
          <a:lstStyle/>
          <a:p>
            <a:pPr marL="194831" algn="ctr"/>
            <a:r>
              <a:rPr lang="ru-RU" sz="2859" b="1" dirty="0">
                <a:solidFill>
                  <a:srgbClr val="BF241E"/>
                </a:solidFill>
                <a:latin typeface="Calibri"/>
                <a:ea typeface="Calibri"/>
                <a:cs typeface="Calibri"/>
                <a:sym typeface="Calibri"/>
              </a:rPr>
              <a:t>3 кварталы</a:t>
            </a:r>
            <a:endParaRPr sz="2859" dirty="0">
              <a:solidFill>
                <a:srgbClr val="BF241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75135" algn="ctr">
              <a:spcBef>
                <a:spcPts val="7"/>
              </a:spcBef>
            </a:pPr>
            <a:r>
              <a:rPr lang="ru-RU" sz="2859" b="1" dirty="0">
                <a:solidFill>
                  <a:srgbClr val="BF241E"/>
                </a:solidFill>
                <a:latin typeface="Calibri"/>
                <a:ea typeface="Calibri"/>
                <a:cs typeface="Calibri"/>
                <a:sym typeface="Calibri"/>
              </a:rPr>
              <a:t>2024 года</a:t>
            </a:r>
            <a:endParaRPr sz="2859" dirty="0">
              <a:solidFill>
                <a:srgbClr val="BF241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" name="Google Shape;2236;p21">
            <a:extLst>
              <a:ext uri="{FF2B5EF4-FFF2-40B4-BE49-F238E27FC236}">
                <a16:creationId xmlns:a16="http://schemas.microsoft.com/office/drawing/2014/main" id="{1B1F79D4-91F8-1ECE-5A37-38ADBCE91BAE}"/>
              </a:ext>
            </a:extLst>
          </p:cNvPr>
          <p:cNvSpPr txBox="1"/>
          <p:nvPr/>
        </p:nvSpPr>
        <p:spPr>
          <a:xfrm>
            <a:off x="10086445" y="4307068"/>
            <a:ext cx="3594348" cy="22336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01087" tIns="100516" rIns="201087" bIns="100516" anchor="t" anchorCtr="0">
            <a:spAutoFit/>
          </a:bodyPr>
          <a:lstStyle/>
          <a:p>
            <a:pPr marL="13966" marR="430861"/>
            <a:r>
              <a:rPr lang="ru-RU" sz="2639" dirty="0">
                <a:solidFill>
                  <a:srgbClr val="4E4E50"/>
                </a:solidFill>
                <a:latin typeface="Calibri"/>
                <a:ea typeface="Calibri"/>
                <a:cs typeface="Calibri"/>
                <a:sym typeface="Calibri"/>
              </a:rPr>
              <a:t>Разработка  прототипа с</a:t>
            </a:r>
            <a:endParaRPr lang="ru-RU" sz="2639" dirty="0">
              <a:solidFill>
                <a:srgbClr val="4E4E50"/>
              </a:solidFill>
              <a:ea typeface="Calibri"/>
              <a:cs typeface="Calibri"/>
              <a:sym typeface="Calibri"/>
            </a:endParaRPr>
          </a:p>
          <a:p>
            <a:pPr marL="13966" marR="65639">
              <a:spcBef>
                <a:spcPts val="7"/>
              </a:spcBef>
            </a:pPr>
            <a:r>
              <a:rPr lang="ru-RU" sz="2639" dirty="0">
                <a:solidFill>
                  <a:srgbClr val="4E4E50"/>
                </a:solidFill>
                <a:ea typeface="Calibri"/>
                <a:cs typeface="Calibri"/>
                <a:sym typeface="Calibri"/>
              </a:rPr>
              <a:t>минимальным  базовым</a:t>
            </a:r>
          </a:p>
          <a:p>
            <a:pPr marL="13966"/>
            <a:r>
              <a:rPr lang="ru-RU" sz="2639" dirty="0">
                <a:solidFill>
                  <a:srgbClr val="4E4E50"/>
                </a:solidFill>
                <a:ea typeface="Calibri"/>
                <a:cs typeface="Calibri"/>
                <a:sym typeface="Calibri"/>
              </a:rPr>
              <a:t>функционалом</a:t>
            </a:r>
          </a:p>
        </p:txBody>
      </p:sp>
      <p:pic>
        <p:nvPicPr>
          <p:cNvPr id="24" name="Google Shape;2222;p21">
            <a:extLst>
              <a:ext uri="{FF2B5EF4-FFF2-40B4-BE49-F238E27FC236}">
                <a16:creationId xmlns:a16="http://schemas.microsoft.com/office/drawing/2014/main" id="{A6DB9CCD-DCC6-095C-9BF4-CC9F7F5854C0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7639944" y="9580411"/>
            <a:ext cx="1005602" cy="1005602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2221;p21">
            <a:extLst>
              <a:ext uri="{FF2B5EF4-FFF2-40B4-BE49-F238E27FC236}">
                <a16:creationId xmlns:a16="http://schemas.microsoft.com/office/drawing/2014/main" id="{85E6F378-4131-CA71-D639-D92BF6BB836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290475" y="9619469"/>
            <a:ext cx="927486" cy="927486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2220;p21">
            <a:extLst>
              <a:ext uri="{FF2B5EF4-FFF2-40B4-BE49-F238E27FC236}">
                <a16:creationId xmlns:a16="http://schemas.microsoft.com/office/drawing/2014/main" id="{37C31087-0B70-74F2-161B-76A5E621BB2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935845" y="9527254"/>
            <a:ext cx="1121246" cy="1121246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2219;p21">
            <a:extLst>
              <a:ext uri="{FF2B5EF4-FFF2-40B4-BE49-F238E27FC236}">
                <a16:creationId xmlns:a16="http://schemas.microsoft.com/office/drawing/2014/main" id="{F6155DE1-31A8-9950-AE8A-7492AEFFCDBF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84835" y="9585077"/>
            <a:ext cx="1005602" cy="1005602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399AFADD-B55F-C1BD-64C6-2311E51C252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21250" y="9556482"/>
            <a:ext cx="1129419" cy="106279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5" name="Google Shape;2228;p21">
            <a:extLst>
              <a:ext uri="{FF2B5EF4-FFF2-40B4-BE49-F238E27FC236}">
                <a16:creationId xmlns:a16="http://schemas.microsoft.com/office/drawing/2014/main" id="{C7A054BD-FD16-1F9C-8A16-568E81CFC93C}"/>
              </a:ext>
            </a:extLst>
          </p:cNvPr>
          <p:cNvSpPr txBox="1"/>
          <p:nvPr/>
        </p:nvSpPr>
        <p:spPr>
          <a:xfrm>
            <a:off x="16355321" y="3137887"/>
            <a:ext cx="2474201" cy="8940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3967" rIns="0" bIns="0" anchor="t" anchorCtr="0">
            <a:spAutoFit/>
          </a:bodyPr>
          <a:lstStyle/>
          <a:p>
            <a:pPr marL="194831" algn="ctr"/>
            <a:r>
              <a:rPr lang="ru-RU" sz="2859" b="1" dirty="0">
                <a:solidFill>
                  <a:srgbClr val="BF241E"/>
                </a:solidFill>
                <a:latin typeface="Calibri"/>
                <a:ea typeface="Calibri"/>
                <a:cs typeface="Calibri"/>
                <a:sym typeface="Calibri"/>
              </a:rPr>
              <a:t>4 квартал</a:t>
            </a:r>
            <a:endParaRPr sz="2859" dirty="0">
              <a:solidFill>
                <a:srgbClr val="BF241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75135" algn="ctr">
              <a:spcBef>
                <a:spcPts val="7"/>
              </a:spcBef>
            </a:pPr>
            <a:r>
              <a:rPr lang="ru-RU" sz="2859" b="1" dirty="0">
                <a:solidFill>
                  <a:srgbClr val="BF241E"/>
                </a:solidFill>
                <a:latin typeface="Calibri"/>
                <a:ea typeface="Calibri"/>
                <a:cs typeface="Calibri"/>
                <a:sym typeface="Calibri"/>
              </a:rPr>
              <a:t>2024 года</a:t>
            </a:r>
            <a:endParaRPr sz="2859" dirty="0">
              <a:solidFill>
                <a:srgbClr val="BF241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417A11A-E6EF-8D44-BA82-ADB8F15FDA50}"/>
              </a:ext>
            </a:extLst>
          </p:cNvPr>
          <p:cNvSpPr txBox="1"/>
          <p:nvPr/>
        </p:nvSpPr>
        <p:spPr>
          <a:xfrm>
            <a:off x="678278" y="4385879"/>
            <a:ext cx="3002634" cy="13111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640" dirty="0">
                <a:solidFill>
                  <a:srgbClr val="4E4E50"/>
                </a:solidFill>
              </a:rPr>
              <a:t>Получение проблемы от ОАО «РЖД»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C5FA458-7B4B-C0DD-188D-0B7C747A15C9}"/>
              </a:ext>
            </a:extLst>
          </p:cNvPr>
          <p:cNvSpPr txBox="1"/>
          <p:nvPr/>
        </p:nvSpPr>
        <p:spPr>
          <a:xfrm>
            <a:off x="651616" y="6276704"/>
            <a:ext cx="3002633" cy="13111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640" dirty="0">
                <a:solidFill>
                  <a:srgbClr val="4E4E50"/>
                </a:solidFill>
              </a:rPr>
              <a:t>Сбор данных о проблеме заказчика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E84A9A2-9C2D-6532-5F9F-9947B97E8CA8}"/>
              </a:ext>
            </a:extLst>
          </p:cNvPr>
          <p:cNvSpPr txBox="1"/>
          <p:nvPr/>
        </p:nvSpPr>
        <p:spPr>
          <a:xfrm>
            <a:off x="3848524" y="4361236"/>
            <a:ext cx="3245319" cy="13111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640" dirty="0">
                <a:solidFill>
                  <a:srgbClr val="4E4E50"/>
                </a:solidFill>
              </a:rPr>
              <a:t>Проработка технического решения</a:t>
            </a:r>
          </a:p>
        </p:txBody>
      </p:sp>
      <p:pic>
        <p:nvPicPr>
          <p:cNvPr id="33" name="Рисунок 32" descr="Линейчатая диаграмма">
            <a:extLst>
              <a:ext uri="{FF2B5EF4-FFF2-40B4-BE49-F238E27FC236}">
                <a16:creationId xmlns:a16="http://schemas.microsoft.com/office/drawing/2014/main" id="{BDDEB496-26F3-CB74-9DF4-E019BE4B849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596076" y="9466202"/>
            <a:ext cx="1243351" cy="1243351"/>
          </a:xfrm>
          <a:prstGeom prst="rect">
            <a:avLst/>
          </a:prstGeom>
        </p:spPr>
      </p:pic>
      <p:sp>
        <p:nvSpPr>
          <p:cNvPr id="34" name="Google Shape;2238;p21">
            <a:extLst>
              <a:ext uri="{FF2B5EF4-FFF2-40B4-BE49-F238E27FC236}">
                <a16:creationId xmlns:a16="http://schemas.microsoft.com/office/drawing/2014/main" id="{DA20B58D-38B3-90D0-E679-59CEDD883E35}"/>
              </a:ext>
            </a:extLst>
          </p:cNvPr>
          <p:cNvSpPr txBox="1"/>
          <p:nvPr/>
        </p:nvSpPr>
        <p:spPr>
          <a:xfrm>
            <a:off x="16460641" y="6001625"/>
            <a:ext cx="3199943" cy="30459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01087" tIns="100516" rIns="201087" bIns="100516" anchor="t" anchorCtr="0">
            <a:spAutoFit/>
          </a:bodyPr>
          <a:lstStyle/>
          <a:p>
            <a:pPr marL="13966" marR="5587"/>
            <a:r>
              <a:rPr lang="ru-RU" sz="2639" dirty="0">
                <a:solidFill>
                  <a:srgbClr val="4E4E50"/>
                </a:solidFill>
                <a:latin typeface="Calibri"/>
                <a:ea typeface="Calibri"/>
                <a:cs typeface="Calibri"/>
                <a:sym typeface="Calibri"/>
              </a:rPr>
              <a:t>Получение обратной связи от заказчика, доработка при необходимости и внедрения «умной системы»</a:t>
            </a:r>
            <a:endParaRPr sz="2639" dirty="0">
              <a:solidFill>
                <a:srgbClr val="4E4E5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" name="Google Shape;2236;p21">
            <a:extLst>
              <a:ext uri="{FF2B5EF4-FFF2-40B4-BE49-F238E27FC236}">
                <a16:creationId xmlns:a16="http://schemas.microsoft.com/office/drawing/2014/main" id="{50254229-CFA7-4CE5-1EA0-43D95D0C9654}"/>
              </a:ext>
            </a:extLst>
          </p:cNvPr>
          <p:cNvSpPr txBox="1"/>
          <p:nvPr/>
        </p:nvSpPr>
        <p:spPr>
          <a:xfrm>
            <a:off x="7013671" y="4336996"/>
            <a:ext cx="3594348" cy="14214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01087" tIns="100516" rIns="201087" bIns="100516" anchor="t" anchorCtr="0">
            <a:spAutoFit/>
          </a:bodyPr>
          <a:lstStyle/>
          <a:p>
            <a:pPr marL="13966" marR="430861"/>
            <a:r>
              <a:rPr lang="ru-RU" sz="2639" dirty="0">
                <a:solidFill>
                  <a:srgbClr val="4E4E50"/>
                </a:solidFill>
                <a:latin typeface="Calibri"/>
                <a:ea typeface="Calibri"/>
                <a:cs typeface="Calibri"/>
                <a:sym typeface="Calibri"/>
              </a:rPr>
              <a:t>Разработка программного обеспечения</a:t>
            </a:r>
            <a:endParaRPr sz="2639" dirty="0">
              <a:solidFill>
                <a:srgbClr val="4E4E5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" name="Google Shape;2236;p21">
            <a:extLst>
              <a:ext uri="{FF2B5EF4-FFF2-40B4-BE49-F238E27FC236}">
                <a16:creationId xmlns:a16="http://schemas.microsoft.com/office/drawing/2014/main" id="{B7244B64-6E88-981B-062D-31B39FAB5AED}"/>
              </a:ext>
            </a:extLst>
          </p:cNvPr>
          <p:cNvSpPr txBox="1"/>
          <p:nvPr/>
        </p:nvSpPr>
        <p:spPr>
          <a:xfrm>
            <a:off x="16536977" y="4306097"/>
            <a:ext cx="3594348" cy="14214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01087" tIns="100516" rIns="201087" bIns="100516" anchor="t" anchorCtr="0">
            <a:spAutoFit/>
          </a:bodyPr>
          <a:lstStyle/>
          <a:p>
            <a:pPr marL="13966" marR="430861"/>
            <a:r>
              <a:rPr lang="ru-RU" sz="2639" dirty="0">
                <a:solidFill>
                  <a:srgbClr val="4E4E50"/>
                </a:solidFill>
                <a:latin typeface="Calibri"/>
                <a:ea typeface="Calibri"/>
                <a:cs typeface="Calibri"/>
                <a:sym typeface="Calibri"/>
              </a:rPr>
              <a:t>Внедрение и проведение испытаний</a:t>
            </a:r>
            <a:endParaRPr sz="2639" dirty="0">
              <a:solidFill>
                <a:srgbClr val="4E4E5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" name="Google Shape;2236;p21">
            <a:extLst>
              <a:ext uri="{FF2B5EF4-FFF2-40B4-BE49-F238E27FC236}">
                <a16:creationId xmlns:a16="http://schemas.microsoft.com/office/drawing/2014/main" id="{83FA908E-3498-A6EF-B676-7C7BAAD339A6}"/>
              </a:ext>
            </a:extLst>
          </p:cNvPr>
          <p:cNvSpPr txBox="1"/>
          <p:nvPr/>
        </p:nvSpPr>
        <p:spPr>
          <a:xfrm>
            <a:off x="13162801" y="6639300"/>
            <a:ext cx="4095955" cy="18275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01087" tIns="100516" rIns="201087" bIns="100516" anchor="t" anchorCtr="0">
            <a:spAutoFit/>
          </a:bodyPr>
          <a:lstStyle/>
          <a:p>
            <a:pPr marL="13966" marR="430861"/>
            <a:r>
              <a:rPr lang="ru-RU" sz="2639" dirty="0">
                <a:solidFill>
                  <a:srgbClr val="4E4E50"/>
                </a:solidFill>
                <a:latin typeface="Calibri"/>
                <a:ea typeface="Calibri"/>
                <a:cs typeface="Calibri"/>
                <a:sym typeface="Calibri"/>
              </a:rPr>
              <a:t>Интеграция разработанной автоматизированной системы</a:t>
            </a:r>
            <a:endParaRPr sz="2639" dirty="0">
              <a:solidFill>
                <a:srgbClr val="4E4E5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" name="Google Shape;2236;p21">
            <a:extLst>
              <a:ext uri="{FF2B5EF4-FFF2-40B4-BE49-F238E27FC236}">
                <a16:creationId xmlns:a16="http://schemas.microsoft.com/office/drawing/2014/main" id="{90AD802D-2DFF-7895-AB5E-1096D0CFF680}"/>
              </a:ext>
            </a:extLst>
          </p:cNvPr>
          <p:cNvSpPr txBox="1"/>
          <p:nvPr/>
        </p:nvSpPr>
        <p:spPr>
          <a:xfrm>
            <a:off x="10086445" y="7272155"/>
            <a:ext cx="3594348" cy="10152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01087" tIns="100516" rIns="201087" bIns="100516" anchor="t" anchorCtr="0">
            <a:spAutoFit/>
          </a:bodyPr>
          <a:lstStyle/>
          <a:p>
            <a:pPr marL="13966" marR="430861"/>
            <a:r>
              <a:rPr lang="ru-RU" sz="2639" dirty="0">
                <a:solidFill>
                  <a:srgbClr val="4E4E50"/>
                </a:solidFill>
                <a:latin typeface="Calibri"/>
                <a:ea typeface="Calibri"/>
                <a:cs typeface="Calibri"/>
                <a:sym typeface="Calibri"/>
              </a:rPr>
              <a:t>Создание опытного образца</a:t>
            </a:r>
            <a:endParaRPr sz="2639" dirty="0">
              <a:solidFill>
                <a:srgbClr val="4E4E5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2236;p21">
            <a:extLst>
              <a:ext uri="{FF2B5EF4-FFF2-40B4-BE49-F238E27FC236}">
                <a16:creationId xmlns:a16="http://schemas.microsoft.com/office/drawing/2014/main" id="{9D0A4228-D3EF-9D5A-017B-CBD20A831142}"/>
              </a:ext>
            </a:extLst>
          </p:cNvPr>
          <p:cNvSpPr txBox="1"/>
          <p:nvPr/>
        </p:nvSpPr>
        <p:spPr>
          <a:xfrm>
            <a:off x="13196394" y="4381779"/>
            <a:ext cx="3594348" cy="14214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01087" tIns="100516" rIns="201087" bIns="100516" anchor="t" anchorCtr="0">
            <a:spAutoFit/>
          </a:bodyPr>
          <a:lstStyle/>
          <a:p>
            <a:pPr marL="13966" marR="430861"/>
            <a:r>
              <a:rPr lang="ru-RU" sz="2639" dirty="0">
                <a:solidFill>
                  <a:srgbClr val="4E4E50"/>
                </a:solidFill>
                <a:latin typeface="Calibri"/>
                <a:ea typeface="Calibri"/>
                <a:cs typeface="Calibri"/>
                <a:sym typeface="Calibri"/>
              </a:rPr>
              <a:t>Отладка и модернизация прототипа</a:t>
            </a:r>
            <a:endParaRPr sz="2639" dirty="0">
              <a:solidFill>
                <a:srgbClr val="4E4E5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" name="Заголовок 2">
            <a:extLst>
              <a:ext uri="{FF2B5EF4-FFF2-40B4-BE49-F238E27FC236}">
                <a16:creationId xmlns:a16="http://schemas.microsoft.com/office/drawing/2014/main" id="{7FC3AC49-E9CB-44F3-4885-E3AC5EB07D3F}"/>
              </a:ext>
            </a:extLst>
          </p:cNvPr>
          <p:cNvSpPr txBox="1">
            <a:spLocks/>
          </p:cNvSpPr>
          <p:nvPr/>
        </p:nvSpPr>
        <p:spPr>
          <a:xfrm>
            <a:off x="478820" y="1154809"/>
            <a:ext cx="9741217" cy="91108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150839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258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ru-RU" sz="8000" b="1" dirty="0">
                <a:solidFill>
                  <a:srgbClr val="4E4E50"/>
                </a:solidFill>
              </a:rPr>
              <a:t>Д</a:t>
            </a:r>
            <a:r>
              <a:rPr lang="ru-RU" sz="8000" b="1" dirty="0">
                <a:solidFill>
                  <a:srgbClr val="BF241E"/>
                </a:solidFill>
              </a:rPr>
              <a:t>орожная карта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FC58899-9172-1658-7CB3-CD066951BD72}"/>
              </a:ext>
            </a:extLst>
          </p:cNvPr>
          <p:cNvSpPr txBox="1"/>
          <p:nvPr/>
        </p:nvSpPr>
        <p:spPr>
          <a:xfrm>
            <a:off x="3861592" y="5945847"/>
            <a:ext cx="3245319" cy="13111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640" dirty="0">
                <a:solidFill>
                  <a:srgbClr val="4E4E50"/>
                </a:solidFill>
              </a:rPr>
              <a:t>Участие в Университетском акселераторе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731FF94-5914-847D-183A-517E13FA5E1A}"/>
              </a:ext>
            </a:extLst>
          </p:cNvPr>
          <p:cNvSpPr txBox="1"/>
          <p:nvPr/>
        </p:nvSpPr>
        <p:spPr>
          <a:xfrm>
            <a:off x="3726770" y="7783267"/>
            <a:ext cx="3245319" cy="9048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640" dirty="0">
                <a:solidFill>
                  <a:srgbClr val="4E4E50"/>
                </a:solidFill>
              </a:rPr>
              <a:t>Подготовка заявки на «Умник»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C655D0C-970C-C370-A1D8-4B2F33A6E599}"/>
              </a:ext>
            </a:extLst>
          </p:cNvPr>
          <p:cNvSpPr txBox="1"/>
          <p:nvPr/>
        </p:nvSpPr>
        <p:spPr>
          <a:xfrm>
            <a:off x="6955530" y="6616591"/>
            <a:ext cx="3245319" cy="13111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640" dirty="0">
                <a:solidFill>
                  <a:srgbClr val="4E4E50"/>
                </a:solidFill>
              </a:rPr>
              <a:t>Участие в конкурсах с целью получения грантов</a:t>
            </a:r>
          </a:p>
        </p:txBody>
      </p:sp>
    </p:spTree>
    <p:extLst>
      <p:ext uri="{BB962C8B-B14F-4D97-AF65-F5344CB8AC3E}">
        <p14:creationId xmlns:p14="http://schemas.microsoft.com/office/powerpoint/2010/main" val="20020161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2251;p22">
            <a:extLst>
              <a:ext uri="{FF2B5EF4-FFF2-40B4-BE49-F238E27FC236}">
                <a16:creationId xmlns:a16="http://schemas.microsoft.com/office/drawing/2014/main" id="{6C3D3A27-6700-A68B-50A0-C402ABF7CFB7}"/>
              </a:ext>
            </a:extLst>
          </p:cNvPr>
          <p:cNvSpPr/>
          <p:nvPr/>
        </p:nvSpPr>
        <p:spPr>
          <a:xfrm>
            <a:off x="2028387" y="3728628"/>
            <a:ext cx="2781541" cy="2529035"/>
          </a:xfrm>
          <a:custGeom>
            <a:avLst/>
            <a:gdLst/>
            <a:ahLst/>
            <a:cxnLst/>
            <a:rect l="l" t="t" r="r" b="b"/>
            <a:pathLst>
              <a:path w="4434840" h="4448810" extrusionOk="0">
                <a:moveTo>
                  <a:pt x="1327416" y="178435"/>
                </a:moveTo>
                <a:lnTo>
                  <a:pt x="1186700" y="254889"/>
                </a:lnTo>
                <a:lnTo>
                  <a:pt x="1140726" y="267716"/>
                </a:lnTo>
                <a:lnTo>
                  <a:pt x="1095387" y="293116"/>
                </a:lnTo>
                <a:lnTo>
                  <a:pt x="1050556" y="331470"/>
                </a:lnTo>
                <a:lnTo>
                  <a:pt x="331343" y="1045210"/>
                </a:lnTo>
                <a:lnTo>
                  <a:pt x="303733" y="1096264"/>
                </a:lnTo>
                <a:lnTo>
                  <a:pt x="277469" y="1134491"/>
                </a:lnTo>
                <a:lnTo>
                  <a:pt x="252552" y="1185418"/>
                </a:lnTo>
                <a:lnTo>
                  <a:pt x="228981" y="1236472"/>
                </a:lnTo>
                <a:lnTo>
                  <a:pt x="206756" y="1274699"/>
                </a:lnTo>
                <a:lnTo>
                  <a:pt x="185889" y="1325626"/>
                </a:lnTo>
                <a:lnTo>
                  <a:pt x="1327416" y="178435"/>
                </a:lnTo>
                <a:close/>
              </a:path>
              <a:path w="4434840" h="4448810" extrusionOk="0">
                <a:moveTo>
                  <a:pt x="1719338" y="50927"/>
                </a:moveTo>
                <a:lnTo>
                  <a:pt x="1537474" y="101981"/>
                </a:lnTo>
                <a:lnTo>
                  <a:pt x="105067" y="1542288"/>
                </a:lnTo>
                <a:lnTo>
                  <a:pt x="91490" y="1580515"/>
                </a:lnTo>
                <a:lnTo>
                  <a:pt x="78295" y="1631569"/>
                </a:lnTo>
                <a:lnTo>
                  <a:pt x="65862" y="1669796"/>
                </a:lnTo>
                <a:lnTo>
                  <a:pt x="54559" y="1720723"/>
                </a:lnTo>
                <a:lnTo>
                  <a:pt x="1719338" y="50927"/>
                </a:lnTo>
                <a:close/>
              </a:path>
              <a:path w="4434840" h="4448810" extrusionOk="0">
                <a:moveTo>
                  <a:pt x="2030488" y="0"/>
                </a:moveTo>
                <a:lnTo>
                  <a:pt x="1992896" y="0"/>
                </a:lnTo>
                <a:lnTo>
                  <a:pt x="1955685" y="12700"/>
                </a:lnTo>
                <a:lnTo>
                  <a:pt x="1918474" y="12700"/>
                </a:lnTo>
                <a:lnTo>
                  <a:pt x="1881009" y="25527"/>
                </a:lnTo>
                <a:lnTo>
                  <a:pt x="26276" y="1886458"/>
                </a:lnTo>
                <a:lnTo>
                  <a:pt x="20599" y="1924685"/>
                </a:lnTo>
                <a:lnTo>
                  <a:pt x="15671" y="1962912"/>
                </a:lnTo>
                <a:lnTo>
                  <a:pt x="11506" y="1988439"/>
                </a:lnTo>
                <a:lnTo>
                  <a:pt x="8089" y="2026666"/>
                </a:lnTo>
                <a:lnTo>
                  <a:pt x="2030488" y="0"/>
                </a:lnTo>
                <a:close/>
              </a:path>
              <a:path w="4434840" h="4448810" extrusionOk="0">
                <a:moveTo>
                  <a:pt x="2299220" y="0"/>
                </a:moveTo>
                <a:lnTo>
                  <a:pt x="2169807" y="0"/>
                </a:lnTo>
                <a:lnTo>
                  <a:pt x="0" y="2166874"/>
                </a:lnTo>
                <a:lnTo>
                  <a:pt x="266" y="2243455"/>
                </a:lnTo>
                <a:lnTo>
                  <a:pt x="2032" y="2307082"/>
                </a:lnTo>
                <a:lnTo>
                  <a:pt x="2299220" y="0"/>
                </a:lnTo>
                <a:close/>
              </a:path>
              <a:path w="4434840" h="4448810" extrusionOk="0">
                <a:moveTo>
                  <a:pt x="2541663" y="12700"/>
                </a:moveTo>
                <a:lnTo>
                  <a:pt x="2453525" y="12700"/>
                </a:lnTo>
                <a:lnTo>
                  <a:pt x="2424442" y="0"/>
                </a:lnTo>
                <a:lnTo>
                  <a:pt x="10109" y="2421902"/>
                </a:lnTo>
                <a:lnTo>
                  <a:pt x="13169" y="2460129"/>
                </a:lnTo>
                <a:lnTo>
                  <a:pt x="16421" y="2485644"/>
                </a:lnTo>
                <a:lnTo>
                  <a:pt x="20053" y="2511044"/>
                </a:lnTo>
                <a:lnTo>
                  <a:pt x="24257" y="2549271"/>
                </a:lnTo>
                <a:lnTo>
                  <a:pt x="2541663" y="12700"/>
                </a:lnTo>
                <a:close/>
              </a:path>
              <a:path w="4434840" h="4448810" extrusionOk="0">
                <a:moveTo>
                  <a:pt x="2759849" y="63754"/>
                </a:moveTo>
                <a:lnTo>
                  <a:pt x="2732798" y="50927"/>
                </a:lnTo>
                <a:lnTo>
                  <a:pt x="2679712" y="38227"/>
                </a:lnTo>
                <a:lnTo>
                  <a:pt x="2652661" y="38227"/>
                </a:lnTo>
                <a:lnTo>
                  <a:pt x="42443" y="2651252"/>
                </a:lnTo>
                <a:lnTo>
                  <a:pt x="48501" y="2689479"/>
                </a:lnTo>
                <a:lnTo>
                  <a:pt x="66687" y="2766060"/>
                </a:lnTo>
                <a:lnTo>
                  <a:pt x="2759849" y="63754"/>
                </a:lnTo>
                <a:close/>
              </a:path>
              <a:path w="4434840" h="4448810" extrusionOk="0">
                <a:moveTo>
                  <a:pt x="2963811" y="127508"/>
                </a:moveTo>
                <a:lnTo>
                  <a:pt x="2914408" y="101981"/>
                </a:lnTo>
                <a:lnTo>
                  <a:pt x="2889377" y="101981"/>
                </a:lnTo>
                <a:lnTo>
                  <a:pt x="2864866" y="89281"/>
                </a:lnTo>
                <a:lnTo>
                  <a:pt x="96989" y="2868041"/>
                </a:lnTo>
                <a:lnTo>
                  <a:pt x="112395" y="2918968"/>
                </a:lnTo>
                <a:lnTo>
                  <a:pt x="120573" y="2944495"/>
                </a:lnTo>
                <a:lnTo>
                  <a:pt x="129311" y="2969895"/>
                </a:lnTo>
                <a:lnTo>
                  <a:pt x="2963811" y="127508"/>
                </a:lnTo>
                <a:close/>
              </a:path>
              <a:path w="4434840" h="4448810" extrusionOk="0">
                <a:moveTo>
                  <a:pt x="3149739" y="203962"/>
                </a:moveTo>
                <a:lnTo>
                  <a:pt x="3058807" y="152908"/>
                </a:lnTo>
                <a:lnTo>
                  <a:pt x="165684" y="3059176"/>
                </a:lnTo>
                <a:lnTo>
                  <a:pt x="175120" y="3084703"/>
                </a:lnTo>
                <a:lnTo>
                  <a:pt x="185127" y="3110103"/>
                </a:lnTo>
                <a:lnTo>
                  <a:pt x="195516" y="3135630"/>
                </a:lnTo>
                <a:lnTo>
                  <a:pt x="206082" y="3148457"/>
                </a:lnTo>
                <a:lnTo>
                  <a:pt x="3149739" y="203962"/>
                </a:lnTo>
                <a:close/>
              </a:path>
              <a:path w="4434840" h="4448810" extrusionOk="0">
                <a:moveTo>
                  <a:pt x="3321443" y="293116"/>
                </a:moveTo>
                <a:lnTo>
                  <a:pt x="3236607" y="242189"/>
                </a:lnTo>
                <a:lnTo>
                  <a:pt x="246494" y="3250438"/>
                </a:lnTo>
                <a:lnTo>
                  <a:pt x="257441" y="3263138"/>
                </a:lnTo>
                <a:lnTo>
                  <a:pt x="268973" y="3288665"/>
                </a:lnTo>
                <a:lnTo>
                  <a:pt x="280873" y="3314065"/>
                </a:lnTo>
                <a:lnTo>
                  <a:pt x="292963" y="3326892"/>
                </a:lnTo>
                <a:lnTo>
                  <a:pt x="3321443" y="293116"/>
                </a:lnTo>
                <a:close/>
              </a:path>
              <a:path w="4434840" h="4448810" extrusionOk="0">
                <a:moveTo>
                  <a:pt x="3483114" y="395097"/>
                </a:moveTo>
                <a:lnTo>
                  <a:pt x="3404247" y="344170"/>
                </a:lnTo>
                <a:lnTo>
                  <a:pt x="343471" y="3416046"/>
                </a:lnTo>
                <a:lnTo>
                  <a:pt x="355942" y="3428873"/>
                </a:lnTo>
                <a:lnTo>
                  <a:pt x="368973" y="3454273"/>
                </a:lnTo>
                <a:lnTo>
                  <a:pt x="382397" y="3467100"/>
                </a:lnTo>
                <a:lnTo>
                  <a:pt x="395998" y="3492500"/>
                </a:lnTo>
                <a:lnTo>
                  <a:pt x="3483114" y="395097"/>
                </a:lnTo>
                <a:close/>
              </a:path>
              <a:path w="4434840" h="4448810" extrusionOk="0">
                <a:moveTo>
                  <a:pt x="3632593" y="509905"/>
                </a:moveTo>
                <a:lnTo>
                  <a:pt x="3614432" y="497078"/>
                </a:lnTo>
                <a:lnTo>
                  <a:pt x="3596271" y="471678"/>
                </a:lnTo>
                <a:lnTo>
                  <a:pt x="3559822" y="446151"/>
                </a:lnTo>
                <a:lnTo>
                  <a:pt x="452564" y="3569081"/>
                </a:lnTo>
                <a:lnTo>
                  <a:pt x="466559" y="3581781"/>
                </a:lnTo>
                <a:lnTo>
                  <a:pt x="481101" y="3607308"/>
                </a:lnTo>
                <a:lnTo>
                  <a:pt x="496036" y="3620008"/>
                </a:lnTo>
                <a:lnTo>
                  <a:pt x="511162" y="3645535"/>
                </a:lnTo>
                <a:lnTo>
                  <a:pt x="3632593" y="509905"/>
                </a:lnTo>
                <a:close/>
              </a:path>
              <a:path w="4434840" h="4448810" extrusionOk="0">
                <a:moveTo>
                  <a:pt x="3770007" y="624586"/>
                </a:moveTo>
                <a:lnTo>
                  <a:pt x="3719969" y="586359"/>
                </a:lnTo>
                <a:lnTo>
                  <a:pt x="3703332" y="560832"/>
                </a:lnTo>
                <a:lnTo>
                  <a:pt x="571766" y="3709289"/>
                </a:lnTo>
                <a:lnTo>
                  <a:pt x="587273" y="3721989"/>
                </a:lnTo>
                <a:lnTo>
                  <a:pt x="603338" y="3747516"/>
                </a:lnTo>
                <a:lnTo>
                  <a:pt x="636422" y="3773043"/>
                </a:lnTo>
                <a:lnTo>
                  <a:pt x="3770007" y="624586"/>
                </a:lnTo>
                <a:close/>
              </a:path>
              <a:path w="4434840" h="4448810" extrusionOk="0">
                <a:moveTo>
                  <a:pt x="3897261" y="764794"/>
                </a:moveTo>
                <a:lnTo>
                  <a:pt x="3882021" y="752094"/>
                </a:lnTo>
                <a:lnTo>
                  <a:pt x="3866654" y="726567"/>
                </a:lnTo>
                <a:lnTo>
                  <a:pt x="3834650" y="701040"/>
                </a:lnTo>
                <a:lnTo>
                  <a:pt x="701078" y="3836670"/>
                </a:lnTo>
                <a:lnTo>
                  <a:pt x="718058" y="3862197"/>
                </a:lnTo>
                <a:lnTo>
                  <a:pt x="769759" y="3900424"/>
                </a:lnTo>
                <a:lnTo>
                  <a:pt x="3897261" y="764794"/>
                </a:lnTo>
                <a:close/>
              </a:path>
              <a:path w="4434840" h="4448810" extrusionOk="0">
                <a:moveTo>
                  <a:pt x="4014482" y="917702"/>
                </a:moveTo>
                <a:lnTo>
                  <a:pt x="4000766" y="892302"/>
                </a:lnTo>
                <a:lnTo>
                  <a:pt x="3986923" y="879475"/>
                </a:lnTo>
                <a:lnTo>
                  <a:pt x="3972699" y="854075"/>
                </a:lnTo>
                <a:lnTo>
                  <a:pt x="3957840" y="841248"/>
                </a:lnTo>
                <a:lnTo>
                  <a:pt x="842492" y="3964178"/>
                </a:lnTo>
                <a:lnTo>
                  <a:pt x="860945" y="3976878"/>
                </a:lnTo>
                <a:lnTo>
                  <a:pt x="898791" y="4002405"/>
                </a:lnTo>
                <a:lnTo>
                  <a:pt x="917206" y="4015232"/>
                </a:lnTo>
                <a:lnTo>
                  <a:pt x="4014482" y="917702"/>
                </a:lnTo>
                <a:close/>
              </a:path>
              <a:path w="4434840" h="4448810" extrusionOk="0">
                <a:moveTo>
                  <a:pt x="4117479" y="1070737"/>
                </a:moveTo>
                <a:lnTo>
                  <a:pt x="4105287" y="1057910"/>
                </a:lnTo>
                <a:lnTo>
                  <a:pt x="4092968" y="1032510"/>
                </a:lnTo>
                <a:lnTo>
                  <a:pt x="4080268" y="1006983"/>
                </a:lnTo>
                <a:lnTo>
                  <a:pt x="4066933" y="994283"/>
                </a:lnTo>
                <a:lnTo>
                  <a:pt x="994041" y="4078859"/>
                </a:lnTo>
                <a:lnTo>
                  <a:pt x="1033665" y="4104386"/>
                </a:lnTo>
                <a:lnTo>
                  <a:pt x="1074813" y="4129913"/>
                </a:lnTo>
                <a:lnTo>
                  <a:pt x="4117479" y="1070737"/>
                </a:lnTo>
                <a:close/>
              </a:path>
              <a:path w="4434840" h="4448810" extrusionOk="0">
                <a:moveTo>
                  <a:pt x="4180090" y="3250438"/>
                </a:moveTo>
                <a:lnTo>
                  <a:pt x="3248672" y="4193667"/>
                </a:lnTo>
                <a:lnTo>
                  <a:pt x="3377450" y="4117086"/>
                </a:lnTo>
                <a:lnTo>
                  <a:pt x="3460889" y="4066159"/>
                </a:lnTo>
                <a:lnTo>
                  <a:pt x="3501783" y="4027932"/>
                </a:lnTo>
                <a:lnTo>
                  <a:pt x="3582301" y="3976878"/>
                </a:lnTo>
                <a:lnTo>
                  <a:pt x="3621798" y="3938651"/>
                </a:lnTo>
                <a:lnTo>
                  <a:pt x="3660914" y="3913251"/>
                </a:lnTo>
                <a:lnTo>
                  <a:pt x="3899293" y="3671062"/>
                </a:lnTo>
                <a:lnTo>
                  <a:pt x="3932059" y="3632835"/>
                </a:lnTo>
                <a:lnTo>
                  <a:pt x="3963809" y="3594481"/>
                </a:lnTo>
                <a:lnTo>
                  <a:pt x="3994416" y="3543554"/>
                </a:lnTo>
                <a:lnTo>
                  <a:pt x="4024007" y="3505327"/>
                </a:lnTo>
                <a:lnTo>
                  <a:pt x="4052582" y="3467100"/>
                </a:lnTo>
                <a:lnTo>
                  <a:pt x="4080141" y="3428873"/>
                </a:lnTo>
                <a:lnTo>
                  <a:pt x="4106557" y="3377819"/>
                </a:lnTo>
                <a:lnTo>
                  <a:pt x="4132084" y="3339592"/>
                </a:lnTo>
                <a:lnTo>
                  <a:pt x="4156595" y="3301365"/>
                </a:lnTo>
                <a:lnTo>
                  <a:pt x="4180090" y="3250438"/>
                </a:lnTo>
                <a:close/>
              </a:path>
              <a:path w="4434840" h="4448810" extrusionOk="0">
                <a:moveTo>
                  <a:pt x="4210443" y="1249172"/>
                </a:moveTo>
                <a:lnTo>
                  <a:pt x="4188980" y="1198118"/>
                </a:lnTo>
                <a:lnTo>
                  <a:pt x="4177677" y="1185418"/>
                </a:lnTo>
                <a:lnTo>
                  <a:pt x="4165993" y="1159891"/>
                </a:lnTo>
                <a:lnTo>
                  <a:pt x="1159649" y="4180840"/>
                </a:lnTo>
                <a:lnTo>
                  <a:pt x="1180985" y="4193667"/>
                </a:lnTo>
                <a:lnTo>
                  <a:pt x="1202321" y="4193667"/>
                </a:lnTo>
                <a:lnTo>
                  <a:pt x="1246517" y="4219067"/>
                </a:lnTo>
                <a:lnTo>
                  <a:pt x="4210443" y="1249172"/>
                </a:lnTo>
                <a:close/>
              </a:path>
              <a:path w="4434840" h="4448810" extrusionOk="0">
                <a:moveTo>
                  <a:pt x="4289183" y="1427607"/>
                </a:moveTo>
                <a:lnTo>
                  <a:pt x="4270768" y="1376680"/>
                </a:lnTo>
                <a:lnTo>
                  <a:pt x="4261116" y="1363853"/>
                </a:lnTo>
                <a:lnTo>
                  <a:pt x="4250829" y="1338453"/>
                </a:lnTo>
                <a:lnTo>
                  <a:pt x="1335417" y="4257294"/>
                </a:lnTo>
                <a:lnTo>
                  <a:pt x="1405394" y="4295648"/>
                </a:lnTo>
                <a:lnTo>
                  <a:pt x="1428381" y="4295648"/>
                </a:lnTo>
                <a:lnTo>
                  <a:pt x="4289183" y="1427607"/>
                </a:lnTo>
                <a:close/>
              </a:path>
              <a:path w="4434840" h="4448810" extrusionOk="0">
                <a:moveTo>
                  <a:pt x="4353826" y="2816987"/>
                </a:moveTo>
                <a:lnTo>
                  <a:pt x="2814332" y="4359275"/>
                </a:lnTo>
                <a:lnTo>
                  <a:pt x="2961779" y="4321048"/>
                </a:lnTo>
                <a:lnTo>
                  <a:pt x="3010293" y="4295648"/>
                </a:lnTo>
                <a:lnTo>
                  <a:pt x="4289183" y="3020949"/>
                </a:lnTo>
                <a:lnTo>
                  <a:pt x="4306963" y="2969895"/>
                </a:lnTo>
                <a:lnTo>
                  <a:pt x="4323854" y="2918968"/>
                </a:lnTo>
                <a:lnTo>
                  <a:pt x="4339475" y="2868041"/>
                </a:lnTo>
                <a:lnTo>
                  <a:pt x="4353826" y="2816987"/>
                </a:lnTo>
                <a:close/>
              </a:path>
              <a:path w="4434840" h="4448810" extrusionOk="0">
                <a:moveTo>
                  <a:pt x="4353826" y="1631569"/>
                </a:moveTo>
                <a:lnTo>
                  <a:pt x="4323600" y="1529588"/>
                </a:lnTo>
                <a:lnTo>
                  <a:pt x="1527441" y="4333875"/>
                </a:lnTo>
                <a:lnTo>
                  <a:pt x="1552841" y="4346575"/>
                </a:lnTo>
                <a:lnTo>
                  <a:pt x="1603006" y="4359275"/>
                </a:lnTo>
                <a:lnTo>
                  <a:pt x="1628406" y="4359275"/>
                </a:lnTo>
                <a:lnTo>
                  <a:pt x="4353826" y="1631569"/>
                </a:lnTo>
                <a:close/>
              </a:path>
              <a:path w="4434840" h="4448810" extrusionOk="0">
                <a:moveTo>
                  <a:pt x="4402340" y="1848231"/>
                </a:moveTo>
                <a:lnTo>
                  <a:pt x="4397387" y="1810004"/>
                </a:lnTo>
                <a:lnTo>
                  <a:pt x="4391926" y="1784477"/>
                </a:lnTo>
                <a:lnTo>
                  <a:pt x="4386211" y="1759077"/>
                </a:lnTo>
                <a:lnTo>
                  <a:pt x="4380115" y="1733550"/>
                </a:lnTo>
                <a:lnTo>
                  <a:pt x="1731403" y="4384802"/>
                </a:lnTo>
                <a:lnTo>
                  <a:pt x="1758708" y="4397629"/>
                </a:lnTo>
                <a:lnTo>
                  <a:pt x="1786013" y="4397629"/>
                </a:lnTo>
                <a:lnTo>
                  <a:pt x="1813318" y="4410329"/>
                </a:lnTo>
                <a:lnTo>
                  <a:pt x="1840496" y="4410329"/>
                </a:lnTo>
                <a:lnTo>
                  <a:pt x="4402340" y="1848231"/>
                </a:lnTo>
                <a:close/>
              </a:path>
              <a:path w="4434840" h="4448810" extrusionOk="0">
                <a:moveTo>
                  <a:pt x="4418469" y="2485644"/>
                </a:moveTo>
                <a:lnTo>
                  <a:pt x="2485021" y="4423029"/>
                </a:lnTo>
                <a:lnTo>
                  <a:pt x="2563634" y="4423029"/>
                </a:lnTo>
                <a:lnTo>
                  <a:pt x="2602369" y="4410329"/>
                </a:lnTo>
                <a:lnTo>
                  <a:pt x="2640596" y="4410329"/>
                </a:lnTo>
                <a:lnTo>
                  <a:pt x="4394212" y="2638552"/>
                </a:lnTo>
                <a:lnTo>
                  <a:pt x="4401451" y="2600325"/>
                </a:lnTo>
                <a:lnTo>
                  <a:pt x="4407928" y="2562098"/>
                </a:lnTo>
                <a:lnTo>
                  <a:pt x="4413643" y="2523871"/>
                </a:lnTo>
                <a:lnTo>
                  <a:pt x="4418469" y="2485644"/>
                </a:lnTo>
                <a:close/>
              </a:path>
              <a:path w="4434840" h="4448810" extrusionOk="0">
                <a:moveTo>
                  <a:pt x="4430661" y="2077720"/>
                </a:moveTo>
                <a:lnTo>
                  <a:pt x="4428756" y="2052193"/>
                </a:lnTo>
                <a:lnTo>
                  <a:pt x="4426343" y="2013966"/>
                </a:lnTo>
                <a:lnTo>
                  <a:pt x="4420501" y="1962912"/>
                </a:lnTo>
                <a:lnTo>
                  <a:pt x="1957717" y="4423029"/>
                </a:lnTo>
                <a:lnTo>
                  <a:pt x="1988070" y="4435856"/>
                </a:lnTo>
                <a:lnTo>
                  <a:pt x="2079002" y="4435856"/>
                </a:lnTo>
                <a:lnTo>
                  <a:pt x="4430661" y="2077720"/>
                </a:lnTo>
                <a:close/>
              </a:path>
              <a:path w="4434840" h="4448810" extrusionOk="0">
                <a:moveTo>
                  <a:pt x="4434725" y="2205101"/>
                </a:moveTo>
                <a:lnTo>
                  <a:pt x="2206256" y="4448556"/>
                </a:lnTo>
                <a:lnTo>
                  <a:pt x="2307983" y="4448556"/>
                </a:lnTo>
                <a:lnTo>
                  <a:pt x="2341638" y="4435856"/>
                </a:lnTo>
                <a:lnTo>
                  <a:pt x="4430661" y="2345309"/>
                </a:lnTo>
                <a:lnTo>
                  <a:pt x="4432058" y="2307082"/>
                </a:lnTo>
                <a:lnTo>
                  <a:pt x="4433455" y="2281682"/>
                </a:lnTo>
                <a:lnTo>
                  <a:pt x="4434344" y="2243455"/>
                </a:lnTo>
                <a:lnTo>
                  <a:pt x="4434725" y="2205101"/>
                </a:lnTo>
                <a:close/>
              </a:path>
            </a:pathLst>
          </a:custGeom>
          <a:solidFill>
            <a:srgbClr val="7F7F7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endParaRPr sz="1867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" name="Google Shape;2254;p22">
            <a:extLst>
              <a:ext uri="{FF2B5EF4-FFF2-40B4-BE49-F238E27FC236}">
                <a16:creationId xmlns:a16="http://schemas.microsoft.com/office/drawing/2014/main" id="{3D0F4453-5DE2-ECE3-E6A6-9E938A2E073F}"/>
              </a:ext>
            </a:extLst>
          </p:cNvPr>
          <p:cNvSpPr/>
          <p:nvPr/>
        </p:nvSpPr>
        <p:spPr>
          <a:xfrm>
            <a:off x="1778345" y="3018809"/>
            <a:ext cx="2781543" cy="2711961"/>
          </a:xfrm>
          <a:custGeom>
            <a:avLst/>
            <a:gdLst/>
            <a:ahLst/>
            <a:cxnLst/>
            <a:rect l="l" t="t" r="r" b="b"/>
            <a:pathLst>
              <a:path w="4420870" h="4419600" extrusionOk="0">
                <a:moveTo>
                  <a:pt x="4420616" y="2209812"/>
                </a:moveTo>
                <a:lnTo>
                  <a:pt x="4420108" y="2159000"/>
                </a:lnTo>
                <a:lnTo>
                  <a:pt x="4418457" y="2108200"/>
                </a:lnTo>
                <a:lnTo>
                  <a:pt x="4415663" y="2057400"/>
                </a:lnTo>
                <a:lnTo>
                  <a:pt x="4411726" y="2006600"/>
                </a:lnTo>
                <a:lnTo>
                  <a:pt x="4406773" y="1955800"/>
                </a:lnTo>
                <a:lnTo>
                  <a:pt x="4400677" y="1905000"/>
                </a:lnTo>
                <a:lnTo>
                  <a:pt x="4393438" y="1854200"/>
                </a:lnTo>
                <a:lnTo>
                  <a:pt x="4385183" y="1803400"/>
                </a:lnTo>
                <a:lnTo>
                  <a:pt x="4375785" y="1752600"/>
                </a:lnTo>
                <a:lnTo>
                  <a:pt x="4365371" y="1714500"/>
                </a:lnTo>
                <a:lnTo>
                  <a:pt x="4353941" y="1663700"/>
                </a:lnTo>
                <a:lnTo>
                  <a:pt x="4341368" y="1612900"/>
                </a:lnTo>
                <a:lnTo>
                  <a:pt x="4327779" y="1562100"/>
                </a:lnTo>
                <a:lnTo>
                  <a:pt x="4313047" y="1524000"/>
                </a:lnTo>
                <a:lnTo>
                  <a:pt x="4297299" y="1473200"/>
                </a:lnTo>
                <a:lnTo>
                  <a:pt x="4288155" y="1445285"/>
                </a:lnTo>
                <a:lnTo>
                  <a:pt x="4288155" y="2209812"/>
                </a:lnTo>
                <a:lnTo>
                  <a:pt x="4287520" y="2260612"/>
                </a:lnTo>
                <a:lnTo>
                  <a:pt x="4285742" y="2298712"/>
                </a:lnTo>
                <a:lnTo>
                  <a:pt x="4282821" y="2349500"/>
                </a:lnTo>
                <a:lnTo>
                  <a:pt x="4278630" y="2400300"/>
                </a:lnTo>
                <a:lnTo>
                  <a:pt x="4273423" y="2451100"/>
                </a:lnTo>
                <a:lnTo>
                  <a:pt x="4266946" y="2501900"/>
                </a:lnTo>
                <a:lnTo>
                  <a:pt x="4259326" y="2552700"/>
                </a:lnTo>
                <a:lnTo>
                  <a:pt x="4250563" y="2603500"/>
                </a:lnTo>
                <a:lnTo>
                  <a:pt x="4240657" y="2654300"/>
                </a:lnTo>
                <a:lnTo>
                  <a:pt x="4229608" y="2692400"/>
                </a:lnTo>
                <a:lnTo>
                  <a:pt x="4217543" y="2743200"/>
                </a:lnTo>
                <a:lnTo>
                  <a:pt x="4204208" y="2794000"/>
                </a:lnTo>
                <a:lnTo>
                  <a:pt x="4189857" y="2844800"/>
                </a:lnTo>
                <a:lnTo>
                  <a:pt x="4174363" y="2882900"/>
                </a:lnTo>
                <a:lnTo>
                  <a:pt x="4157853" y="2933700"/>
                </a:lnTo>
                <a:lnTo>
                  <a:pt x="4140073" y="2971800"/>
                </a:lnTo>
                <a:lnTo>
                  <a:pt x="4121404" y="3022600"/>
                </a:lnTo>
                <a:lnTo>
                  <a:pt x="4101592" y="3073400"/>
                </a:lnTo>
                <a:lnTo>
                  <a:pt x="4080637" y="3111500"/>
                </a:lnTo>
                <a:lnTo>
                  <a:pt x="4058666" y="3149600"/>
                </a:lnTo>
                <a:lnTo>
                  <a:pt x="4035679" y="3200400"/>
                </a:lnTo>
                <a:lnTo>
                  <a:pt x="4011549" y="3238500"/>
                </a:lnTo>
                <a:lnTo>
                  <a:pt x="3986530" y="3289300"/>
                </a:lnTo>
                <a:lnTo>
                  <a:pt x="3960368" y="3327400"/>
                </a:lnTo>
                <a:lnTo>
                  <a:pt x="3933190" y="3365500"/>
                </a:lnTo>
                <a:lnTo>
                  <a:pt x="3904996" y="3403600"/>
                </a:lnTo>
                <a:lnTo>
                  <a:pt x="3875786" y="3441700"/>
                </a:lnTo>
                <a:lnTo>
                  <a:pt x="3845560" y="3492500"/>
                </a:lnTo>
                <a:lnTo>
                  <a:pt x="3814318" y="3530600"/>
                </a:lnTo>
                <a:lnTo>
                  <a:pt x="3782060" y="3568700"/>
                </a:lnTo>
                <a:lnTo>
                  <a:pt x="3748786" y="3606800"/>
                </a:lnTo>
                <a:lnTo>
                  <a:pt x="3714623" y="3632200"/>
                </a:lnTo>
                <a:lnTo>
                  <a:pt x="3679444" y="3670300"/>
                </a:lnTo>
                <a:lnTo>
                  <a:pt x="3643503" y="3708400"/>
                </a:lnTo>
                <a:lnTo>
                  <a:pt x="3606800" y="3746500"/>
                </a:lnTo>
                <a:lnTo>
                  <a:pt x="3569335" y="3771900"/>
                </a:lnTo>
                <a:lnTo>
                  <a:pt x="3531235" y="3810000"/>
                </a:lnTo>
                <a:lnTo>
                  <a:pt x="3492627" y="3835400"/>
                </a:lnTo>
                <a:lnTo>
                  <a:pt x="3453257" y="3873500"/>
                </a:lnTo>
                <a:lnTo>
                  <a:pt x="3372739" y="3924300"/>
                </a:lnTo>
                <a:lnTo>
                  <a:pt x="3289808" y="3975100"/>
                </a:lnTo>
                <a:lnTo>
                  <a:pt x="3204718" y="4025900"/>
                </a:lnTo>
                <a:lnTo>
                  <a:pt x="3073273" y="4102100"/>
                </a:lnTo>
                <a:lnTo>
                  <a:pt x="3028442" y="4114800"/>
                </a:lnTo>
                <a:lnTo>
                  <a:pt x="2983230" y="4140200"/>
                </a:lnTo>
                <a:lnTo>
                  <a:pt x="2844800" y="4178300"/>
                </a:lnTo>
                <a:lnTo>
                  <a:pt x="2797937" y="4203700"/>
                </a:lnTo>
                <a:lnTo>
                  <a:pt x="2702941" y="4229100"/>
                </a:lnTo>
                <a:lnTo>
                  <a:pt x="2654935" y="4229100"/>
                </a:lnTo>
                <a:lnTo>
                  <a:pt x="2509126" y="4267200"/>
                </a:lnTo>
                <a:lnTo>
                  <a:pt x="2410460" y="4267200"/>
                </a:lnTo>
                <a:lnTo>
                  <a:pt x="2360803" y="4279900"/>
                </a:lnTo>
                <a:lnTo>
                  <a:pt x="2059940" y="4279900"/>
                </a:lnTo>
                <a:lnTo>
                  <a:pt x="2010156" y="4267200"/>
                </a:lnTo>
                <a:lnTo>
                  <a:pt x="1911604" y="4267200"/>
                </a:lnTo>
                <a:lnTo>
                  <a:pt x="1765681" y="4229100"/>
                </a:lnTo>
                <a:lnTo>
                  <a:pt x="1717675" y="4229100"/>
                </a:lnTo>
                <a:lnTo>
                  <a:pt x="1622679" y="4203700"/>
                </a:lnTo>
                <a:lnTo>
                  <a:pt x="1575816" y="4178300"/>
                </a:lnTo>
                <a:lnTo>
                  <a:pt x="1437513" y="4140200"/>
                </a:lnTo>
                <a:lnTo>
                  <a:pt x="1392174" y="4114800"/>
                </a:lnTo>
                <a:lnTo>
                  <a:pt x="1347470" y="4102100"/>
                </a:lnTo>
                <a:lnTo>
                  <a:pt x="1215898" y="4025900"/>
                </a:lnTo>
                <a:lnTo>
                  <a:pt x="1130808" y="3975100"/>
                </a:lnTo>
                <a:lnTo>
                  <a:pt x="1048004" y="3924300"/>
                </a:lnTo>
                <a:lnTo>
                  <a:pt x="967486" y="3873500"/>
                </a:lnTo>
                <a:lnTo>
                  <a:pt x="928116" y="3835400"/>
                </a:lnTo>
                <a:lnTo>
                  <a:pt x="889381" y="3810000"/>
                </a:lnTo>
                <a:lnTo>
                  <a:pt x="851268" y="3771900"/>
                </a:lnTo>
                <a:lnTo>
                  <a:pt x="813943" y="3746500"/>
                </a:lnTo>
                <a:lnTo>
                  <a:pt x="777240" y="3708400"/>
                </a:lnTo>
                <a:lnTo>
                  <a:pt x="741172" y="3670300"/>
                </a:lnTo>
                <a:lnTo>
                  <a:pt x="705993" y="3632200"/>
                </a:lnTo>
                <a:lnTo>
                  <a:pt x="671830" y="3606800"/>
                </a:lnTo>
                <a:lnTo>
                  <a:pt x="638556" y="3568700"/>
                </a:lnTo>
                <a:lnTo>
                  <a:pt x="606425" y="3530600"/>
                </a:lnTo>
                <a:lnTo>
                  <a:pt x="575183" y="3492500"/>
                </a:lnTo>
                <a:lnTo>
                  <a:pt x="544957" y="3441700"/>
                </a:lnTo>
                <a:lnTo>
                  <a:pt x="515747" y="3403600"/>
                </a:lnTo>
                <a:lnTo>
                  <a:pt x="487553" y="3365500"/>
                </a:lnTo>
                <a:lnTo>
                  <a:pt x="460324" y="3327400"/>
                </a:lnTo>
                <a:lnTo>
                  <a:pt x="434174" y="3289300"/>
                </a:lnTo>
                <a:lnTo>
                  <a:pt x="409054" y="3238500"/>
                </a:lnTo>
                <a:lnTo>
                  <a:pt x="384987" y="3200400"/>
                </a:lnTo>
                <a:lnTo>
                  <a:pt x="361962" y="3149600"/>
                </a:lnTo>
                <a:lnTo>
                  <a:pt x="340004" y="3111500"/>
                </a:lnTo>
                <a:lnTo>
                  <a:pt x="319100" y="3073400"/>
                </a:lnTo>
                <a:lnTo>
                  <a:pt x="299275" y="3022600"/>
                </a:lnTo>
                <a:lnTo>
                  <a:pt x="280517" y="2971800"/>
                </a:lnTo>
                <a:lnTo>
                  <a:pt x="262851" y="2933700"/>
                </a:lnTo>
                <a:lnTo>
                  <a:pt x="246278" y="2882900"/>
                </a:lnTo>
                <a:lnTo>
                  <a:pt x="230797" y="2844800"/>
                </a:lnTo>
                <a:lnTo>
                  <a:pt x="216420" y="2794000"/>
                </a:lnTo>
                <a:lnTo>
                  <a:pt x="203149" y="2743200"/>
                </a:lnTo>
                <a:lnTo>
                  <a:pt x="191008" y="2692400"/>
                </a:lnTo>
                <a:lnTo>
                  <a:pt x="179984" y="2654300"/>
                </a:lnTo>
                <a:lnTo>
                  <a:pt x="170091" y="2603500"/>
                </a:lnTo>
                <a:lnTo>
                  <a:pt x="161340" y="2552700"/>
                </a:lnTo>
                <a:lnTo>
                  <a:pt x="153733" y="2501900"/>
                </a:lnTo>
                <a:lnTo>
                  <a:pt x="147281" y="2451100"/>
                </a:lnTo>
                <a:lnTo>
                  <a:pt x="141986" y="2400300"/>
                </a:lnTo>
                <a:lnTo>
                  <a:pt x="137845" y="2349500"/>
                </a:lnTo>
                <a:lnTo>
                  <a:pt x="134886" y="2298712"/>
                </a:lnTo>
                <a:lnTo>
                  <a:pt x="133108" y="2260612"/>
                </a:lnTo>
                <a:lnTo>
                  <a:pt x="132511" y="2209812"/>
                </a:lnTo>
                <a:lnTo>
                  <a:pt x="133108" y="2159000"/>
                </a:lnTo>
                <a:lnTo>
                  <a:pt x="134886" y="2108200"/>
                </a:lnTo>
                <a:lnTo>
                  <a:pt x="137845" y="2057400"/>
                </a:lnTo>
                <a:lnTo>
                  <a:pt x="141986" y="2006600"/>
                </a:lnTo>
                <a:lnTo>
                  <a:pt x="147281" y="1955800"/>
                </a:lnTo>
                <a:lnTo>
                  <a:pt x="153733" y="1905000"/>
                </a:lnTo>
                <a:lnTo>
                  <a:pt x="161340" y="1854200"/>
                </a:lnTo>
                <a:lnTo>
                  <a:pt x="170091" y="1803400"/>
                </a:lnTo>
                <a:lnTo>
                  <a:pt x="179984" y="1765300"/>
                </a:lnTo>
                <a:lnTo>
                  <a:pt x="191008" y="1714500"/>
                </a:lnTo>
                <a:lnTo>
                  <a:pt x="203149" y="1663700"/>
                </a:lnTo>
                <a:lnTo>
                  <a:pt x="216420" y="1612900"/>
                </a:lnTo>
                <a:lnTo>
                  <a:pt x="230797" y="1574800"/>
                </a:lnTo>
                <a:lnTo>
                  <a:pt x="246278" y="1524000"/>
                </a:lnTo>
                <a:lnTo>
                  <a:pt x="262851" y="1473200"/>
                </a:lnTo>
                <a:lnTo>
                  <a:pt x="280517" y="1435100"/>
                </a:lnTo>
                <a:lnTo>
                  <a:pt x="299275" y="1384300"/>
                </a:lnTo>
                <a:lnTo>
                  <a:pt x="319100" y="1346200"/>
                </a:lnTo>
                <a:lnTo>
                  <a:pt x="340004" y="1295400"/>
                </a:lnTo>
                <a:lnTo>
                  <a:pt x="361962" y="1257300"/>
                </a:lnTo>
                <a:lnTo>
                  <a:pt x="384987" y="1206500"/>
                </a:lnTo>
                <a:lnTo>
                  <a:pt x="409054" y="1168400"/>
                </a:lnTo>
                <a:lnTo>
                  <a:pt x="434174" y="1130300"/>
                </a:lnTo>
                <a:lnTo>
                  <a:pt x="460324" y="1079500"/>
                </a:lnTo>
                <a:lnTo>
                  <a:pt x="487553" y="1041400"/>
                </a:lnTo>
                <a:lnTo>
                  <a:pt x="515747" y="1003300"/>
                </a:lnTo>
                <a:lnTo>
                  <a:pt x="544957" y="965200"/>
                </a:lnTo>
                <a:lnTo>
                  <a:pt x="575183" y="927100"/>
                </a:lnTo>
                <a:lnTo>
                  <a:pt x="606425" y="889000"/>
                </a:lnTo>
                <a:lnTo>
                  <a:pt x="638556" y="850900"/>
                </a:lnTo>
                <a:lnTo>
                  <a:pt x="671830" y="812800"/>
                </a:lnTo>
                <a:lnTo>
                  <a:pt x="705993" y="774700"/>
                </a:lnTo>
                <a:lnTo>
                  <a:pt x="741172" y="736600"/>
                </a:lnTo>
                <a:lnTo>
                  <a:pt x="777240" y="698500"/>
                </a:lnTo>
                <a:lnTo>
                  <a:pt x="813943" y="660400"/>
                </a:lnTo>
                <a:lnTo>
                  <a:pt x="851268" y="635000"/>
                </a:lnTo>
                <a:lnTo>
                  <a:pt x="889381" y="596900"/>
                </a:lnTo>
                <a:lnTo>
                  <a:pt x="928116" y="571500"/>
                </a:lnTo>
                <a:lnTo>
                  <a:pt x="967486" y="533400"/>
                </a:lnTo>
                <a:lnTo>
                  <a:pt x="1048004" y="482600"/>
                </a:lnTo>
                <a:lnTo>
                  <a:pt x="1130808" y="431800"/>
                </a:lnTo>
                <a:lnTo>
                  <a:pt x="1215898" y="381000"/>
                </a:lnTo>
                <a:lnTo>
                  <a:pt x="1303147" y="330200"/>
                </a:lnTo>
                <a:lnTo>
                  <a:pt x="1347470" y="317500"/>
                </a:lnTo>
                <a:lnTo>
                  <a:pt x="1392174" y="292100"/>
                </a:lnTo>
                <a:lnTo>
                  <a:pt x="1437513" y="279400"/>
                </a:lnTo>
                <a:lnTo>
                  <a:pt x="1483233" y="254000"/>
                </a:lnTo>
                <a:lnTo>
                  <a:pt x="1862582" y="152400"/>
                </a:lnTo>
                <a:lnTo>
                  <a:pt x="1911604" y="152400"/>
                </a:lnTo>
                <a:lnTo>
                  <a:pt x="1960753" y="139700"/>
                </a:lnTo>
                <a:lnTo>
                  <a:pt x="2010156" y="139700"/>
                </a:lnTo>
                <a:lnTo>
                  <a:pt x="2059940" y="127000"/>
                </a:lnTo>
                <a:lnTo>
                  <a:pt x="2360803" y="127000"/>
                </a:lnTo>
                <a:lnTo>
                  <a:pt x="2410460" y="139700"/>
                </a:lnTo>
                <a:lnTo>
                  <a:pt x="2459863" y="139700"/>
                </a:lnTo>
                <a:lnTo>
                  <a:pt x="2509126" y="152400"/>
                </a:lnTo>
                <a:lnTo>
                  <a:pt x="2558034" y="152400"/>
                </a:lnTo>
                <a:lnTo>
                  <a:pt x="2937510" y="254000"/>
                </a:lnTo>
                <a:lnTo>
                  <a:pt x="2983230" y="279400"/>
                </a:lnTo>
                <a:lnTo>
                  <a:pt x="3028442" y="292100"/>
                </a:lnTo>
                <a:lnTo>
                  <a:pt x="3073273" y="317500"/>
                </a:lnTo>
                <a:lnTo>
                  <a:pt x="3117596" y="330200"/>
                </a:lnTo>
                <a:lnTo>
                  <a:pt x="3204718" y="381000"/>
                </a:lnTo>
                <a:lnTo>
                  <a:pt x="3289808" y="431800"/>
                </a:lnTo>
                <a:lnTo>
                  <a:pt x="3372739" y="482600"/>
                </a:lnTo>
                <a:lnTo>
                  <a:pt x="3453257" y="533400"/>
                </a:lnTo>
                <a:lnTo>
                  <a:pt x="3492627" y="571500"/>
                </a:lnTo>
                <a:lnTo>
                  <a:pt x="3531235" y="596900"/>
                </a:lnTo>
                <a:lnTo>
                  <a:pt x="3569335" y="635000"/>
                </a:lnTo>
                <a:lnTo>
                  <a:pt x="3606800" y="660400"/>
                </a:lnTo>
                <a:lnTo>
                  <a:pt x="3643503" y="698500"/>
                </a:lnTo>
                <a:lnTo>
                  <a:pt x="3679444" y="736600"/>
                </a:lnTo>
                <a:lnTo>
                  <a:pt x="3714623" y="774700"/>
                </a:lnTo>
                <a:lnTo>
                  <a:pt x="3748786" y="812800"/>
                </a:lnTo>
                <a:lnTo>
                  <a:pt x="3782060" y="850900"/>
                </a:lnTo>
                <a:lnTo>
                  <a:pt x="3814318" y="889000"/>
                </a:lnTo>
                <a:lnTo>
                  <a:pt x="3845560" y="927100"/>
                </a:lnTo>
                <a:lnTo>
                  <a:pt x="3875786" y="965200"/>
                </a:lnTo>
                <a:lnTo>
                  <a:pt x="3904996" y="1003300"/>
                </a:lnTo>
                <a:lnTo>
                  <a:pt x="3933190" y="1041400"/>
                </a:lnTo>
                <a:lnTo>
                  <a:pt x="3960368" y="1079500"/>
                </a:lnTo>
                <a:lnTo>
                  <a:pt x="3986530" y="1130300"/>
                </a:lnTo>
                <a:lnTo>
                  <a:pt x="4011549" y="1168400"/>
                </a:lnTo>
                <a:lnTo>
                  <a:pt x="4035679" y="1206500"/>
                </a:lnTo>
                <a:lnTo>
                  <a:pt x="4058666" y="1257300"/>
                </a:lnTo>
                <a:lnTo>
                  <a:pt x="4080637" y="1295400"/>
                </a:lnTo>
                <a:lnTo>
                  <a:pt x="4101592" y="1346200"/>
                </a:lnTo>
                <a:lnTo>
                  <a:pt x="4121404" y="1384300"/>
                </a:lnTo>
                <a:lnTo>
                  <a:pt x="4140073" y="1435100"/>
                </a:lnTo>
                <a:lnTo>
                  <a:pt x="4157853" y="1473200"/>
                </a:lnTo>
                <a:lnTo>
                  <a:pt x="4174363" y="1524000"/>
                </a:lnTo>
                <a:lnTo>
                  <a:pt x="4189857" y="1574800"/>
                </a:lnTo>
                <a:lnTo>
                  <a:pt x="4204208" y="1612900"/>
                </a:lnTo>
                <a:lnTo>
                  <a:pt x="4217543" y="1663700"/>
                </a:lnTo>
                <a:lnTo>
                  <a:pt x="4229608" y="1714500"/>
                </a:lnTo>
                <a:lnTo>
                  <a:pt x="4240657" y="1765300"/>
                </a:lnTo>
                <a:lnTo>
                  <a:pt x="4250563" y="1803400"/>
                </a:lnTo>
                <a:lnTo>
                  <a:pt x="4259326" y="1854200"/>
                </a:lnTo>
                <a:lnTo>
                  <a:pt x="4266946" y="1905000"/>
                </a:lnTo>
                <a:lnTo>
                  <a:pt x="4273423" y="1955800"/>
                </a:lnTo>
                <a:lnTo>
                  <a:pt x="4278630" y="2006600"/>
                </a:lnTo>
                <a:lnTo>
                  <a:pt x="4282821" y="2057400"/>
                </a:lnTo>
                <a:lnTo>
                  <a:pt x="4285742" y="2108200"/>
                </a:lnTo>
                <a:lnTo>
                  <a:pt x="4287520" y="2159000"/>
                </a:lnTo>
                <a:lnTo>
                  <a:pt x="4288155" y="2209812"/>
                </a:lnTo>
                <a:lnTo>
                  <a:pt x="4288155" y="1445285"/>
                </a:lnTo>
                <a:lnTo>
                  <a:pt x="4280662" y="1422400"/>
                </a:lnTo>
                <a:lnTo>
                  <a:pt x="4262882" y="1384300"/>
                </a:lnTo>
                <a:lnTo>
                  <a:pt x="4244086" y="1333500"/>
                </a:lnTo>
                <a:lnTo>
                  <a:pt x="4224274" y="1295400"/>
                </a:lnTo>
                <a:lnTo>
                  <a:pt x="4203446" y="1244600"/>
                </a:lnTo>
                <a:lnTo>
                  <a:pt x="4181602" y="1206500"/>
                </a:lnTo>
                <a:lnTo>
                  <a:pt x="4158742" y="1155700"/>
                </a:lnTo>
                <a:lnTo>
                  <a:pt x="4134866" y="1117600"/>
                </a:lnTo>
                <a:lnTo>
                  <a:pt x="4110101" y="1066800"/>
                </a:lnTo>
                <a:lnTo>
                  <a:pt x="4084193" y="1028700"/>
                </a:lnTo>
                <a:lnTo>
                  <a:pt x="4057396" y="990600"/>
                </a:lnTo>
                <a:lnTo>
                  <a:pt x="4029710" y="952500"/>
                </a:lnTo>
                <a:lnTo>
                  <a:pt x="4000881" y="901700"/>
                </a:lnTo>
                <a:lnTo>
                  <a:pt x="3971163" y="863600"/>
                </a:lnTo>
                <a:lnTo>
                  <a:pt x="3940556" y="825500"/>
                </a:lnTo>
                <a:lnTo>
                  <a:pt x="3908933" y="787400"/>
                </a:lnTo>
                <a:lnTo>
                  <a:pt x="3876421" y="749300"/>
                </a:lnTo>
                <a:lnTo>
                  <a:pt x="3842893" y="711200"/>
                </a:lnTo>
                <a:lnTo>
                  <a:pt x="3808476" y="673100"/>
                </a:lnTo>
                <a:lnTo>
                  <a:pt x="3773170" y="635000"/>
                </a:lnTo>
                <a:lnTo>
                  <a:pt x="3736975" y="609600"/>
                </a:lnTo>
                <a:lnTo>
                  <a:pt x="3700272" y="571500"/>
                </a:lnTo>
                <a:lnTo>
                  <a:pt x="3662934" y="533400"/>
                </a:lnTo>
                <a:lnTo>
                  <a:pt x="3624834" y="508000"/>
                </a:lnTo>
                <a:lnTo>
                  <a:pt x="3586226" y="469900"/>
                </a:lnTo>
                <a:lnTo>
                  <a:pt x="3507105" y="419100"/>
                </a:lnTo>
                <a:lnTo>
                  <a:pt x="3466719" y="381000"/>
                </a:lnTo>
                <a:lnTo>
                  <a:pt x="3384169" y="330200"/>
                </a:lnTo>
                <a:lnTo>
                  <a:pt x="3299460" y="279400"/>
                </a:lnTo>
                <a:lnTo>
                  <a:pt x="3212846" y="228600"/>
                </a:lnTo>
                <a:lnTo>
                  <a:pt x="3168777" y="215900"/>
                </a:lnTo>
                <a:lnTo>
                  <a:pt x="3079242" y="165100"/>
                </a:lnTo>
                <a:lnTo>
                  <a:pt x="2988056" y="139700"/>
                </a:lnTo>
                <a:lnTo>
                  <a:pt x="2964942" y="127000"/>
                </a:lnTo>
                <a:lnTo>
                  <a:pt x="2941828" y="114300"/>
                </a:lnTo>
                <a:lnTo>
                  <a:pt x="2608326" y="25400"/>
                </a:lnTo>
                <a:lnTo>
                  <a:pt x="2559431" y="25400"/>
                </a:lnTo>
                <a:lnTo>
                  <a:pt x="2510282" y="12700"/>
                </a:lnTo>
                <a:lnTo>
                  <a:pt x="2460866" y="12700"/>
                </a:lnTo>
                <a:lnTo>
                  <a:pt x="2411095" y="0"/>
                </a:lnTo>
                <a:lnTo>
                  <a:pt x="2009521" y="0"/>
                </a:lnTo>
                <a:lnTo>
                  <a:pt x="1959864" y="12700"/>
                </a:lnTo>
                <a:lnTo>
                  <a:pt x="1910334" y="12700"/>
                </a:lnTo>
                <a:lnTo>
                  <a:pt x="1861185" y="25400"/>
                </a:lnTo>
                <a:lnTo>
                  <a:pt x="1812290" y="25400"/>
                </a:lnTo>
                <a:lnTo>
                  <a:pt x="1478788" y="114300"/>
                </a:lnTo>
                <a:lnTo>
                  <a:pt x="1432560" y="139700"/>
                </a:lnTo>
                <a:lnTo>
                  <a:pt x="1341374" y="165100"/>
                </a:lnTo>
                <a:lnTo>
                  <a:pt x="1251839" y="215900"/>
                </a:lnTo>
                <a:lnTo>
                  <a:pt x="1207770" y="228600"/>
                </a:lnTo>
                <a:lnTo>
                  <a:pt x="1121156" y="279400"/>
                </a:lnTo>
                <a:lnTo>
                  <a:pt x="1036447" y="330200"/>
                </a:lnTo>
                <a:lnTo>
                  <a:pt x="954024" y="381000"/>
                </a:lnTo>
                <a:lnTo>
                  <a:pt x="913511" y="419100"/>
                </a:lnTo>
                <a:lnTo>
                  <a:pt x="834390" y="469900"/>
                </a:lnTo>
                <a:lnTo>
                  <a:pt x="795782" y="508000"/>
                </a:lnTo>
                <a:lnTo>
                  <a:pt x="757809" y="533400"/>
                </a:lnTo>
                <a:lnTo>
                  <a:pt x="720344" y="571500"/>
                </a:lnTo>
                <a:lnTo>
                  <a:pt x="683641" y="609600"/>
                </a:lnTo>
                <a:lnTo>
                  <a:pt x="647573" y="635000"/>
                </a:lnTo>
                <a:lnTo>
                  <a:pt x="612140" y="673100"/>
                </a:lnTo>
                <a:lnTo>
                  <a:pt x="577723" y="711200"/>
                </a:lnTo>
                <a:lnTo>
                  <a:pt x="544322" y="749300"/>
                </a:lnTo>
                <a:lnTo>
                  <a:pt x="511683" y="787400"/>
                </a:lnTo>
                <a:lnTo>
                  <a:pt x="480060" y="825500"/>
                </a:lnTo>
                <a:lnTo>
                  <a:pt x="449453" y="863600"/>
                </a:lnTo>
                <a:lnTo>
                  <a:pt x="419747" y="901700"/>
                </a:lnTo>
                <a:lnTo>
                  <a:pt x="391007" y="952500"/>
                </a:lnTo>
                <a:lnTo>
                  <a:pt x="363232" y="990600"/>
                </a:lnTo>
                <a:lnTo>
                  <a:pt x="336435" y="1028700"/>
                </a:lnTo>
                <a:lnTo>
                  <a:pt x="310616" y="1066800"/>
                </a:lnTo>
                <a:lnTo>
                  <a:pt x="285788" y="1117600"/>
                </a:lnTo>
                <a:lnTo>
                  <a:pt x="261937" y="1155700"/>
                </a:lnTo>
                <a:lnTo>
                  <a:pt x="239102" y="1206500"/>
                </a:lnTo>
                <a:lnTo>
                  <a:pt x="217258" y="1244600"/>
                </a:lnTo>
                <a:lnTo>
                  <a:pt x="196418" y="1295400"/>
                </a:lnTo>
                <a:lnTo>
                  <a:pt x="176606" y="1333500"/>
                </a:lnTo>
                <a:lnTo>
                  <a:pt x="157810" y="1384300"/>
                </a:lnTo>
                <a:lnTo>
                  <a:pt x="140030" y="1422400"/>
                </a:lnTo>
                <a:lnTo>
                  <a:pt x="123291" y="1473200"/>
                </a:lnTo>
                <a:lnTo>
                  <a:pt x="107594" y="1524000"/>
                </a:lnTo>
                <a:lnTo>
                  <a:pt x="92938" y="1562100"/>
                </a:lnTo>
                <a:lnTo>
                  <a:pt x="79324" y="1612900"/>
                </a:lnTo>
                <a:lnTo>
                  <a:pt x="66776" y="1663700"/>
                </a:lnTo>
                <a:lnTo>
                  <a:pt x="55283" y="1714500"/>
                </a:lnTo>
                <a:lnTo>
                  <a:pt x="44856" y="1752600"/>
                </a:lnTo>
                <a:lnTo>
                  <a:pt x="35509" y="1803400"/>
                </a:lnTo>
                <a:lnTo>
                  <a:pt x="27228" y="1854200"/>
                </a:lnTo>
                <a:lnTo>
                  <a:pt x="20027" y="1905000"/>
                </a:lnTo>
                <a:lnTo>
                  <a:pt x="13944" y="1955800"/>
                </a:lnTo>
                <a:lnTo>
                  <a:pt x="8940" y="2006600"/>
                </a:lnTo>
                <a:lnTo>
                  <a:pt x="5041" y="2057400"/>
                </a:lnTo>
                <a:lnTo>
                  <a:pt x="2235" y="2108200"/>
                </a:lnTo>
                <a:lnTo>
                  <a:pt x="558" y="2159000"/>
                </a:lnTo>
                <a:lnTo>
                  <a:pt x="0" y="2209812"/>
                </a:lnTo>
                <a:lnTo>
                  <a:pt x="558" y="2260612"/>
                </a:lnTo>
                <a:lnTo>
                  <a:pt x="2235" y="2311412"/>
                </a:lnTo>
                <a:lnTo>
                  <a:pt x="8940" y="2400300"/>
                </a:lnTo>
                <a:lnTo>
                  <a:pt x="13944" y="2451100"/>
                </a:lnTo>
                <a:lnTo>
                  <a:pt x="20027" y="2501900"/>
                </a:lnTo>
                <a:lnTo>
                  <a:pt x="27228" y="2552700"/>
                </a:lnTo>
                <a:lnTo>
                  <a:pt x="35509" y="2603500"/>
                </a:lnTo>
                <a:lnTo>
                  <a:pt x="44856" y="2654300"/>
                </a:lnTo>
                <a:lnTo>
                  <a:pt x="55283" y="2705100"/>
                </a:lnTo>
                <a:lnTo>
                  <a:pt x="66776" y="2743200"/>
                </a:lnTo>
                <a:lnTo>
                  <a:pt x="79324" y="2794000"/>
                </a:lnTo>
                <a:lnTo>
                  <a:pt x="92938" y="2844800"/>
                </a:lnTo>
                <a:lnTo>
                  <a:pt x="107594" y="2895600"/>
                </a:lnTo>
                <a:lnTo>
                  <a:pt x="123291" y="2933700"/>
                </a:lnTo>
                <a:lnTo>
                  <a:pt x="140030" y="2984500"/>
                </a:lnTo>
                <a:lnTo>
                  <a:pt x="157810" y="3022600"/>
                </a:lnTo>
                <a:lnTo>
                  <a:pt x="176606" y="3073400"/>
                </a:lnTo>
                <a:lnTo>
                  <a:pt x="196418" y="3124200"/>
                </a:lnTo>
                <a:lnTo>
                  <a:pt x="217258" y="3162300"/>
                </a:lnTo>
                <a:lnTo>
                  <a:pt x="239102" y="3213100"/>
                </a:lnTo>
                <a:lnTo>
                  <a:pt x="261937" y="3251200"/>
                </a:lnTo>
                <a:lnTo>
                  <a:pt x="285788" y="3289300"/>
                </a:lnTo>
                <a:lnTo>
                  <a:pt x="310616" y="3340100"/>
                </a:lnTo>
                <a:lnTo>
                  <a:pt x="336435" y="3378200"/>
                </a:lnTo>
                <a:lnTo>
                  <a:pt x="363232" y="3416300"/>
                </a:lnTo>
                <a:lnTo>
                  <a:pt x="391007" y="3467100"/>
                </a:lnTo>
                <a:lnTo>
                  <a:pt x="419747" y="3505200"/>
                </a:lnTo>
                <a:lnTo>
                  <a:pt x="449453" y="3543300"/>
                </a:lnTo>
                <a:lnTo>
                  <a:pt x="480060" y="3581400"/>
                </a:lnTo>
                <a:lnTo>
                  <a:pt x="511683" y="3619500"/>
                </a:lnTo>
                <a:lnTo>
                  <a:pt x="544322" y="3657600"/>
                </a:lnTo>
                <a:lnTo>
                  <a:pt x="577723" y="3695700"/>
                </a:lnTo>
                <a:lnTo>
                  <a:pt x="612140" y="3733800"/>
                </a:lnTo>
                <a:lnTo>
                  <a:pt x="647573" y="3771900"/>
                </a:lnTo>
                <a:lnTo>
                  <a:pt x="683641" y="3797300"/>
                </a:lnTo>
                <a:lnTo>
                  <a:pt x="720344" y="3835400"/>
                </a:lnTo>
                <a:lnTo>
                  <a:pt x="757809" y="3873500"/>
                </a:lnTo>
                <a:lnTo>
                  <a:pt x="795782" y="3898900"/>
                </a:lnTo>
                <a:lnTo>
                  <a:pt x="834390" y="3937000"/>
                </a:lnTo>
                <a:lnTo>
                  <a:pt x="873760" y="3962400"/>
                </a:lnTo>
                <a:lnTo>
                  <a:pt x="913511" y="4000500"/>
                </a:lnTo>
                <a:lnTo>
                  <a:pt x="994918" y="4051300"/>
                </a:lnTo>
                <a:lnTo>
                  <a:pt x="1078611" y="4102100"/>
                </a:lnTo>
                <a:lnTo>
                  <a:pt x="1164209" y="4152900"/>
                </a:lnTo>
                <a:lnTo>
                  <a:pt x="1251839" y="4203700"/>
                </a:lnTo>
                <a:lnTo>
                  <a:pt x="1296416" y="4216400"/>
                </a:lnTo>
                <a:lnTo>
                  <a:pt x="1341374" y="4241800"/>
                </a:lnTo>
                <a:lnTo>
                  <a:pt x="1386713" y="4254500"/>
                </a:lnTo>
                <a:lnTo>
                  <a:pt x="1432560" y="4279900"/>
                </a:lnTo>
                <a:lnTo>
                  <a:pt x="1861185" y="4394200"/>
                </a:lnTo>
                <a:lnTo>
                  <a:pt x="1910334" y="4394200"/>
                </a:lnTo>
                <a:lnTo>
                  <a:pt x="1959864" y="4406900"/>
                </a:lnTo>
                <a:lnTo>
                  <a:pt x="2109470" y="4406900"/>
                </a:lnTo>
                <a:lnTo>
                  <a:pt x="2159889" y="4419600"/>
                </a:lnTo>
                <a:lnTo>
                  <a:pt x="2260854" y="4419600"/>
                </a:lnTo>
                <a:lnTo>
                  <a:pt x="2311146" y="4406900"/>
                </a:lnTo>
                <a:lnTo>
                  <a:pt x="2460866" y="4406900"/>
                </a:lnTo>
                <a:lnTo>
                  <a:pt x="2510282" y="4394200"/>
                </a:lnTo>
                <a:lnTo>
                  <a:pt x="2559431" y="4394200"/>
                </a:lnTo>
                <a:lnTo>
                  <a:pt x="2988056" y="4279900"/>
                </a:lnTo>
                <a:lnTo>
                  <a:pt x="3033903" y="4254500"/>
                </a:lnTo>
                <a:lnTo>
                  <a:pt x="3079242" y="4241800"/>
                </a:lnTo>
                <a:lnTo>
                  <a:pt x="3124200" y="4216400"/>
                </a:lnTo>
                <a:lnTo>
                  <a:pt x="3168777" y="4203700"/>
                </a:lnTo>
                <a:lnTo>
                  <a:pt x="3256407" y="4152900"/>
                </a:lnTo>
                <a:lnTo>
                  <a:pt x="3342132" y="4102100"/>
                </a:lnTo>
                <a:lnTo>
                  <a:pt x="3425698" y="4051300"/>
                </a:lnTo>
                <a:lnTo>
                  <a:pt x="3507105" y="4000500"/>
                </a:lnTo>
                <a:lnTo>
                  <a:pt x="3546983" y="3962400"/>
                </a:lnTo>
                <a:lnTo>
                  <a:pt x="3586226" y="3937000"/>
                </a:lnTo>
                <a:lnTo>
                  <a:pt x="3624834" y="3898900"/>
                </a:lnTo>
                <a:lnTo>
                  <a:pt x="3662934" y="3873500"/>
                </a:lnTo>
                <a:lnTo>
                  <a:pt x="3700272" y="3835400"/>
                </a:lnTo>
                <a:lnTo>
                  <a:pt x="3736975" y="3797300"/>
                </a:lnTo>
                <a:lnTo>
                  <a:pt x="3773170" y="3771900"/>
                </a:lnTo>
                <a:lnTo>
                  <a:pt x="3808476" y="3733800"/>
                </a:lnTo>
                <a:lnTo>
                  <a:pt x="3842893" y="3695700"/>
                </a:lnTo>
                <a:lnTo>
                  <a:pt x="3876421" y="3657600"/>
                </a:lnTo>
                <a:lnTo>
                  <a:pt x="3908933" y="3619500"/>
                </a:lnTo>
                <a:lnTo>
                  <a:pt x="3940556" y="3581400"/>
                </a:lnTo>
                <a:lnTo>
                  <a:pt x="3971163" y="3543300"/>
                </a:lnTo>
                <a:lnTo>
                  <a:pt x="4000881" y="3505200"/>
                </a:lnTo>
                <a:lnTo>
                  <a:pt x="4029710" y="3467100"/>
                </a:lnTo>
                <a:lnTo>
                  <a:pt x="4057396" y="3416300"/>
                </a:lnTo>
                <a:lnTo>
                  <a:pt x="4084193" y="3378200"/>
                </a:lnTo>
                <a:lnTo>
                  <a:pt x="4110101" y="3340100"/>
                </a:lnTo>
                <a:lnTo>
                  <a:pt x="4134866" y="3289300"/>
                </a:lnTo>
                <a:lnTo>
                  <a:pt x="4158742" y="3251200"/>
                </a:lnTo>
                <a:lnTo>
                  <a:pt x="4181602" y="3213100"/>
                </a:lnTo>
                <a:lnTo>
                  <a:pt x="4203446" y="3162300"/>
                </a:lnTo>
                <a:lnTo>
                  <a:pt x="4224274" y="3124200"/>
                </a:lnTo>
                <a:lnTo>
                  <a:pt x="4244086" y="3073400"/>
                </a:lnTo>
                <a:lnTo>
                  <a:pt x="4262882" y="3022600"/>
                </a:lnTo>
                <a:lnTo>
                  <a:pt x="4280662" y="2984500"/>
                </a:lnTo>
                <a:lnTo>
                  <a:pt x="4297299" y="2933700"/>
                </a:lnTo>
                <a:lnTo>
                  <a:pt x="4313047" y="2895600"/>
                </a:lnTo>
                <a:lnTo>
                  <a:pt x="4327779" y="2844800"/>
                </a:lnTo>
                <a:lnTo>
                  <a:pt x="4341368" y="2794000"/>
                </a:lnTo>
                <a:lnTo>
                  <a:pt x="4353941" y="2743200"/>
                </a:lnTo>
                <a:lnTo>
                  <a:pt x="4365371" y="2705100"/>
                </a:lnTo>
                <a:lnTo>
                  <a:pt x="4375785" y="2654300"/>
                </a:lnTo>
                <a:lnTo>
                  <a:pt x="4385183" y="2603500"/>
                </a:lnTo>
                <a:lnTo>
                  <a:pt x="4393438" y="2552700"/>
                </a:lnTo>
                <a:lnTo>
                  <a:pt x="4400677" y="2501900"/>
                </a:lnTo>
                <a:lnTo>
                  <a:pt x="4406773" y="2451100"/>
                </a:lnTo>
                <a:lnTo>
                  <a:pt x="4411726" y="2400300"/>
                </a:lnTo>
                <a:lnTo>
                  <a:pt x="4418457" y="2311412"/>
                </a:lnTo>
                <a:lnTo>
                  <a:pt x="4420108" y="2260612"/>
                </a:lnTo>
                <a:lnTo>
                  <a:pt x="4420616" y="2209812"/>
                </a:lnTo>
                <a:close/>
              </a:path>
            </a:pathLst>
          </a:custGeom>
          <a:solidFill>
            <a:srgbClr val="363636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endParaRPr sz="1867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2251;p22">
            <a:extLst>
              <a:ext uri="{FF2B5EF4-FFF2-40B4-BE49-F238E27FC236}">
                <a16:creationId xmlns:a16="http://schemas.microsoft.com/office/drawing/2014/main" id="{367F77CB-ED19-1D01-02B5-ECE48894C134}"/>
              </a:ext>
            </a:extLst>
          </p:cNvPr>
          <p:cNvSpPr/>
          <p:nvPr/>
        </p:nvSpPr>
        <p:spPr>
          <a:xfrm>
            <a:off x="6946455" y="3728627"/>
            <a:ext cx="2781541" cy="2529035"/>
          </a:xfrm>
          <a:custGeom>
            <a:avLst/>
            <a:gdLst/>
            <a:ahLst/>
            <a:cxnLst/>
            <a:rect l="l" t="t" r="r" b="b"/>
            <a:pathLst>
              <a:path w="4434840" h="4448810" extrusionOk="0">
                <a:moveTo>
                  <a:pt x="1327416" y="178435"/>
                </a:moveTo>
                <a:lnTo>
                  <a:pt x="1186700" y="254889"/>
                </a:lnTo>
                <a:lnTo>
                  <a:pt x="1140726" y="267716"/>
                </a:lnTo>
                <a:lnTo>
                  <a:pt x="1095387" y="293116"/>
                </a:lnTo>
                <a:lnTo>
                  <a:pt x="1050556" y="331470"/>
                </a:lnTo>
                <a:lnTo>
                  <a:pt x="331343" y="1045210"/>
                </a:lnTo>
                <a:lnTo>
                  <a:pt x="303733" y="1096264"/>
                </a:lnTo>
                <a:lnTo>
                  <a:pt x="277469" y="1134491"/>
                </a:lnTo>
                <a:lnTo>
                  <a:pt x="252552" y="1185418"/>
                </a:lnTo>
                <a:lnTo>
                  <a:pt x="228981" y="1236472"/>
                </a:lnTo>
                <a:lnTo>
                  <a:pt x="206756" y="1274699"/>
                </a:lnTo>
                <a:lnTo>
                  <a:pt x="185889" y="1325626"/>
                </a:lnTo>
                <a:lnTo>
                  <a:pt x="1327416" y="178435"/>
                </a:lnTo>
                <a:close/>
              </a:path>
              <a:path w="4434840" h="4448810" extrusionOk="0">
                <a:moveTo>
                  <a:pt x="1719338" y="50927"/>
                </a:moveTo>
                <a:lnTo>
                  <a:pt x="1537474" y="101981"/>
                </a:lnTo>
                <a:lnTo>
                  <a:pt x="105067" y="1542288"/>
                </a:lnTo>
                <a:lnTo>
                  <a:pt x="91490" y="1580515"/>
                </a:lnTo>
                <a:lnTo>
                  <a:pt x="78295" y="1631569"/>
                </a:lnTo>
                <a:lnTo>
                  <a:pt x="65862" y="1669796"/>
                </a:lnTo>
                <a:lnTo>
                  <a:pt x="54559" y="1720723"/>
                </a:lnTo>
                <a:lnTo>
                  <a:pt x="1719338" y="50927"/>
                </a:lnTo>
                <a:close/>
              </a:path>
              <a:path w="4434840" h="4448810" extrusionOk="0">
                <a:moveTo>
                  <a:pt x="2030488" y="0"/>
                </a:moveTo>
                <a:lnTo>
                  <a:pt x="1992896" y="0"/>
                </a:lnTo>
                <a:lnTo>
                  <a:pt x="1955685" y="12700"/>
                </a:lnTo>
                <a:lnTo>
                  <a:pt x="1918474" y="12700"/>
                </a:lnTo>
                <a:lnTo>
                  <a:pt x="1881009" y="25527"/>
                </a:lnTo>
                <a:lnTo>
                  <a:pt x="26276" y="1886458"/>
                </a:lnTo>
                <a:lnTo>
                  <a:pt x="20599" y="1924685"/>
                </a:lnTo>
                <a:lnTo>
                  <a:pt x="15671" y="1962912"/>
                </a:lnTo>
                <a:lnTo>
                  <a:pt x="11506" y="1988439"/>
                </a:lnTo>
                <a:lnTo>
                  <a:pt x="8089" y="2026666"/>
                </a:lnTo>
                <a:lnTo>
                  <a:pt x="2030488" y="0"/>
                </a:lnTo>
                <a:close/>
              </a:path>
              <a:path w="4434840" h="4448810" extrusionOk="0">
                <a:moveTo>
                  <a:pt x="2299220" y="0"/>
                </a:moveTo>
                <a:lnTo>
                  <a:pt x="2169807" y="0"/>
                </a:lnTo>
                <a:lnTo>
                  <a:pt x="0" y="2166874"/>
                </a:lnTo>
                <a:lnTo>
                  <a:pt x="266" y="2243455"/>
                </a:lnTo>
                <a:lnTo>
                  <a:pt x="2032" y="2307082"/>
                </a:lnTo>
                <a:lnTo>
                  <a:pt x="2299220" y="0"/>
                </a:lnTo>
                <a:close/>
              </a:path>
              <a:path w="4434840" h="4448810" extrusionOk="0">
                <a:moveTo>
                  <a:pt x="2541663" y="12700"/>
                </a:moveTo>
                <a:lnTo>
                  <a:pt x="2453525" y="12700"/>
                </a:lnTo>
                <a:lnTo>
                  <a:pt x="2424442" y="0"/>
                </a:lnTo>
                <a:lnTo>
                  <a:pt x="10109" y="2421902"/>
                </a:lnTo>
                <a:lnTo>
                  <a:pt x="13169" y="2460129"/>
                </a:lnTo>
                <a:lnTo>
                  <a:pt x="16421" y="2485644"/>
                </a:lnTo>
                <a:lnTo>
                  <a:pt x="20053" y="2511044"/>
                </a:lnTo>
                <a:lnTo>
                  <a:pt x="24257" y="2549271"/>
                </a:lnTo>
                <a:lnTo>
                  <a:pt x="2541663" y="12700"/>
                </a:lnTo>
                <a:close/>
              </a:path>
              <a:path w="4434840" h="4448810" extrusionOk="0">
                <a:moveTo>
                  <a:pt x="2759849" y="63754"/>
                </a:moveTo>
                <a:lnTo>
                  <a:pt x="2732798" y="50927"/>
                </a:lnTo>
                <a:lnTo>
                  <a:pt x="2679712" y="38227"/>
                </a:lnTo>
                <a:lnTo>
                  <a:pt x="2652661" y="38227"/>
                </a:lnTo>
                <a:lnTo>
                  <a:pt x="42443" y="2651252"/>
                </a:lnTo>
                <a:lnTo>
                  <a:pt x="48501" y="2689479"/>
                </a:lnTo>
                <a:lnTo>
                  <a:pt x="66687" y="2766060"/>
                </a:lnTo>
                <a:lnTo>
                  <a:pt x="2759849" y="63754"/>
                </a:lnTo>
                <a:close/>
              </a:path>
              <a:path w="4434840" h="4448810" extrusionOk="0">
                <a:moveTo>
                  <a:pt x="2963811" y="127508"/>
                </a:moveTo>
                <a:lnTo>
                  <a:pt x="2914408" y="101981"/>
                </a:lnTo>
                <a:lnTo>
                  <a:pt x="2889377" y="101981"/>
                </a:lnTo>
                <a:lnTo>
                  <a:pt x="2864866" y="89281"/>
                </a:lnTo>
                <a:lnTo>
                  <a:pt x="96989" y="2868041"/>
                </a:lnTo>
                <a:lnTo>
                  <a:pt x="112395" y="2918968"/>
                </a:lnTo>
                <a:lnTo>
                  <a:pt x="120573" y="2944495"/>
                </a:lnTo>
                <a:lnTo>
                  <a:pt x="129311" y="2969895"/>
                </a:lnTo>
                <a:lnTo>
                  <a:pt x="2963811" y="127508"/>
                </a:lnTo>
                <a:close/>
              </a:path>
              <a:path w="4434840" h="4448810" extrusionOk="0">
                <a:moveTo>
                  <a:pt x="3149739" y="203962"/>
                </a:moveTo>
                <a:lnTo>
                  <a:pt x="3058807" y="152908"/>
                </a:lnTo>
                <a:lnTo>
                  <a:pt x="165684" y="3059176"/>
                </a:lnTo>
                <a:lnTo>
                  <a:pt x="175120" y="3084703"/>
                </a:lnTo>
                <a:lnTo>
                  <a:pt x="185127" y="3110103"/>
                </a:lnTo>
                <a:lnTo>
                  <a:pt x="195516" y="3135630"/>
                </a:lnTo>
                <a:lnTo>
                  <a:pt x="206082" y="3148457"/>
                </a:lnTo>
                <a:lnTo>
                  <a:pt x="3149739" y="203962"/>
                </a:lnTo>
                <a:close/>
              </a:path>
              <a:path w="4434840" h="4448810" extrusionOk="0">
                <a:moveTo>
                  <a:pt x="3321443" y="293116"/>
                </a:moveTo>
                <a:lnTo>
                  <a:pt x="3236607" y="242189"/>
                </a:lnTo>
                <a:lnTo>
                  <a:pt x="246494" y="3250438"/>
                </a:lnTo>
                <a:lnTo>
                  <a:pt x="257441" y="3263138"/>
                </a:lnTo>
                <a:lnTo>
                  <a:pt x="268973" y="3288665"/>
                </a:lnTo>
                <a:lnTo>
                  <a:pt x="280873" y="3314065"/>
                </a:lnTo>
                <a:lnTo>
                  <a:pt x="292963" y="3326892"/>
                </a:lnTo>
                <a:lnTo>
                  <a:pt x="3321443" y="293116"/>
                </a:lnTo>
                <a:close/>
              </a:path>
              <a:path w="4434840" h="4448810" extrusionOk="0">
                <a:moveTo>
                  <a:pt x="3483114" y="395097"/>
                </a:moveTo>
                <a:lnTo>
                  <a:pt x="3404247" y="344170"/>
                </a:lnTo>
                <a:lnTo>
                  <a:pt x="343471" y="3416046"/>
                </a:lnTo>
                <a:lnTo>
                  <a:pt x="355942" y="3428873"/>
                </a:lnTo>
                <a:lnTo>
                  <a:pt x="368973" y="3454273"/>
                </a:lnTo>
                <a:lnTo>
                  <a:pt x="382397" y="3467100"/>
                </a:lnTo>
                <a:lnTo>
                  <a:pt x="395998" y="3492500"/>
                </a:lnTo>
                <a:lnTo>
                  <a:pt x="3483114" y="395097"/>
                </a:lnTo>
                <a:close/>
              </a:path>
              <a:path w="4434840" h="4448810" extrusionOk="0">
                <a:moveTo>
                  <a:pt x="3632593" y="509905"/>
                </a:moveTo>
                <a:lnTo>
                  <a:pt x="3614432" y="497078"/>
                </a:lnTo>
                <a:lnTo>
                  <a:pt x="3596271" y="471678"/>
                </a:lnTo>
                <a:lnTo>
                  <a:pt x="3559822" y="446151"/>
                </a:lnTo>
                <a:lnTo>
                  <a:pt x="452564" y="3569081"/>
                </a:lnTo>
                <a:lnTo>
                  <a:pt x="466559" y="3581781"/>
                </a:lnTo>
                <a:lnTo>
                  <a:pt x="481101" y="3607308"/>
                </a:lnTo>
                <a:lnTo>
                  <a:pt x="496036" y="3620008"/>
                </a:lnTo>
                <a:lnTo>
                  <a:pt x="511162" y="3645535"/>
                </a:lnTo>
                <a:lnTo>
                  <a:pt x="3632593" y="509905"/>
                </a:lnTo>
                <a:close/>
              </a:path>
              <a:path w="4434840" h="4448810" extrusionOk="0">
                <a:moveTo>
                  <a:pt x="3770007" y="624586"/>
                </a:moveTo>
                <a:lnTo>
                  <a:pt x="3719969" y="586359"/>
                </a:lnTo>
                <a:lnTo>
                  <a:pt x="3703332" y="560832"/>
                </a:lnTo>
                <a:lnTo>
                  <a:pt x="571766" y="3709289"/>
                </a:lnTo>
                <a:lnTo>
                  <a:pt x="587273" y="3721989"/>
                </a:lnTo>
                <a:lnTo>
                  <a:pt x="603338" y="3747516"/>
                </a:lnTo>
                <a:lnTo>
                  <a:pt x="636422" y="3773043"/>
                </a:lnTo>
                <a:lnTo>
                  <a:pt x="3770007" y="624586"/>
                </a:lnTo>
                <a:close/>
              </a:path>
              <a:path w="4434840" h="4448810" extrusionOk="0">
                <a:moveTo>
                  <a:pt x="3897261" y="764794"/>
                </a:moveTo>
                <a:lnTo>
                  <a:pt x="3882021" y="752094"/>
                </a:lnTo>
                <a:lnTo>
                  <a:pt x="3866654" y="726567"/>
                </a:lnTo>
                <a:lnTo>
                  <a:pt x="3834650" y="701040"/>
                </a:lnTo>
                <a:lnTo>
                  <a:pt x="701078" y="3836670"/>
                </a:lnTo>
                <a:lnTo>
                  <a:pt x="718058" y="3862197"/>
                </a:lnTo>
                <a:lnTo>
                  <a:pt x="769759" y="3900424"/>
                </a:lnTo>
                <a:lnTo>
                  <a:pt x="3897261" y="764794"/>
                </a:lnTo>
                <a:close/>
              </a:path>
              <a:path w="4434840" h="4448810" extrusionOk="0">
                <a:moveTo>
                  <a:pt x="4014482" y="917702"/>
                </a:moveTo>
                <a:lnTo>
                  <a:pt x="4000766" y="892302"/>
                </a:lnTo>
                <a:lnTo>
                  <a:pt x="3986923" y="879475"/>
                </a:lnTo>
                <a:lnTo>
                  <a:pt x="3972699" y="854075"/>
                </a:lnTo>
                <a:lnTo>
                  <a:pt x="3957840" y="841248"/>
                </a:lnTo>
                <a:lnTo>
                  <a:pt x="842492" y="3964178"/>
                </a:lnTo>
                <a:lnTo>
                  <a:pt x="860945" y="3976878"/>
                </a:lnTo>
                <a:lnTo>
                  <a:pt x="898791" y="4002405"/>
                </a:lnTo>
                <a:lnTo>
                  <a:pt x="917206" y="4015232"/>
                </a:lnTo>
                <a:lnTo>
                  <a:pt x="4014482" y="917702"/>
                </a:lnTo>
                <a:close/>
              </a:path>
              <a:path w="4434840" h="4448810" extrusionOk="0">
                <a:moveTo>
                  <a:pt x="4117479" y="1070737"/>
                </a:moveTo>
                <a:lnTo>
                  <a:pt x="4105287" y="1057910"/>
                </a:lnTo>
                <a:lnTo>
                  <a:pt x="4092968" y="1032510"/>
                </a:lnTo>
                <a:lnTo>
                  <a:pt x="4080268" y="1006983"/>
                </a:lnTo>
                <a:lnTo>
                  <a:pt x="4066933" y="994283"/>
                </a:lnTo>
                <a:lnTo>
                  <a:pt x="994041" y="4078859"/>
                </a:lnTo>
                <a:lnTo>
                  <a:pt x="1033665" y="4104386"/>
                </a:lnTo>
                <a:lnTo>
                  <a:pt x="1074813" y="4129913"/>
                </a:lnTo>
                <a:lnTo>
                  <a:pt x="4117479" y="1070737"/>
                </a:lnTo>
                <a:close/>
              </a:path>
              <a:path w="4434840" h="4448810" extrusionOk="0">
                <a:moveTo>
                  <a:pt x="4180090" y="3250438"/>
                </a:moveTo>
                <a:lnTo>
                  <a:pt x="3248672" y="4193667"/>
                </a:lnTo>
                <a:lnTo>
                  <a:pt x="3377450" y="4117086"/>
                </a:lnTo>
                <a:lnTo>
                  <a:pt x="3460889" y="4066159"/>
                </a:lnTo>
                <a:lnTo>
                  <a:pt x="3501783" y="4027932"/>
                </a:lnTo>
                <a:lnTo>
                  <a:pt x="3582301" y="3976878"/>
                </a:lnTo>
                <a:lnTo>
                  <a:pt x="3621798" y="3938651"/>
                </a:lnTo>
                <a:lnTo>
                  <a:pt x="3660914" y="3913251"/>
                </a:lnTo>
                <a:lnTo>
                  <a:pt x="3899293" y="3671062"/>
                </a:lnTo>
                <a:lnTo>
                  <a:pt x="3932059" y="3632835"/>
                </a:lnTo>
                <a:lnTo>
                  <a:pt x="3963809" y="3594481"/>
                </a:lnTo>
                <a:lnTo>
                  <a:pt x="3994416" y="3543554"/>
                </a:lnTo>
                <a:lnTo>
                  <a:pt x="4024007" y="3505327"/>
                </a:lnTo>
                <a:lnTo>
                  <a:pt x="4052582" y="3467100"/>
                </a:lnTo>
                <a:lnTo>
                  <a:pt x="4080141" y="3428873"/>
                </a:lnTo>
                <a:lnTo>
                  <a:pt x="4106557" y="3377819"/>
                </a:lnTo>
                <a:lnTo>
                  <a:pt x="4132084" y="3339592"/>
                </a:lnTo>
                <a:lnTo>
                  <a:pt x="4156595" y="3301365"/>
                </a:lnTo>
                <a:lnTo>
                  <a:pt x="4180090" y="3250438"/>
                </a:lnTo>
                <a:close/>
              </a:path>
              <a:path w="4434840" h="4448810" extrusionOk="0">
                <a:moveTo>
                  <a:pt x="4210443" y="1249172"/>
                </a:moveTo>
                <a:lnTo>
                  <a:pt x="4188980" y="1198118"/>
                </a:lnTo>
                <a:lnTo>
                  <a:pt x="4177677" y="1185418"/>
                </a:lnTo>
                <a:lnTo>
                  <a:pt x="4165993" y="1159891"/>
                </a:lnTo>
                <a:lnTo>
                  <a:pt x="1159649" y="4180840"/>
                </a:lnTo>
                <a:lnTo>
                  <a:pt x="1180985" y="4193667"/>
                </a:lnTo>
                <a:lnTo>
                  <a:pt x="1202321" y="4193667"/>
                </a:lnTo>
                <a:lnTo>
                  <a:pt x="1246517" y="4219067"/>
                </a:lnTo>
                <a:lnTo>
                  <a:pt x="4210443" y="1249172"/>
                </a:lnTo>
                <a:close/>
              </a:path>
              <a:path w="4434840" h="4448810" extrusionOk="0">
                <a:moveTo>
                  <a:pt x="4289183" y="1427607"/>
                </a:moveTo>
                <a:lnTo>
                  <a:pt x="4270768" y="1376680"/>
                </a:lnTo>
                <a:lnTo>
                  <a:pt x="4261116" y="1363853"/>
                </a:lnTo>
                <a:lnTo>
                  <a:pt x="4250829" y="1338453"/>
                </a:lnTo>
                <a:lnTo>
                  <a:pt x="1335417" y="4257294"/>
                </a:lnTo>
                <a:lnTo>
                  <a:pt x="1405394" y="4295648"/>
                </a:lnTo>
                <a:lnTo>
                  <a:pt x="1428381" y="4295648"/>
                </a:lnTo>
                <a:lnTo>
                  <a:pt x="4289183" y="1427607"/>
                </a:lnTo>
                <a:close/>
              </a:path>
              <a:path w="4434840" h="4448810" extrusionOk="0">
                <a:moveTo>
                  <a:pt x="4353826" y="2816987"/>
                </a:moveTo>
                <a:lnTo>
                  <a:pt x="2814332" y="4359275"/>
                </a:lnTo>
                <a:lnTo>
                  <a:pt x="2961779" y="4321048"/>
                </a:lnTo>
                <a:lnTo>
                  <a:pt x="3010293" y="4295648"/>
                </a:lnTo>
                <a:lnTo>
                  <a:pt x="4289183" y="3020949"/>
                </a:lnTo>
                <a:lnTo>
                  <a:pt x="4306963" y="2969895"/>
                </a:lnTo>
                <a:lnTo>
                  <a:pt x="4323854" y="2918968"/>
                </a:lnTo>
                <a:lnTo>
                  <a:pt x="4339475" y="2868041"/>
                </a:lnTo>
                <a:lnTo>
                  <a:pt x="4353826" y="2816987"/>
                </a:lnTo>
                <a:close/>
              </a:path>
              <a:path w="4434840" h="4448810" extrusionOk="0">
                <a:moveTo>
                  <a:pt x="4353826" y="1631569"/>
                </a:moveTo>
                <a:lnTo>
                  <a:pt x="4323600" y="1529588"/>
                </a:lnTo>
                <a:lnTo>
                  <a:pt x="1527441" y="4333875"/>
                </a:lnTo>
                <a:lnTo>
                  <a:pt x="1552841" y="4346575"/>
                </a:lnTo>
                <a:lnTo>
                  <a:pt x="1603006" y="4359275"/>
                </a:lnTo>
                <a:lnTo>
                  <a:pt x="1628406" y="4359275"/>
                </a:lnTo>
                <a:lnTo>
                  <a:pt x="4353826" y="1631569"/>
                </a:lnTo>
                <a:close/>
              </a:path>
              <a:path w="4434840" h="4448810" extrusionOk="0">
                <a:moveTo>
                  <a:pt x="4402340" y="1848231"/>
                </a:moveTo>
                <a:lnTo>
                  <a:pt x="4397387" y="1810004"/>
                </a:lnTo>
                <a:lnTo>
                  <a:pt x="4391926" y="1784477"/>
                </a:lnTo>
                <a:lnTo>
                  <a:pt x="4386211" y="1759077"/>
                </a:lnTo>
                <a:lnTo>
                  <a:pt x="4380115" y="1733550"/>
                </a:lnTo>
                <a:lnTo>
                  <a:pt x="1731403" y="4384802"/>
                </a:lnTo>
                <a:lnTo>
                  <a:pt x="1758708" y="4397629"/>
                </a:lnTo>
                <a:lnTo>
                  <a:pt x="1786013" y="4397629"/>
                </a:lnTo>
                <a:lnTo>
                  <a:pt x="1813318" y="4410329"/>
                </a:lnTo>
                <a:lnTo>
                  <a:pt x="1840496" y="4410329"/>
                </a:lnTo>
                <a:lnTo>
                  <a:pt x="4402340" y="1848231"/>
                </a:lnTo>
                <a:close/>
              </a:path>
              <a:path w="4434840" h="4448810" extrusionOk="0">
                <a:moveTo>
                  <a:pt x="4418469" y="2485644"/>
                </a:moveTo>
                <a:lnTo>
                  <a:pt x="2485021" y="4423029"/>
                </a:lnTo>
                <a:lnTo>
                  <a:pt x="2563634" y="4423029"/>
                </a:lnTo>
                <a:lnTo>
                  <a:pt x="2602369" y="4410329"/>
                </a:lnTo>
                <a:lnTo>
                  <a:pt x="2640596" y="4410329"/>
                </a:lnTo>
                <a:lnTo>
                  <a:pt x="4394212" y="2638552"/>
                </a:lnTo>
                <a:lnTo>
                  <a:pt x="4401451" y="2600325"/>
                </a:lnTo>
                <a:lnTo>
                  <a:pt x="4407928" y="2562098"/>
                </a:lnTo>
                <a:lnTo>
                  <a:pt x="4413643" y="2523871"/>
                </a:lnTo>
                <a:lnTo>
                  <a:pt x="4418469" y="2485644"/>
                </a:lnTo>
                <a:close/>
              </a:path>
              <a:path w="4434840" h="4448810" extrusionOk="0">
                <a:moveTo>
                  <a:pt x="4430661" y="2077720"/>
                </a:moveTo>
                <a:lnTo>
                  <a:pt x="4428756" y="2052193"/>
                </a:lnTo>
                <a:lnTo>
                  <a:pt x="4426343" y="2013966"/>
                </a:lnTo>
                <a:lnTo>
                  <a:pt x="4420501" y="1962912"/>
                </a:lnTo>
                <a:lnTo>
                  <a:pt x="1957717" y="4423029"/>
                </a:lnTo>
                <a:lnTo>
                  <a:pt x="1988070" y="4435856"/>
                </a:lnTo>
                <a:lnTo>
                  <a:pt x="2079002" y="4435856"/>
                </a:lnTo>
                <a:lnTo>
                  <a:pt x="4430661" y="2077720"/>
                </a:lnTo>
                <a:close/>
              </a:path>
              <a:path w="4434840" h="4448810" extrusionOk="0">
                <a:moveTo>
                  <a:pt x="4434725" y="2205101"/>
                </a:moveTo>
                <a:lnTo>
                  <a:pt x="2206256" y="4448556"/>
                </a:lnTo>
                <a:lnTo>
                  <a:pt x="2307983" y="4448556"/>
                </a:lnTo>
                <a:lnTo>
                  <a:pt x="2341638" y="4435856"/>
                </a:lnTo>
                <a:lnTo>
                  <a:pt x="4430661" y="2345309"/>
                </a:lnTo>
                <a:lnTo>
                  <a:pt x="4432058" y="2307082"/>
                </a:lnTo>
                <a:lnTo>
                  <a:pt x="4433455" y="2281682"/>
                </a:lnTo>
                <a:lnTo>
                  <a:pt x="4434344" y="2243455"/>
                </a:lnTo>
                <a:lnTo>
                  <a:pt x="4434725" y="2205101"/>
                </a:lnTo>
                <a:close/>
              </a:path>
            </a:pathLst>
          </a:custGeom>
          <a:solidFill>
            <a:srgbClr val="7F7F7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endParaRPr sz="1867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" name="Google Shape;2254;p22">
            <a:extLst>
              <a:ext uri="{FF2B5EF4-FFF2-40B4-BE49-F238E27FC236}">
                <a16:creationId xmlns:a16="http://schemas.microsoft.com/office/drawing/2014/main" id="{1E1B3963-8DDF-11CC-A97C-0806A9FE3BDF}"/>
              </a:ext>
            </a:extLst>
          </p:cNvPr>
          <p:cNvSpPr/>
          <p:nvPr/>
        </p:nvSpPr>
        <p:spPr>
          <a:xfrm>
            <a:off x="6902853" y="2864295"/>
            <a:ext cx="2781543" cy="2711961"/>
          </a:xfrm>
          <a:custGeom>
            <a:avLst/>
            <a:gdLst/>
            <a:ahLst/>
            <a:cxnLst/>
            <a:rect l="l" t="t" r="r" b="b"/>
            <a:pathLst>
              <a:path w="4420870" h="4419600" extrusionOk="0">
                <a:moveTo>
                  <a:pt x="4420616" y="2209812"/>
                </a:moveTo>
                <a:lnTo>
                  <a:pt x="4420108" y="2159000"/>
                </a:lnTo>
                <a:lnTo>
                  <a:pt x="4418457" y="2108200"/>
                </a:lnTo>
                <a:lnTo>
                  <a:pt x="4415663" y="2057400"/>
                </a:lnTo>
                <a:lnTo>
                  <a:pt x="4411726" y="2006600"/>
                </a:lnTo>
                <a:lnTo>
                  <a:pt x="4406773" y="1955800"/>
                </a:lnTo>
                <a:lnTo>
                  <a:pt x="4400677" y="1905000"/>
                </a:lnTo>
                <a:lnTo>
                  <a:pt x="4393438" y="1854200"/>
                </a:lnTo>
                <a:lnTo>
                  <a:pt x="4385183" y="1803400"/>
                </a:lnTo>
                <a:lnTo>
                  <a:pt x="4375785" y="1752600"/>
                </a:lnTo>
                <a:lnTo>
                  <a:pt x="4365371" y="1714500"/>
                </a:lnTo>
                <a:lnTo>
                  <a:pt x="4353941" y="1663700"/>
                </a:lnTo>
                <a:lnTo>
                  <a:pt x="4341368" y="1612900"/>
                </a:lnTo>
                <a:lnTo>
                  <a:pt x="4327779" y="1562100"/>
                </a:lnTo>
                <a:lnTo>
                  <a:pt x="4313047" y="1524000"/>
                </a:lnTo>
                <a:lnTo>
                  <a:pt x="4297299" y="1473200"/>
                </a:lnTo>
                <a:lnTo>
                  <a:pt x="4288155" y="1445285"/>
                </a:lnTo>
                <a:lnTo>
                  <a:pt x="4288155" y="2209812"/>
                </a:lnTo>
                <a:lnTo>
                  <a:pt x="4287520" y="2260612"/>
                </a:lnTo>
                <a:lnTo>
                  <a:pt x="4285742" y="2298712"/>
                </a:lnTo>
                <a:lnTo>
                  <a:pt x="4282821" y="2349500"/>
                </a:lnTo>
                <a:lnTo>
                  <a:pt x="4278630" y="2400300"/>
                </a:lnTo>
                <a:lnTo>
                  <a:pt x="4273423" y="2451100"/>
                </a:lnTo>
                <a:lnTo>
                  <a:pt x="4266946" y="2501900"/>
                </a:lnTo>
                <a:lnTo>
                  <a:pt x="4259326" y="2552700"/>
                </a:lnTo>
                <a:lnTo>
                  <a:pt x="4250563" y="2603500"/>
                </a:lnTo>
                <a:lnTo>
                  <a:pt x="4240657" y="2654300"/>
                </a:lnTo>
                <a:lnTo>
                  <a:pt x="4229608" y="2692400"/>
                </a:lnTo>
                <a:lnTo>
                  <a:pt x="4217543" y="2743200"/>
                </a:lnTo>
                <a:lnTo>
                  <a:pt x="4204208" y="2794000"/>
                </a:lnTo>
                <a:lnTo>
                  <a:pt x="4189857" y="2844800"/>
                </a:lnTo>
                <a:lnTo>
                  <a:pt x="4174363" y="2882900"/>
                </a:lnTo>
                <a:lnTo>
                  <a:pt x="4157853" y="2933700"/>
                </a:lnTo>
                <a:lnTo>
                  <a:pt x="4140073" y="2971800"/>
                </a:lnTo>
                <a:lnTo>
                  <a:pt x="4121404" y="3022600"/>
                </a:lnTo>
                <a:lnTo>
                  <a:pt x="4101592" y="3073400"/>
                </a:lnTo>
                <a:lnTo>
                  <a:pt x="4080637" y="3111500"/>
                </a:lnTo>
                <a:lnTo>
                  <a:pt x="4058666" y="3149600"/>
                </a:lnTo>
                <a:lnTo>
                  <a:pt x="4035679" y="3200400"/>
                </a:lnTo>
                <a:lnTo>
                  <a:pt x="4011549" y="3238500"/>
                </a:lnTo>
                <a:lnTo>
                  <a:pt x="3986530" y="3289300"/>
                </a:lnTo>
                <a:lnTo>
                  <a:pt x="3960368" y="3327400"/>
                </a:lnTo>
                <a:lnTo>
                  <a:pt x="3933190" y="3365500"/>
                </a:lnTo>
                <a:lnTo>
                  <a:pt x="3904996" y="3403600"/>
                </a:lnTo>
                <a:lnTo>
                  <a:pt x="3875786" y="3441700"/>
                </a:lnTo>
                <a:lnTo>
                  <a:pt x="3845560" y="3492500"/>
                </a:lnTo>
                <a:lnTo>
                  <a:pt x="3814318" y="3530600"/>
                </a:lnTo>
                <a:lnTo>
                  <a:pt x="3782060" y="3568700"/>
                </a:lnTo>
                <a:lnTo>
                  <a:pt x="3748786" y="3606800"/>
                </a:lnTo>
                <a:lnTo>
                  <a:pt x="3714623" y="3632200"/>
                </a:lnTo>
                <a:lnTo>
                  <a:pt x="3679444" y="3670300"/>
                </a:lnTo>
                <a:lnTo>
                  <a:pt x="3643503" y="3708400"/>
                </a:lnTo>
                <a:lnTo>
                  <a:pt x="3606800" y="3746500"/>
                </a:lnTo>
                <a:lnTo>
                  <a:pt x="3569335" y="3771900"/>
                </a:lnTo>
                <a:lnTo>
                  <a:pt x="3531235" y="3810000"/>
                </a:lnTo>
                <a:lnTo>
                  <a:pt x="3492627" y="3835400"/>
                </a:lnTo>
                <a:lnTo>
                  <a:pt x="3453257" y="3873500"/>
                </a:lnTo>
                <a:lnTo>
                  <a:pt x="3372739" y="3924300"/>
                </a:lnTo>
                <a:lnTo>
                  <a:pt x="3289808" y="3975100"/>
                </a:lnTo>
                <a:lnTo>
                  <a:pt x="3204718" y="4025900"/>
                </a:lnTo>
                <a:lnTo>
                  <a:pt x="3073273" y="4102100"/>
                </a:lnTo>
                <a:lnTo>
                  <a:pt x="3028442" y="4114800"/>
                </a:lnTo>
                <a:lnTo>
                  <a:pt x="2983230" y="4140200"/>
                </a:lnTo>
                <a:lnTo>
                  <a:pt x="2844800" y="4178300"/>
                </a:lnTo>
                <a:lnTo>
                  <a:pt x="2797937" y="4203700"/>
                </a:lnTo>
                <a:lnTo>
                  <a:pt x="2702941" y="4229100"/>
                </a:lnTo>
                <a:lnTo>
                  <a:pt x="2654935" y="4229100"/>
                </a:lnTo>
                <a:lnTo>
                  <a:pt x="2509126" y="4267200"/>
                </a:lnTo>
                <a:lnTo>
                  <a:pt x="2410460" y="4267200"/>
                </a:lnTo>
                <a:lnTo>
                  <a:pt x="2360803" y="4279900"/>
                </a:lnTo>
                <a:lnTo>
                  <a:pt x="2059940" y="4279900"/>
                </a:lnTo>
                <a:lnTo>
                  <a:pt x="2010156" y="4267200"/>
                </a:lnTo>
                <a:lnTo>
                  <a:pt x="1911604" y="4267200"/>
                </a:lnTo>
                <a:lnTo>
                  <a:pt x="1765681" y="4229100"/>
                </a:lnTo>
                <a:lnTo>
                  <a:pt x="1717675" y="4229100"/>
                </a:lnTo>
                <a:lnTo>
                  <a:pt x="1622679" y="4203700"/>
                </a:lnTo>
                <a:lnTo>
                  <a:pt x="1575816" y="4178300"/>
                </a:lnTo>
                <a:lnTo>
                  <a:pt x="1437513" y="4140200"/>
                </a:lnTo>
                <a:lnTo>
                  <a:pt x="1392174" y="4114800"/>
                </a:lnTo>
                <a:lnTo>
                  <a:pt x="1347470" y="4102100"/>
                </a:lnTo>
                <a:lnTo>
                  <a:pt x="1215898" y="4025900"/>
                </a:lnTo>
                <a:lnTo>
                  <a:pt x="1130808" y="3975100"/>
                </a:lnTo>
                <a:lnTo>
                  <a:pt x="1048004" y="3924300"/>
                </a:lnTo>
                <a:lnTo>
                  <a:pt x="967486" y="3873500"/>
                </a:lnTo>
                <a:lnTo>
                  <a:pt x="928116" y="3835400"/>
                </a:lnTo>
                <a:lnTo>
                  <a:pt x="889381" y="3810000"/>
                </a:lnTo>
                <a:lnTo>
                  <a:pt x="851268" y="3771900"/>
                </a:lnTo>
                <a:lnTo>
                  <a:pt x="813943" y="3746500"/>
                </a:lnTo>
                <a:lnTo>
                  <a:pt x="777240" y="3708400"/>
                </a:lnTo>
                <a:lnTo>
                  <a:pt x="741172" y="3670300"/>
                </a:lnTo>
                <a:lnTo>
                  <a:pt x="705993" y="3632200"/>
                </a:lnTo>
                <a:lnTo>
                  <a:pt x="671830" y="3606800"/>
                </a:lnTo>
                <a:lnTo>
                  <a:pt x="638556" y="3568700"/>
                </a:lnTo>
                <a:lnTo>
                  <a:pt x="606425" y="3530600"/>
                </a:lnTo>
                <a:lnTo>
                  <a:pt x="575183" y="3492500"/>
                </a:lnTo>
                <a:lnTo>
                  <a:pt x="544957" y="3441700"/>
                </a:lnTo>
                <a:lnTo>
                  <a:pt x="515747" y="3403600"/>
                </a:lnTo>
                <a:lnTo>
                  <a:pt x="487553" y="3365500"/>
                </a:lnTo>
                <a:lnTo>
                  <a:pt x="460324" y="3327400"/>
                </a:lnTo>
                <a:lnTo>
                  <a:pt x="434174" y="3289300"/>
                </a:lnTo>
                <a:lnTo>
                  <a:pt x="409054" y="3238500"/>
                </a:lnTo>
                <a:lnTo>
                  <a:pt x="384987" y="3200400"/>
                </a:lnTo>
                <a:lnTo>
                  <a:pt x="361962" y="3149600"/>
                </a:lnTo>
                <a:lnTo>
                  <a:pt x="340004" y="3111500"/>
                </a:lnTo>
                <a:lnTo>
                  <a:pt x="319100" y="3073400"/>
                </a:lnTo>
                <a:lnTo>
                  <a:pt x="299275" y="3022600"/>
                </a:lnTo>
                <a:lnTo>
                  <a:pt x="280517" y="2971800"/>
                </a:lnTo>
                <a:lnTo>
                  <a:pt x="262851" y="2933700"/>
                </a:lnTo>
                <a:lnTo>
                  <a:pt x="246278" y="2882900"/>
                </a:lnTo>
                <a:lnTo>
                  <a:pt x="230797" y="2844800"/>
                </a:lnTo>
                <a:lnTo>
                  <a:pt x="216420" y="2794000"/>
                </a:lnTo>
                <a:lnTo>
                  <a:pt x="203149" y="2743200"/>
                </a:lnTo>
                <a:lnTo>
                  <a:pt x="191008" y="2692400"/>
                </a:lnTo>
                <a:lnTo>
                  <a:pt x="179984" y="2654300"/>
                </a:lnTo>
                <a:lnTo>
                  <a:pt x="170091" y="2603500"/>
                </a:lnTo>
                <a:lnTo>
                  <a:pt x="161340" y="2552700"/>
                </a:lnTo>
                <a:lnTo>
                  <a:pt x="153733" y="2501900"/>
                </a:lnTo>
                <a:lnTo>
                  <a:pt x="147281" y="2451100"/>
                </a:lnTo>
                <a:lnTo>
                  <a:pt x="141986" y="2400300"/>
                </a:lnTo>
                <a:lnTo>
                  <a:pt x="137845" y="2349500"/>
                </a:lnTo>
                <a:lnTo>
                  <a:pt x="134886" y="2298712"/>
                </a:lnTo>
                <a:lnTo>
                  <a:pt x="133108" y="2260612"/>
                </a:lnTo>
                <a:lnTo>
                  <a:pt x="132511" y="2209812"/>
                </a:lnTo>
                <a:lnTo>
                  <a:pt x="133108" y="2159000"/>
                </a:lnTo>
                <a:lnTo>
                  <a:pt x="134886" y="2108200"/>
                </a:lnTo>
                <a:lnTo>
                  <a:pt x="137845" y="2057400"/>
                </a:lnTo>
                <a:lnTo>
                  <a:pt x="141986" y="2006600"/>
                </a:lnTo>
                <a:lnTo>
                  <a:pt x="147281" y="1955800"/>
                </a:lnTo>
                <a:lnTo>
                  <a:pt x="153733" y="1905000"/>
                </a:lnTo>
                <a:lnTo>
                  <a:pt x="161340" y="1854200"/>
                </a:lnTo>
                <a:lnTo>
                  <a:pt x="170091" y="1803400"/>
                </a:lnTo>
                <a:lnTo>
                  <a:pt x="179984" y="1765300"/>
                </a:lnTo>
                <a:lnTo>
                  <a:pt x="191008" y="1714500"/>
                </a:lnTo>
                <a:lnTo>
                  <a:pt x="203149" y="1663700"/>
                </a:lnTo>
                <a:lnTo>
                  <a:pt x="216420" y="1612900"/>
                </a:lnTo>
                <a:lnTo>
                  <a:pt x="230797" y="1574800"/>
                </a:lnTo>
                <a:lnTo>
                  <a:pt x="246278" y="1524000"/>
                </a:lnTo>
                <a:lnTo>
                  <a:pt x="262851" y="1473200"/>
                </a:lnTo>
                <a:lnTo>
                  <a:pt x="280517" y="1435100"/>
                </a:lnTo>
                <a:lnTo>
                  <a:pt x="299275" y="1384300"/>
                </a:lnTo>
                <a:lnTo>
                  <a:pt x="319100" y="1346200"/>
                </a:lnTo>
                <a:lnTo>
                  <a:pt x="340004" y="1295400"/>
                </a:lnTo>
                <a:lnTo>
                  <a:pt x="361962" y="1257300"/>
                </a:lnTo>
                <a:lnTo>
                  <a:pt x="384987" y="1206500"/>
                </a:lnTo>
                <a:lnTo>
                  <a:pt x="409054" y="1168400"/>
                </a:lnTo>
                <a:lnTo>
                  <a:pt x="434174" y="1130300"/>
                </a:lnTo>
                <a:lnTo>
                  <a:pt x="460324" y="1079500"/>
                </a:lnTo>
                <a:lnTo>
                  <a:pt x="487553" y="1041400"/>
                </a:lnTo>
                <a:lnTo>
                  <a:pt x="515747" y="1003300"/>
                </a:lnTo>
                <a:lnTo>
                  <a:pt x="544957" y="965200"/>
                </a:lnTo>
                <a:lnTo>
                  <a:pt x="575183" y="927100"/>
                </a:lnTo>
                <a:lnTo>
                  <a:pt x="606425" y="889000"/>
                </a:lnTo>
                <a:lnTo>
                  <a:pt x="638556" y="850900"/>
                </a:lnTo>
                <a:lnTo>
                  <a:pt x="671830" y="812800"/>
                </a:lnTo>
                <a:lnTo>
                  <a:pt x="705993" y="774700"/>
                </a:lnTo>
                <a:lnTo>
                  <a:pt x="741172" y="736600"/>
                </a:lnTo>
                <a:lnTo>
                  <a:pt x="777240" y="698500"/>
                </a:lnTo>
                <a:lnTo>
                  <a:pt x="813943" y="660400"/>
                </a:lnTo>
                <a:lnTo>
                  <a:pt x="851268" y="635000"/>
                </a:lnTo>
                <a:lnTo>
                  <a:pt x="889381" y="596900"/>
                </a:lnTo>
                <a:lnTo>
                  <a:pt x="928116" y="571500"/>
                </a:lnTo>
                <a:lnTo>
                  <a:pt x="967486" y="533400"/>
                </a:lnTo>
                <a:lnTo>
                  <a:pt x="1048004" y="482600"/>
                </a:lnTo>
                <a:lnTo>
                  <a:pt x="1130808" y="431800"/>
                </a:lnTo>
                <a:lnTo>
                  <a:pt x="1215898" y="381000"/>
                </a:lnTo>
                <a:lnTo>
                  <a:pt x="1303147" y="330200"/>
                </a:lnTo>
                <a:lnTo>
                  <a:pt x="1347470" y="317500"/>
                </a:lnTo>
                <a:lnTo>
                  <a:pt x="1392174" y="292100"/>
                </a:lnTo>
                <a:lnTo>
                  <a:pt x="1437513" y="279400"/>
                </a:lnTo>
                <a:lnTo>
                  <a:pt x="1483233" y="254000"/>
                </a:lnTo>
                <a:lnTo>
                  <a:pt x="1862582" y="152400"/>
                </a:lnTo>
                <a:lnTo>
                  <a:pt x="1911604" y="152400"/>
                </a:lnTo>
                <a:lnTo>
                  <a:pt x="1960753" y="139700"/>
                </a:lnTo>
                <a:lnTo>
                  <a:pt x="2010156" y="139700"/>
                </a:lnTo>
                <a:lnTo>
                  <a:pt x="2059940" y="127000"/>
                </a:lnTo>
                <a:lnTo>
                  <a:pt x="2360803" y="127000"/>
                </a:lnTo>
                <a:lnTo>
                  <a:pt x="2410460" y="139700"/>
                </a:lnTo>
                <a:lnTo>
                  <a:pt x="2459863" y="139700"/>
                </a:lnTo>
                <a:lnTo>
                  <a:pt x="2509126" y="152400"/>
                </a:lnTo>
                <a:lnTo>
                  <a:pt x="2558034" y="152400"/>
                </a:lnTo>
                <a:lnTo>
                  <a:pt x="2937510" y="254000"/>
                </a:lnTo>
                <a:lnTo>
                  <a:pt x="2983230" y="279400"/>
                </a:lnTo>
                <a:lnTo>
                  <a:pt x="3028442" y="292100"/>
                </a:lnTo>
                <a:lnTo>
                  <a:pt x="3073273" y="317500"/>
                </a:lnTo>
                <a:lnTo>
                  <a:pt x="3117596" y="330200"/>
                </a:lnTo>
                <a:lnTo>
                  <a:pt x="3204718" y="381000"/>
                </a:lnTo>
                <a:lnTo>
                  <a:pt x="3289808" y="431800"/>
                </a:lnTo>
                <a:lnTo>
                  <a:pt x="3372739" y="482600"/>
                </a:lnTo>
                <a:lnTo>
                  <a:pt x="3453257" y="533400"/>
                </a:lnTo>
                <a:lnTo>
                  <a:pt x="3492627" y="571500"/>
                </a:lnTo>
                <a:lnTo>
                  <a:pt x="3531235" y="596900"/>
                </a:lnTo>
                <a:lnTo>
                  <a:pt x="3569335" y="635000"/>
                </a:lnTo>
                <a:lnTo>
                  <a:pt x="3606800" y="660400"/>
                </a:lnTo>
                <a:lnTo>
                  <a:pt x="3643503" y="698500"/>
                </a:lnTo>
                <a:lnTo>
                  <a:pt x="3679444" y="736600"/>
                </a:lnTo>
                <a:lnTo>
                  <a:pt x="3714623" y="774700"/>
                </a:lnTo>
                <a:lnTo>
                  <a:pt x="3748786" y="812800"/>
                </a:lnTo>
                <a:lnTo>
                  <a:pt x="3782060" y="850900"/>
                </a:lnTo>
                <a:lnTo>
                  <a:pt x="3814318" y="889000"/>
                </a:lnTo>
                <a:lnTo>
                  <a:pt x="3845560" y="927100"/>
                </a:lnTo>
                <a:lnTo>
                  <a:pt x="3875786" y="965200"/>
                </a:lnTo>
                <a:lnTo>
                  <a:pt x="3904996" y="1003300"/>
                </a:lnTo>
                <a:lnTo>
                  <a:pt x="3933190" y="1041400"/>
                </a:lnTo>
                <a:lnTo>
                  <a:pt x="3960368" y="1079500"/>
                </a:lnTo>
                <a:lnTo>
                  <a:pt x="3986530" y="1130300"/>
                </a:lnTo>
                <a:lnTo>
                  <a:pt x="4011549" y="1168400"/>
                </a:lnTo>
                <a:lnTo>
                  <a:pt x="4035679" y="1206500"/>
                </a:lnTo>
                <a:lnTo>
                  <a:pt x="4058666" y="1257300"/>
                </a:lnTo>
                <a:lnTo>
                  <a:pt x="4080637" y="1295400"/>
                </a:lnTo>
                <a:lnTo>
                  <a:pt x="4101592" y="1346200"/>
                </a:lnTo>
                <a:lnTo>
                  <a:pt x="4121404" y="1384300"/>
                </a:lnTo>
                <a:lnTo>
                  <a:pt x="4140073" y="1435100"/>
                </a:lnTo>
                <a:lnTo>
                  <a:pt x="4157853" y="1473200"/>
                </a:lnTo>
                <a:lnTo>
                  <a:pt x="4174363" y="1524000"/>
                </a:lnTo>
                <a:lnTo>
                  <a:pt x="4189857" y="1574800"/>
                </a:lnTo>
                <a:lnTo>
                  <a:pt x="4204208" y="1612900"/>
                </a:lnTo>
                <a:lnTo>
                  <a:pt x="4217543" y="1663700"/>
                </a:lnTo>
                <a:lnTo>
                  <a:pt x="4229608" y="1714500"/>
                </a:lnTo>
                <a:lnTo>
                  <a:pt x="4240657" y="1765300"/>
                </a:lnTo>
                <a:lnTo>
                  <a:pt x="4250563" y="1803400"/>
                </a:lnTo>
                <a:lnTo>
                  <a:pt x="4259326" y="1854200"/>
                </a:lnTo>
                <a:lnTo>
                  <a:pt x="4266946" y="1905000"/>
                </a:lnTo>
                <a:lnTo>
                  <a:pt x="4273423" y="1955800"/>
                </a:lnTo>
                <a:lnTo>
                  <a:pt x="4278630" y="2006600"/>
                </a:lnTo>
                <a:lnTo>
                  <a:pt x="4282821" y="2057400"/>
                </a:lnTo>
                <a:lnTo>
                  <a:pt x="4285742" y="2108200"/>
                </a:lnTo>
                <a:lnTo>
                  <a:pt x="4287520" y="2159000"/>
                </a:lnTo>
                <a:lnTo>
                  <a:pt x="4288155" y="2209812"/>
                </a:lnTo>
                <a:lnTo>
                  <a:pt x="4288155" y="1445285"/>
                </a:lnTo>
                <a:lnTo>
                  <a:pt x="4280662" y="1422400"/>
                </a:lnTo>
                <a:lnTo>
                  <a:pt x="4262882" y="1384300"/>
                </a:lnTo>
                <a:lnTo>
                  <a:pt x="4244086" y="1333500"/>
                </a:lnTo>
                <a:lnTo>
                  <a:pt x="4224274" y="1295400"/>
                </a:lnTo>
                <a:lnTo>
                  <a:pt x="4203446" y="1244600"/>
                </a:lnTo>
                <a:lnTo>
                  <a:pt x="4181602" y="1206500"/>
                </a:lnTo>
                <a:lnTo>
                  <a:pt x="4158742" y="1155700"/>
                </a:lnTo>
                <a:lnTo>
                  <a:pt x="4134866" y="1117600"/>
                </a:lnTo>
                <a:lnTo>
                  <a:pt x="4110101" y="1066800"/>
                </a:lnTo>
                <a:lnTo>
                  <a:pt x="4084193" y="1028700"/>
                </a:lnTo>
                <a:lnTo>
                  <a:pt x="4057396" y="990600"/>
                </a:lnTo>
                <a:lnTo>
                  <a:pt x="4029710" y="952500"/>
                </a:lnTo>
                <a:lnTo>
                  <a:pt x="4000881" y="901700"/>
                </a:lnTo>
                <a:lnTo>
                  <a:pt x="3971163" y="863600"/>
                </a:lnTo>
                <a:lnTo>
                  <a:pt x="3940556" y="825500"/>
                </a:lnTo>
                <a:lnTo>
                  <a:pt x="3908933" y="787400"/>
                </a:lnTo>
                <a:lnTo>
                  <a:pt x="3876421" y="749300"/>
                </a:lnTo>
                <a:lnTo>
                  <a:pt x="3842893" y="711200"/>
                </a:lnTo>
                <a:lnTo>
                  <a:pt x="3808476" y="673100"/>
                </a:lnTo>
                <a:lnTo>
                  <a:pt x="3773170" y="635000"/>
                </a:lnTo>
                <a:lnTo>
                  <a:pt x="3736975" y="609600"/>
                </a:lnTo>
                <a:lnTo>
                  <a:pt x="3700272" y="571500"/>
                </a:lnTo>
                <a:lnTo>
                  <a:pt x="3662934" y="533400"/>
                </a:lnTo>
                <a:lnTo>
                  <a:pt x="3624834" y="508000"/>
                </a:lnTo>
                <a:lnTo>
                  <a:pt x="3586226" y="469900"/>
                </a:lnTo>
                <a:lnTo>
                  <a:pt x="3507105" y="419100"/>
                </a:lnTo>
                <a:lnTo>
                  <a:pt x="3466719" y="381000"/>
                </a:lnTo>
                <a:lnTo>
                  <a:pt x="3384169" y="330200"/>
                </a:lnTo>
                <a:lnTo>
                  <a:pt x="3299460" y="279400"/>
                </a:lnTo>
                <a:lnTo>
                  <a:pt x="3212846" y="228600"/>
                </a:lnTo>
                <a:lnTo>
                  <a:pt x="3168777" y="215900"/>
                </a:lnTo>
                <a:lnTo>
                  <a:pt x="3079242" y="165100"/>
                </a:lnTo>
                <a:lnTo>
                  <a:pt x="2988056" y="139700"/>
                </a:lnTo>
                <a:lnTo>
                  <a:pt x="2964942" y="127000"/>
                </a:lnTo>
                <a:lnTo>
                  <a:pt x="2941828" y="114300"/>
                </a:lnTo>
                <a:lnTo>
                  <a:pt x="2608326" y="25400"/>
                </a:lnTo>
                <a:lnTo>
                  <a:pt x="2559431" y="25400"/>
                </a:lnTo>
                <a:lnTo>
                  <a:pt x="2510282" y="12700"/>
                </a:lnTo>
                <a:lnTo>
                  <a:pt x="2460866" y="12700"/>
                </a:lnTo>
                <a:lnTo>
                  <a:pt x="2411095" y="0"/>
                </a:lnTo>
                <a:lnTo>
                  <a:pt x="2009521" y="0"/>
                </a:lnTo>
                <a:lnTo>
                  <a:pt x="1959864" y="12700"/>
                </a:lnTo>
                <a:lnTo>
                  <a:pt x="1910334" y="12700"/>
                </a:lnTo>
                <a:lnTo>
                  <a:pt x="1861185" y="25400"/>
                </a:lnTo>
                <a:lnTo>
                  <a:pt x="1812290" y="25400"/>
                </a:lnTo>
                <a:lnTo>
                  <a:pt x="1478788" y="114300"/>
                </a:lnTo>
                <a:lnTo>
                  <a:pt x="1432560" y="139700"/>
                </a:lnTo>
                <a:lnTo>
                  <a:pt x="1341374" y="165100"/>
                </a:lnTo>
                <a:lnTo>
                  <a:pt x="1251839" y="215900"/>
                </a:lnTo>
                <a:lnTo>
                  <a:pt x="1207770" y="228600"/>
                </a:lnTo>
                <a:lnTo>
                  <a:pt x="1121156" y="279400"/>
                </a:lnTo>
                <a:lnTo>
                  <a:pt x="1036447" y="330200"/>
                </a:lnTo>
                <a:lnTo>
                  <a:pt x="954024" y="381000"/>
                </a:lnTo>
                <a:lnTo>
                  <a:pt x="913511" y="419100"/>
                </a:lnTo>
                <a:lnTo>
                  <a:pt x="834390" y="469900"/>
                </a:lnTo>
                <a:lnTo>
                  <a:pt x="795782" y="508000"/>
                </a:lnTo>
                <a:lnTo>
                  <a:pt x="757809" y="533400"/>
                </a:lnTo>
                <a:lnTo>
                  <a:pt x="720344" y="571500"/>
                </a:lnTo>
                <a:lnTo>
                  <a:pt x="683641" y="609600"/>
                </a:lnTo>
                <a:lnTo>
                  <a:pt x="647573" y="635000"/>
                </a:lnTo>
                <a:lnTo>
                  <a:pt x="612140" y="673100"/>
                </a:lnTo>
                <a:lnTo>
                  <a:pt x="577723" y="711200"/>
                </a:lnTo>
                <a:lnTo>
                  <a:pt x="544322" y="749300"/>
                </a:lnTo>
                <a:lnTo>
                  <a:pt x="511683" y="787400"/>
                </a:lnTo>
                <a:lnTo>
                  <a:pt x="480060" y="825500"/>
                </a:lnTo>
                <a:lnTo>
                  <a:pt x="449453" y="863600"/>
                </a:lnTo>
                <a:lnTo>
                  <a:pt x="419747" y="901700"/>
                </a:lnTo>
                <a:lnTo>
                  <a:pt x="391007" y="952500"/>
                </a:lnTo>
                <a:lnTo>
                  <a:pt x="363232" y="990600"/>
                </a:lnTo>
                <a:lnTo>
                  <a:pt x="336435" y="1028700"/>
                </a:lnTo>
                <a:lnTo>
                  <a:pt x="310616" y="1066800"/>
                </a:lnTo>
                <a:lnTo>
                  <a:pt x="285788" y="1117600"/>
                </a:lnTo>
                <a:lnTo>
                  <a:pt x="261937" y="1155700"/>
                </a:lnTo>
                <a:lnTo>
                  <a:pt x="239102" y="1206500"/>
                </a:lnTo>
                <a:lnTo>
                  <a:pt x="217258" y="1244600"/>
                </a:lnTo>
                <a:lnTo>
                  <a:pt x="196418" y="1295400"/>
                </a:lnTo>
                <a:lnTo>
                  <a:pt x="176606" y="1333500"/>
                </a:lnTo>
                <a:lnTo>
                  <a:pt x="157810" y="1384300"/>
                </a:lnTo>
                <a:lnTo>
                  <a:pt x="140030" y="1422400"/>
                </a:lnTo>
                <a:lnTo>
                  <a:pt x="123291" y="1473200"/>
                </a:lnTo>
                <a:lnTo>
                  <a:pt x="107594" y="1524000"/>
                </a:lnTo>
                <a:lnTo>
                  <a:pt x="92938" y="1562100"/>
                </a:lnTo>
                <a:lnTo>
                  <a:pt x="79324" y="1612900"/>
                </a:lnTo>
                <a:lnTo>
                  <a:pt x="66776" y="1663700"/>
                </a:lnTo>
                <a:lnTo>
                  <a:pt x="55283" y="1714500"/>
                </a:lnTo>
                <a:lnTo>
                  <a:pt x="44856" y="1752600"/>
                </a:lnTo>
                <a:lnTo>
                  <a:pt x="35509" y="1803400"/>
                </a:lnTo>
                <a:lnTo>
                  <a:pt x="27228" y="1854200"/>
                </a:lnTo>
                <a:lnTo>
                  <a:pt x="20027" y="1905000"/>
                </a:lnTo>
                <a:lnTo>
                  <a:pt x="13944" y="1955800"/>
                </a:lnTo>
                <a:lnTo>
                  <a:pt x="8940" y="2006600"/>
                </a:lnTo>
                <a:lnTo>
                  <a:pt x="5041" y="2057400"/>
                </a:lnTo>
                <a:lnTo>
                  <a:pt x="2235" y="2108200"/>
                </a:lnTo>
                <a:lnTo>
                  <a:pt x="558" y="2159000"/>
                </a:lnTo>
                <a:lnTo>
                  <a:pt x="0" y="2209812"/>
                </a:lnTo>
                <a:lnTo>
                  <a:pt x="558" y="2260612"/>
                </a:lnTo>
                <a:lnTo>
                  <a:pt x="2235" y="2311412"/>
                </a:lnTo>
                <a:lnTo>
                  <a:pt x="8940" y="2400300"/>
                </a:lnTo>
                <a:lnTo>
                  <a:pt x="13944" y="2451100"/>
                </a:lnTo>
                <a:lnTo>
                  <a:pt x="20027" y="2501900"/>
                </a:lnTo>
                <a:lnTo>
                  <a:pt x="27228" y="2552700"/>
                </a:lnTo>
                <a:lnTo>
                  <a:pt x="35509" y="2603500"/>
                </a:lnTo>
                <a:lnTo>
                  <a:pt x="44856" y="2654300"/>
                </a:lnTo>
                <a:lnTo>
                  <a:pt x="55283" y="2705100"/>
                </a:lnTo>
                <a:lnTo>
                  <a:pt x="66776" y="2743200"/>
                </a:lnTo>
                <a:lnTo>
                  <a:pt x="79324" y="2794000"/>
                </a:lnTo>
                <a:lnTo>
                  <a:pt x="92938" y="2844800"/>
                </a:lnTo>
                <a:lnTo>
                  <a:pt x="107594" y="2895600"/>
                </a:lnTo>
                <a:lnTo>
                  <a:pt x="123291" y="2933700"/>
                </a:lnTo>
                <a:lnTo>
                  <a:pt x="140030" y="2984500"/>
                </a:lnTo>
                <a:lnTo>
                  <a:pt x="157810" y="3022600"/>
                </a:lnTo>
                <a:lnTo>
                  <a:pt x="176606" y="3073400"/>
                </a:lnTo>
                <a:lnTo>
                  <a:pt x="196418" y="3124200"/>
                </a:lnTo>
                <a:lnTo>
                  <a:pt x="217258" y="3162300"/>
                </a:lnTo>
                <a:lnTo>
                  <a:pt x="239102" y="3213100"/>
                </a:lnTo>
                <a:lnTo>
                  <a:pt x="261937" y="3251200"/>
                </a:lnTo>
                <a:lnTo>
                  <a:pt x="285788" y="3289300"/>
                </a:lnTo>
                <a:lnTo>
                  <a:pt x="310616" y="3340100"/>
                </a:lnTo>
                <a:lnTo>
                  <a:pt x="336435" y="3378200"/>
                </a:lnTo>
                <a:lnTo>
                  <a:pt x="363232" y="3416300"/>
                </a:lnTo>
                <a:lnTo>
                  <a:pt x="391007" y="3467100"/>
                </a:lnTo>
                <a:lnTo>
                  <a:pt x="419747" y="3505200"/>
                </a:lnTo>
                <a:lnTo>
                  <a:pt x="449453" y="3543300"/>
                </a:lnTo>
                <a:lnTo>
                  <a:pt x="480060" y="3581400"/>
                </a:lnTo>
                <a:lnTo>
                  <a:pt x="511683" y="3619500"/>
                </a:lnTo>
                <a:lnTo>
                  <a:pt x="544322" y="3657600"/>
                </a:lnTo>
                <a:lnTo>
                  <a:pt x="577723" y="3695700"/>
                </a:lnTo>
                <a:lnTo>
                  <a:pt x="612140" y="3733800"/>
                </a:lnTo>
                <a:lnTo>
                  <a:pt x="647573" y="3771900"/>
                </a:lnTo>
                <a:lnTo>
                  <a:pt x="683641" y="3797300"/>
                </a:lnTo>
                <a:lnTo>
                  <a:pt x="720344" y="3835400"/>
                </a:lnTo>
                <a:lnTo>
                  <a:pt x="757809" y="3873500"/>
                </a:lnTo>
                <a:lnTo>
                  <a:pt x="795782" y="3898900"/>
                </a:lnTo>
                <a:lnTo>
                  <a:pt x="834390" y="3937000"/>
                </a:lnTo>
                <a:lnTo>
                  <a:pt x="873760" y="3962400"/>
                </a:lnTo>
                <a:lnTo>
                  <a:pt x="913511" y="4000500"/>
                </a:lnTo>
                <a:lnTo>
                  <a:pt x="994918" y="4051300"/>
                </a:lnTo>
                <a:lnTo>
                  <a:pt x="1078611" y="4102100"/>
                </a:lnTo>
                <a:lnTo>
                  <a:pt x="1164209" y="4152900"/>
                </a:lnTo>
                <a:lnTo>
                  <a:pt x="1251839" y="4203700"/>
                </a:lnTo>
                <a:lnTo>
                  <a:pt x="1296416" y="4216400"/>
                </a:lnTo>
                <a:lnTo>
                  <a:pt x="1341374" y="4241800"/>
                </a:lnTo>
                <a:lnTo>
                  <a:pt x="1386713" y="4254500"/>
                </a:lnTo>
                <a:lnTo>
                  <a:pt x="1432560" y="4279900"/>
                </a:lnTo>
                <a:lnTo>
                  <a:pt x="1861185" y="4394200"/>
                </a:lnTo>
                <a:lnTo>
                  <a:pt x="1910334" y="4394200"/>
                </a:lnTo>
                <a:lnTo>
                  <a:pt x="1959864" y="4406900"/>
                </a:lnTo>
                <a:lnTo>
                  <a:pt x="2109470" y="4406900"/>
                </a:lnTo>
                <a:lnTo>
                  <a:pt x="2159889" y="4419600"/>
                </a:lnTo>
                <a:lnTo>
                  <a:pt x="2260854" y="4419600"/>
                </a:lnTo>
                <a:lnTo>
                  <a:pt x="2311146" y="4406900"/>
                </a:lnTo>
                <a:lnTo>
                  <a:pt x="2460866" y="4406900"/>
                </a:lnTo>
                <a:lnTo>
                  <a:pt x="2510282" y="4394200"/>
                </a:lnTo>
                <a:lnTo>
                  <a:pt x="2559431" y="4394200"/>
                </a:lnTo>
                <a:lnTo>
                  <a:pt x="2988056" y="4279900"/>
                </a:lnTo>
                <a:lnTo>
                  <a:pt x="3033903" y="4254500"/>
                </a:lnTo>
                <a:lnTo>
                  <a:pt x="3079242" y="4241800"/>
                </a:lnTo>
                <a:lnTo>
                  <a:pt x="3124200" y="4216400"/>
                </a:lnTo>
                <a:lnTo>
                  <a:pt x="3168777" y="4203700"/>
                </a:lnTo>
                <a:lnTo>
                  <a:pt x="3256407" y="4152900"/>
                </a:lnTo>
                <a:lnTo>
                  <a:pt x="3342132" y="4102100"/>
                </a:lnTo>
                <a:lnTo>
                  <a:pt x="3425698" y="4051300"/>
                </a:lnTo>
                <a:lnTo>
                  <a:pt x="3507105" y="4000500"/>
                </a:lnTo>
                <a:lnTo>
                  <a:pt x="3546983" y="3962400"/>
                </a:lnTo>
                <a:lnTo>
                  <a:pt x="3586226" y="3937000"/>
                </a:lnTo>
                <a:lnTo>
                  <a:pt x="3624834" y="3898900"/>
                </a:lnTo>
                <a:lnTo>
                  <a:pt x="3662934" y="3873500"/>
                </a:lnTo>
                <a:lnTo>
                  <a:pt x="3700272" y="3835400"/>
                </a:lnTo>
                <a:lnTo>
                  <a:pt x="3736975" y="3797300"/>
                </a:lnTo>
                <a:lnTo>
                  <a:pt x="3773170" y="3771900"/>
                </a:lnTo>
                <a:lnTo>
                  <a:pt x="3808476" y="3733800"/>
                </a:lnTo>
                <a:lnTo>
                  <a:pt x="3842893" y="3695700"/>
                </a:lnTo>
                <a:lnTo>
                  <a:pt x="3876421" y="3657600"/>
                </a:lnTo>
                <a:lnTo>
                  <a:pt x="3908933" y="3619500"/>
                </a:lnTo>
                <a:lnTo>
                  <a:pt x="3940556" y="3581400"/>
                </a:lnTo>
                <a:lnTo>
                  <a:pt x="3971163" y="3543300"/>
                </a:lnTo>
                <a:lnTo>
                  <a:pt x="4000881" y="3505200"/>
                </a:lnTo>
                <a:lnTo>
                  <a:pt x="4029710" y="3467100"/>
                </a:lnTo>
                <a:lnTo>
                  <a:pt x="4057396" y="3416300"/>
                </a:lnTo>
                <a:lnTo>
                  <a:pt x="4084193" y="3378200"/>
                </a:lnTo>
                <a:lnTo>
                  <a:pt x="4110101" y="3340100"/>
                </a:lnTo>
                <a:lnTo>
                  <a:pt x="4134866" y="3289300"/>
                </a:lnTo>
                <a:lnTo>
                  <a:pt x="4158742" y="3251200"/>
                </a:lnTo>
                <a:lnTo>
                  <a:pt x="4181602" y="3213100"/>
                </a:lnTo>
                <a:lnTo>
                  <a:pt x="4203446" y="3162300"/>
                </a:lnTo>
                <a:lnTo>
                  <a:pt x="4224274" y="3124200"/>
                </a:lnTo>
                <a:lnTo>
                  <a:pt x="4244086" y="3073400"/>
                </a:lnTo>
                <a:lnTo>
                  <a:pt x="4262882" y="3022600"/>
                </a:lnTo>
                <a:lnTo>
                  <a:pt x="4280662" y="2984500"/>
                </a:lnTo>
                <a:lnTo>
                  <a:pt x="4297299" y="2933700"/>
                </a:lnTo>
                <a:lnTo>
                  <a:pt x="4313047" y="2895600"/>
                </a:lnTo>
                <a:lnTo>
                  <a:pt x="4327779" y="2844800"/>
                </a:lnTo>
                <a:lnTo>
                  <a:pt x="4341368" y="2794000"/>
                </a:lnTo>
                <a:lnTo>
                  <a:pt x="4353941" y="2743200"/>
                </a:lnTo>
                <a:lnTo>
                  <a:pt x="4365371" y="2705100"/>
                </a:lnTo>
                <a:lnTo>
                  <a:pt x="4375785" y="2654300"/>
                </a:lnTo>
                <a:lnTo>
                  <a:pt x="4385183" y="2603500"/>
                </a:lnTo>
                <a:lnTo>
                  <a:pt x="4393438" y="2552700"/>
                </a:lnTo>
                <a:lnTo>
                  <a:pt x="4400677" y="2501900"/>
                </a:lnTo>
                <a:lnTo>
                  <a:pt x="4406773" y="2451100"/>
                </a:lnTo>
                <a:lnTo>
                  <a:pt x="4411726" y="2400300"/>
                </a:lnTo>
                <a:lnTo>
                  <a:pt x="4418457" y="2311412"/>
                </a:lnTo>
                <a:lnTo>
                  <a:pt x="4420108" y="2260612"/>
                </a:lnTo>
                <a:lnTo>
                  <a:pt x="4420616" y="2209812"/>
                </a:lnTo>
                <a:close/>
              </a:path>
            </a:pathLst>
          </a:custGeom>
          <a:solidFill>
            <a:srgbClr val="363636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endParaRPr sz="1867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" name="Google Shape;2259;p22">
            <a:extLst>
              <a:ext uri="{FF2B5EF4-FFF2-40B4-BE49-F238E27FC236}">
                <a16:creationId xmlns:a16="http://schemas.microsoft.com/office/drawing/2014/main" id="{CF2D188A-E3BF-E297-D4E0-966FEBB06F42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222" r="618" b="23334"/>
          <a:stretch/>
        </p:blipFill>
        <p:spPr>
          <a:xfrm>
            <a:off x="5957131" y="2961129"/>
            <a:ext cx="3422906" cy="3437688"/>
          </a:xfrm>
          <a:prstGeom prst="ellipse">
            <a:avLst/>
          </a:prstGeom>
          <a:noFill/>
          <a:ln>
            <a:noFill/>
          </a:ln>
        </p:spPr>
      </p:pic>
      <p:sp>
        <p:nvSpPr>
          <p:cNvPr id="20" name="Google Shape;2251;p22">
            <a:extLst>
              <a:ext uri="{FF2B5EF4-FFF2-40B4-BE49-F238E27FC236}">
                <a16:creationId xmlns:a16="http://schemas.microsoft.com/office/drawing/2014/main" id="{9BB0F7AE-6362-D3D0-AF01-0468AD9BCEB2}"/>
              </a:ext>
            </a:extLst>
          </p:cNvPr>
          <p:cNvSpPr/>
          <p:nvPr/>
        </p:nvSpPr>
        <p:spPr>
          <a:xfrm>
            <a:off x="11783703" y="3736333"/>
            <a:ext cx="2781541" cy="2529035"/>
          </a:xfrm>
          <a:custGeom>
            <a:avLst/>
            <a:gdLst/>
            <a:ahLst/>
            <a:cxnLst/>
            <a:rect l="l" t="t" r="r" b="b"/>
            <a:pathLst>
              <a:path w="4434840" h="4448810" extrusionOk="0">
                <a:moveTo>
                  <a:pt x="1327416" y="178435"/>
                </a:moveTo>
                <a:lnTo>
                  <a:pt x="1186700" y="254889"/>
                </a:lnTo>
                <a:lnTo>
                  <a:pt x="1140726" y="267716"/>
                </a:lnTo>
                <a:lnTo>
                  <a:pt x="1095387" y="293116"/>
                </a:lnTo>
                <a:lnTo>
                  <a:pt x="1050556" y="331470"/>
                </a:lnTo>
                <a:lnTo>
                  <a:pt x="331343" y="1045210"/>
                </a:lnTo>
                <a:lnTo>
                  <a:pt x="303733" y="1096264"/>
                </a:lnTo>
                <a:lnTo>
                  <a:pt x="277469" y="1134491"/>
                </a:lnTo>
                <a:lnTo>
                  <a:pt x="252552" y="1185418"/>
                </a:lnTo>
                <a:lnTo>
                  <a:pt x="228981" y="1236472"/>
                </a:lnTo>
                <a:lnTo>
                  <a:pt x="206756" y="1274699"/>
                </a:lnTo>
                <a:lnTo>
                  <a:pt x="185889" y="1325626"/>
                </a:lnTo>
                <a:lnTo>
                  <a:pt x="1327416" y="178435"/>
                </a:lnTo>
                <a:close/>
              </a:path>
              <a:path w="4434840" h="4448810" extrusionOk="0">
                <a:moveTo>
                  <a:pt x="1719338" y="50927"/>
                </a:moveTo>
                <a:lnTo>
                  <a:pt x="1537474" y="101981"/>
                </a:lnTo>
                <a:lnTo>
                  <a:pt x="105067" y="1542288"/>
                </a:lnTo>
                <a:lnTo>
                  <a:pt x="91490" y="1580515"/>
                </a:lnTo>
                <a:lnTo>
                  <a:pt x="78295" y="1631569"/>
                </a:lnTo>
                <a:lnTo>
                  <a:pt x="65862" y="1669796"/>
                </a:lnTo>
                <a:lnTo>
                  <a:pt x="54559" y="1720723"/>
                </a:lnTo>
                <a:lnTo>
                  <a:pt x="1719338" y="50927"/>
                </a:lnTo>
                <a:close/>
              </a:path>
              <a:path w="4434840" h="4448810" extrusionOk="0">
                <a:moveTo>
                  <a:pt x="2030488" y="0"/>
                </a:moveTo>
                <a:lnTo>
                  <a:pt x="1992896" y="0"/>
                </a:lnTo>
                <a:lnTo>
                  <a:pt x="1955685" y="12700"/>
                </a:lnTo>
                <a:lnTo>
                  <a:pt x="1918474" y="12700"/>
                </a:lnTo>
                <a:lnTo>
                  <a:pt x="1881009" y="25527"/>
                </a:lnTo>
                <a:lnTo>
                  <a:pt x="26276" y="1886458"/>
                </a:lnTo>
                <a:lnTo>
                  <a:pt x="20599" y="1924685"/>
                </a:lnTo>
                <a:lnTo>
                  <a:pt x="15671" y="1962912"/>
                </a:lnTo>
                <a:lnTo>
                  <a:pt x="11506" y="1988439"/>
                </a:lnTo>
                <a:lnTo>
                  <a:pt x="8089" y="2026666"/>
                </a:lnTo>
                <a:lnTo>
                  <a:pt x="2030488" y="0"/>
                </a:lnTo>
                <a:close/>
              </a:path>
              <a:path w="4434840" h="4448810" extrusionOk="0">
                <a:moveTo>
                  <a:pt x="2299220" y="0"/>
                </a:moveTo>
                <a:lnTo>
                  <a:pt x="2169807" y="0"/>
                </a:lnTo>
                <a:lnTo>
                  <a:pt x="0" y="2166874"/>
                </a:lnTo>
                <a:lnTo>
                  <a:pt x="266" y="2243455"/>
                </a:lnTo>
                <a:lnTo>
                  <a:pt x="2032" y="2307082"/>
                </a:lnTo>
                <a:lnTo>
                  <a:pt x="2299220" y="0"/>
                </a:lnTo>
                <a:close/>
              </a:path>
              <a:path w="4434840" h="4448810" extrusionOk="0">
                <a:moveTo>
                  <a:pt x="2541663" y="12700"/>
                </a:moveTo>
                <a:lnTo>
                  <a:pt x="2453525" y="12700"/>
                </a:lnTo>
                <a:lnTo>
                  <a:pt x="2424442" y="0"/>
                </a:lnTo>
                <a:lnTo>
                  <a:pt x="10109" y="2421902"/>
                </a:lnTo>
                <a:lnTo>
                  <a:pt x="13169" y="2460129"/>
                </a:lnTo>
                <a:lnTo>
                  <a:pt x="16421" y="2485644"/>
                </a:lnTo>
                <a:lnTo>
                  <a:pt x="20053" y="2511044"/>
                </a:lnTo>
                <a:lnTo>
                  <a:pt x="24257" y="2549271"/>
                </a:lnTo>
                <a:lnTo>
                  <a:pt x="2541663" y="12700"/>
                </a:lnTo>
                <a:close/>
              </a:path>
              <a:path w="4434840" h="4448810" extrusionOk="0">
                <a:moveTo>
                  <a:pt x="2759849" y="63754"/>
                </a:moveTo>
                <a:lnTo>
                  <a:pt x="2732798" y="50927"/>
                </a:lnTo>
                <a:lnTo>
                  <a:pt x="2679712" y="38227"/>
                </a:lnTo>
                <a:lnTo>
                  <a:pt x="2652661" y="38227"/>
                </a:lnTo>
                <a:lnTo>
                  <a:pt x="42443" y="2651252"/>
                </a:lnTo>
                <a:lnTo>
                  <a:pt x="48501" y="2689479"/>
                </a:lnTo>
                <a:lnTo>
                  <a:pt x="66687" y="2766060"/>
                </a:lnTo>
                <a:lnTo>
                  <a:pt x="2759849" y="63754"/>
                </a:lnTo>
                <a:close/>
              </a:path>
              <a:path w="4434840" h="4448810" extrusionOk="0">
                <a:moveTo>
                  <a:pt x="2963811" y="127508"/>
                </a:moveTo>
                <a:lnTo>
                  <a:pt x="2914408" y="101981"/>
                </a:lnTo>
                <a:lnTo>
                  <a:pt x="2889377" y="101981"/>
                </a:lnTo>
                <a:lnTo>
                  <a:pt x="2864866" y="89281"/>
                </a:lnTo>
                <a:lnTo>
                  <a:pt x="96989" y="2868041"/>
                </a:lnTo>
                <a:lnTo>
                  <a:pt x="112395" y="2918968"/>
                </a:lnTo>
                <a:lnTo>
                  <a:pt x="120573" y="2944495"/>
                </a:lnTo>
                <a:lnTo>
                  <a:pt x="129311" y="2969895"/>
                </a:lnTo>
                <a:lnTo>
                  <a:pt x="2963811" y="127508"/>
                </a:lnTo>
                <a:close/>
              </a:path>
              <a:path w="4434840" h="4448810" extrusionOk="0">
                <a:moveTo>
                  <a:pt x="3149739" y="203962"/>
                </a:moveTo>
                <a:lnTo>
                  <a:pt x="3058807" y="152908"/>
                </a:lnTo>
                <a:lnTo>
                  <a:pt x="165684" y="3059176"/>
                </a:lnTo>
                <a:lnTo>
                  <a:pt x="175120" y="3084703"/>
                </a:lnTo>
                <a:lnTo>
                  <a:pt x="185127" y="3110103"/>
                </a:lnTo>
                <a:lnTo>
                  <a:pt x="195516" y="3135630"/>
                </a:lnTo>
                <a:lnTo>
                  <a:pt x="206082" y="3148457"/>
                </a:lnTo>
                <a:lnTo>
                  <a:pt x="3149739" y="203962"/>
                </a:lnTo>
                <a:close/>
              </a:path>
              <a:path w="4434840" h="4448810" extrusionOk="0">
                <a:moveTo>
                  <a:pt x="3321443" y="293116"/>
                </a:moveTo>
                <a:lnTo>
                  <a:pt x="3236607" y="242189"/>
                </a:lnTo>
                <a:lnTo>
                  <a:pt x="246494" y="3250438"/>
                </a:lnTo>
                <a:lnTo>
                  <a:pt x="257441" y="3263138"/>
                </a:lnTo>
                <a:lnTo>
                  <a:pt x="268973" y="3288665"/>
                </a:lnTo>
                <a:lnTo>
                  <a:pt x="280873" y="3314065"/>
                </a:lnTo>
                <a:lnTo>
                  <a:pt x="292963" y="3326892"/>
                </a:lnTo>
                <a:lnTo>
                  <a:pt x="3321443" y="293116"/>
                </a:lnTo>
                <a:close/>
              </a:path>
              <a:path w="4434840" h="4448810" extrusionOk="0">
                <a:moveTo>
                  <a:pt x="3483114" y="395097"/>
                </a:moveTo>
                <a:lnTo>
                  <a:pt x="3404247" y="344170"/>
                </a:lnTo>
                <a:lnTo>
                  <a:pt x="343471" y="3416046"/>
                </a:lnTo>
                <a:lnTo>
                  <a:pt x="355942" y="3428873"/>
                </a:lnTo>
                <a:lnTo>
                  <a:pt x="368973" y="3454273"/>
                </a:lnTo>
                <a:lnTo>
                  <a:pt x="382397" y="3467100"/>
                </a:lnTo>
                <a:lnTo>
                  <a:pt x="395998" y="3492500"/>
                </a:lnTo>
                <a:lnTo>
                  <a:pt x="3483114" y="395097"/>
                </a:lnTo>
                <a:close/>
              </a:path>
              <a:path w="4434840" h="4448810" extrusionOk="0">
                <a:moveTo>
                  <a:pt x="3632593" y="509905"/>
                </a:moveTo>
                <a:lnTo>
                  <a:pt x="3614432" y="497078"/>
                </a:lnTo>
                <a:lnTo>
                  <a:pt x="3596271" y="471678"/>
                </a:lnTo>
                <a:lnTo>
                  <a:pt x="3559822" y="446151"/>
                </a:lnTo>
                <a:lnTo>
                  <a:pt x="452564" y="3569081"/>
                </a:lnTo>
                <a:lnTo>
                  <a:pt x="466559" y="3581781"/>
                </a:lnTo>
                <a:lnTo>
                  <a:pt x="481101" y="3607308"/>
                </a:lnTo>
                <a:lnTo>
                  <a:pt x="496036" y="3620008"/>
                </a:lnTo>
                <a:lnTo>
                  <a:pt x="511162" y="3645535"/>
                </a:lnTo>
                <a:lnTo>
                  <a:pt x="3632593" y="509905"/>
                </a:lnTo>
                <a:close/>
              </a:path>
              <a:path w="4434840" h="4448810" extrusionOk="0">
                <a:moveTo>
                  <a:pt x="3770007" y="624586"/>
                </a:moveTo>
                <a:lnTo>
                  <a:pt x="3719969" y="586359"/>
                </a:lnTo>
                <a:lnTo>
                  <a:pt x="3703332" y="560832"/>
                </a:lnTo>
                <a:lnTo>
                  <a:pt x="571766" y="3709289"/>
                </a:lnTo>
                <a:lnTo>
                  <a:pt x="587273" y="3721989"/>
                </a:lnTo>
                <a:lnTo>
                  <a:pt x="603338" y="3747516"/>
                </a:lnTo>
                <a:lnTo>
                  <a:pt x="636422" y="3773043"/>
                </a:lnTo>
                <a:lnTo>
                  <a:pt x="3770007" y="624586"/>
                </a:lnTo>
                <a:close/>
              </a:path>
              <a:path w="4434840" h="4448810" extrusionOk="0">
                <a:moveTo>
                  <a:pt x="3897261" y="764794"/>
                </a:moveTo>
                <a:lnTo>
                  <a:pt x="3882021" y="752094"/>
                </a:lnTo>
                <a:lnTo>
                  <a:pt x="3866654" y="726567"/>
                </a:lnTo>
                <a:lnTo>
                  <a:pt x="3834650" y="701040"/>
                </a:lnTo>
                <a:lnTo>
                  <a:pt x="701078" y="3836670"/>
                </a:lnTo>
                <a:lnTo>
                  <a:pt x="718058" y="3862197"/>
                </a:lnTo>
                <a:lnTo>
                  <a:pt x="769759" y="3900424"/>
                </a:lnTo>
                <a:lnTo>
                  <a:pt x="3897261" y="764794"/>
                </a:lnTo>
                <a:close/>
              </a:path>
              <a:path w="4434840" h="4448810" extrusionOk="0">
                <a:moveTo>
                  <a:pt x="4014482" y="917702"/>
                </a:moveTo>
                <a:lnTo>
                  <a:pt x="4000766" y="892302"/>
                </a:lnTo>
                <a:lnTo>
                  <a:pt x="3986923" y="879475"/>
                </a:lnTo>
                <a:lnTo>
                  <a:pt x="3972699" y="854075"/>
                </a:lnTo>
                <a:lnTo>
                  <a:pt x="3957840" y="841248"/>
                </a:lnTo>
                <a:lnTo>
                  <a:pt x="842492" y="3964178"/>
                </a:lnTo>
                <a:lnTo>
                  <a:pt x="860945" y="3976878"/>
                </a:lnTo>
                <a:lnTo>
                  <a:pt x="898791" y="4002405"/>
                </a:lnTo>
                <a:lnTo>
                  <a:pt x="917206" y="4015232"/>
                </a:lnTo>
                <a:lnTo>
                  <a:pt x="4014482" y="917702"/>
                </a:lnTo>
                <a:close/>
              </a:path>
              <a:path w="4434840" h="4448810" extrusionOk="0">
                <a:moveTo>
                  <a:pt x="4117479" y="1070737"/>
                </a:moveTo>
                <a:lnTo>
                  <a:pt x="4105287" y="1057910"/>
                </a:lnTo>
                <a:lnTo>
                  <a:pt x="4092968" y="1032510"/>
                </a:lnTo>
                <a:lnTo>
                  <a:pt x="4080268" y="1006983"/>
                </a:lnTo>
                <a:lnTo>
                  <a:pt x="4066933" y="994283"/>
                </a:lnTo>
                <a:lnTo>
                  <a:pt x="994041" y="4078859"/>
                </a:lnTo>
                <a:lnTo>
                  <a:pt x="1033665" y="4104386"/>
                </a:lnTo>
                <a:lnTo>
                  <a:pt x="1074813" y="4129913"/>
                </a:lnTo>
                <a:lnTo>
                  <a:pt x="4117479" y="1070737"/>
                </a:lnTo>
                <a:close/>
              </a:path>
              <a:path w="4434840" h="4448810" extrusionOk="0">
                <a:moveTo>
                  <a:pt x="4180090" y="3250438"/>
                </a:moveTo>
                <a:lnTo>
                  <a:pt x="3248672" y="4193667"/>
                </a:lnTo>
                <a:lnTo>
                  <a:pt x="3377450" y="4117086"/>
                </a:lnTo>
                <a:lnTo>
                  <a:pt x="3460889" y="4066159"/>
                </a:lnTo>
                <a:lnTo>
                  <a:pt x="3501783" y="4027932"/>
                </a:lnTo>
                <a:lnTo>
                  <a:pt x="3582301" y="3976878"/>
                </a:lnTo>
                <a:lnTo>
                  <a:pt x="3621798" y="3938651"/>
                </a:lnTo>
                <a:lnTo>
                  <a:pt x="3660914" y="3913251"/>
                </a:lnTo>
                <a:lnTo>
                  <a:pt x="3899293" y="3671062"/>
                </a:lnTo>
                <a:lnTo>
                  <a:pt x="3932059" y="3632835"/>
                </a:lnTo>
                <a:lnTo>
                  <a:pt x="3963809" y="3594481"/>
                </a:lnTo>
                <a:lnTo>
                  <a:pt x="3994416" y="3543554"/>
                </a:lnTo>
                <a:lnTo>
                  <a:pt x="4024007" y="3505327"/>
                </a:lnTo>
                <a:lnTo>
                  <a:pt x="4052582" y="3467100"/>
                </a:lnTo>
                <a:lnTo>
                  <a:pt x="4080141" y="3428873"/>
                </a:lnTo>
                <a:lnTo>
                  <a:pt x="4106557" y="3377819"/>
                </a:lnTo>
                <a:lnTo>
                  <a:pt x="4132084" y="3339592"/>
                </a:lnTo>
                <a:lnTo>
                  <a:pt x="4156595" y="3301365"/>
                </a:lnTo>
                <a:lnTo>
                  <a:pt x="4180090" y="3250438"/>
                </a:lnTo>
                <a:close/>
              </a:path>
              <a:path w="4434840" h="4448810" extrusionOk="0">
                <a:moveTo>
                  <a:pt x="4210443" y="1249172"/>
                </a:moveTo>
                <a:lnTo>
                  <a:pt x="4188980" y="1198118"/>
                </a:lnTo>
                <a:lnTo>
                  <a:pt x="4177677" y="1185418"/>
                </a:lnTo>
                <a:lnTo>
                  <a:pt x="4165993" y="1159891"/>
                </a:lnTo>
                <a:lnTo>
                  <a:pt x="1159649" y="4180840"/>
                </a:lnTo>
                <a:lnTo>
                  <a:pt x="1180985" y="4193667"/>
                </a:lnTo>
                <a:lnTo>
                  <a:pt x="1202321" y="4193667"/>
                </a:lnTo>
                <a:lnTo>
                  <a:pt x="1246517" y="4219067"/>
                </a:lnTo>
                <a:lnTo>
                  <a:pt x="4210443" y="1249172"/>
                </a:lnTo>
                <a:close/>
              </a:path>
              <a:path w="4434840" h="4448810" extrusionOk="0">
                <a:moveTo>
                  <a:pt x="4289183" y="1427607"/>
                </a:moveTo>
                <a:lnTo>
                  <a:pt x="4270768" y="1376680"/>
                </a:lnTo>
                <a:lnTo>
                  <a:pt x="4261116" y="1363853"/>
                </a:lnTo>
                <a:lnTo>
                  <a:pt x="4250829" y="1338453"/>
                </a:lnTo>
                <a:lnTo>
                  <a:pt x="1335417" y="4257294"/>
                </a:lnTo>
                <a:lnTo>
                  <a:pt x="1405394" y="4295648"/>
                </a:lnTo>
                <a:lnTo>
                  <a:pt x="1428381" y="4295648"/>
                </a:lnTo>
                <a:lnTo>
                  <a:pt x="4289183" y="1427607"/>
                </a:lnTo>
                <a:close/>
              </a:path>
              <a:path w="4434840" h="4448810" extrusionOk="0">
                <a:moveTo>
                  <a:pt x="4353826" y="2816987"/>
                </a:moveTo>
                <a:lnTo>
                  <a:pt x="2814332" y="4359275"/>
                </a:lnTo>
                <a:lnTo>
                  <a:pt x="2961779" y="4321048"/>
                </a:lnTo>
                <a:lnTo>
                  <a:pt x="3010293" y="4295648"/>
                </a:lnTo>
                <a:lnTo>
                  <a:pt x="4289183" y="3020949"/>
                </a:lnTo>
                <a:lnTo>
                  <a:pt x="4306963" y="2969895"/>
                </a:lnTo>
                <a:lnTo>
                  <a:pt x="4323854" y="2918968"/>
                </a:lnTo>
                <a:lnTo>
                  <a:pt x="4339475" y="2868041"/>
                </a:lnTo>
                <a:lnTo>
                  <a:pt x="4353826" y="2816987"/>
                </a:lnTo>
                <a:close/>
              </a:path>
              <a:path w="4434840" h="4448810" extrusionOk="0">
                <a:moveTo>
                  <a:pt x="4353826" y="1631569"/>
                </a:moveTo>
                <a:lnTo>
                  <a:pt x="4323600" y="1529588"/>
                </a:lnTo>
                <a:lnTo>
                  <a:pt x="1527441" y="4333875"/>
                </a:lnTo>
                <a:lnTo>
                  <a:pt x="1552841" y="4346575"/>
                </a:lnTo>
                <a:lnTo>
                  <a:pt x="1603006" y="4359275"/>
                </a:lnTo>
                <a:lnTo>
                  <a:pt x="1628406" y="4359275"/>
                </a:lnTo>
                <a:lnTo>
                  <a:pt x="4353826" y="1631569"/>
                </a:lnTo>
                <a:close/>
              </a:path>
              <a:path w="4434840" h="4448810" extrusionOk="0">
                <a:moveTo>
                  <a:pt x="4402340" y="1848231"/>
                </a:moveTo>
                <a:lnTo>
                  <a:pt x="4397387" y="1810004"/>
                </a:lnTo>
                <a:lnTo>
                  <a:pt x="4391926" y="1784477"/>
                </a:lnTo>
                <a:lnTo>
                  <a:pt x="4386211" y="1759077"/>
                </a:lnTo>
                <a:lnTo>
                  <a:pt x="4380115" y="1733550"/>
                </a:lnTo>
                <a:lnTo>
                  <a:pt x="1731403" y="4384802"/>
                </a:lnTo>
                <a:lnTo>
                  <a:pt x="1758708" y="4397629"/>
                </a:lnTo>
                <a:lnTo>
                  <a:pt x="1786013" y="4397629"/>
                </a:lnTo>
                <a:lnTo>
                  <a:pt x="1813318" y="4410329"/>
                </a:lnTo>
                <a:lnTo>
                  <a:pt x="1840496" y="4410329"/>
                </a:lnTo>
                <a:lnTo>
                  <a:pt x="4402340" y="1848231"/>
                </a:lnTo>
                <a:close/>
              </a:path>
              <a:path w="4434840" h="4448810" extrusionOk="0">
                <a:moveTo>
                  <a:pt x="4418469" y="2485644"/>
                </a:moveTo>
                <a:lnTo>
                  <a:pt x="2485021" y="4423029"/>
                </a:lnTo>
                <a:lnTo>
                  <a:pt x="2563634" y="4423029"/>
                </a:lnTo>
                <a:lnTo>
                  <a:pt x="2602369" y="4410329"/>
                </a:lnTo>
                <a:lnTo>
                  <a:pt x="2640596" y="4410329"/>
                </a:lnTo>
                <a:lnTo>
                  <a:pt x="4394212" y="2638552"/>
                </a:lnTo>
                <a:lnTo>
                  <a:pt x="4401451" y="2600325"/>
                </a:lnTo>
                <a:lnTo>
                  <a:pt x="4407928" y="2562098"/>
                </a:lnTo>
                <a:lnTo>
                  <a:pt x="4413643" y="2523871"/>
                </a:lnTo>
                <a:lnTo>
                  <a:pt x="4418469" y="2485644"/>
                </a:lnTo>
                <a:close/>
              </a:path>
              <a:path w="4434840" h="4448810" extrusionOk="0">
                <a:moveTo>
                  <a:pt x="4430661" y="2077720"/>
                </a:moveTo>
                <a:lnTo>
                  <a:pt x="4428756" y="2052193"/>
                </a:lnTo>
                <a:lnTo>
                  <a:pt x="4426343" y="2013966"/>
                </a:lnTo>
                <a:lnTo>
                  <a:pt x="4420501" y="1962912"/>
                </a:lnTo>
                <a:lnTo>
                  <a:pt x="1957717" y="4423029"/>
                </a:lnTo>
                <a:lnTo>
                  <a:pt x="1988070" y="4435856"/>
                </a:lnTo>
                <a:lnTo>
                  <a:pt x="2079002" y="4435856"/>
                </a:lnTo>
                <a:lnTo>
                  <a:pt x="4430661" y="2077720"/>
                </a:lnTo>
                <a:close/>
              </a:path>
              <a:path w="4434840" h="4448810" extrusionOk="0">
                <a:moveTo>
                  <a:pt x="4434725" y="2205101"/>
                </a:moveTo>
                <a:lnTo>
                  <a:pt x="2206256" y="4448556"/>
                </a:lnTo>
                <a:lnTo>
                  <a:pt x="2307983" y="4448556"/>
                </a:lnTo>
                <a:lnTo>
                  <a:pt x="2341638" y="4435856"/>
                </a:lnTo>
                <a:lnTo>
                  <a:pt x="4430661" y="2345309"/>
                </a:lnTo>
                <a:lnTo>
                  <a:pt x="4432058" y="2307082"/>
                </a:lnTo>
                <a:lnTo>
                  <a:pt x="4433455" y="2281682"/>
                </a:lnTo>
                <a:lnTo>
                  <a:pt x="4434344" y="2243455"/>
                </a:lnTo>
                <a:lnTo>
                  <a:pt x="4434725" y="2205101"/>
                </a:lnTo>
                <a:close/>
              </a:path>
            </a:pathLst>
          </a:custGeom>
          <a:solidFill>
            <a:srgbClr val="7F7F7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endParaRPr sz="1867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Google Shape;2254;p22">
            <a:extLst>
              <a:ext uri="{FF2B5EF4-FFF2-40B4-BE49-F238E27FC236}">
                <a16:creationId xmlns:a16="http://schemas.microsoft.com/office/drawing/2014/main" id="{B608151A-1D6F-1CEC-3EAF-7453FF8A8B8E}"/>
              </a:ext>
            </a:extLst>
          </p:cNvPr>
          <p:cNvSpPr/>
          <p:nvPr/>
        </p:nvSpPr>
        <p:spPr>
          <a:xfrm>
            <a:off x="11736026" y="2915315"/>
            <a:ext cx="2781543" cy="2711961"/>
          </a:xfrm>
          <a:custGeom>
            <a:avLst/>
            <a:gdLst/>
            <a:ahLst/>
            <a:cxnLst/>
            <a:rect l="l" t="t" r="r" b="b"/>
            <a:pathLst>
              <a:path w="4420870" h="4419600" extrusionOk="0">
                <a:moveTo>
                  <a:pt x="4420616" y="2209812"/>
                </a:moveTo>
                <a:lnTo>
                  <a:pt x="4420108" y="2159000"/>
                </a:lnTo>
                <a:lnTo>
                  <a:pt x="4418457" y="2108200"/>
                </a:lnTo>
                <a:lnTo>
                  <a:pt x="4415663" y="2057400"/>
                </a:lnTo>
                <a:lnTo>
                  <a:pt x="4411726" y="2006600"/>
                </a:lnTo>
                <a:lnTo>
                  <a:pt x="4406773" y="1955800"/>
                </a:lnTo>
                <a:lnTo>
                  <a:pt x="4400677" y="1905000"/>
                </a:lnTo>
                <a:lnTo>
                  <a:pt x="4393438" y="1854200"/>
                </a:lnTo>
                <a:lnTo>
                  <a:pt x="4385183" y="1803400"/>
                </a:lnTo>
                <a:lnTo>
                  <a:pt x="4375785" y="1752600"/>
                </a:lnTo>
                <a:lnTo>
                  <a:pt x="4365371" y="1714500"/>
                </a:lnTo>
                <a:lnTo>
                  <a:pt x="4353941" y="1663700"/>
                </a:lnTo>
                <a:lnTo>
                  <a:pt x="4341368" y="1612900"/>
                </a:lnTo>
                <a:lnTo>
                  <a:pt x="4327779" y="1562100"/>
                </a:lnTo>
                <a:lnTo>
                  <a:pt x="4313047" y="1524000"/>
                </a:lnTo>
                <a:lnTo>
                  <a:pt x="4297299" y="1473200"/>
                </a:lnTo>
                <a:lnTo>
                  <a:pt x="4288155" y="1445285"/>
                </a:lnTo>
                <a:lnTo>
                  <a:pt x="4288155" y="2209812"/>
                </a:lnTo>
                <a:lnTo>
                  <a:pt x="4287520" y="2260612"/>
                </a:lnTo>
                <a:lnTo>
                  <a:pt x="4285742" y="2298712"/>
                </a:lnTo>
                <a:lnTo>
                  <a:pt x="4282821" y="2349500"/>
                </a:lnTo>
                <a:lnTo>
                  <a:pt x="4278630" y="2400300"/>
                </a:lnTo>
                <a:lnTo>
                  <a:pt x="4273423" y="2451100"/>
                </a:lnTo>
                <a:lnTo>
                  <a:pt x="4266946" y="2501900"/>
                </a:lnTo>
                <a:lnTo>
                  <a:pt x="4259326" y="2552700"/>
                </a:lnTo>
                <a:lnTo>
                  <a:pt x="4250563" y="2603500"/>
                </a:lnTo>
                <a:lnTo>
                  <a:pt x="4240657" y="2654300"/>
                </a:lnTo>
                <a:lnTo>
                  <a:pt x="4229608" y="2692400"/>
                </a:lnTo>
                <a:lnTo>
                  <a:pt x="4217543" y="2743200"/>
                </a:lnTo>
                <a:lnTo>
                  <a:pt x="4204208" y="2794000"/>
                </a:lnTo>
                <a:lnTo>
                  <a:pt x="4189857" y="2844800"/>
                </a:lnTo>
                <a:lnTo>
                  <a:pt x="4174363" y="2882900"/>
                </a:lnTo>
                <a:lnTo>
                  <a:pt x="4157853" y="2933700"/>
                </a:lnTo>
                <a:lnTo>
                  <a:pt x="4140073" y="2971800"/>
                </a:lnTo>
                <a:lnTo>
                  <a:pt x="4121404" y="3022600"/>
                </a:lnTo>
                <a:lnTo>
                  <a:pt x="4101592" y="3073400"/>
                </a:lnTo>
                <a:lnTo>
                  <a:pt x="4080637" y="3111500"/>
                </a:lnTo>
                <a:lnTo>
                  <a:pt x="4058666" y="3149600"/>
                </a:lnTo>
                <a:lnTo>
                  <a:pt x="4035679" y="3200400"/>
                </a:lnTo>
                <a:lnTo>
                  <a:pt x="4011549" y="3238500"/>
                </a:lnTo>
                <a:lnTo>
                  <a:pt x="3986530" y="3289300"/>
                </a:lnTo>
                <a:lnTo>
                  <a:pt x="3960368" y="3327400"/>
                </a:lnTo>
                <a:lnTo>
                  <a:pt x="3933190" y="3365500"/>
                </a:lnTo>
                <a:lnTo>
                  <a:pt x="3904996" y="3403600"/>
                </a:lnTo>
                <a:lnTo>
                  <a:pt x="3875786" y="3441700"/>
                </a:lnTo>
                <a:lnTo>
                  <a:pt x="3845560" y="3492500"/>
                </a:lnTo>
                <a:lnTo>
                  <a:pt x="3814318" y="3530600"/>
                </a:lnTo>
                <a:lnTo>
                  <a:pt x="3782060" y="3568700"/>
                </a:lnTo>
                <a:lnTo>
                  <a:pt x="3748786" y="3606800"/>
                </a:lnTo>
                <a:lnTo>
                  <a:pt x="3714623" y="3632200"/>
                </a:lnTo>
                <a:lnTo>
                  <a:pt x="3679444" y="3670300"/>
                </a:lnTo>
                <a:lnTo>
                  <a:pt x="3643503" y="3708400"/>
                </a:lnTo>
                <a:lnTo>
                  <a:pt x="3606800" y="3746500"/>
                </a:lnTo>
                <a:lnTo>
                  <a:pt x="3569335" y="3771900"/>
                </a:lnTo>
                <a:lnTo>
                  <a:pt x="3531235" y="3810000"/>
                </a:lnTo>
                <a:lnTo>
                  <a:pt x="3492627" y="3835400"/>
                </a:lnTo>
                <a:lnTo>
                  <a:pt x="3453257" y="3873500"/>
                </a:lnTo>
                <a:lnTo>
                  <a:pt x="3372739" y="3924300"/>
                </a:lnTo>
                <a:lnTo>
                  <a:pt x="3289808" y="3975100"/>
                </a:lnTo>
                <a:lnTo>
                  <a:pt x="3204718" y="4025900"/>
                </a:lnTo>
                <a:lnTo>
                  <a:pt x="3073273" y="4102100"/>
                </a:lnTo>
                <a:lnTo>
                  <a:pt x="3028442" y="4114800"/>
                </a:lnTo>
                <a:lnTo>
                  <a:pt x="2983230" y="4140200"/>
                </a:lnTo>
                <a:lnTo>
                  <a:pt x="2844800" y="4178300"/>
                </a:lnTo>
                <a:lnTo>
                  <a:pt x="2797937" y="4203700"/>
                </a:lnTo>
                <a:lnTo>
                  <a:pt x="2702941" y="4229100"/>
                </a:lnTo>
                <a:lnTo>
                  <a:pt x="2654935" y="4229100"/>
                </a:lnTo>
                <a:lnTo>
                  <a:pt x="2509126" y="4267200"/>
                </a:lnTo>
                <a:lnTo>
                  <a:pt x="2410460" y="4267200"/>
                </a:lnTo>
                <a:lnTo>
                  <a:pt x="2360803" y="4279900"/>
                </a:lnTo>
                <a:lnTo>
                  <a:pt x="2059940" y="4279900"/>
                </a:lnTo>
                <a:lnTo>
                  <a:pt x="2010156" y="4267200"/>
                </a:lnTo>
                <a:lnTo>
                  <a:pt x="1911604" y="4267200"/>
                </a:lnTo>
                <a:lnTo>
                  <a:pt x="1765681" y="4229100"/>
                </a:lnTo>
                <a:lnTo>
                  <a:pt x="1717675" y="4229100"/>
                </a:lnTo>
                <a:lnTo>
                  <a:pt x="1622679" y="4203700"/>
                </a:lnTo>
                <a:lnTo>
                  <a:pt x="1575816" y="4178300"/>
                </a:lnTo>
                <a:lnTo>
                  <a:pt x="1437513" y="4140200"/>
                </a:lnTo>
                <a:lnTo>
                  <a:pt x="1392174" y="4114800"/>
                </a:lnTo>
                <a:lnTo>
                  <a:pt x="1347470" y="4102100"/>
                </a:lnTo>
                <a:lnTo>
                  <a:pt x="1215898" y="4025900"/>
                </a:lnTo>
                <a:lnTo>
                  <a:pt x="1130808" y="3975100"/>
                </a:lnTo>
                <a:lnTo>
                  <a:pt x="1048004" y="3924300"/>
                </a:lnTo>
                <a:lnTo>
                  <a:pt x="967486" y="3873500"/>
                </a:lnTo>
                <a:lnTo>
                  <a:pt x="928116" y="3835400"/>
                </a:lnTo>
                <a:lnTo>
                  <a:pt x="889381" y="3810000"/>
                </a:lnTo>
                <a:lnTo>
                  <a:pt x="851268" y="3771900"/>
                </a:lnTo>
                <a:lnTo>
                  <a:pt x="813943" y="3746500"/>
                </a:lnTo>
                <a:lnTo>
                  <a:pt x="777240" y="3708400"/>
                </a:lnTo>
                <a:lnTo>
                  <a:pt x="741172" y="3670300"/>
                </a:lnTo>
                <a:lnTo>
                  <a:pt x="705993" y="3632200"/>
                </a:lnTo>
                <a:lnTo>
                  <a:pt x="671830" y="3606800"/>
                </a:lnTo>
                <a:lnTo>
                  <a:pt x="638556" y="3568700"/>
                </a:lnTo>
                <a:lnTo>
                  <a:pt x="606425" y="3530600"/>
                </a:lnTo>
                <a:lnTo>
                  <a:pt x="575183" y="3492500"/>
                </a:lnTo>
                <a:lnTo>
                  <a:pt x="544957" y="3441700"/>
                </a:lnTo>
                <a:lnTo>
                  <a:pt x="515747" y="3403600"/>
                </a:lnTo>
                <a:lnTo>
                  <a:pt x="487553" y="3365500"/>
                </a:lnTo>
                <a:lnTo>
                  <a:pt x="460324" y="3327400"/>
                </a:lnTo>
                <a:lnTo>
                  <a:pt x="434174" y="3289300"/>
                </a:lnTo>
                <a:lnTo>
                  <a:pt x="409054" y="3238500"/>
                </a:lnTo>
                <a:lnTo>
                  <a:pt x="384987" y="3200400"/>
                </a:lnTo>
                <a:lnTo>
                  <a:pt x="361962" y="3149600"/>
                </a:lnTo>
                <a:lnTo>
                  <a:pt x="340004" y="3111500"/>
                </a:lnTo>
                <a:lnTo>
                  <a:pt x="319100" y="3073400"/>
                </a:lnTo>
                <a:lnTo>
                  <a:pt x="299275" y="3022600"/>
                </a:lnTo>
                <a:lnTo>
                  <a:pt x="280517" y="2971800"/>
                </a:lnTo>
                <a:lnTo>
                  <a:pt x="262851" y="2933700"/>
                </a:lnTo>
                <a:lnTo>
                  <a:pt x="246278" y="2882900"/>
                </a:lnTo>
                <a:lnTo>
                  <a:pt x="230797" y="2844800"/>
                </a:lnTo>
                <a:lnTo>
                  <a:pt x="216420" y="2794000"/>
                </a:lnTo>
                <a:lnTo>
                  <a:pt x="203149" y="2743200"/>
                </a:lnTo>
                <a:lnTo>
                  <a:pt x="191008" y="2692400"/>
                </a:lnTo>
                <a:lnTo>
                  <a:pt x="179984" y="2654300"/>
                </a:lnTo>
                <a:lnTo>
                  <a:pt x="170091" y="2603500"/>
                </a:lnTo>
                <a:lnTo>
                  <a:pt x="161340" y="2552700"/>
                </a:lnTo>
                <a:lnTo>
                  <a:pt x="153733" y="2501900"/>
                </a:lnTo>
                <a:lnTo>
                  <a:pt x="147281" y="2451100"/>
                </a:lnTo>
                <a:lnTo>
                  <a:pt x="141986" y="2400300"/>
                </a:lnTo>
                <a:lnTo>
                  <a:pt x="137845" y="2349500"/>
                </a:lnTo>
                <a:lnTo>
                  <a:pt x="134886" y="2298712"/>
                </a:lnTo>
                <a:lnTo>
                  <a:pt x="133108" y="2260612"/>
                </a:lnTo>
                <a:lnTo>
                  <a:pt x="132511" y="2209812"/>
                </a:lnTo>
                <a:lnTo>
                  <a:pt x="133108" y="2159000"/>
                </a:lnTo>
                <a:lnTo>
                  <a:pt x="134886" y="2108200"/>
                </a:lnTo>
                <a:lnTo>
                  <a:pt x="137845" y="2057400"/>
                </a:lnTo>
                <a:lnTo>
                  <a:pt x="141986" y="2006600"/>
                </a:lnTo>
                <a:lnTo>
                  <a:pt x="147281" y="1955800"/>
                </a:lnTo>
                <a:lnTo>
                  <a:pt x="153733" y="1905000"/>
                </a:lnTo>
                <a:lnTo>
                  <a:pt x="161340" y="1854200"/>
                </a:lnTo>
                <a:lnTo>
                  <a:pt x="170091" y="1803400"/>
                </a:lnTo>
                <a:lnTo>
                  <a:pt x="179984" y="1765300"/>
                </a:lnTo>
                <a:lnTo>
                  <a:pt x="191008" y="1714500"/>
                </a:lnTo>
                <a:lnTo>
                  <a:pt x="203149" y="1663700"/>
                </a:lnTo>
                <a:lnTo>
                  <a:pt x="216420" y="1612900"/>
                </a:lnTo>
                <a:lnTo>
                  <a:pt x="230797" y="1574800"/>
                </a:lnTo>
                <a:lnTo>
                  <a:pt x="246278" y="1524000"/>
                </a:lnTo>
                <a:lnTo>
                  <a:pt x="262851" y="1473200"/>
                </a:lnTo>
                <a:lnTo>
                  <a:pt x="280517" y="1435100"/>
                </a:lnTo>
                <a:lnTo>
                  <a:pt x="299275" y="1384300"/>
                </a:lnTo>
                <a:lnTo>
                  <a:pt x="319100" y="1346200"/>
                </a:lnTo>
                <a:lnTo>
                  <a:pt x="340004" y="1295400"/>
                </a:lnTo>
                <a:lnTo>
                  <a:pt x="361962" y="1257300"/>
                </a:lnTo>
                <a:lnTo>
                  <a:pt x="384987" y="1206500"/>
                </a:lnTo>
                <a:lnTo>
                  <a:pt x="409054" y="1168400"/>
                </a:lnTo>
                <a:lnTo>
                  <a:pt x="434174" y="1130300"/>
                </a:lnTo>
                <a:lnTo>
                  <a:pt x="460324" y="1079500"/>
                </a:lnTo>
                <a:lnTo>
                  <a:pt x="487553" y="1041400"/>
                </a:lnTo>
                <a:lnTo>
                  <a:pt x="515747" y="1003300"/>
                </a:lnTo>
                <a:lnTo>
                  <a:pt x="544957" y="965200"/>
                </a:lnTo>
                <a:lnTo>
                  <a:pt x="575183" y="927100"/>
                </a:lnTo>
                <a:lnTo>
                  <a:pt x="606425" y="889000"/>
                </a:lnTo>
                <a:lnTo>
                  <a:pt x="638556" y="850900"/>
                </a:lnTo>
                <a:lnTo>
                  <a:pt x="671830" y="812800"/>
                </a:lnTo>
                <a:lnTo>
                  <a:pt x="705993" y="774700"/>
                </a:lnTo>
                <a:lnTo>
                  <a:pt x="741172" y="736600"/>
                </a:lnTo>
                <a:lnTo>
                  <a:pt x="777240" y="698500"/>
                </a:lnTo>
                <a:lnTo>
                  <a:pt x="813943" y="660400"/>
                </a:lnTo>
                <a:lnTo>
                  <a:pt x="851268" y="635000"/>
                </a:lnTo>
                <a:lnTo>
                  <a:pt x="889381" y="596900"/>
                </a:lnTo>
                <a:lnTo>
                  <a:pt x="928116" y="571500"/>
                </a:lnTo>
                <a:lnTo>
                  <a:pt x="967486" y="533400"/>
                </a:lnTo>
                <a:lnTo>
                  <a:pt x="1048004" y="482600"/>
                </a:lnTo>
                <a:lnTo>
                  <a:pt x="1130808" y="431800"/>
                </a:lnTo>
                <a:lnTo>
                  <a:pt x="1215898" y="381000"/>
                </a:lnTo>
                <a:lnTo>
                  <a:pt x="1303147" y="330200"/>
                </a:lnTo>
                <a:lnTo>
                  <a:pt x="1347470" y="317500"/>
                </a:lnTo>
                <a:lnTo>
                  <a:pt x="1392174" y="292100"/>
                </a:lnTo>
                <a:lnTo>
                  <a:pt x="1437513" y="279400"/>
                </a:lnTo>
                <a:lnTo>
                  <a:pt x="1483233" y="254000"/>
                </a:lnTo>
                <a:lnTo>
                  <a:pt x="1862582" y="152400"/>
                </a:lnTo>
                <a:lnTo>
                  <a:pt x="1911604" y="152400"/>
                </a:lnTo>
                <a:lnTo>
                  <a:pt x="1960753" y="139700"/>
                </a:lnTo>
                <a:lnTo>
                  <a:pt x="2010156" y="139700"/>
                </a:lnTo>
                <a:lnTo>
                  <a:pt x="2059940" y="127000"/>
                </a:lnTo>
                <a:lnTo>
                  <a:pt x="2360803" y="127000"/>
                </a:lnTo>
                <a:lnTo>
                  <a:pt x="2410460" y="139700"/>
                </a:lnTo>
                <a:lnTo>
                  <a:pt x="2459863" y="139700"/>
                </a:lnTo>
                <a:lnTo>
                  <a:pt x="2509126" y="152400"/>
                </a:lnTo>
                <a:lnTo>
                  <a:pt x="2558034" y="152400"/>
                </a:lnTo>
                <a:lnTo>
                  <a:pt x="2937510" y="254000"/>
                </a:lnTo>
                <a:lnTo>
                  <a:pt x="2983230" y="279400"/>
                </a:lnTo>
                <a:lnTo>
                  <a:pt x="3028442" y="292100"/>
                </a:lnTo>
                <a:lnTo>
                  <a:pt x="3073273" y="317500"/>
                </a:lnTo>
                <a:lnTo>
                  <a:pt x="3117596" y="330200"/>
                </a:lnTo>
                <a:lnTo>
                  <a:pt x="3204718" y="381000"/>
                </a:lnTo>
                <a:lnTo>
                  <a:pt x="3289808" y="431800"/>
                </a:lnTo>
                <a:lnTo>
                  <a:pt x="3372739" y="482600"/>
                </a:lnTo>
                <a:lnTo>
                  <a:pt x="3453257" y="533400"/>
                </a:lnTo>
                <a:lnTo>
                  <a:pt x="3492627" y="571500"/>
                </a:lnTo>
                <a:lnTo>
                  <a:pt x="3531235" y="596900"/>
                </a:lnTo>
                <a:lnTo>
                  <a:pt x="3569335" y="635000"/>
                </a:lnTo>
                <a:lnTo>
                  <a:pt x="3606800" y="660400"/>
                </a:lnTo>
                <a:lnTo>
                  <a:pt x="3643503" y="698500"/>
                </a:lnTo>
                <a:lnTo>
                  <a:pt x="3679444" y="736600"/>
                </a:lnTo>
                <a:lnTo>
                  <a:pt x="3714623" y="774700"/>
                </a:lnTo>
                <a:lnTo>
                  <a:pt x="3748786" y="812800"/>
                </a:lnTo>
                <a:lnTo>
                  <a:pt x="3782060" y="850900"/>
                </a:lnTo>
                <a:lnTo>
                  <a:pt x="3814318" y="889000"/>
                </a:lnTo>
                <a:lnTo>
                  <a:pt x="3845560" y="927100"/>
                </a:lnTo>
                <a:lnTo>
                  <a:pt x="3875786" y="965200"/>
                </a:lnTo>
                <a:lnTo>
                  <a:pt x="3904996" y="1003300"/>
                </a:lnTo>
                <a:lnTo>
                  <a:pt x="3933190" y="1041400"/>
                </a:lnTo>
                <a:lnTo>
                  <a:pt x="3960368" y="1079500"/>
                </a:lnTo>
                <a:lnTo>
                  <a:pt x="3986530" y="1130300"/>
                </a:lnTo>
                <a:lnTo>
                  <a:pt x="4011549" y="1168400"/>
                </a:lnTo>
                <a:lnTo>
                  <a:pt x="4035679" y="1206500"/>
                </a:lnTo>
                <a:lnTo>
                  <a:pt x="4058666" y="1257300"/>
                </a:lnTo>
                <a:lnTo>
                  <a:pt x="4080637" y="1295400"/>
                </a:lnTo>
                <a:lnTo>
                  <a:pt x="4101592" y="1346200"/>
                </a:lnTo>
                <a:lnTo>
                  <a:pt x="4121404" y="1384300"/>
                </a:lnTo>
                <a:lnTo>
                  <a:pt x="4140073" y="1435100"/>
                </a:lnTo>
                <a:lnTo>
                  <a:pt x="4157853" y="1473200"/>
                </a:lnTo>
                <a:lnTo>
                  <a:pt x="4174363" y="1524000"/>
                </a:lnTo>
                <a:lnTo>
                  <a:pt x="4189857" y="1574800"/>
                </a:lnTo>
                <a:lnTo>
                  <a:pt x="4204208" y="1612900"/>
                </a:lnTo>
                <a:lnTo>
                  <a:pt x="4217543" y="1663700"/>
                </a:lnTo>
                <a:lnTo>
                  <a:pt x="4229608" y="1714500"/>
                </a:lnTo>
                <a:lnTo>
                  <a:pt x="4240657" y="1765300"/>
                </a:lnTo>
                <a:lnTo>
                  <a:pt x="4250563" y="1803400"/>
                </a:lnTo>
                <a:lnTo>
                  <a:pt x="4259326" y="1854200"/>
                </a:lnTo>
                <a:lnTo>
                  <a:pt x="4266946" y="1905000"/>
                </a:lnTo>
                <a:lnTo>
                  <a:pt x="4273423" y="1955800"/>
                </a:lnTo>
                <a:lnTo>
                  <a:pt x="4278630" y="2006600"/>
                </a:lnTo>
                <a:lnTo>
                  <a:pt x="4282821" y="2057400"/>
                </a:lnTo>
                <a:lnTo>
                  <a:pt x="4285742" y="2108200"/>
                </a:lnTo>
                <a:lnTo>
                  <a:pt x="4287520" y="2159000"/>
                </a:lnTo>
                <a:lnTo>
                  <a:pt x="4288155" y="2209812"/>
                </a:lnTo>
                <a:lnTo>
                  <a:pt x="4288155" y="1445285"/>
                </a:lnTo>
                <a:lnTo>
                  <a:pt x="4280662" y="1422400"/>
                </a:lnTo>
                <a:lnTo>
                  <a:pt x="4262882" y="1384300"/>
                </a:lnTo>
                <a:lnTo>
                  <a:pt x="4244086" y="1333500"/>
                </a:lnTo>
                <a:lnTo>
                  <a:pt x="4224274" y="1295400"/>
                </a:lnTo>
                <a:lnTo>
                  <a:pt x="4203446" y="1244600"/>
                </a:lnTo>
                <a:lnTo>
                  <a:pt x="4181602" y="1206500"/>
                </a:lnTo>
                <a:lnTo>
                  <a:pt x="4158742" y="1155700"/>
                </a:lnTo>
                <a:lnTo>
                  <a:pt x="4134866" y="1117600"/>
                </a:lnTo>
                <a:lnTo>
                  <a:pt x="4110101" y="1066800"/>
                </a:lnTo>
                <a:lnTo>
                  <a:pt x="4084193" y="1028700"/>
                </a:lnTo>
                <a:lnTo>
                  <a:pt x="4057396" y="990600"/>
                </a:lnTo>
                <a:lnTo>
                  <a:pt x="4029710" y="952500"/>
                </a:lnTo>
                <a:lnTo>
                  <a:pt x="4000881" y="901700"/>
                </a:lnTo>
                <a:lnTo>
                  <a:pt x="3971163" y="863600"/>
                </a:lnTo>
                <a:lnTo>
                  <a:pt x="3940556" y="825500"/>
                </a:lnTo>
                <a:lnTo>
                  <a:pt x="3908933" y="787400"/>
                </a:lnTo>
                <a:lnTo>
                  <a:pt x="3876421" y="749300"/>
                </a:lnTo>
                <a:lnTo>
                  <a:pt x="3842893" y="711200"/>
                </a:lnTo>
                <a:lnTo>
                  <a:pt x="3808476" y="673100"/>
                </a:lnTo>
                <a:lnTo>
                  <a:pt x="3773170" y="635000"/>
                </a:lnTo>
                <a:lnTo>
                  <a:pt x="3736975" y="609600"/>
                </a:lnTo>
                <a:lnTo>
                  <a:pt x="3700272" y="571500"/>
                </a:lnTo>
                <a:lnTo>
                  <a:pt x="3662934" y="533400"/>
                </a:lnTo>
                <a:lnTo>
                  <a:pt x="3624834" y="508000"/>
                </a:lnTo>
                <a:lnTo>
                  <a:pt x="3586226" y="469900"/>
                </a:lnTo>
                <a:lnTo>
                  <a:pt x="3507105" y="419100"/>
                </a:lnTo>
                <a:lnTo>
                  <a:pt x="3466719" y="381000"/>
                </a:lnTo>
                <a:lnTo>
                  <a:pt x="3384169" y="330200"/>
                </a:lnTo>
                <a:lnTo>
                  <a:pt x="3299460" y="279400"/>
                </a:lnTo>
                <a:lnTo>
                  <a:pt x="3212846" y="228600"/>
                </a:lnTo>
                <a:lnTo>
                  <a:pt x="3168777" y="215900"/>
                </a:lnTo>
                <a:lnTo>
                  <a:pt x="3079242" y="165100"/>
                </a:lnTo>
                <a:lnTo>
                  <a:pt x="2988056" y="139700"/>
                </a:lnTo>
                <a:lnTo>
                  <a:pt x="2964942" y="127000"/>
                </a:lnTo>
                <a:lnTo>
                  <a:pt x="2941828" y="114300"/>
                </a:lnTo>
                <a:lnTo>
                  <a:pt x="2608326" y="25400"/>
                </a:lnTo>
                <a:lnTo>
                  <a:pt x="2559431" y="25400"/>
                </a:lnTo>
                <a:lnTo>
                  <a:pt x="2510282" y="12700"/>
                </a:lnTo>
                <a:lnTo>
                  <a:pt x="2460866" y="12700"/>
                </a:lnTo>
                <a:lnTo>
                  <a:pt x="2411095" y="0"/>
                </a:lnTo>
                <a:lnTo>
                  <a:pt x="2009521" y="0"/>
                </a:lnTo>
                <a:lnTo>
                  <a:pt x="1959864" y="12700"/>
                </a:lnTo>
                <a:lnTo>
                  <a:pt x="1910334" y="12700"/>
                </a:lnTo>
                <a:lnTo>
                  <a:pt x="1861185" y="25400"/>
                </a:lnTo>
                <a:lnTo>
                  <a:pt x="1812290" y="25400"/>
                </a:lnTo>
                <a:lnTo>
                  <a:pt x="1478788" y="114300"/>
                </a:lnTo>
                <a:lnTo>
                  <a:pt x="1432560" y="139700"/>
                </a:lnTo>
                <a:lnTo>
                  <a:pt x="1341374" y="165100"/>
                </a:lnTo>
                <a:lnTo>
                  <a:pt x="1251839" y="215900"/>
                </a:lnTo>
                <a:lnTo>
                  <a:pt x="1207770" y="228600"/>
                </a:lnTo>
                <a:lnTo>
                  <a:pt x="1121156" y="279400"/>
                </a:lnTo>
                <a:lnTo>
                  <a:pt x="1036447" y="330200"/>
                </a:lnTo>
                <a:lnTo>
                  <a:pt x="954024" y="381000"/>
                </a:lnTo>
                <a:lnTo>
                  <a:pt x="913511" y="419100"/>
                </a:lnTo>
                <a:lnTo>
                  <a:pt x="834390" y="469900"/>
                </a:lnTo>
                <a:lnTo>
                  <a:pt x="795782" y="508000"/>
                </a:lnTo>
                <a:lnTo>
                  <a:pt x="757809" y="533400"/>
                </a:lnTo>
                <a:lnTo>
                  <a:pt x="720344" y="571500"/>
                </a:lnTo>
                <a:lnTo>
                  <a:pt x="683641" y="609600"/>
                </a:lnTo>
                <a:lnTo>
                  <a:pt x="647573" y="635000"/>
                </a:lnTo>
                <a:lnTo>
                  <a:pt x="612140" y="673100"/>
                </a:lnTo>
                <a:lnTo>
                  <a:pt x="577723" y="711200"/>
                </a:lnTo>
                <a:lnTo>
                  <a:pt x="544322" y="749300"/>
                </a:lnTo>
                <a:lnTo>
                  <a:pt x="511683" y="787400"/>
                </a:lnTo>
                <a:lnTo>
                  <a:pt x="480060" y="825500"/>
                </a:lnTo>
                <a:lnTo>
                  <a:pt x="449453" y="863600"/>
                </a:lnTo>
                <a:lnTo>
                  <a:pt x="419747" y="901700"/>
                </a:lnTo>
                <a:lnTo>
                  <a:pt x="391007" y="952500"/>
                </a:lnTo>
                <a:lnTo>
                  <a:pt x="363232" y="990600"/>
                </a:lnTo>
                <a:lnTo>
                  <a:pt x="336435" y="1028700"/>
                </a:lnTo>
                <a:lnTo>
                  <a:pt x="310616" y="1066800"/>
                </a:lnTo>
                <a:lnTo>
                  <a:pt x="285788" y="1117600"/>
                </a:lnTo>
                <a:lnTo>
                  <a:pt x="261937" y="1155700"/>
                </a:lnTo>
                <a:lnTo>
                  <a:pt x="239102" y="1206500"/>
                </a:lnTo>
                <a:lnTo>
                  <a:pt x="217258" y="1244600"/>
                </a:lnTo>
                <a:lnTo>
                  <a:pt x="196418" y="1295400"/>
                </a:lnTo>
                <a:lnTo>
                  <a:pt x="176606" y="1333500"/>
                </a:lnTo>
                <a:lnTo>
                  <a:pt x="157810" y="1384300"/>
                </a:lnTo>
                <a:lnTo>
                  <a:pt x="140030" y="1422400"/>
                </a:lnTo>
                <a:lnTo>
                  <a:pt x="123291" y="1473200"/>
                </a:lnTo>
                <a:lnTo>
                  <a:pt x="107594" y="1524000"/>
                </a:lnTo>
                <a:lnTo>
                  <a:pt x="92938" y="1562100"/>
                </a:lnTo>
                <a:lnTo>
                  <a:pt x="79324" y="1612900"/>
                </a:lnTo>
                <a:lnTo>
                  <a:pt x="66776" y="1663700"/>
                </a:lnTo>
                <a:lnTo>
                  <a:pt x="55283" y="1714500"/>
                </a:lnTo>
                <a:lnTo>
                  <a:pt x="44856" y="1752600"/>
                </a:lnTo>
                <a:lnTo>
                  <a:pt x="35509" y="1803400"/>
                </a:lnTo>
                <a:lnTo>
                  <a:pt x="27228" y="1854200"/>
                </a:lnTo>
                <a:lnTo>
                  <a:pt x="20027" y="1905000"/>
                </a:lnTo>
                <a:lnTo>
                  <a:pt x="13944" y="1955800"/>
                </a:lnTo>
                <a:lnTo>
                  <a:pt x="8940" y="2006600"/>
                </a:lnTo>
                <a:lnTo>
                  <a:pt x="5041" y="2057400"/>
                </a:lnTo>
                <a:lnTo>
                  <a:pt x="2235" y="2108200"/>
                </a:lnTo>
                <a:lnTo>
                  <a:pt x="558" y="2159000"/>
                </a:lnTo>
                <a:lnTo>
                  <a:pt x="0" y="2209812"/>
                </a:lnTo>
                <a:lnTo>
                  <a:pt x="558" y="2260612"/>
                </a:lnTo>
                <a:lnTo>
                  <a:pt x="2235" y="2311412"/>
                </a:lnTo>
                <a:lnTo>
                  <a:pt x="8940" y="2400300"/>
                </a:lnTo>
                <a:lnTo>
                  <a:pt x="13944" y="2451100"/>
                </a:lnTo>
                <a:lnTo>
                  <a:pt x="20027" y="2501900"/>
                </a:lnTo>
                <a:lnTo>
                  <a:pt x="27228" y="2552700"/>
                </a:lnTo>
                <a:lnTo>
                  <a:pt x="35509" y="2603500"/>
                </a:lnTo>
                <a:lnTo>
                  <a:pt x="44856" y="2654300"/>
                </a:lnTo>
                <a:lnTo>
                  <a:pt x="55283" y="2705100"/>
                </a:lnTo>
                <a:lnTo>
                  <a:pt x="66776" y="2743200"/>
                </a:lnTo>
                <a:lnTo>
                  <a:pt x="79324" y="2794000"/>
                </a:lnTo>
                <a:lnTo>
                  <a:pt x="92938" y="2844800"/>
                </a:lnTo>
                <a:lnTo>
                  <a:pt x="107594" y="2895600"/>
                </a:lnTo>
                <a:lnTo>
                  <a:pt x="123291" y="2933700"/>
                </a:lnTo>
                <a:lnTo>
                  <a:pt x="140030" y="2984500"/>
                </a:lnTo>
                <a:lnTo>
                  <a:pt x="157810" y="3022600"/>
                </a:lnTo>
                <a:lnTo>
                  <a:pt x="176606" y="3073400"/>
                </a:lnTo>
                <a:lnTo>
                  <a:pt x="196418" y="3124200"/>
                </a:lnTo>
                <a:lnTo>
                  <a:pt x="217258" y="3162300"/>
                </a:lnTo>
                <a:lnTo>
                  <a:pt x="239102" y="3213100"/>
                </a:lnTo>
                <a:lnTo>
                  <a:pt x="261937" y="3251200"/>
                </a:lnTo>
                <a:lnTo>
                  <a:pt x="285788" y="3289300"/>
                </a:lnTo>
                <a:lnTo>
                  <a:pt x="310616" y="3340100"/>
                </a:lnTo>
                <a:lnTo>
                  <a:pt x="336435" y="3378200"/>
                </a:lnTo>
                <a:lnTo>
                  <a:pt x="363232" y="3416300"/>
                </a:lnTo>
                <a:lnTo>
                  <a:pt x="391007" y="3467100"/>
                </a:lnTo>
                <a:lnTo>
                  <a:pt x="419747" y="3505200"/>
                </a:lnTo>
                <a:lnTo>
                  <a:pt x="449453" y="3543300"/>
                </a:lnTo>
                <a:lnTo>
                  <a:pt x="480060" y="3581400"/>
                </a:lnTo>
                <a:lnTo>
                  <a:pt x="511683" y="3619500"/>
                </a:lnTo>
                <a:lnTo>
                  <a:pt x="544322" y="3657600"/>
                </a:lnTo>
                <a:lnTo>
                  <a:pt x="577723" y="3695700"/>
                </a:lnTo>
                <a:lnTo>
                  <a:pt x="612140" y="3733800"/>
                </a:lnTo>
                <a:lnTo>
                  <a:pt x="647573" y="3771900"/>
                </a:lnTo>
                <a:lnTo>
                  <a:pt x="683641" y="3797300"/>
                </a:lnTo>
                <a:lnTo>
                  <a:pt x="720344" y="3835400"/>
                </a:lnTo>
                <a:lnTo>
                  <a:pt x="757809" y="3873500"/>
                </a:lnTo>
                <a:lnTo>
                  <a:pt x="795782" y="3898900"/>
                </a:lnTo>
                <a:lnTo>
                  <a:pt x="834390" y="3937000"/>
                </a:lnTo>
                <a:lnTo>
                  <a:pt x="873760" y="3962400"/>
                </a:lnTo>
                <a:lnTo>
                  <a:pt x="913511" y="4000500"/>
                </a:lnTo>
                <a:lnTo>
                  <a:pt x="994918" y="4051300"/>
                </a:lnTo>
                <a:lnTo>
                  <a:pt x="1078611" y="4102100"/>
                </a:lnTo>
                <a:lnTo>
                  <a:pt x="1164209" y="4152900"/>
                </a:lnTo>
                <a:lnTo>
                  <a:pt x="1251839" y="4203700"/>
                </a:lnTo>
                <a:lnTo>
                  <a:pt x="1296416" y="4216400"/>
                </a:lnTo>
                <a:lnTo>
                  <a:pt x="1341374" y="4241800"/>
                </a:lnTo>
                <a:lnTo>
                  <a:pt x="1386713" y="4254500"/>
                </a:lnTo>
                <a:lnTo>
                  <a:pt x="1432560" y="4279900"/>
                </a:lnTo>
                <a:lnTo>
                  <a:pt x="1861185" y="4394200"/>
                </a:lnTo>
                <a:lnTo>
                  <a:pt x="1910334" y="4394200"/>
                </a:lnTo>
                <a:lnTo>
                  <a:pt x="1959864" y="4406900"/>
                </a:lnTo>
                <a:lnTo>
                  <a:pt x="2109470" y="4406900"/>
                </a:lnTo>
                <a:lnTo>
                  <a:pt x="2159889" y="4419600"/>
                </a:lnTo>
                <a:lnTo>
                  <a:pt x="2260854" y="4419600"/>
                </a:lnTo>
                <a:lnTo>
                  <a:pt x="2311146" y="4406900"/>
                </a:lnTo>
                <a:lnTo>
                  <a:pt x="2460866" y="4406900"/>
                </a:lnTo>
                <a:lnTo>
                  <a:pt x="2510282" y="4394200"/>
                </a:lnTo>
                <a:lnTo>
                  <a:pt x="2559431" y="4394200"/>
                </a:lnTo>
                <a:lnTo>
                  <a:pt x="2988056" y="4279900"/>
                </a:lnTo>
                <a:lnTo>
                  <a:pt x="3033903" y="4254500"/>
                </a:lnTo>
                <a:lnTo>
                  <a:pt x="3079242" y="4241800"/>
                </a:lnTo>
                <a:lnTo>
                  <a:pt x="3124200" y="4216400"/>
                </a:lnTo>
                <a:lnTo>
                  <a:pt x="3168777" y="4203700"/>
                </a:lnTo>
                <a:lnTo>
                  <a:pt x="3256407" y="4152900"/>
                </a:lnTo>
                <a:lnTo>
                  <a:pt x="3342132" y="4102100"/>
                </a:lnTo>
                <a:lnTo>
                  <a:pt x="3425698" y="4051300"/>
                </a:lnTo>
                <a:lnTo>
                  <a:pt x="3507105" y="4000500"/>
                </a:lnTo>
                <a:lnTo>
                  <a:pt x="3546983" y="3962400"/>
                </a:lnTo>
                <a:lnTo>
                  <a:pt x="3586226" y="3937000"/>
                </a:lnTo>
                <a:lnTo>
                  <a:pt x="3624834" y="3898900"/>
                </a:lnTo>
                <a:lnTo>
                  <a:pt x="3662934" y="3873500"/>
                </a:lnTo>
                <a:lnTo>
                  <a:pt x="3700272" y="3835400"/>
                </a:lnTo>
                <a:lnTo>
                  <a:pt x="3736975" y="3797300"/>
                </a:lnTo>
                <a:lnTo>
                  <a:pt x="3773170" y="3771900"/>
                </a:lnTo>
                <a:lnTo>
                  <a:pt x="3808476" y="3733800"/>
                </a:lnTo>
                <a:lnTo>
                  <a:pt x="3842893" y="3695700"/>
                </a:lnTo>
                <a:lnTo>
                  <a:pt x="3876421" y="3657600"/>
                </a:lnTo>
                <a:lnTo>
                  <a:pt x="3908933" y="3619500"/>
                </a:lnTo>
                <a:lnTo>
                  <a:pt x="3940556" y="3581400"/>
                </a:lnTo>
                <a:lnTo>
                  <a:pt x="3971163" y="3543300"/>
                </a:lnTo>
                <a:lnTo>
                  <a:pt x="4000881" y="3505200"/>
                </a:lnTo>
                <a:lnTo>
                  <a:pt x="4029710" y="3467100"/>
                </a:lnTo>
                <a:lnTo>
                  <a:pt x="4057396" y="3416300"/>
                </a:lnTo>
                <a:lnTo>
                  <a:pt x="4084193" y="3378200"/>
                </a:lnTo>
                <a:lnTo>
                  <a:pt x="4110101" y="3340100"/>
                </a:lnTo>
                <a:lnTo>
                  <a:pt x="4134866" y="3289300"/>
                </a:lnTo>
                <a:lnTo>
                  <a:pt x="4158742" y="3251200"/>
                </a:lnTo>
                <a:lnTo>
                  <a:pt x="4181602" y="3213100"/>
                </a:lnTo>
                <a:lnTo>
                  <a:pt x="4203446" y="3162300"/>
                </a:lnTo>
                <a:lnTo>
                  <a:pt x="4224274" y="3124200"/>
                </a:lnTo>
                <a:lnTo>
                  <a:pt x="4244086" y="3073400"/>
                </a:lnTo>
                <a:lnTo>
                  <a:pt x="4262882" y="3022600"/>
                </a:lnTo>
                <a:lnTo>
                  <a:pt x="4280662" y="2984500"/>
                </a:lnTo>
                <a:lnTo>
                  <a:pt x="4297299" y="2933700"/>
                </a:lnTo>
                <a:lnTo>
                  <a:pt x="4313047" y="2895600"/>
                </a:lnTo>
                <a:lnTo>
                  <a:pt x="4327779" y="2844800"/>
                </a:lnTo>
                <a:lnTo>
                  <a:pt x="4341368" y="2794000"/>
                </a:lnTo>
                <a:lnTo>
                  <a:pt x="4353941" y="2743200"/>
                </a:lnTo>
                <a:lnTo>
                  <a:pt x="4365371" y="2705100"/>
                </a:lnTo>
                <a:lnTo>
                  <a:pt x="4375785" y="2654300"/>
                </a:lnTo>
                <a:lnTo>
                  <a:pt x="4385183" y="2603500"/>
                </a:lnTo>
                <a:lnTo>
                  <a:pt x="4393438" y="2552700"/>
                </a:lnTo>
                <a:lnTo>
                  <a:pt x="4400677" y="2501900"/>
                </a:lnTo>
                <a:lnTo>
                  <a:pt x="4406773" y="2451100"/>
                </a:lnTo>
                <a:lnTo>
                  <a:pt x="4411726" y="2400300"/>
                </a:lnTo>
                <a:lnTo>
                  <a:pt x="4418457" y="2311412"/>
                </a:lnTo>
                <a:lnTo>
                  <a:pt x="4420108" y="2260612"/>
                </a:lnTo>
                <a:lnTo>
                  <a:pt x="4420616" y="2209812"/>
                </a:lnTo>
                <a:close/>
              </a:path>
            </a:pathLst>
          </a:custGeom>
          <a:solidFill>
            <a:srgbClr val="363636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endParaRPr sz="1867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6E0CEA52-A888-36E7-B59B-6A292843A4E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80" t="23503" r="17463" b="21406"/>
          <a:stretch/>
        </p:blipFill>
        <p:spPr>
          <a:xfrm>
            <a:off x="10914108" y="3033552"/>
            <a:ext cx="3212818" cy="3364805"/>
          </a:xfrm>
          <a:prstGeom prst="ellipse">
            <a:avLst/>
          </a:prstGeom>
          <a:ln>
            <a:noFill/>
          </a:ln>
          <a:effectLst/>
        </p:spPr>
      </p:pic>
      <p:sp>
        <p:nvSpPr>
          <p:cNvPr id="23" name="Google Shape;2251;p22">
            <a:extLst>
              <a:ext uri="{FF2B5EF4-FFF2-40B4-BE49-F238E27FC236}">
                <a16:creationId xmlns:a16="http://schemas.microsoft.com/office/drawing/2014/main" id="{7AF1C25E-B5AE-DC79-AF03-10F1CD8181FA}"/>
              </a:ext>
            </a:extLst>
          </p:cNvPr>
          <p:cNvSpPr/>
          <p:nvPr/>
        </p:nvSpPr>
        <p:spPr>
          <a:xfrm>
            <a:off x="16542706" y="3837328"/>
            <a:ext cx="2781541" cy="2529035"/>
          </a:xfrm>
          <a:custGeom>
            <a:avLst/>
            <a:gdLst/>
            <a:ahLst/>
            <a:cxnLst/>
            <a:rect l="l" t="t" r="r" b="b"/>
            <a:pathLst>
              <a:path w="4434840" h="4448810" extrusionOk="0">
                <a:moveTo>
                  <a:pt x="1327416" y="178435"/>
                </a:moveTo>
                <a:lnTo>
                  <a:pt x="1186700" y="254889"/>
                </a:lnTo>
                <a:lnTo>
                  <a:pt x="1140726" y="267716"/>
                </a:lnTo>
                <a:lnTo>
                  <a:pt x="1095387" y="293116"/>
                </a:lnTo>
                <a:lnTo>
                  <a:pt x="1050556" y="331470"/>
                </a:lnTo>
                <a:lnTo>
                  <a:pt x="331343" y="1045210"/>
                </a:lnTo>
                <a:lnTo>
                  <a:pt x="303733" y="1096264"/>
                </a:lnTo>
                <a:lnTo>
                  <a:pt x="277469" y="1134491"/>
                </a:lnTo>
                <a:lnTo>
                  <a:pt x="252552" y="1185418"/>
                </a:lnTo>
                <a:lnTo>
                  <a:pt x="228981" y="1236472"/>
                </a:lnTo>
                <a:lnTo>
                  <a:pt x="206756" y="1274699"/>
                </a:lnTo>
                <a:lnTo>
                  <a:pt x="185889" y="1325626"/>
                </a:lnTo>
                <a:lnTo>
                  <a:pt x="1327416" y="178435"/>
                </a:lnTo>
                <a:close/>
              </a:path>
              <a:path w="4434840" h="4448810" extrusionOk="0">
                <a:moveTo>
                  <a:pt x="1719338" y="50927"/>
                </a:moveTo>
                <a:lnTo>
                  <a:pt x="1537474" y="101981"/>
                </a:lnTo>
                <a:lnTo>
                  <a:pt x="105067" y="1542288"/>
                </a:lnTo>
                <a:lnTo>
                  <a:pt x="91490" y="1580515"/>
                </a:lnTo>
                <a:lnTo>
                  <a:pt x="78295" y="1631569"/>
                </a:lnTo>
                <a:lnTo>
                  <a:pt x="65862" y="1669796"/>
                </a:lnTo>
                <a:lnTo>
                  <a:pt x="54559" y="1720723"/>
                </a:lnTo>
                <a:lnTo>
                  <a:pt x="1719338" y="50927"/>
                </a:lnTo>
                <a:close/>
              </a:path>
              <a:path w="4434840" h="4448810" extrusionOk="0">
                <a:moveTo>
                  <a:pt x="2030488" y="0"/>
                </a:moveTo>
                <a:lnTo>
                  <a:pt x="1992896" y="0"/>
                </a:lnTo>
                <a:lnTo>
                  <a:pt x="1955685" y="12700"/>
                </a:lnTo>
                <a:lnTo>
                  <a:pt x="1918474" y="12700"/>
                </a:lnTo>
                <a:lnTo>
                  <a:pt x="1881009" y="25527"/>
                </a:lnTo>
                <a:lnTo>
                  <a:pt x="26276" y="1886458"/>
                </a:lnTo>
                <a:lnTo>
                  <a:pt x="20599" y="1924685"/>
                </a:lnTo>
                <a:lnTo>
                  <a:pt x="15671" y="1962912"/>
                </a:lnTo>
                <a:lnTo>
                  <a:pt x="11506" y="1988439"/>
                </a:lnTo>
                <a:lnTo>
                  <a:pt x="8089" y="2026666"/>
                </a:lnTo>
                <a:lnTo>
                  <a:pt x="2030488" y="0"/>
                </a:lnTo>
                <a:close/>
              </a:path>
              <a:path w="4434840" h="4448810" extrusionOk="0">
                <a:moveTo>
                  <a:pt x="2299220" y="0"/>
                </a:moveTo>
                <a:lnTo>
                  <a:pt x="2169807" y="0"/>
                </a:lnTo>
                <a:lnTo>
                  <a:pt x="0" y="2166874"/>
                </a:lnTo>
                <a:lnTo>
                  <a:pt x="266" y="2243455"/>
                </a:lnTo>
                <a:lnTo>
                  <a:pt x="2032" y="2307082"/>
                </a:lnTo>
                <a:lnTo>
                  <a:pt x="2299220" y="0"/>
                </a:lnTo>
                <a:close/>
              </a:path>
              <a:path w="4434840" h="4448810" extrusionOk="0">
                <a:moveTo>
                  <a:pt x="2541663" y="12700"/>
                </a:moveTo>
                <a:lnTo>
                  <a:pt x="2453525" y="12700"/>
                </a:lnTo>
                <a:lnTo>
                  <a:pt x="2424442" y="0"/>
                </a:lnTo>
                <a:lnTo>
                  <a:pt x="10109" y="2421902"/>
                </a:lnTo>
                <a:lnTo>
                  <a:pt x="13169" y="2460129"/>
                </a:lnTo>
                <a:lnTo>
                  <a:pt x="16421" y="2485644"/>
                </a:lnTo>
                <a:lnTo>
                  <a:pt x="20053" y="2511044"/>
                </a:lnTo>
                <a:lnTo>
                  <a:pt x="24257" y="2549271"/>
                </a:lnTo>
                <a:lnTo>
                  <a:pt x="2541663" y="12700"/>
                </a:lnTo>
                <a:close/>
              </a:path>
              <a:path w="4434840" h="4448810" extrusionOk="0">
                <a:moveTo>
                  <a:pt x="2759849" y="63754"/>
                </a:moveTo>
                <a:lnTo>
                  <a:pt x="2732798" y="50927"/>
                </a:lnTo>
                <a:lnTo>
                  <a:pt x="2679712" y="38227"/>
                </a:lnTo>
                <a:lnTo>
                  <a:pt x="2652661" y="38227"/>
                </a:lnTo>
                <a:lnTo>
                  <a:pt x="42443" y="2651252"/>
                </a:lnTo>
                <a:lnTo>
                  <a:pt x="48501" y="2689479"/>
                </a:lnTo>
                <a:lnTo>
                  <a:pt x="66687" y="2766060"/>
                </a:lnTo>
                <a:lnTo>
                  <a:pt x="2759849" y="63754"/>
                </a:lnTo>
                <a:close/>
              </a:path>
              <a:path w="4434840" h="4448810" extrusionOk="0">
                <a:moveTo>
                  <a:pt x="2963811" y="127508"/>
                </a:moveTo>
                <a:lnTo>
                  <a:pt x="2914408" y="101981"/>
                </a:lnTo>
                <a:lnTo>
                  <a:pt x="2889377" y="101981"/>
                </a:lnTo>
                <a:lnTo>
                  <a:pt x="2864866" y="89281"/>
                </a:lnTo>
                <a:lnTo>
                  <a:pt x="96989" y="2868041"/>
                </a:lnTo>
                <a:lnTo>
                  <a:pt x="112395" y="2918968"/>
                </a:lnTo>
                <a:lnTo>
                  <a:pt x="120573" y="2944495"/>
                </a:lnTo>
                <a:lnTo>
                  <a:pt x="129311" y="2969895"/>
                </a:lnTo>
                <a:lnTo>
                  <a:pt x="2963811" y="127508"/>
                </a:lnTo>
                <a:close/>
              </a:path>
              <a:path w="4434840" h="4448810" extrusionOk="0">
                <a:moveTo>
                  <a:pt x="3149739" y="203962"/>
                </a:moveTo>
                <a:lnTo>
                  <a:pt x="3058807" y="152908"/>
                </a:lnTo>
                <a:lnTo>
                  <a:pt x="165684" y="3059176"/>
                </a:lnTo>
                <a:lnTo>
                  <a:pt x="175120" y="3084703"/>
                </a:lnTo>
                <a:lnTo>
                  <a:pt x="185127" y="3110103"/>
                </a:lnTo>
                <a:lnTo>
                  <a:pt x="195516" y="3135630"/>
                </a:lnTo>
                <a:lnTo>
                  <a:pt x="206082" y="3148457"/>
                </a:lnTo>
                <a:lnTo>
                  <a:pt x="3149739" y="203962"/>
                </a:lnTo>
                <a:close/>
              </a:path>
              <a:path w="4434840" h="4448810" extrusionOk="0">
                <a:moveTo>
                  <a:pt x="3321443" y="293116"/>
                </a:moveTo>
                <a:lnTo>
                  <a:pt x="3236607" y="242189"/>
                </a:lnTo>
                <a:lnTo>
                  <a:pt x="246494" y="3250438"/>
                </a:lnTo>
                <a:lnTo>
                  <a:pt x="257441" y="3263138"/>
                </a:lnTo>
                <a:lnTo>
                  <a:pt x="268973" y="3288665"/>
                </a:lnTo>
                <a:lnTo>
                  <a:pt x="280873" y="3314065"/>
                </a:lnTo>
                <a:lnTo>
                  <a:pt x="292963" y="3326892"/>
                </a:lnTo>
                <a:lnTo>
                  <a:pt x="3321443" y="293116"/>
                </a:lnTo>
                <a:close/>
              </a:path>
              <a:path w="4434840" h="4448810" extrusionOk="0">
                <a:moveTo>
                  <a:pt x="3483114" y="395097"/>
                </a:moveTo>
                <a:lnTo>
                  <a:pt x="3404247" y="344170"/>
                </a:lnTo>
                <a:lnTo>
                  <a:pt x="343471" y="3416046"/>
                </a:lnTo>
                <a:lnTo>
                  <a:pt x="355942" y="3428873"/>
                </a:lnTo>
                <a:lnTo>
                  <a:pt x="368973" y="3454273"/>
                </a:lnTo>
                <a:lnTo>
                  <a:pt x="382397" y="3467100"/>
                </a:lnTo>
                <a:lnTo>
                  <a:pt x="395998" y="3492500"/>
                </a:lnTo>
                <a:lnTo>
                  <a:pt x="3483114" y="395097"/>
                </a:lnTo>
                <a:close/>
              </a:path>
              <a:path w="4434840" h="4448810" extrusionOk="0">
                <a:moveTo>
                  <a:pt x="3632593" y="509905"/>
                </a:moveTo>
                <a:lnTo>
                  <a:pt x="3614432" y="497078"/>
                </a:lnTo>
                <a:lnTo>
                  <a:pt x="3596271" y="471678"/>
                </a:lnTo>
                <a:lnTo>
                  <a:pt x="3559822" y="446151"/>
                </a:lnTo>
                <a:lnTo>
                  <a:pt x="452564" y="3569081"/>
                </a:lnTo>
                <a:lnTo>
                  <a:pt x="466559" y="3581781"/>
                </a:lnTo>
                <a:lnTo>
                  <a:pt x="481101" y="3607308"/>
                </a:lnTo>
                <a:lnTo>
                  <a:pt x="496036" y="3620008"/>
                </a:lnTo>
                <a:lnTo>
                  <a:pt x="511162" y="3645535"/>
                </a:lnTo>
                <a:lnTo>
                  <a:pt x="3632593" y="509905"/>
                </a:lnTo>
                <a:close/>
              </a:path>
              <a:path w="4434840" h="4448810" extrusionOk="0">
                <a:moveTo>
                  <a:pt x="3770007" y="624586"/>
                </a:moveTo>
                <a:lnTo>
                  <a:pt x="3719969" y="586359"/>
                </a:lnTo>
                <a:lnTo>
                  <a:pt x="3703332" y="560832"/>
                </a:lnTo>
                <a:lnTo>
                  <a:pt x="571766" y="3709289"/>
                </a:lnTo>
                <a:lnTo>
                  <a:pt x="587273" y="3721989"/>
                </a:lnTo>
                <a:lnTo>
                  <a:pt x="603338" y="3747516"/>
                </a:lnTo>
                <a:lnTo>
                  <a:pt x="636422" y="3773043"/>
                </a:lnTo>
                <a:lnTo>
                  <a:pt x="3770007" y="624586"/>
                </a:lnTo>
                <a:close/>
              </a:path>
              <a:path w="4434840" h="4448810" extrusionOk="0">
                <a:moveTo>
                  <a:pt x="3897261" y="764794"/>
                </a:moveTo>
                <a:lnTo>
                  <a:pt x="3882021" y="752094"/>
                </a:lnTo>
                <a:lnTo>
                  <a:pt x="3866654" y="726567"/>
                </a:lnTo>
                <a:lnTo>
                  <a:pt x="3834650" y="701040"/>
                </a:lnTo>
                <a:lnTo>
                  <a:pt x="701078" y="3836670"/>
                </a:lnTo>
                <a:lnTo>
                  <a:pt x="718058" y="3862197"/>
                </a:lnTo>
                <a:lnTo>
                  <a:pt x="769759" y="3900424"/>
                </a:lnTo>
                <a:lnTo>
                  <a:pt x="3897261" y="764794"/>
                </a:lnTo>
                <a:close/>
              </a:path>
              <a:path w="4434840" h="4448810" extrusionOk="0">
                <a:moveTo>
                  <a:pt x="4014482" y="917702"/>
                </a:moveTo>
                <a:lnTo>
                  <a:pt x="4000766" y="892302"/>
                </a:lnTo>
                <a:lnTo>
                  <a:pt x="3986923" y="879475"/>
                </a:lnTo>
                <a:lnTo>
                  <a:pt x="3972699" y="854075"/>
                </a:lnTo>
                <a:lnTo>
                  <a:pt x="3957840" y="841248"/>
                </a:lnTo>
                <a:lnTo>
                  <a:pt x="842492" y="3964178"/>
                </a:lnTo>
                <a:lnTo>
                  <a:pt x="860945" y="3976878"/>
                </a:lnTo>
                <a:lnTo>
                  <a:pt x="898791" y="4002405"/>
                </a:lnTo>
                <a:lnTo>
                  <a:pt x="917206" y="4015232"/>
                </a:lnTo>
                <a:lnTo>
                  <a:pt x="4014482" y="917702"/>
                </a:lnTo>
                <a:close/>
              </a:path>
              <a:path w="4434840" h="4448810" extrusionOk="0">
                <a:moveTo>
                  <a:pt x="4117479" y="1070737"/>
                </a:moveTo>
                <a:lnTo>
                  <a:pt x="4105287" y="1057910"/>
                </a:lnTo>
                <a:lnTo>
                  <a:pt x="4092968" y="1032510"/>
                </a:lnTo>
                <a:lnTo>
                  <a:pt x="4080268" y="1006983"/>
                </a:lnTo>
                <a:lnTo>
                  <a:pt x="4066933" y="994283"/>
                </a:lnTo>
                <a:lnTo>
                  <a:pt x="994041" y="4078859"/>
                </a:lnTo>
                <a:lnTo>
                  <a:pt x="1033665" y="4104386"/>
                </a:lnTo>
                <a:lnTo>
                  <a:pt x="1074813" y="4129913"/>
                </a:lnTo>
                <a:lnTo>
                  <a:pt x="4117479" y="1070737"/>
                </a:lnTo>
                <a:close/>
              </a:path>
              <a:path w="4434840" h="4448810" extrusionOk="0">
                <a:moveTo>
                  <a:pt x="4180090" y="3250438"/>
                </a:moveTo>
                <a:lnTo>
                  <a:pt x="3248672" y="4193667"/>
                </a:lnTo>
                <a:lnTo>
                  <a:pt x="3377450" y="4117086"/>
                </a:lnTo>
                <a:lnTo>
                  <a:pt x="3460889" y="4066159"/>
                </a:lnTo>
                <a:lnTo>
                  <a:pt x="3501783" y="4027932"/>
                </a:lnTo>
                <a:lnTo>
                  <a:pt x="3582301" y="3976878"/>
                </a:lnTo>
                <a:lnTo>
                  <a:pt x="3621798" y="3938651"/>
                </a:lnTo>
                <a:lnTo>
                  <a:pt x="3660914" y="3913251"/>
                </a:lnTo>
                <a:lnTo>
                  <a:pt x="3899293" y="3671062"/>
                </a:lnTo>
                <a:lnTo>
                  <a:pt x="3932059" y="3632835"/>
                </a:lnTo>
                <a:lnTo>
                  <a:pt x="3963809" y="3594481"/>
                </a:lnTo>
                <a:lnTo>
                  <a:pt x="3994416" y="3543554"/>
                </a:lnTo>
                <a:lnTo>
                  <a:pt x="4024007" y="3505327"/>
                </a:lnTo>
                <a:lnTo>
                  <a:pt x="4052582" y="3467100"/>
                </a:lnTo>
                <a:lnTo>
                  <a:pt x="4080141" y="3428873"/>
                </a:lnTo>
                <a:lnTo>
                  <a:pt x="4106557" y="3377819"/>
                </a:lnTo>
                <a:lnTo>
                  <a:pt x="4132084" y="3339592"/>
                </a:lnTo>
                <a:lnTo>
                  <a:pt x="4156595" y="3301365"/>
                </a:lnTo>
                <a:lnTo>
                  <a:pt x="4180090" y="3250438"/>
                </a:lnTo>
                <a:close/>
              </a:path>
              <a:path w="4434840" h="4448810" extrusionOk="0">
                <a:moveTo>
                  <a:pt x="4210443" y="1249172"/>
                </a:moveTo>
                <a:lnTo>
                  <a:pt x="4188980" y="1198118"/>
                </a:lnTo>
                <a:lnTo>
                  <a:pt x="4177677" y="1185418"/>
                </a:lnTo>
                <a:lnTo>
                  <a:pt x="4165993" y="1159891"/>
                </a:lnTo>
                <a:lnTo>
                  <a:pt x="1159649" y="4180840"/>
                </a:lnTo>
                <a:lnTo>
                  <a:pt x="1180985" y="4193667"/>
                </a:lnTo>
                <a:lnTo>
                  <a:pt x="1202321" y="4193667"/>
                </a:lnTo>
                <a:lnTo>
                  <a:pt x="1246517" y="4219067"/>
                </a:lnTo>
                <a:lnTo>
                  <a:pt x="4210443" y="1249172"/>
                </a:lnTo>
                <a:close/>
              </a:path>
              <a:path w="4434840" h="4448810" extrusionOk="0">
                <a:moveTo>
                  <a:pt x="4289183" y="1427607"/>
                </a:moveTo>
                <a:lnTo>
                  <a:pt x="4270768" y="1376680"/>
                </a:lnTo>
                <a:lnTo>
                  <a:pt x="4261116" y="1363853"/>
                </a:lnTo>
                <a:lnTo>
                  <a:pt x="4250829" y="1338453"/>
                </a:lnTo>
                <a:lnTo>
                  <a:pt x="1335417" y="4257294"/>
                </a:lnTo>
                <a:lnTo>
                  <a:pt x="1405394" y="4295648"/>
                </a:lnTo>
                <a:lnTo>
                  <a:pt x="1428381" y="4295648"/>
                </a:lnTo>
                <a:lnTo>
                  <a:pt x="4289183" y="1427607"/>
                </a:lnTo>
                <a:close/>
              </a:path>
              <a:path w="4434840" h="4448810" extrusionOk="0">
                <a:moveTo>
                  <a:pt x="4353826" y="2816987"/>
                </a:moveTo>
                <a:lnTo>
                  <a:pt x="2814332" y="4359275"/>
                </a:lnTo>
                <a:lnTo>
                  <a:pt x="2961779" y="4321048"/>
                </a:lnTo>
                <a:lnTo>
                  <a:pt x="3010293" y="4295648"/>
                </a:lnTo>
                <a:lnTo>
                  <a:pt x="4289183" y="3020949"/>
                </a:lnTo>
                <a:lnTo>
                  <a:pt x="4306963" y="2969895"/>
                </a:lnTo>
                <a:lnTo>
                  <a:pt x="4323854" y="2918968"/>
                </a:lnTo>
                <a:lnTo>
                  <a:pt x="4339475" y="2868041"/>
                </a:lnTo>
                <a:lnTo>
                  <a:pt x="4353826" y="2816987"/>
                </a:lnTo>
                <a:close/>
              </a:path>
              <a:path w="4434840" h="4448810" extrusionOk="0">
                <a:moveTo>
                  <a:pt x="4353826" y="1631569"/>
                </a:moveTo>
                <a:lnTo>
                  <a:pt x="4323600" y="1529588"/>
                </a:lnTo>
                <a:lnTo>
                  <a:pt x="1527441" y="4333875"/>
                </a:lnTo>
                <a:lnTo>
                  <a:pt x="1552841" y="4346575"/>
                </a:lnTo>
                <a:lnTo>
                  <a:pt x="1603006" y="4359275"/>
                </a:lnTo>
                <a:lnTo>
                  <a:pt x="1628406" y="4359275"/>
                </a:lnTo>
                <a:lnTo>
                  <a:pt x="4353826" y="1631569"/>
                </a:lnTo>
                <a:close/>
              </a:path>
              <a:path w="4434840" h="4448810" extrusionOk="0">
                <a:moveTo>
                  <a:pt x="4402340" y="1848231"/>
                </a:moveTo>
                <a:lnTo>
                  <a:pt x="4397387" y="1810004"/>
                </a:lnTo>
                <a:lnTo>
                  <a:pt x="4391926" y="1784477"/>
                </a:lnTo>
                <a:lnTo>
                  <a:pt x="4386211" y="1759077"/>
                </a:lnTo>
                <a:lnTo>
                  <a:pt x="4380115" y="1733550"/>
                </a:lnTo>
                <a:lnTo>
                  <a:pt x="1731403" y="4384802"/>
                </a:lnTo>
                <a:lnTo>
                  <a:pt x="1758708" y="4397629"/>
                </a:lnTo>
                <a:lnTo>
                  <a:pt x="1786013" y="4397629"/>
                </a:lnTo>
                <a:lnTo>
                  <a:pt x="1813318" y="4410329"/>
                </a:lnTo>
                <a:lnTo>
                  <a:pt x="1840496" y="4410329"/>
                </a:lnTo>
                <a:lnTo>
                  <a:pt x="4402340" y="1848231"/>
                </a:lnTo>
                <a:close/>
              </a:path>
              <a:path w="4434840" h="4448810" extrusionOk="0">
                <a:moveTo>
                  <a:pt x="4418469" y="2485644"/>
                </a:moveTo>
                <a:lnTo>
                  <a:pt x="2485021" y="4423029"/>
                </a:lnTo>
                <a:lnTo>
                  <a:pt x="2563634" y="4423029"/>
                </a:lnTo>
                <a:lnTo>
                  <a:pt x="2602369" y="4410329"/>
                </a:lnTo>
                <a:lnTo>
                  <a:pt x="2640596" y="4410329"/>
                </a:lnTo>
                <a:lnTo>
                  <a:pt x="4394212" y="2638552"/>
                </a:lnTo>
                <a:lnTo>
                  <a:pt x="4401451" y="2600325"/>
                </a:lnTo>
                <a:lnTo>
                  <a:pt x="4407928" y="2562098"/>
                </a:lnTo>
                <a:lnTo>
                  <a:pt x="4413643" y="2523871"/>
                </a:lnTo>
                <a:lnTo>
                  <a:pt x="4418469" y="2485644"/>
                </a:lnTo>
                <a:close/>
              </a:path>
              <a:path w="4434840" h="4448810" extrusionOk="0">
                <a:moveTo>
                  <a:pt x="4430661" y="2077720"/>
                </a:moveTo>
                <a:lnTo>
                  <a:pt x="4428756" y="2052193"/>
                </a:lnTo>
                <a:lnTo>
                  <a:pt x="4426343" y="2013966"/>
                </a:lnTo>
                <a:lnTo>
                  <a:pt x="4420501" y="1962912"/>
                </a:lnTo>
                <a:lnTo>
                  <a:pt x="1957717" y="4423029"/>
                </a:lnTo>
                <a:lnTo>
                  <a:pt x="1988070" y="4435856"/>
                </a:lnTo>
                <a:lnTo>
                  <a:pt x="2079002" y="4435856"/>
                </a:lnTo>
                <a:lnTo>
                  <a:pt x="4430661" y="2077720"/>
                </a:lnTo>
                <a:close/>
              </a:path>
              <a:path w="4434840" h="4448810" extrusionOk="0">
                <a:moveTo>
                  <a:pt x="4434725" y="2205101"/>
                </a:moveTo>
                <a:lnTo>
                  <a:pt x="2206256" y="4448556"/>
                </a:lnTo>
                <a:lnTo>
                  <a:pt x="2307983" y="4448556"/>
                </a:lnTo>
                <a:lnTo>
                  <a:pt x="2341638" y="4435856"/>
                </a:lnTo>
                <a:lnTo>
                  <a:pt x="4430661" y="2345309"/>
                </a:lnTo>
                <a:lnTo>
                  <a:pt x="4432058" y="2307082"/>
                </a:lnTo>
                <a:lnTo>
                  <a:pt x="4433455" y="2281682"/>
                </a:lnTo>
                <a:lnTo>
                  <a:pt x="4434344" y="2243455"/>
                </a:lnTo>
                <a:lnTo>
                  <a:pt x="4434725" y="2205101"/>
                </a:lnTo>
                <a:close/>
              </a:path>
            </a:pathLst>
          </a:custGeom>
          <a:solidFill>
            <a:srgbClr val="7F7F7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endParaRPr sz="1867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" name="Google Shape;2254;p22">
            <a:extLst>
              <a:ext uri="{FF2B5EF4-FFF2-40B4-BE49-F238E27FC236}">
                <a16:creationId xmlns:a16="http://schemas.microsoft.com/office/drawing/2014/main" id="{12E9FD07-6FD6-E646-F79C-04A18A1C7D61}"/>
              </a:ext>
            </a:extLst>
          </p:cNvPr>
          <p:cNvSpPr/>
          <p:nvPr/>
        </p:nvSpPr>
        <p:spPr>
          <a:xfrm>
            <a:off x="16569199" y="2788134"/>
            <a:ext cx="2781543" cy="2974082"/>
          </a:xfrm>
          <a:custGeom>
            <a:avLst/>
            <a:gdLst/>
            <a:ahLst/>
            <a:cxnLst/>
            <a:rect l="l" t="t" r="r" b="b"/>
            <a:pathLst>
              <a:path w="4420870" h="4419600" extrusionOk="0">
                <a:moveTo>
                  <a:pt x="4420616" y="2209812"/>
                </a:moveTo>
                <a:lnTo>
                  <a:pt x="4420108" y="2159000"/>
                </a:lnTo>
                <a:lnTo>
                  <a:pt x="4418457" y="2108200"/>
                </a:lnTo>
                <a:lnTo>
                  <a:pt x="4415663" y="2057400"/>
                </a:lnTo>
                <a:lnTo>
                  <a:pt x="4411726" y="2006600"/>
                </a:lnTo>
                <a:lnTo>
                  <a:pt x="4406773" y="1955800"/>
                </a:lnTo>
                <a:lnTo>
                  <a:pt x="4400677" y="1905000"/>
                </a:lnTo>
                <a:lnTo>
                  <a:pt x="4393438" y="1854200"/>
                </a:lnTo>
                <a:lnTo>
                  <a:pt x="4385183" y="1803400"/>
                </a:lnTo>
                <a:lnTo>
                  <a:pt x="4375785" y="1752600"/>
                </a:lnTo>
                <a:lnTo>
                  <a:pt x="4365371" y="1714500"/>
                </a:lnTo>
                <a:lnTo>
                  <a:pt x="4353941" y="1663700"/>
                </a:lnTo>
                <a:lnTo>
                  <a:pt x="4341368" y="1612900"/>
                </a:lnTo>
                <a:lnTo>
                  <a:pt x="4327779" y="1562100"/>
                </a:lnTo>
                <a:lnTo>
                  <a:pt x="4313047" y="1524000"/>
                </a:lnTo>
                <a:lnTo>
                  <a:pt x="4297299" y="1473200"/>
                </a:lnTo>
                <a:lnTo>
                  <a:pt x="4288155" y="1445285"/>
                </a:lnTo>
                <a:lnTo>
                  <a:pt x="4288155" y="2209812"/>
                </a:lnTo>
                <a:lnTo>
                  <a:pt x="4287520" y="2260612"/>
                </a:lnTo>
                <a:lnTo>
                  <a:pt x="4285742" y="2298712"/>
                </a:lnTo>
                <a:lnTo>
                  <a:pt x="4282821" y="2349500"/>
                </a:lnTo>
                <a:lnTo>
                  <a:pt x="4278630" y="2400300"/>
                </a:lnTo>
                <a:lnTo>
                  <a:pt x="4273423" y="2451100"/>
                </a:lnTo>
                <a:lnTo>
                  <a:pt x="4266946" y="2501900"/>
                </a:lnTo>
                <a:lnTo>
                  <a:pt x="4259326" y="2552700"/>
                </a:lnTo>
                <a:lnTo>
                  <a:pt x="4250563" y="2603500"/>
                </a:lnTo>
                <a:lnTo>
                  <a:pt x="4240657" y="2654300"/>
                </a:lnTo>
                <a:lnTo>
                  <a:pt x="4229608" y="2692400"/>
                </a:lnTo>
                <a:lnTo>
                  <a:pt x="4217543" y="2743200"/>
                </a:lnTo>
                <a:lnTo>
                  <a:pt x="4204208" y="2794000"/>
                </a:lnTo>
                <a:lnTo>
                  <a:pt x="4189857" y="2844800"/>
                </a:lnTo>
                <a:lnTo>
                  <a:pt x="4174363" y="2882900"/>
                </a:lnTo>
                <a:lnTo>
                  <a:pt x="4157853" y="2933700"/>
                </a:lnTo>
                <a:lnTo>
                  <a:pt x="4140073" y="2971800"/>
                </a:lnTo>
                <a:lnTo>
                  <a:pt x="4121404" y="3022600"/>
                </a:lnTo>
                <a:lnTo>
                  <a:pt x="4101592" y="3073400"/>
                </a:lnTo>
                <a:lnTo>
                  <a:pt x="4080637" y="3111500"/>
                </a:lnTo>
                <a:lnTo>
                  <a:pt x="4058666" y="3149600"/>
                </a:lnTo>
                <a:lnTo>
                  <a:pt x="4035679" y="3200400"/>
                </a:lnTo>
                <a:lnTo>
                  <a:pt x="4011549" y="3238500"/>
                </a:lnTo>
                <a:lnTo>
                  <a:pt x="3986530" y="3289300"/>
                </a:lnTo>
                <a:lnTo>
                  <a:pt x="3960368" y="3327400"/>
                </a:lnTo>
                <a:lnTo>
                  <a:pt x="3933190" y="3365500"/>
                </a:lnTo>
                <a:lnTo>
                  <a:pt x="3904996" y="3403600"/>
                </a:lnTo>
                <a:lnTo>
                  <a:pt x="3875786" y="3441700"/>
                </a:lnTo>
                <a:lnTo>
                  <a:pt x="3845560" y="3492500"/>
                </a:lnTo>
                <a:lnTo>
                  <a:pt x="3814318" y="3530600"/>
                </a:lnTo>
                <a:lnTo>
                  <a:pt x="3782060" y="3568700"/>
                </a:lnTo>
                <a:lnTo>
                  <a:pt x="3748786" y="3606800"/>
                </a:lnTo>
                <a:lnTo>
                  <a:pt x="3714623" y="3632200"/>
                </a:lnTo>
                <a:lnTo>
                  <a:pt x="3679444" y="3670300"/>
                </a:lnTo>
                <a:lnTo>
                  <a:pt x="3643503" y="3708400"/>
                </a:lnTo>
                <a:lnTo>
                  <a:pt x="3606800" y="3746500"/>
                </a:lnTo>
                <a:lnTo>
                  <a:pt x="3569335" y="3771900"/>
                </a:lnTo>
                <a:lnTo>
                  <a:pt x="3531235" y="3810000"/>
                </a:lnTo>
                <a:lnTo>
                  <a:pt x="3492627" y="3835400"/>
                </a:lnTo>
                <a:lnTo>
                  <a:pt x="3453257" y="3873500"/>
                </a:lnTo>
                <a:lnTo>
                  <a:pt x="3372739" y="3924300"/>
                </a:lnTo>
                <a:lnTo>
                  <a:pt x="3289808" y="3975100"/>
                </a:lnTo>
                <a:lnTo>
                  <a:pt x="3204718" y="4025900"/>
                </a:lnTo>
                <a:lnTo>
                  <a:pt x="3073273" y="4102100"/>
                </a:lnTo>
                <a:lnTo>
                  <a:pt x="3028442" y="4114800"/>
                </a:lnTo>
                <a:lnTo>
                  <a:pt x="2983230" y="4140200"/>
                </a:lnTo>
                <a:lnTo>
                  <a:pt x="2844800" y="4178300"/>
                </a:lnTo>
                <a:lnTo>
                  <a:pt x="2797937" y="4203700"/>
                </a:lnTo>
                <a:lnTo>
                  <a:pt x="2702941" y="4229100"/>
                </a:lnTo>
                <a:lnTo>
                  <a:pt x="2654935" y="4229100"/>
                </a:lnTo>
                <a:lnTo>
                  <a:pt x="2509126" y="4267200"/>
                </a:lnTo>
                <a:lnTo>
                  <a:pt x="2410460" y="4267200"/>
                </a:lnTo>
                <a:lnTo>
                  <a:pt x="2360803" y="4279900"/>
                </a:lnTo>
                <a:lnTo>
                  <a:pt x="2059940" y="4279900"/>
                </a:lnTo>
                <a:lnTo>
                  <a:pt x="2010156" y="4267200"/>
                </a:lnTo>
                <a:lnTo>
                  <a:pt x="1911604" y="4267200"/>
                </a:lnTo>
                <a:lnTo>
                  <a:pt x="1765681" y="4229100"/>
                </a:lnTo>
                <a:lnTo>
                  <a:pt x="1717675" y="4229100"/>
                </a:lnTo>
                <a:lnTo>
                  <a:pt x="1622679" y="4203700"/>
                </a:lnTo>
                <a:lnTo>
                  <a:pt x="1575816" y="4178300"/>
                </a:lnTo>
                <a:lnTo>
                  <a:pt x="1437513" y="4140200"/>
                </a:lnTo>
                <a:lnTo>
                  <a:pt x="1392174" y="4114800"/>
                </a:lnTo>
                <a:lnTo>
                  <a:pt x="1347470" y="4102100"/>
                </a:lnTo>
                <a:lnTo>
                  <a:pt x="1215898" y="4025900"/>
                </a:lnTo>
                <a:lnTo>
                  <a:pt x="1130808" y="3975100"/>
                </a:lnTo>
                <a:lnTo>
                  <a:pt x="1048004" y="3924300"/>
                </a:lnTo>
                <a:lnTo>
                  <a:pt x="967486" y="3873500"/>
                </a:lnTo>
                <a:lnTo>
                  <a:pt x="928116" y="3835400"/>
                </a:lnTo>
                <a:lnTo>
                  <a:pt x="889381" y="3810000"/>
                </a:lnTo>
                <a:lnTo>
                  <a:pt x="851268" y="3771900"/>
                </a:lnTo>
                <a:lnTo>
                  <a:pt x="813943" y="3746500"/>
                </a:lnTo>
                <a:lnTo>
                  <a:pt x="777240" y="3708400"/>
                </a:lnTo>
                <a:lnTo>
                  <a:pt x="741172" y="3670300"/>
                </a:lnTo>
                <a:lnTo>
                  <a:pt x="705993" y="3632200"/>
                </a:lnTo>
                <a:lnTo>
                  <a:pt x="671830" y="3606800"/>
                </a:lnTo>
                <a:lnTo>
                  <a:pt x="638556" y="3568700"/>
                </a:lnTo>
                <a:lnTo>
                  <a:pt x="606425" y="3530600"/>
                </a:lnTo>
                <a:lnTo>
                  <a:pt x="575183" y="3492500"/>
                </a:lnTo>
                <a:lnTo>
                  <a:pt x="544957" y="3441700"/>
                </a:lnTo>
                <a:lnTo>
                  <a:pt x="515747" y="3403600"/>
                </a:lnTo>
                <a:lnTo>
                  <a:pt x="487553" y="3365500"/>
                </a:lnTo>
                <a:lnTo>
                  <a:pt x="460324" y="3327400"/>
                </a:lnTo>
                <a:lnTo>
                  <a:pt x="434174" y="3289300"/>
                </a:lnTo>
                <a:lnTo>
                  <a:pt x="409054" y="3238500"/>
                </a:lnTo>
                <a:lnTo>
                  <a:pt x="384987" y="3200400"/>
                </a:lnTo>
                <a:lnTo>
                  <a:pt x="361962" y="3149600"/>
                </a:lnTo>
                <a:lnTo>
                  <a:pt x="340004" y="3111500"/>
                </a:lnTo>
                <a:lnTo>
                  <a:pt x="319100" y="3073400"/>
                </a:lnTo>
                <a:lnTo>
                  <a:pt x="299275" y="3022600"/>
                </a:lnTo>
                <a:lnTo>
                  <a:pt x="280517" y="2971800"/>
                </a:lnTo>
                <a:lnTo>
                  <a:pt x="262851" y="2933700"/>
                </a:lnTo>
                <a:lnTo>
                  <a:pt x="246278" y="2882900"/>
                </a:lnTo>
                <a:lnTo>
                  <a:pt x="230797" y="2844800"/>
                </a:lnTo>
                <a:lnTo>
                  <a:pt x="216420" y="2794000"/>
                </a:lnTo>
                <a:lnTo>
                  <a:pt x="203149" y="2743200"/>
                </a:lnTo>
                <a:lnTo>
                  <a:pt x="191008" y="2692400"/>
                </a:lnTo>
                <a:lnTo>
                  <a:pt x="179984" y="2654300"/>
                </a:lnTo>
                <a:lnTo>
                  <a:pt x="170091" y="2603500"/>
                </a:lnTo>
                <a:lnTo>
                  <a:pt x="161340" y="2552700"/>
                </a:lnTo>
                <a:lnTo>
                  <a:pt x="153733" y="2501900"/>
                </a:lnTo>
                <a:lnTo>
                  <a:pt x="147281" y="2451100"/>
                </a:lnTo>
                <a:lnTo>
                  <a:pt x="141986" y="2400300"/>
                </a:lnTo>
                <a:lnTo>
                  <a:pt x="137845" y="2349500"/>
                </a:lnTo>
                <a:lnTo>
                  <a:pt x="134886" y="2298712"/>
                </a:lnTo>
                <a:lnTo>
                  <a:pt x="133108" y="2260612"/>
                </a:lnTo>
                <a:lnTo>
                  <a:pt x="132511" y="2209812"/>
                </a:lnTo>
                <a:lnTo>
                  <a:pt x="133108" y="2159000"/>
                </a:lnTo>
                <a:lnTo>
                  <a:pt x="134886" y="2108200"/>
                </a:lnTo>
                <a:lnTo>
                  <a:pt x="137845" y="2057400"/>
                </a:lnTo>
                <a:lnTo>
                  <a:pt x="141986" y="2006600"/>
                </a:lnTo>
                <a:lnTo>
                  <a:pt x="147281" y="1955800"/>
                </a:lnTo>
                <a:lnTo>
                  <a:pt x="153733" y="1905000"/>
                </a:lnTo>
                <a:lnTo>
                  <a:pt x="161340" y="1854200"/>
                </a:lnTo>
                <a:lnTo>
                  <a:pt x="170091" y="1803400"/>
                </a:lnTo>
                <a:lnTo>
                  <a:pt x="179984" y="1765300"/>
                </a:lnTo>
                <a:lnTo>
                  <a:pt x="191008" y="1714500"/>
                </a:lnTo>
                <a:lnTo>
                  <a:pt x="203149" y="1663700"/>
                </a:lnTo>
                <a:lnTo>
                  <a:pt x="216420" y="1612900"/>
                </a:lnTo>
                <a:lnTo>
                  <a:pt x="230797" y="1574800"/>
                </a:lnTo>
                <a:lnTo>
                  <a:pt x="246278" y="1524000"/>
                </a:lnTo>
                <a:lnTo>
                  <a:pt x="262851" y="1473200"/>
                </a:lnTo>
                <a:lnTo>
                  <a:pt x="280517" y="1435100"/>
                </a:lnTo>
                <a:lnTo>
                  <a:pt x="299275" y="1384300"/>
                </a:lnTo>
                <a:lnTo>
                  <a:pt x="319100" y="1346200"/>
                </a:lnTo>
                <a:lnTo>
                  <a:pt x="340004" y="1295400"/>
                </a:lnTo>
                <a:lnTo>
                  <a:pt x="361962" y="1257300"/>
                </a:lnTo>
                <a:lnTo>
                  <a:pt x="384987" y="1206500"/>
                </a:lnTo>
                <a:lnTo>
                  <a:pt x="409054" y="1168400"/>
                </a:lnTo>
                <a:lnTo>
                  <a:pt x="434174" y="1130300"/>
                </a:lnTo>
                <a:lnTo>
                  <a:pt x="460324" y="1079500"/>
                </a:lnTo>
                <a:lnTo>
                  <a:pt x="487553" y="1041400"/>
                </a:lnTo>
                <a:lnTo>
                  <a:pt x="515747" y="1003300"/>
                </a:lnTo>
                <a:lnTo>
                  <a:pt x="544957" y="965200"/>
                </a:lnTo>
                <a:lnTo>
                  <a:pt x="575183" y="927100"/>
                </a:lnTo>
                <a:lnTo>
                  <a:pt x="606425" y="889000"/>
                </a:lnTo>
                <a:lnTo>
                  <a:pt x="638556" y="850900"/>
                </a:lnTo>
                <a:lnTo>
                  <a:pt x="671830" y="812800"/>
                </a:lnTo>
                <a:lnTo>
                  <a:pt x="705993" y="774700"/>
                </a:lnTo>
                <a:lnTo>
                  <a:pt x="741172" y="736600"/>
                </a:lnTo>
                <a:lnTo>
                  <a:pt x="777240" y="698500"/>
                </a:lnTo>
                <a:lnTo>
                  <a:pt x="813943" y="660400"/>
                </a:lnTo>
                <a:lnTo>
                  <a:pt x="851268" y="635000"/>
                </a:lnTo>
                <a:lnTo>
                  <a:pt x="889381" y="596900"/>
                </a:lnTo>
                <a:lnTo>
                  <a:pt x="928116" y="571500"/>
                </a:lnTo>
                <a:lnTo>
                  <a:pt x="967486" y="533400"/>
                </a:lnTo>
                <a:lnTo>
                  <a:pt x="1048004" y="482600"/>
                </a:lnTo>
                <a:lnTo>
                  <a:pt x="1130808" y="431800"/>
                </a:lnTo>
                <a:lnTo>
                  <a:pt x="1215898" y="381000"/>
                </a:lnTo>
                <a:lnTo>
                  <a:pt x="1303147" y="330200"/>
                </a:lnTo>
                <a:lnTo>
                  <a:pt x="1347470" y="317500"/>
                </a:lnTo>
                <a:lnTo>
                  <a:pt x="1392174" y="292100"/>
                </a:lnTo>
                <a:lnTo>
                  <a:pt x="1437513" y="279400"/>
                </a:lnTo>
                <a:lnTo>
                  <a:pt x="1483233" y="254000"/>
                </a:lnTo>
                <a:lnTo>
                  <a:pt x="1862582" y="152400"/>
                </a:lnTo>
                <a:lnTo>
                  <a:pt x="1911604" y="152400"/>
                </a:lnTo>
                <a:lnTo>
                  <a:pt x="1960753" y="139700"/>
                </a:lnTo>
                <a:lnTo>
                  <a:pt x="2010156" y="139700"/>
                </a:lnTo>
                <a:lnTo>
                  <a:pt x="2059940" y="127000"/>
                </a:lnTo>
                <a:lnTo>
                  <a:pt x="2360803" y="127000"/>
                </a:lnTo>
                <a:lnTo>
                  <a:pt x="2410460" y="139700"/>
                </a:lnTo>
                <a:lnTo>
                  <a:pt x="2459863" y="139700"/>
                </a:lnTo>
                <a:lnTo>
                  <a:pt x="2509126" y="152400"/>
                </a:lnTo>
                <a:lnTo>
                  <a:pt x="2558034" y="152400"/>
                </a:lnTo>
                <a:lnTo>
                  <a:pt x="2937510" y="254000"/>
                </a:lnTo>
                <a:lnTo>
                  <a:pt x="2983230" y="279400"/>
                </a:lnTo>
                <a:lnTo>
                  <a:pt x="3028442" y="292100"/>
                </a:lnTo>
                <a:lnTo>
                  <a:pt x="3073273" y="317500"/>
                </a:lnTo>
                <a:lnTo>
                  <a:pt x="3117596" y="330200"/>
                </a:lnTo>
                <a:lnTo>
                  <a:pt x="3204718" y="381000"/>
                </a:lnTo>
                <a:lnTo>
                  <a:pt x="3289808" y="431800"/>
                </a:lnTo>
                <a:lnTo>
                  <a:pt x="3372739" y="482600"/>
                </a:lnTo>
                <a:lnTo>
                  <a:pt x="3453257" y="533400"/>
                </a:lnTo>
                <a:lnTo>
                  <a:pt x="3492627" y="571500"/>
                </a:lnTo>
                <a:lnTo>
                  <a:pt x="3531235" y="596900"/>
                </a:lnTo>
                <a:lnTo>
                  <a:pt x="3569335" y="635000"/>
                </a:lnTo>
                <a:lnTo>
                  <a:pt x="3606800" y="660400"/>
                </a:lnTo>
                <a:lnTo>
                  <a:pt x="3643503" y="698500"/>
                </a:lnTo>
                <a:lnTo>
                  <a:pt x="3679444" y="736600"/>
                </a:lnTo>
                <a:lnTo>
                  <a:pt x="3714623" y="774700"/>
                </a:lnTo>
                <a:lnTo>
                  <a:pt x="3748786" y="812800"/>
                </a:lnTo>
                <a:lnTo>
                  <a:pt x="3782060" y="850900"/>
                </a:lnTo>
                <a:lnTo>
                  <a:pt x="3814318" y="889000"/>
                </a:lnTo>
                <a:lnTo>
                  <a:pt x="3845560" y="927100"/>
                </a:lnTo>
                <a:lnTo>
                  <a:pt x="3875786" y="965200"/>
                </a:lnTo>
                <a:lnTo>
                  <a:pt x="3904996" y="1003300"/>
                </a:lnTo>
                <a:lnTo>
                  <a:pt x="3933190" y="1041400"/>
                </a:lnTo>
                <a:lnTo>
                  <a:pt x="3960368" y="1079500"/>
                </a:lnTo>
                <a:lnTo>
                  <a:pt x="3986530" y="1130300"/>
                </a:lnTo>
                <a:lnTo>
                  <a:pt x="4011549" y="1168400"/>
                </a:lnTo>
                <a:lnTo>
                  <a:pt x="4035679" y="1206500"/>
                </a:lnTo>
                <a:lnTo>
                  <a:pt x="4058666" y="1257300"/>
                </a:lnTo>
                <a:lnTo>
                  <a:pt x="4080637" y="1295400"/>
                </a:lnTo>
                <a:lnTo>
                  <a:pt x="4101592" y="1346200"/>
                </a:lnTo>
                <a:lnTo>
                  <a:pt x="4121404" y="1384300"/>
                </a:lnTo>
                <a:lnTo>
                  <a:pt x="4140073" y="1435100"/>
                </a:lnTo>
                <a:lnTo>
                  <a:pt x="4157853" y="1473200"/>
                </a:lnTo>
                <a:lnTo>
                  <a:pt x="4174363" y="1524000"/>
                </a:lnTo>
                <a:lnTo>
                  <a:pt x="4189857" y="1574800"/>
                </a:lnTo>
                <a:lnTo>
                  <a:pt x="4204208" y="1612900"/>
                </a:lnTo>
                <a:lnTo>
                  <a:pt x="4217543" y="1663700"/>
                </a:lnTo>
                <a:lnTo>
                  <a:pt x="4229608" y="1714500"/>
                </a:lnTo>
                <a:lnTo>
                  <a:pt x="4240657" y="1765300"/>
                </a:lnTo>
                <a:lnTo>
                  <a:pt x="4250563" y="1803400"/>
                </a:lnTo>
                <a:lnTo>
                  <a:pt x="4259326" y="1854200"/>
                </a:lnTo>
                <a:lnTo>
                  <a:pt x="4266946" y="1905000"/>
                </a:lnTo>
                <a:lnTo>
                  <a:pt x="4273423" y="1955800"/>
                </a:lnTo>
                <a:lnTo>
                  <a:pt x="4278630" y="2006600"/>
                </a:lnTo>
                <a:lnTo>
                  <a:pt x="4282821" y="2057400"/>
                </a:lnTo>
                <a:lnTo>
                  <a:pt x="4285742" y="2108200"/>
                </a:lnTo>
                <a:lnTo>
                  <a:pt x="4287520" y="2159000"/>
                </a:lnTo>
                <a:lnTo>
                  <a:pt x="4288155" y="2209812"/>
                </a:lnTo>
                <a:lnTo>
                  <a:pt x="4288155" y="1445285"/>
                </a:lnTo>
                <a:lnTo>
                  <a:pt x="4280662" y="1422400"/>
                </a:lnTo>
                <a:lnTo>
                  <a:pt x="4262882" y="1384300"/>
                </a:lnTo>
                <a:lnTo>
                  <a:pt x="4244086" y="1333500"/>
                </a:lnTo>
                <a:lnTo>
                  <a:pt x="4224274" y="1295400"/>
                </a:lnTo>
                <a:lnTo>
                  <a:pt x="4203446" y="1244600"/>
                </a:lnTo>
                <a:lnTo>
                  <a:pt x="4181602" y="1206500"/>
                </a:lnTo>
                <a:lnTo>
                  <a:pt x="4158742" y="1155700"/>
                </a:lnTo>
                <a:lnTo>
                  <a:pt x="4134866" y="1117600"/>
                </a:lnTo>
                <a:lnTo>
                  <a:pt x="4110101" y="1066800"/>
                </a:lnTo>
                <a:lnTo>
                  <a:pt x="4084193" y="1028700"/>
                </a:lnTo>
                <a:lnTo>
                  <a:pt x="4057396" y="990600"/>
                </a:lnTo>
                <a:lnTo>
                  <a:pt x="4029710" y="952500"/>
                </a:lnTo>
                <a:lnTo>
                  <a:pt x="4000881" y="901700"/>
                </a:lnTo>
                <a:lnTo>
                  <a:pt x="3971163" y="863600"/>
                </a:lnTo>
                <a:lnTo>
                  <a:pt x="3940556" y="825500"/>
                </a:lnTo>
                <a:lnTo>
                  <a:pt x="3908933" y="787400"/>
                </a:lnTo>
                <a:lnTo>
                  <a:pt x="3876421" y="749300"/>
                </a:lnTo>
                <a:lnTo>
                  <a:pt x="3842893" y="711200"/>
                </a:lnTo>
                <a:lnTo>
                  <a:pt x="3808476" y="673100"/>
                </a:lnTo>
                <a:lnTo>
                  <a:pt x="3773170" y="635000"/>
                </a:lnTo>
                <a:lnTo>
                  <a:pt x="3736975" y="609600"/>
                </a:lnTo>
                <a:lnTo>
                  <a:pt x="3700272" y="571500"/>
                </a:lnTo>
                <a:lnTo>
                  <a:pt x="3662934" y="533400"/>
                </a:lnTo>
                <a:lnTo>
                  <a:pt x="3624834" y="508000"/>
                </a:lnTo>
                <a:lnTo>
                  <a:pt x="3586226" y="469900"/>
                </a:lnTo>
                <a:lnTo>
                  <a:pt x="3507105" y="419100"/>
                </a:lnTo>
                <a:lnTo>
                  <a:pt x="3466719" y="381000"/>
                </a:lnTo>
                <a:lnTo>
                  <a:pt x="3384169" y="330200"/>
                </a:lnTo>
                <a:lnTo>
                  <a:pt x="3299460" y="279400"/>
                </a:lnTo>
                <a:lnTo>
                  <a:pt x="3212846" y="228600"/>
                </a:lnTo>
                <a:lnTo>
                  <a:pt x="3168777" y="215900"/>
                </a:lnTo>
                <a:lnTo>
                  <a:pt x="3079242" y="165100"/>
                </a:lnTo>
                <a:lnTo>
                  <a:pt x="2988056" y="139700"/>
                </a:lnTo>
                <a:lnTo>
                  <a:pt x="2964942" y="127000"/>
                </a:lnTo>
                <a:lnTo>
                  <a:pt x="2941828" y="114300"/>
                </a:lnTo>
                <a:lnTo>
                  <a:pt x="2608326" y="25400"/>
                </a:lnTo>
                <a:lnTo>
                  <a:pt x="2559431" y="25400"/>
                </a:lnTo>
                <a:lnTo>
                  <a:pt x="2510282" y="12700"/>
                </a:lnTo>
                <a:lnTo>
                  <a:pt x="2460866" y="12700"/>
                </a:lnTo>
                <a:lnTo>
                  <a:pt x="2411095" y="0"/>
                </a:lnTo>
                <a:lnTo>
                  <a:pt x="2009521" y="0"/>
                </a:lnTo>
                <a:lnTo>
                  <a:pt x="1959864" y="12700"/>
                </a:lnTo>
                <a:lnTo>
                  <a:pt x="1910334" y="12700"/>
                </a:lnTo>
                <a:lnTo>
                  <a:pt x="1861185" y="25400"/>
                </a:lnTo>
                <a:lnTo>
                  <a:pt x="1812290" y="25400"/>
                </a:lnTo>
                <a:lnTo>
                  <a:pt x="1478788" y="114300"/>
                </a:lnTo>
                <a:lnTo>
                  <a:pt x="1432560" y="139700"/>
                </a:lnTo>
                <a:lnTo>
                  <a:pt x="1341374" y="165100"/>
                </a:lnTo>
                <a:lnTo>
                  <a:pt x="1251839" y="215900"/>
                </a:lnTo>
                <a:lnTo>
                  <a:pt x="1207770" y="228600"/>
                </a:lnTo>
                <a:lnTo>
                  <a:pt x="1121156" y="279400"/>
                </a:lnTo>
                <a:lnTo>
                  <a:pt x="1036447" y="330200"/>
                </a:lnTo>
                <a:lnTo>
                  <a:pt x="954024" y="381000"/>
                </a:lnTo>
                <a:lnTo>
                  <a:pt x="913511" y="419100"/>
                </a:lnTo>
                <a:lnTo>
                  <a:pt x="834390" y="469900"/>
                </a:lnTo>
                <a:lnTo>
                  <a:pt x="795782" y="508000"/>
                </a:lnTo>
                <a:lnTo>
                  <a:pt x="757809" y="533400"/>
                </a:lnTo>
                <a:lnTo>
                  <a:pt x="720344" y="571500"/>
                </a:lnTo>
                <a:lnTo>
                  <a:pt x="683641" y="609600"/>
                </a:lnTo>
                <a:lnTo>
                  <a:pt x="647573" y="635000"/>
                </a:lnTo>
                <a:lnTo>
                  <a:pt x="612140" y="673100"/>
                </a:lnTo>
                <a:lnTo>
                  <a:pt x="577723" y="711200"/>
                </a:lnTo>
                <a:lnTo>
                  <a:pt x="544322" y="749300"/>
                </a:lnTo>
                <a:lnTo>
                  <a:pt x="511683" y="787400"/>
                </a:lnTo>
                <a:lnTo>
                  <a:pt x="480060" y="825500"/>
                </a:lnTo>
                <a:lnTo>
                  <a:pt x="449453" y="863600"/>
                </a:lnTo>
                <a:lnTo>
                  <a:pt x="419747" y="901700"/>
                </a:lnTo>
                <a:lnTo>
                  <a:pt x="391007" y="952500"/>
                </a:lnTo>
                <a:lnTo>
                  <a:pt x="363232" y="990600"/>
                </a:lnTo>
                <a:lnTo>
                  <a:pt x="336435" y="1028700"/>
                </a:lnTo>
                <a:lnTo>
                  <a:pt x="310616" y="1066800"/>
                </a:lnTo>
                <a:lnTo>
                  <a:pt x="285788" y="1117600"/>
                </a:lnTo>
                <a:lnTo>
                  <a:pt x="261937" y="1155700"/>
                </a:lnTo>
                <a:lnTo>
                  <a:pt x="239102" y="1206500"/>
                </a:lnTo>
                <a:lnTo>
                  <a:pt x="217258" y="1244600"/>
                </a:lnTo>
                <a:lnTo>
                  <a:pt x="196418" y="1295400"/>
                </a:lnTo>
                <a:lnTo>
                  <a:pt x="176606" y="1333500"/>
                </a:lnTo>
                <a:lnTo>
                  <a:pt x="157810" y="1384300"/>
                </a:lnTo>
                <a:lnTo>
                  <a:pt x="140030" y="1422400"/>
                </a:lnTo>
                <a:lnTo>
                  <a:pt x="123291" y="1473200"/>
                </a:lnTo>
                <a:lnTo>
                  <a:pt x="107594" y="1524000"/>
                </a:lnTo>
                <a:lnTo>
                  <a:pt x="92938" y="1562100"/>
                </a:lnTo>
                <a:lnTo>
                  <a:pt x="79324" y="1612900"/>
                </a:lnTo>
                <a:lnTo>
                  <a:pt x="66776" y="1663700"/>
                </a:lnTo>
                <a:lnTo>
                  <a:pt x="55283" y="1714500"/>
                </a:lnTo>
                <a:lnTo>
                  <a:pt x="44856" y="1752600"/>
                </a:lnTo>
                <a:lnTo>
                  <a:pt x="35509" y="1803400"/>
                </a:lnTo>
                <a:lnTo>
                  <a:pt x="27228" y="1854200"/>
                </a:lnTo>
                <a:lnTo>
                  <a:pt x="20027" y="1905000"/>
                </a:lnTo>
                <a:lnTo>
                  <a:pt x="13944" y="1955800"/>
                </a:lnTo>
                <a:lnTo>
                  <a:pt x="8940" y="2006600"/>
                </a:lnTo>
                <a:lnTo>
                  <a:pt x="5041" y="2057400"/>
                </a:lnTo>
                <a:lnTo>
                  <a:pt x="2235" y="2108200"/>
                </a:lnTo>
                <a:lnTo>
                  <a:pt x="558" y="2159000"/>
                </a:lnTo>
                <a:lnTo>
                  <a:pt x="0" y="2209812"/>
                </a:lnTo>
                <a:lnTo>
                  <a:pt x="558" y="2260612"/>
                </a:lnTo>
                <a:lnTo>
                  <a:pt x="2235" y="2311412"/>
                </a:lnTo>
                <a:lnTo>
                  <a:pt x="8940" y="2400300"/>
                </a:lnTo>
                <a:lnTo>
                  <a:pt x="13944" y="2451100"/>
                </a:lnTo>
                <a:lnTo>
                  <a:pt x="20027" y="2501900"/>
                </a:lnTo>
                <a:lnTo>
                  <a:pt x="27228" y="2552700"/>
                </a:lnTo>
                <a:lnTo>
                  <a:pt x="35509" y="2603500"/>
                </a:lnTo>
                <a:lnTo>
                  <a:pt x="44856" y="2654300"/>
                </a:lnTo>
                <a:lnTo>
                  <a:pt x="55283" y="2705100"/>
                </a:lnTo>
                <a:lnTo>
                  <a:pt x="66776" y="2743200"/>
                </a:lnTo>
                <a:lnTo>
                  <a:pt x="79324" y="2794000"/>
                </a:lnTo>
                <a:lnTo>
                  <a:pt x="92938" y="2844800"/>
                </a:lnTo>
                <a:lnTo>
                  <a:pt x="107594" y="2895600"/>
                </a:lnTo>
                <a:lnTo>
                  <a:pt x="123291" y="2933700"/>
                </a:lnTo>
                <a:lnTo>
                  <a:pt x="140030" y="2984500"/>
                </a:lnTo>
                <a:lnTo>
                  <a:pt x="157810" y="3022600"/>
                </a:lnTo>
                <a:lnTo>
                  <a:pt x="176606" y="3073400"/>
                </a:lnTo>
                <a:lnTo>
                  <a:pt x="196418" y="3124200"/>
                </a:lnTo>
                <a:lnTo>
                  <a:pt x="217258" y="3162300"/>
                </a:lnTo>
                <a:lnTo>
                  <a:pt x="239102" y="3213100"/>
                </a:lnTo>
                <a:lnTo>
                  <a:pt x="261937" y="3251200"/>
                </a:lnTo>
                <a:lnTo>
                  <a:pt x="285788" y="3289300"/>
                </a:lnTo>
                <a:lnTo>
                  <a:pt x="310616" y="3340100"/>
                </a:lnTo>
                <a:lnTo>
                  <a:pt x="336435" y="3378200"/>
                </a:lnTo>
                <a:lnTo>
                  <a:pt x="363232" y="3416300"/>
                </a:lnTo>
                <a:lnTo>
                  <a:pt x="391007" y="3467100"/>
                </a:lnTo>
                <a:lnTo>
                  <a:pt x="419747" y="3505200"/>
                </a:lnTo>
                <a:lnTo>
                  <a:pt x="449453" y="3543300"/>
                </a:lnTo>
                <a:lnTo>
                  <a:pt x="480060" y="3581400"/>
                </a:lnTo>
                <a:lnTo>
                  <a:pt x="511683" y="3619500"/>
                </a:lnTo>
                <a:lnTo>
                  <a:pt x="544322" y="3657600"/>
                </a:lnTo>
                <a:lnTo>
                  <a:pt x="577723" y="3695700"/>
                </a:lnTo>
                <a:lnTo>
                  <a:pt x="612140" y="3733800"/>
                </a:lnTo>
                <a:lnTo>
                  <a:pt x="647573" y="3771900"/>
                </a:lnTo>
                <a:lnTo>
                  <a:pt x="683641" y="3797300"/>
                </a:lnTo>
                <a:lnTo>
                  <a:pt x="720344" y="3835400"/>
                </a:lnTo>
                <a:lnTo>
                  <a:pt x="757809" y="3873500"/>
                </a:lnTo>
                <a:lnTo>
                  <a:pt x="795782" y="3898900"/>
                </a:lnTo>
                <a:lnTo>
                  <a:pt x="834390" y="3937000"/>
                </a:lnTo>
                <a:lnTo>
                  <a:pt x="873760" y="3962400"/>
                </a:lnTo>
                <a:lnTo>
                  <a:pt x="913511" y="4000500"/>
                </a:lnTo>
                <a:lnTo>
                  <a:pt x="994918" y="4051300"/>
                </a:lnTo>
                <a:lnTo>
                  <a:pt x="1078611" y="4102100"/>
                </a:lnTo>
                <a:lnTo>
                  <a:pt x="1164209" y="4152900"/>
                </a:lnTo>
                <a:lnTo>
                  <a:pt x="1251839" y="4203700"/>
                </a:lnTo>
                <a:lnTo>
                  <a:pt x="1296416" y="4216400"/>
                </a:lnTo>
                <a:lnTo>
                  <a:pt x="1341374" y="4241800"/>
                </a:lnTo>
                <a:lnTo>
                  <a:pt x="1386713" y="4254500"/>
                </a:lnTo>
                <a:lnTo>
                  <a:pt x="1432560" y="4279900"/>
                </a:lnTo>
                <a:lnTo>
                  <a:pt x="1861185" y="4394200"/>
                </a:lnTo>
                <a:lnTo>
                  <a:pt x="1910334" y="4394200"/>
                </a:lnTo>
                <a:lnTo>
                  <a:pt x="1959864" y="4406900"/>
                </a:lnTo>
                <a:lnTo>
                  <a:pt x="2109470" y="4406900"/>
                </a:lnTo>
                <a:lnTo>
                  <a:pt x="2159889" y="4419600"/>
                </a:lnTo>
                <a:lnTo>
                  <a:pt x="2260854" y="4419600"/>
                </a:lnTo>
                <a:lnTo>
                  <a:pt x="2311146" y="4406900"/>
                </a:lnTo>
                <a:lnTo>
                  <a:pt x="2460866" y="4406900"/>
                </a:lnTo>
                <a:lnTo>
                  <a:pt x="2510282" y="4394200"/>
                </a:lnTo>
                <a:lnTo>
                  <a:pt x="2559431" y="4394200"/>
                </a:lnTo>
                <a:lnTo>
                  <a:pt x="2988056" y="4279900"/>
                </a:lnTo>
                <a:lnTo>
                  <a:pt x="3033903" y="4254500"/>
                </a:lnTo>
                <a:lnTo>
                  <a:pt x="3079242" y="4241800"/>
                </a:lnTo>
                <a:lnTo>
                  <a:pt x="3124200" y="4216400"/>
                </a:lnTo>
                <a:lnTo>
                  <a:pt x="3168777" y="4203700"/>
                </a:lnTo>
                <a:lnTo>
                  <a:pt x="3256407" y="4152900"/>
                </a:lnTo>
                <a:lnTo>
                  <a:pt x="3342132" y="4102100"/>
                </a:lnTo>
                <a:lnTo>
                  <a:pt x="3425698" y="4051300"/>
                </a:lnTo>
                <a:lnTo>
                  <a:pt x="3507105" y="4000500"/>
                </a:lnTo>
                <a:lnTo>
                  <a:pt x="3546983" y="3962400"/>
                </a:lnTo>
                <a:lnTo>
                  <a:pt x="3586226" y="3937000"/>
                </a:lnTo>
                <a:lnTo>
                  <a:pt x="3624834" y="3898900"/>
                </a:lnTo>
                <a:lnTo>
                  <a:pt x="3662934" y="3873500"/>
                </a:lnTo>
                <a:lnTo>
                  <a:pt x="3700272" y="3835400"/>
                </a:lnTo>
                <a:lnTo>
                  <a:pt x="3736975" y="3797300"/>
                </a:lnTo>
                <a:lnTo>
                  <a:pt x="3773170" y="3771900"/>
                </a:lnTo>
                <a:lnTo>
                  <a:pt x="3808476" y="3733800"/>
                </a:lnTo>
                <a:lnTo>
                  <a:pt x="3842893" y="3695700"/>
                </a:lnTo>
                <a:lnTo>
                  <a:pt x="3876421" y="3657600"/>
                </a:lnTo>
                <a:lnTo>
                  <a:pt x="3908933" y="3619500"/>
                </a:lnTo>
                <a:lnTo>
                  <a:pt x="3940556" y="3581400"/>
                </a:lnTo>
                <a:lnTo>
                  <a:pt x="3971163" y="3543300"/>
                </a:lnTo>
                <a:lnTo>
                  <a:pt x="4000881" y="3505200"/>
                </a:lnTo>
                <a:lnTo>
                  <a:pt x="4029710" y="3467100"/>
                </a:lnTo>
                <a:lnTo>
                  <a:pt x="4057396" y="3416300"/>
                </a:lnTo>
                <a:lnTo>
                  <a:pt x="4084193" y="3378200"/>
                </a:lnTo>
                <a:lnTo>
                  <a:pt x="4110101" y="3340100"/>
                </a:lnTo>
                <a:lnTo>
                  <a:pt x="4134866" y="3289300"/>
                </a:lnTo>
                <a:lnTo>
                  <a:pt x="4158742" y="3251200"/>
                </a:lnTo>
                <a:lnTo>
                  <a:pt x="4181602" y="3213100"/>
                </a:lnTo>
                <a:lnTo>
                  <a:pt x="4203446" y="3162300"/>
                </a:lnTo>
                <a:lnTo>
                  <a:pt x="4224274" y="3124200"/>
                </a:lnTo>
                <a:lnTo>
                  <a:pt x="4244086" y="3073400"/>
                </a:lnTo>
                <a:lnTo>
                  <a:pt x="4262882" y="3022600"/>
                </a:lnTo>
                <a:lnTo>
                  <a:pt x="4280662" y="2984500"/>
                </a:lnTo>
                <a:lnTo>
                  <a:pt x="4297299" y="2933700"/>
                </a:lnTo>
                <a:lnTo>
                  <a:pt x="4313047" y="2895600"/>
                </a:lnTo>
                <a:lnTo>
                  <a:pt x="4327779" y="2844800"/>
                </a:lnTo>
                <a:lnTo>
                  <a:pt x="4341368" y="2794000"/>
                </a:lnTo>
                <a:lnTo>
                  <a:pt x="4353941" y="2743200"/>
                </a:lnTo>
                <a:lnTo>
                  <a:pt x="4365371" y="2705100"/>
                </a:lnTo>
                <a:lnTo>
                  <a:pt x="4375785" y="2654300"/>
                </a:lnTo>
                <a:lnTo>
                  <a:pt x="4385183" y="2603500"/>
                </a:lnTo>
                <a:lnTo>
                  <a:pt x="4393438" y="2552700"/>
                </a:lnTo>
                <a:lnTo>
                  <a:pt x="4400677" y="2501900"/>
                </a:lnTo>
                <a:lnTo>
                  <a:pt x="4406773" y="2451100"/>
                </a:lnTo>
                <a:lnTo>
                  <a:pt x="4411726" y="2400300"/>
                </a:lnTo>
                <a:lnTo>
                  <a:pt x="4418457" y="2311412"/>
                </a:lnTo>
                <a:lnTo>
                  <a:pt x="4420108" y="2260612"/>
                </a:lnTo>
                <a:lnTo>
                  <a:pt x="4420616" y="2209812"/>
                </a:lnTo>
                <a:close/>
              </a:path>
            </a:pathLst>
          </a:custGeom>
          <a:solidFill>
            <a:srgbClr val="363636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endParaRPr sz="1867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A17279A6-37B8-1EB1-2646-2BCA3D3906E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29" r="-3911" b="372"/>
          <a:stretch/>
        </p:blipFill>
        <p:spPr>
          <a:xfrm>
            <a:off x="15660997" y="2864295"/>
            <a:ext cx="3245583" cy="3588924"/>
          </a:xfrm>
          <a:prstGeom prst="ellipse">
            <a:avLst/>
          </a:prstGeom>
          <a:ln>
            <a:noFill/>
          </a:ln>
          <a:effectLst/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0F7528B8-4108-B234-429E-5DBAB0D57C86}"/>
              </a:ext>
            </a:extLst>
          </p:cNvPr>
          <p:cNvSpPr txBox="1"/>
          <p:nvPr/>
        </p:nvSpPr>
        <p:spPr>
          <a:xfrm>
            <a:off x="5957131" y="6499982"/>
            <a:ext cx="3654980" cy="12741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lnSpc>
                <a:spcPct val="120000"/>
              </a:lnSpc>
              <a:buNone/>
            </a:pPr>
            <a:r>
              <a:rPr lang="ru-RU" sz="3200" dirty="0">
                <a:solidFill>
                  <a:srgbClr val="C00000"/>
                </a:solidFill>
                <a:latin typeface="+mn-lt"/>
              </a:rPr>
              <a:t>Ерохина Карина Сергеевна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18DD920B-9704-886F-7671-8FFD483A5EC0}"/>
              </a:ext>
            </a:extLst>
          </p:cNvPr>
          <p:cNvSpPr txBox="1"/>
          <p:nvPr/>
        </p:nvSpPr>
        <p:spPr>
          <a:xfrm>
            <a:off x="609978" y="6494129"/>
            <a:ext cx="4259648" cy="12741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lnSpc>
                <a:spcPct val="120000"/>
              </a:lnSpc>
              <a:buNone/>
            </a:pPr>
            <a:r>
              <a:rPr lang="ru-RU" sz="3200" dirty="0" err="1">
                <a:solidFill>
                  <a:srgbClr val="C00000"/>
                </a:solidFill>
                <a:latin typeface="+mn-lt"/>
              </a:rPr>
              <a:t>Тухфатуллина</a:t>
            </a:r>
            <a:r>
              <a:rPr lang="ru-RU" sz="3200" dirty="0">
                <a:solidFill>
                  <a:srgbClr val="C00000"/>
                </a:solidFill>
                <a:latin typeface="+mn-lt"/>
              </a:rPr>
              <a:t> Сабрина </a:t>
            </a:r>
            <a:r>
              <a:rPr lang="ru-RU" sz="3200" dirty="0" err="1">
                <a:solidFill>
                  <a:srgbClr val="C00000"/>
                </a:solidFill>
                <a:latin typeface="+mn-lt"/>
              </a:rPr>
              <a:t>Ренатовна</a:t>
            </a:r>
            <a:endParaRPr lang="ru-RU" sz="3200" dirty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6464EC7-37A1-132B-515D-3937FEA65FA7}"/>
              </a:ext>
            </a:extLst>
          </p:cNvPr>
          <p:cNvSpPr txBox="1"/>
          <p:nvPr/>
        </p:nvSpPr>
        <p:spPr>
          <a:xfrm>
            <a:off x="10695305" y="6492247"/>
            <a:ext cx="4036696" cy="12741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lnSpc>
                <a:spcPct val="120000"/>
              </a:lnSpc>
              <a:buNone/>
            </a:pPr>
            <a:r>
              <a:rPr lang="ru-RU" sz="3200" dirty="0" err="1">
                <a:solidFill>
                  <a:srgbClr val="C00000"/>
                </a:solidFill>
                <a:latin typeface="+mn-lt"/>
              </a:rPr>
              <a:t>Ковылина</a:t>
            </a:r>
            <a:r>
              <a:rPr lang="ru-RU" sz="3200" dirty="0">
                <a:solidFill>
                  <a:srgbClr val="C00000"/>
                </a:solidFill>
                <a:latin typeface="+mn-lt"/>
              </a:rPr>
              <a:t> Наталья Александровна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C005269D-5678-54CB-9FDF-AE52E59101B7}"/>
              </a:ext>
            </a:extLst>
          </p:cNvPr>
          <p:cNvSpPr txBox="1"/>
          <p:nvPr/>
        </p:nvSpPr>
        <p:spPr>
          <a:xfrm>
            <a:off x="15819631" y="6498907"/>
            <a:ext cx="3809614" cy="12741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lnSpc>
                <a:spcPct val="120000"/>
              </a:lnSpc>
              <a:buNone/>
            </a:pPr>
            <a:r>
              <a:rPr lang="ru-RU" sz="3200" dirty="0" err="1">
                <a:solidFill>
                  <a:srgbClr val="C00000"/>
                </a:solidFill>
              </a:rPr>
              <a:t>Осмаков</a:t>
            </a:r>
            <a:r>
              <a:rPr lang="ru-RU" sz="3200" dirty="0">
                <a:solidFill>
                  <a:srgbClr val="C00000"/>
                </a:solidFill>
              </a:rPr>
              <a:t> Никита</a:t>
            </a:r>
          </a:p>
          <a:p>
            <a:pPr marL="0" indent="0" algn="ctr">
              <a:lnSpc>
                <a:spcPct val="120000"/>
              </a:lnSpc>
              <a:buNone/>
            </a:pPr>
            <a:r>
              <a:rPr lang="ru-RU" sz="3200" dirty="0">
                <a:solidFill>
                  <a:srgbClr val="C00000"/>
                </a:solidFill>
              </a:rPr>
              <a:t>Александрович</a:t>
            </a:r>
          </a:p>
        </p:txBody>
      </p:sp>
      <p:pic>
        <p:nvPicPr>
          <p:cNvPr id="14" name="Google Shape;2260;p22">
            <a:extLst>
              <a:ext uri="{FF2B5EF4-FFF2-40B4-BE49-F238E27FC236}">
                <a16:creationId xmlns:a16="http://schemas.microsoft.com/office/drawing/2014/main" id="{66831AEC-1B6C-B3B7-2694-AA95D84E1B33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l="165" t="8667" r="-1" b="24555"/>
          <a:stretch/>
        </p:blipFill>
        <p:spPr>
          <a:xfrm>
            <a:off x="881184" y="3018808"/>
            <a:ext cx="3422906" cy="3437689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47A83D3-63AB-A612-912A-E9CC14798483}"/>
              </a:ext>
            </a:extLst>
          </p:cNvPr>
          <p:cNvSpPr txBox="1"/>
          <p:nvPr/>
        </p:nvSpPr>
        <p:spPr>
          <a:xfrm>
            <a:off x="1356251" y="7768324"/>
            <a:ext cx="2789030" cy="6832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lnSpc>
                <a:spcPct val="120000"/>
              </a:lnSpc>
              <a:buNone/>
            </a:pPr>
            <a:r>
              <a:rPr lang="ru-RU" sz="3200" b="1" dirty="0">
                <a:solidFill>
                  <a:srgbClr val="4E4E50"/>
                </a:solidFill>
                <a:latin typeface="+mn-lt"/>
              </a:rPr>
              <a:t>Аналитик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41ABCD4-3507-AD2C-4C96-4C521F3CADE3}"/>
              </a:ext>
            </a:extLst>
          </p:cNvPr>
          <p:cNvSpPr txBox="1"/>
          <p:nvPr/>
        </p:nvSpPr>
        <p:spPr>
          <a:xfrm>
            <a:off x="6520490" y="7767383"/>
            <a:ext cx="2528262" cy="6832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lnSpc>
                <a:spcPct val="120000"/>
              </a:lnSpc>
              <a:buNone/>
            </a:pPr>
            <a:r>
              <a:rPr lang="ru-RU" sz="3200" b="1" dirty="0">
                <a:solidFill>
                  <a:srgbClr val="4E4E50"/>
                </a:solidFill>
                <a:latin typeface="+mn-lt"/>
              </a:rPr>
              <a:t>Аналитик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6878095-AACF-ECF4-BB71-DFD80E8E96ED}"/>
              </a:ext>
            </a:extLst>
          </p:cNvPr>
          <p:cNvSpPr txBox="1"/>
          <p:nvPr/>
        </p:nvSpPr>
        <p:spPr>
          <a:xfrm>
            <a:off x="11086865" y="7766442"/>
            <a:ext cx="3259056" cy="6438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lnSpc>
                <a:spcPct val="120000"/>
              </a:lnSpc>
              <a:buNone/>
            </a:pPr>
            <a:r>
              <a:rPr lang="ru-RU" sz="3200" b="1" dirty="0">
                <a:solidFill>
                  <a:srgbClr val="4E4E50"/>
                </a:solidFill>
              </a:rPr>
              <a:t>Аналитик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D352B9C-AE84-8678-FB67-6DFF1CFCA9D9}"/>
              </a:ext>
            </a:extLst>
          </p:cNvPr>
          <p:cNvSpPr txBox="1"/>
          <p:nvPr/>
        </p:nvSpPr>
        <p:spPr>
          <a:xfrm>
            <a:off x="15992475" y="7766442"/>
            <a:ext cx="3463926" cy="6438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lnSpc>
                <a:spcPct val="120000"/>
              </a:lnSpc>
              <a:buNone/>
            </a:pPr>
            <a:r>
              <a:rPr lang="ru-RU" sz="3200" b="1" dirty="0">
                <a:solidFill>
                  <a:srgbClr val="4E4E50"/>
                </a:solidFill>
                <a:latin typeface="+mn-lt"/>
              </a:rPr>
              <a:t>Разработчик ПО</a:t>
            </a:r>
          </a:p>
        </p:txBody>
      </p:sp>
      <p:sp>
        <p:nvSpPr>
          <p:cNvPr id="29" name="Заголовок 2">
            <a:extLst>
              <a:ext uri="{FF2B5EF4-FFF2-40B4-BE49-F238E27FC236}">
                <a16:creationId xmlns:a16="http://schemas.microsoft.com/office/drawing/2014/main" id="{7FC3AC49-E9CB-44F3-4885-E3AC5EB07D3F}"/>
              </a:ext>
            </a:extLst>
          </p:cNvPr>
          <p:cNvSpPr txBox="1">
            <a:spLocks/>
          </p:cNvSpPr>
          <p:nvPr/>
        </p:nvSpPr>
        <p:spPr>
          <a:xfrm>
            <a:off x="314802" y="860564"/>
            <a:ext cx="9741217" cy="91108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150839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258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ru-RU" sz="8000" b="1" dirty="0">
                <a:solidFill>
                  <a:srgbClr val="4E4E50"/>
                </a:solidFill>
                <a:latin typeface="+mn-lt"/>
              </a:rPr>
              <a:t>К</a:t>
            </a:r>
            <a:r>
              <a:rPr lang="ru-RU" sz="8000" b="1" dirty="0">
                <a:solidFill>
                  <a:srgbClr val="BF241E"/>
                </a:solidFill>
                <a:latin typeface="+mn-lt"/>
              </a:rPr>
              <a:t>оманда</a:t>
            </a:r>
          </a:p>
        </p:txBody>
      </p:sp>
    </p:spTree>
    <p:extLst>
      <p:ext uri="{BB962C8B-B14F-4D97-AF65-F5344CB8AC3E}">
        <p14:creationId xmlns:p14="http://schemas.microsoft.com/office/powerpoint/2010/main" val="38328570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2251;p22">
            <a:extLst>
              <a:ext uri="{FF2B5EF4-FFF2-40B4-BE49-F238E27FC236}">
                <a16:creationId xmlns:a16="http://schemas.microsoft.com/office/drawing/2014/main" id="{6C3D3A27-6700-A68B-50A0-C402ABF7CFB7}"/>
              </a:ext>
            </a:extLst>
          </p:cNvPr>
          <p:cNvSpPr/>
          <p:nvPr/>
        </p:nvSpPr>
        <p:spPr>
          <a:xfrm>
            <a:off x="2028387" y="3728628"/>
            <a:ext cx="2781541" cy="2529035"/>
          </a:xfrm>
          <a:custGeom>
            <a:avLst/>
            <a:gdLst/>
            <a:ahLst/>
            <a:cxnLst/>
            <a:rect l="l" t="t" r="r" b="b"/>
            <a:pathLst>
              <a:path w="4434840" h="4448810" extrusionOk="0">
                <a:moveTo>
                  <a:pt x="1327416" y="178435"/>
                </a:moveTo>
                <a:lnTo>
                  <a:pt x="1186700" y="254889"/>
                </a:lnTo>
                <a:lnTo>
                  <a:pt x="1140726" y="267716"/>
                </a:lnTo>
                <a:lnTo>
                  <a:pt x="1095387" y="293116"/>
                </a:lnTo>
                <a:lnTo>
                  <a:pt x="1050556" y="331470"/>
                </a:lnTo>
                <a:lnTo>
                  <a:pt x="331343" y="1045210"/>
                </a:lnTo>
                <a:lnTo>
                  <a:pt x="303733" y="1096264"/>
                </a:lnTo>
                <a:lnTo>
                  <a:pt x="277469" y="1134491"/>
                </a:lnTo>
                <a:lnTo>
                  <a:pt x="252552" y="1185418"/>
                </a:lnTo>
                <a:lnTo>
                  <a:pt x="228981" y="1236472"/>
                </a:lnTo>
                <a:lnTo>
                  <a:pt x="206756" y="1274699"/>
                </a:lnTo>
                <a:lnTo>
                  <a:pt x="185889" y="1325626"/>
                </a:lnTo>
                <a:lnTo>
                  <a:pt x="1327416" y="178435"/>
                </a:lnTo>
                <a:close/>
              </a:path>
              <a:path w="4434840" h="4448810" extrusionOk="0">
                <a:moveTo>
                  <a:pt x="1719338" y="50927"/>
                </a:moveTo>
                <a:lnTo>
                  <a:pt x="1537474" y="101981"/>
                </a:lnTo>
                <a:lnTo>
                  <a:pt x="105067" y="1542288"/>
                </a:lnTo>
                <a:lnTo>
                  <a:pt x="91490" y="1580515"/>
                </a:lnTo>
                <a:lnTo>
                  <a:pt x="78295" y="1631569"/>
                </a:lnTo>
                <a:lnTo>
                  <a:pt x="65862" y="1669796"/>
                </a:lnTo>
                <a:lnTo>
                  <a:pt x="54559" y="1720723"/>
                </a:lnTo>
                <a:lnTo>
                  <a:pt x="1719338" y="50927"/>
                </a:lnTo>
                <a:close/>
              </a:path>
              <a:path w="4434840" h="4448810" extrusionOk="0">
                <a:moveTo>
                  <a:pt x="2030488" y="0"/>
                </a:moveTo>
                <a:lnTo>
                  <a:pt x="1992896" y="0"/>
                </a:lnTo>
                <a:lnTo>
                  <a:pt x="1955685" y="12700"/>
                </a:lnTo>
                <a:lnTo>
                  <a:pt x="1918474" y="12700"/>
                </a:lnTo>
                <a:lnTo>
                  <a:pt x="1881009" y="25527"/>
                </a:lnTo>
                <a:lnTo>
                  <a:pt x="26276" y="1886458"/>
                </a:lnTo>
                <a:lnTo>
                  <a:pt x="20599" y="1924685"/>
                </a:lnTo>
                <a:lnTo>
                  <a:pt x="15671" y="1962912"/>
                </a:lnTo>
                <a:lnTo>
                  <a:pt x="11506" y="1988439"/>
                </a:lnTo>
                <a:lnTo>
                  <a:pt x="8089" y="2026666"/>
                </a:lnTo>
                <a:lnTo>
                  <a:pt x="2030488" y="0"/>
                </a:lnTo>
                <a:close/>
              </a:path>
              <a:path w="4434840" h="4448810" extrusionOk="0">
                <a:moveTo>
                  <a:pt x="2299220" y="0"/>
                </a:moveTo>
                <a:lnTo>
                  <a:pt x="2169807" y="0"/>
                </a:lnTo>
                <a:lnTo>
                  <a:pt x="0" y="2166874"/>
                </a:lnTo>
                <a:lnTo>
                  <a:pt x="266" y="2243455"/>
                </a:lnTo>
                <a:lnTo>
                  <a:pt x="2032" y="2307082"/>
                </a:lnTo>
                <a:lnTo>
                  <a:pt x="2299220" y="0"/>
                </a:lnTo>
                <a:close/>
              </a:path>
              <a:path w="4434840" h="4448810" extrusionOk="0">
                <a:moveTo>
                  <a:pt x="2541663" y="12700"/>
                </a:moveTo>
                <a:lnTo>
                  <a:pt x="2453525" y="12700"/>
                </a:lnTo>
                <a:lnTo>
                  <a:pt x="2424442" y="0"/>
                </a:lnTo>
                <a:lnTo>
                  <a:pt x="10109" y="2421902"/>
                </a:lnTo>
                <a:lnTo>
                  <a:pt x="13169" y="2460129"/>
                </a:lnTo>
                <a:lnTo>
                  <a:pt x="16421" y="2485644"/>
                </a:lnTo>
                <a:lnTo>
                  <a:pt x="20053" y="2511044"/>
                </a:lnTo>
                <a:lnTo>
                  <a:pt x="24257" y="2549271"/>
                </a:lnTo>
                <a:lnTo>
                  <a:pt x="2541663" y="12700"/>
                </a:lnTo>
                <a:close/>
              </a:path>
              <a:path w="4434840" h="4448810" extrusionOk="0">
                <a:moveTo>
                  <a:pt x="2759849" y="63754"/>
                </a:moveTo>
                <a:lnTo>
                  <a:pt x="2732798" y="50927"/>
                </a:lnTo>
                <a:lnTo>
                  <a:pt x="2679712" y="38227"/>
                </a:lnTo>
                <a:lnTo>
                  <a:pt x="2652661" y="38227"/>
                </a:lnTo>
                <a:lnTo>
                  <a:pt x="42443" y="2651252"/>
                </a:lnTo>
                <a:lnTo>
                  <a:pt x="48501" y="2689479"/>
                </a:lnTo>
                <a:lnTo>
                  <a:pt x="66687" y="2766060"/>
                </a:lnTo>
                <a:lnTo>
                  <a:pt x="2759849" y="63754"/>
                </a:lnTo>
                <a:close/>
              </a:path>
              <a:path w="4434840" h="4448810" extrusionOk="0">
                <a:moveTo>
                  <a:pt x="2963811" y="127508"/>
                </a:moveTo>
                <a:lnTo>
                  <a:pt x="2914408" y="101981"/>
                </a:lnTo>
                <a:lnTo>
                  <a:pt x="2889377" y="101981"/>
                </a:lnTo>
                <a:lnTo>
                  <a:pt x="2864866" y="89281"/>
                </a:lnTo>
                <a:lnTo>
                  <a:pt x="96989" y="2868041"/>
                </a:lnTo>
                <a:lnTo>
                  <a:pt x="112395" y="2918968"/>
                </a:lnTo>
                <a:lnTo>
                  <a:pt x="120573" y="2944495"/>
                </a:lnTo>
                <a:lnTo>
                  <a:pt x="129311" y="2969895"/>
                </a:lnTo>
                <a:lnTo>
                  <a:pt x="2963811" y="127508"/>
                </a:lnTo>
                <a:close/>
              </a:path>
              <a:path w="4434840" h="4448810" extrusionOk="0">
                <a:moveTo>
                  <a:pt x="3149739" y="203962"/>
                </a:moveTo>
                <a:lnTo>
                  <a:pt x="3058807" y="152908"/>
                </a:lnTo>
                <a:lnTo>
                  <a:pt x="165684" y="3059176"/>
                </a:lnTo>
                <a:lnTo>
                  <a:pt x="175120" y="3084703"/>
                </a:lnTo>
                <a:lnTo>
                  <a:pt x="185127" y="3110103"/>
                </a:lnTo>
                <a:lnTo>
                  <a:pt x="195516" y="3135630"/>
                </a:lnTo>
                <a:lnTo>
                  <a:pt x="206082" y="3148457"/>
                </a:lnTo>
                <a:lnTo>
                  <a:pt x="3149739" y="203962"/>
                </a:lnTo>
                <a:close/>
              </a:path>
              <a:path w="4434840" h="4448810" extrusionOk="0">
                <a:moveTo>
                  <a:pt x="3321443" y="293116"/>
                </a:moveTo>
                <a:lnTo>
                  <a:pt x="3236607" y="242189"/>
                </a:lnTo>
                <a:lnTo>
                  <a:pt x="246494" y="3250438"/>
                </a:lnTo>
                <a:lnTo>
                  <a:pt x="257441" y="3263138"/>
                </a:lnTo>
                <a:lnTo>
                  <a:pt x="268973" y="3288665"/>
                </a:lnTo>
                <a:lnTo>
                  <a:pt x="280873" y="3314065"/>
                </a:lnTo>
                <a:lnTo>
                  <a:pt x="292963" y="3326892"/>
                </a:lnTo>
                <a:lnTo>
                  <a:pt x="3321443" y="293116"/>
                </a:lnTo>
                <a:close/>
              </a:path>
              <a:path w="4434840" h="4448810" extrusionOk="0">
                <a:moveTo>
                  <a:pt x="3483114" y="395097"/>
                </a:moveTo>
                <a:lnTo>
                  <a:pt x="3404247" y="344170"/>
                </a:lnTo>
                <a:lnTo>
                  <a:pt x="343471" y="3416046"/>
                </a:lnTo>
                <a:lnTo>
                  <a:pt x="355942" y="3428873"/>
                </a:lnTo>
                <a:lnTo>
                  <a:pt x="368973" y="3454273"/>
                </a:lnTo>
                <a:lnTo>
                  <a:pt x="382397" y="3467100"/>
                </a:lnTo>
                <a:lnTo>
                  <a:pt x="395998" y="3492500"/>
                </a:lnTo>
                <a:lnTo>
                  <a:pt x="3483114" y="395097"/>
                </a:lnTo>
                <a:close/>
              </a:path>
              <a:path w="4434840" h="4448810" extrusionOk="0">
                <a:moveTo>
                  <a:pt x="3632593" y="509905"/>
                </a:moveTo>
                <a:lnTo>
                  <a:pt x="3614432" y="497078"/>
                </a:lnTo>
                <a:lnTo>
                  <a:pt x="3596271" y="471678"/>
                </a:lnTo>
                <a:lnTo>
                  <a:pt x="3559822" y="446151"/>
                </a:lnTo>
                <a:lnTo>
                  <a:pt x="452564" y="3569081"/>
                </a:lnTo>
                <a:lnTo>
                  <a:pt x="466559" y="3581781"/>
                </a:lnTo>
                <a:lnTo>
                  <a:pt x="481101" y="3607308"/>
                </a:lnTo>
                <a:lnTo>
                  <a:pt x="496036" y="3620008"/>
                </a:lnTo>
                <a:lnTo>
                  <a:pt x="511162" y="3645535"/>
                </a:lnTo>
                <a:lnTo>
                  <a:pt x="3632593" y="509905"/>
                </a:lnTo>
                <a:close/>
              </a:path>
              <a:path w="4434840" h="4448810" extrusionOk="0">
                <a:moveTo>
                  <a:pt x="3770007" y="624586"/>
                </a:moveTo>
                <a:lnTo>
                  <a:pt x="3719969" y="586359"/>
                </a:lnTo>
                <a:lnTo>
                  <a:pt x="3703332" y="560832"/>
                </a:lnTo>
                <a:lnTo>
                  <a:pt x="571766" y="3709289"/>
                </a:lnTo>
                <a:lnTo>
                  <a:pt x="587273" y="3721989"/>
                </a:lnTo>
                <a:lnTo>
                  <a:pt x="603338" y="3747516"/>
                </a:lnTo>
                <a:lnTo>
                  <a:pt x="636422" y="3773043"/>
                </a:lnTo>
                <a:lnTo>
                  <a:pt x="3770007" y="624586"/>
                </a:lnTo>
                <a:close/>
              </a:path>
              <a:path w="4434840" h="4448810" extrusionOk="0">
                <a:moveTo>
                  <a:pt x="3897261" y="764794"/>
                </a:moveTo>
                <a:lnTo>
                  <a:pt x="3882021" y="752094"/>
                </a:lnTo>
                <a:lnTo>
                  <a:pt x="3866654" y="726567"/>
                </a:lnTo>
                <a:lnTo>
                  <a:pt x="3834650" y="701040"/>
                </a:lnTo>
                <a:lnTo>
                  <a:pt x="701078" y="3836670"/>
                </a:lnTo>
                <a:lnTo>
                  <a:pt x="718058" y="3862197"/>
                </a:lnTo>
                <a:lnTo>
                  <a:pt x="769759" y="3900424"/>
                </a:lnTo>
                <a:lnTo>
                  <a:pt x="3897261" y="764794"/>
                </a:lnTo>
                <a:close/>
              </a:path>
              <a:path w="4434840" h="4448810" extrusionOk="0">
                <a:moveTo>
                  <a:pt x="4014482" y="917702"/>
                </a:moveTo>
                <a:lnTo>
                  <a:pt x="4000766" y="892302"/>
                </a:lnTo>
                <a:lnTo>
                  <a:pt x="3986923" y="879475"/>
                </a:lnTo>
                <a:lnTo>
                  <a:pt x="3972699" y="854075"/>
                </a:lnTo>
                <a:lnTo>
                  <a:pt x="3957840" y="841248"/>
                </a:lnTo>
                <a:lnTo>
                  <a:pt x="842492" y="3964178"/>
                </a:lnTo>
                <a:lnTo>
                  <a:pt x="860945" y="3976878"/>
                </a:lnTo>
                <a:lnTo>
                  <a:pt x="898791" y="4002405"/>
                </a:lnTo>
                <a:lnTo>
                  <a:pt x="917206" y="4015232"/>
                </a:lnTo>
                <a:lnTo>
                  <a:pt x="4014482" y="917702"/>
                </a:lnTo>
                <a:close/>
              </a:path>
              <a:path w="4434840" h="4448810" extrusionOk="0">
                <a:moveTo>
                  <a:pt x="4117479" y="1070737"/>
                </a:moveTo>
                <a:lnTo>
                  <a:pt x="4105287" y="1057910"/>
                </a:lnTo>
                <a:lnTo>
                  <a:pt x="4092968" y="1032510"/>
                </a:lnTo>
                <a:lnTo>
                  <a:pt x="4080268" y="1006983"/>
                </a:lnTo>
                <a:lnTo>
                  <a:pt x="4066933" y="994283"/>
                </a:lnTo>
                <a:lnTo>
                  <a:pt x="994041" y="4078859"/>
                </a:lnTo>
                <a:lnTo>
                  <a:pt x="1033665" y="4104386"/>
                </a:lnTo>
                <a:lnTo>
                  <a:pt x="1074813" y="4129913"/>
                </a:lnTo>
                <a:lnTo>
                  <a:pt x="4117479" y="1070737"/>
                </a:lnTo>
                <a:close/>
              </a:path>
              <a:path w="4434840" h="4448810" extrusionOk="0">
                <a:moveTo>
                  <a:pt x="4180090" y="3250438"/>
                </a:moveTo>
                <a:lnTo>
                  <a:pt x="3248672" y="4193667"/>
                </a:lnTo>
                <a:lnTo>
                  <a:pt x="3377450" y="4117086"/>
                </a:lnTo>
                <a:lnTo>
                  <a:pt x="3460889" y="4066159"/>
                </a:lnTo>
                <a:lnTo>
                  <a:pt x="3501783" y="4027932"/>
                </a:lnTo>
                <a:lnTo>
                  <a:pt x="3582301" y="3976878"/>
                </a:lnTo>
                <a:lnTo>
                  <a:pt x="3621798" y="3938651"/>
                </a:lnTo>
                <a:lnTo>
                  <a:pt x="3660914" y="3913251"/>
                </a:lnTo>
                <a:lnTo>
                  <a:pt x="3899293" y="3671062"/>
                </a:lnTo>
                <a:lnTo>
                  <a:pt x="3932059" y="3632835"/>
                </a:lnTo>
                <a:lnTo>
                  <a:pt x="3963809" y="3594481"/>
                </a:lnTo>
                <a:lnTo>
                  <a:pt x="3994416" y="3543554"/>
                </a:lnTo>
                <a:lnTo>
                  <a:pt x="4024007" y="3505327"/>
                </a:lnTo>
                <a:lnTo>
                  <a:pt x="4052582" y="3467100"/>
                </a:lnTo>
                <a:lnTo>
                  <a:pt x="4080141" y="3428873"/>
                </a:lnTo>
                <a:lnTo>
                  <a:pt x="4106557" y="3377819"/>
                </a:lnTo>
                <a:lnTo>
                  <a:pt x="4132084" y="3339592"/>
                </a:lnTo>
                <a:lnTo>
                  <a:pt x="4156595" y="3301365"/>
                </a:lnTo>
                <a:lnTo>
                  <a:pt x="4180090" y="3250438"/>
                </a:lnTo>
                <a:close/>
              </a:path>
              <a:path w="4434840" h="4448810" extrusionOk="0">
                <a:moveTo>
                  <a:pt x="4210443" y="1249172"/>
                </a:moveTo>
                <a:lnTo>
                  <a:pt x="4188980" y="1198118"/>
                </a:lnTo>
                <a:lnTo>
                  <a:pt x="4177677" y="1185418"/>
                </a:lnTo>
                <a:lnTo>
                  <a:pt x="4165993" y="1159891"/>
                </a:lnTo>
                <a:lnTo>
                  <a:pt x="1159649" y="4180840"/>
                </a:lnTo>
                <a:lnTo>
                  <a:pt x="1180985" y="4193667"/>
                </a:lnTo>
                <a:lnTo>
                  <a:pt x="1202321" y="4193667"/>
                </a:lnTo>
                <a:lnTo>
                  <a:pt x="1246517" y="4219067"/>
                </a:lnTo>
                <a:lnTo>
                  <a:pt x="4210443" y="1249172"/>
                </a:lnTo>
                <a:close/>
              </a:path>
              <a:path w="4434840" h="4448810" extrusionOk="0">
                <a:moveTo>
                  <a:pt x="4289183" y="1427607"/>
                </a:moveTo>
                <a:lnTo>
                  <a:pt x="4270768" y="1376680"/>
                </a:lnTo>
                <a:lnTo>
                  <a:pt x="4261116" y="1363853"/>
                </a:lnTo>
                <a:lnTo>
                  <a:pt x="4250829" y="1338453"/>
                </a:lnTo>
                <a:lnTo>
                  <a:pt x="1335417" y="4257294"/>
                </a:lnTo>
                <a:lnTo>
                  <a:pt x="1405394" y="4295648"/>
                </a:lnTo>
                <a:lnTo>
                  <a:pt x="1428381" y="4295648"/>
                </a:lnTo>
                <a:lnTo>
                  <a:pt x="4289183" y="1427607"/>
                </a:lnTo>
                <a:close/>
              </a:path>
              <a:path w="4434840" h="4448810" extrusionOk="0">
                <a:moveTo>
                  <a:pt x="4353826" y="2816987"/>
                </a:moveTo>
                <a:lnTo>
                  <a:pt x="2814332" y="4359275"/>
                </a:lnTo>
                <a:lnTo>
                  <a:pt x="2961779" y="4321048"/>
                </a:lnTo>
                <a:lnTo>
                  <a:pt x="3010293" y="4295648"/>
                </a:lnTo>
                <a:lnTo>
                  <a:pt x="4289183" y="3020949"/>
                </a:lnTo>
                <a:lnTo>
                  <a:pt x="4306963" y="2969895"/>
                </a:lnTo>
                <a:lnTo>
                  <a:pt x="4323854" y="2918968"/>
                </a:lnTo>
                <a:lnTo>
                  <a:pt x="4339475" y="2868041"/>
                </a:lnTo>
                <a:lnTo>
                  <a:pt x="4353826" y="2816987"/>
                </a:lnTo>
                <a:close/>
              </a:path>
              <a:path w="4434840" h="4448810" extrusionOk="0">
                <a:moveTo>
                  <a:pt x="4353826" y="1631569"/>
                </a:moveTo>
                <a:lnTo>
                  <a:pt x="4323600" y="1529588"/>
                </a:lnTo>
                <a:lnTo>
                  <a:pt x="1527441" y="4333875"/>
                </a:lnTo>
                <a:lnTo>
                  <a:pt x="1552841" y="4346575"/>
                </a:lnTo>
                <a:lnTo>
                  <a:pt x="1603006" y="4359275"/>
                </a:lnTo>
                <a:lnTo>
                  <a:pt x="1628406" y="4359275"/>
                </a:lnTo>
                <a:lnTo>
                  <a:pt x="4353826" y="1631569"/>
                </a:lnTo>
                <a:close/>
              </a:path>
              <a:path w="4434840" h="4448810" extrusionOk="0">
                <a:moveTo>
                  <a:pt x="4402340" y="1848231"/>
                </a:moveTo>
                <a:lnTo>
                  <a:pt x="4397387" y="1810004"/>
                </a:lnTo>
                <a:lnTo>
                  <a:pt x="4391926" y="1784477"/>
                </a:lnTo>
                <a:lnTo>
                  <a:pt x="4386211" y="1759077"/>
                </a:lnTo>
                <a:lnTo>
                  <a:pt x="4380115" y="1733550"/>
                </a:lnTo>
                <a:lnTo>
                  <a:pt x="1731403" y="4384802"/>
                </a:lnTo>
                <a:lnTo>
                  <a:pt x="1758708" y="4397629"/>
                </a:lnTo>
                <a:lnTo>
                  <a:pt x="1786013" y="4397629"/>
                </a:lnTo>
                <a:lnTo>
                  <a:pt x="1813318" y="4410329"/>
                </a:lnTo>
                <a:lnTo>
                  <a:pt x="1840496" y="4410329"/>
                </a:lnTo>
                <a:lnTo>
                  <a:pt x="4402340" y="1848231"/>
                </a:lnTo>
                <a:close/>
              </a:path>
              <a:path w="4434840" h="4448810" extrusionOk="0">
                <a:moveTo>
                  <a:pt x="4418469" y="2485644"/>
                </a:moveTo>
                <a:lnTo>
                  <a:pt x="2485021" y="4423029"/>
                </a:lnTo>
                <a:lnTo>
                  <a:pt x="2563634" y="4423029"/>
                </a:lnTo>
                <a:lnTo>
                  <a:pt x="2602369" y="4410329"/>
                </a:lnTo>
                <a:lnTo>
                  <a:pt x="2640596" y="4410329"/>
                </a:lnTo>
                <a:lnTo>
                  <a:pt x="4394212" y="2638552"/>
                </a:lnTo>
                <a:lnTo>
                  <a:pt x="4401451" y="2600325"/>
                </a:lnTo>
                <a:lnTo>
                  <a:pt x="4407928" y="2562098"/>
                </a:lnTo>
                <a:lnTo>
                  <a:pt x="4413643" y="2523871"/>
                </a:lnTo>
                <a:lnTo>
                  <a:pt x="4418469" y="2485644"/>
                </a:lnTo>
                <a:close/>
              </a:path>
              <a:path w="4434840" h="4448810" extrusionOk="0">
                <a:moveTo>
                  <a:pt x="4430661" y="2077720"/>
                </a:moveTo>
                <a:lnTo>
                  <a:pt x="4428756" y="2052193"/>
                </a:lnTo>
                <a:lnTo>
                  <a:pt x="4426343" y="2013966"/>
                </a:lnTo>
                <a:lnTo>
                  <a:pt x="4420501" y="1962912"/>
                </a:lnTo>
                <a:lnTo>
                  <a:pt x="1957717" y="4423029"/>
                </a:lnTo>
                <a:lnTo>
                  <a:pt x="1988070" y="4435856"/>
                </a:lnTo>
                <a:lnTo>
                  <a:pt x="2079002" y="4435856"/>
                </a:lnTo>
                <a:lnTo>
                  <a:pt x="4430661" y="2077720"/>
                </a:lnTo>
                <a:close/>
              </a:path>
              <a:path w="4434840" h="4448810" extrusionOk="0">
                <a:moveTo>
                  <a:pt x="4434725" y="2205101"/>
                </a:moveTo>
                <a:lnTo>
                  <a:pt x="2206256" y="4448556"/>
                </a:lnTo>
                <a:lnTo>
                  <a:pt x="2307983" y="4448556"/>
                </a:lnTo>
                <a:lnTo>
                  <a:pt x="2341638" y="4435856"/>
                </a:lnTo>
                <a:lnTo>
                  <a:pt x="4430661" y="2345309"/>
                </a:lnTo>
                <a:lnTo>
                  <a:pt x="4432058" y="2307082"/>
                </a:lnTo>
                <a:lnTo>
                  <a:pt x="4433455" y="2281682"/>
                </a:lnTo>
                <a:lnTo>
                  <a:pt x="4434344" y="2243455"/>
                </a:lnTo>
                <a:lnTo>
                  <a:pt x="4434725" y="2205101"/>
                </a:lnTo>
                <a:close/>
              </a:path>
            </a:pathLst>
          </a:custGeom>
          <a:solidFill>
            <a:srgbClr val="7F7F7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endParaRPr sz="1867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" name="Google Shape;2254;p22">
            <a:extLst>
              <a:ext uri="{FF2B5EF4-FFF2-40B4-BE49-F238E27FC236}">
                <a16:creationId xmlns:a16="http://schemas.microsoft.com/office/drawing/2014/main" id="{3D0F4453-5DE2-ECE3-E6A6-9E938A2E073F}"/>
              </a:ext>
            </a:extLst>
          </p:cNvPr>
          <p:cNvSpPr/>
          <p:nvPr/>
        </p:nvSpPr>
        <p:spPr>
          <a:xfrm>
            <a:off x="1778345" y="3018809"/>
            <a:ext cx="2781543" cy="2711961"/>
          </a:xfrm>
          <a:custGeom>
            <a:avLst/>
            <a:gdLst/>
            <a:ahLst/>
            <a:cxnLst/>
            <a:rect l="l" t="t" r="r" b="b"/>
            <a:pathLst>
              <a:path w="4420870" h="4419600" extrusionOk="0">
                <a:moveTo>
                  <a:pt x="4420616" y="2209812"/>
                </a:moveTo>
                <a:lnTo>
                  <a:pt x="4420108" y="2159000"/>
                </a:lnTo>
                <a:lnTo>
                  <a:pt x="4418457" y="2108200"/>
                </a:lnTo>
                <a:lnTo>
                  <a:pt x="4415663" y="2057400"/>
                </a:lnTo>
                <a:lnTo>
                  <a:pt x="4411726" y="2006600"/>
                </a:lnTo>
                <a:lnTo>
                  <a:pt x="4406773" y="1955800"/>
                </a:lnTo>
                <a:lnTo>
                  <a:pt x="4400677" y="1905000"/>
                </a:lnTo>
                <a:lnTo>
                  <a:pt x="4393438" y="1854200"/>
                </a:lnTo>
                <a:lnTo>
                  <a:pt x="4385183" y="1803400"/>
                </a:lnTo>
                <a:lnTo>
                  <a:pt x="4375785" y="1752600"/>
                </a:lnTo>
                <a:lnTo>
                  <a:pt x="4365371" y="1714500"/>
                </a:lnTo>
                <a:lnTo>
                  <a:pt x="4353941" y="1663700"/>
                </a:lnTo>
                <a:lnTo>
                  <a:pt x="4341368" y="1612900"/>
                </a:lnTo>
                <a:lnTo>
                  <a:pt x="4327779" y="1562100"/>
                </a:lnTo>
                <a:lnTo>
                  <a:pt x="4313047" y="1524000"/>
                </a:lnTo>
                <a:lnTo>
                  <a:pt x="4297299" y="1473200"/>
                </a:lnTo>
                <a:lnTo>
                  <a:pt x="4288155" y="1445285"/>
                </a:lnTo>
                <a:lnTo>
                  <a:pt x="4288155" y="2209812"/>
                </a:lnTo>
                <a:lnTo>
                  <a:pt x="4287520" y="2260612"/>
                </a:lnTo>
                <a:lnTo>
                  <a:pt x="4285742" y="2298712"/>
                </a:lnTo>
                <a:lnTo>
                  <a:pt x="4282821" y="2349500"/>
                </a:lnTo>
                <a:lnTo>
                  <a:pt x="4278630" y="2400300"/>
                </a:lnTo>
                <a:lnTo>
                  <a:pt x="4273423" y="2451100"/>
                </a:lnTo>
                <a:lnTo>
                  <a:pt x="4266946" y="2501900"/>
                </a:lnTo>
                <a:lnTo>
                  <a:pt x="4259326" y="2552700"/>
                </a:lnTo>
                <a:lnTo>
                  <a:pt x="4250563" y="2603500"/>
                </a:lnTo>
                <a:lnTo>
                  <a:pt x="4240657" y="2654300"/>
                </a:lnTo>
                <a:lnTo>
                  <a:pt x="4229608" y="2692400"/>
                </a:lnTo>
                <a:lnTo>
                  <a:pt x="4217543" y="2743200"/>
                </a:lnTo>
                <a:lnTo>
                  <a:pt x="4204208" y="2794000"/>
                </a:lnTo>
                <a:lnTo>
                  <a:pt x="4189857" y="2844800"/>
                </a:lnTo>
                <a:lnTo>
                  <a:pt x="4174363" y="2882900"/>
                </a:lnTo>
                <a:lnTo>
                  <a:pt x="4157853" y="2933700"/>
                </a:lnTo>
                <a:lnTo>
                  <a:pt x="4140073" y="2971800"/>
                </a:lnTo>
                <a:lnTo>
                  <a:pt x="4121404" y="3022600"/>
                </a:lnTo>
                <a:lnTo>
                  <a:pt x="4101592" y="3073400"/>
                </a:lnTo>
                <a:lnTo>
                  <a:pt x="4080637" y="3111500"/>
                </a:lnTo>
                <a:lnTo>
                  <a:pt x="4058666" y="3149600"/>
                </a:lnTo>
                <a:lnTo>
                  <a:pt x="4035679" y="3200400"/>
                </a:lnTo>
                <a:lnTo>
                  <a:pt x="4011549" y="3238500"/>
                </a:lnTo>
                <a:lnTo>
                  <a:pt x="3986530" y="3289300"/>
                </a:lnTo>
                <a:lnTo>
                  <a:pt x="3960368" y="3327400"/>
                </a:lnTo>
                <a:lnTo>
                  <a:pt x="3933190" y="3365500"/>
                </a:lnTo>
                <a:lnTo>
                  <a:pt x="3904996" y="3403600"/>
                </a:lnTo>
                <a:lnTo>
                  <a:pt x="3875786" y="3441700"/>
                </a:lnTo>
                <a:lnTo>
                  <a:pt x="3845560" y="3492500"/>
                </a:lnTo>
                <a:lnTo>
                  <a:pt x="3814318" y="3530600"/>
                </a:lnTo>
                <a:lnTo>
                  <a:pt x="3782060" y="3568700"/>
                </a:lnTo>
                <a:lnTo>
                  <a:pt x="3748786" y="3606800"/>
                </a:lnTo>
                <a:lnTo>
                  <a:pt x="3714623" y="3632200"/>
                </a:lnTo>
                <a:lnTo>
                  <a:pt x="3679444" y="3670300"/>
                </a:lnTo>
                <a:lnTo>
                  <a:pt x="3643503" y="3708400"/>
                </a:lnTo>
                <a:lnTo>
                  <a:pt x="3606800" y="3746500"/>
                </a:lnTo>
                <a:lnTo>
                  <a:pt x="3569335" y="3771900"/>
                </a:lnTo>
                <a:lnTo>
                  <a:pt x="3531235" y="3810000"/>
                </a:lnTo>
                <a:lnTo>
                  <a:pt x="3492627" y="3835400"/>
                </a:lnTo>
                <a:lnTo>
                  <a:pt x="3453257" y="3873500"/>
                </a:lnTo>
                <a:lnTo>
                  <a:pt x="3372739" y="3924300"/>
                </a:lnTo>
                <a:lnTo>
                  <a:pt x="3289808" y="3975100"/>
                </a:lnTo>
                <a:lnTo>
                  <a:pt x="3204718" y="4025900"/>
                </a:lnTo>
                <a:lnTo>
                  <a:pt x="3073273" y="4102100"/>
                </a:lnTo>
                <a:lnTo>
                  <a:pt x="3028442" y="4114800"/>
                </a:lnTo>
                <a:lnTo>
                  <a:pt x="2983230" y="4140200"/>
                </a:lnTo>
                <a:lnTo>
                  <a:pt x="2844800" y="4178300"/>
                </a:lnTo>
                <a:lnTo>
                  <a:pt x="2797937" y="4203700"/>
                </a:lnTo>
                <a:lnTo>
                  <a:pt x="2702941" y="4229100"/>
                </a:lnTo>
                <a:lnTo>
                  <a:pt x="2654935" y="4229100"/>
                </a:lnTo>
                <a:lnTo>
                  <a:pt x="2509126" y="4267200"/>
                </a:lnTo>
                <a:lnTo>
                  <a:pt x="2410460" y="4267200"/>
                </a:lnTo>
                <a:lnTo>
                  <a:pt x="2360803" y="4279900"/>
                </a:lnTo>
                <a:lnTo>
                  <a:pt x="2059940" y="4279900"/>
                </a:lnTo>
                <a:lnTo>
                  <a:pt x="2010156" y="4267200"/>
                </a:lnTo>
                <a:lnTo>
                  <a:pt x="1911604" y="4267200"/>
                </a:lnTo>
                <a:lnTo>
                  <a:pt x="1765681" y="4229100"/>
                </a:lnTo>
                <a:lnTo>
                  <a:pt x="1717675" y="4229100"/>
                </a:lnTo>
                <a:lnTo>
                  <a:pt x="1622679" y="4203700"/>
                </a:lnTo>
                <a:lnTo>
                  <a:pt x="1575816" y="4178300"/>
                </a:lnTo>
                <a:lnTo>
                  <a:pt x="1437513" y="4140200"/>
                </a:lnTo>
                <a:lnTo>
                  <a:pt x="1392174" y="4114800"/>
                </a:lnTo>
                <a:lnTo>
                  <a:pt x="1347470" y="4102100"/>
                </a:lnTo>
                <a:lnTo>
                  <a:pt x="1215898" y="4025900"/>
                </a:lnTo>
                <a:lnTo>
                  <a:pt x="1130808" y="3975100"/>
                </a:lnTo>
                <a:lnTo>
                  <a:pt x="1048004" y="3924300"/>
                </a:lnTo>
                <a:lnTo>
                  <a:pt x="967486" y="3873500"/>
                </a:lnTo>
                <a:lnTo>
                  <a:pt x="928116" y="3835400"/>
                </a:lnTo>
                <a:lnTo>
                  <a:pt x="889381" y="3810000"/>
                </a:lnTo>
                <a:lnTo>
                  <a:pt x="851268" y="3771900"/>
                </a:lnTo>
                <a:lnTo>
                  <a:pt x="813943" y="3746500"/>
                </a:lnTo>
                <a:lnTo>
                  <a:pt x="777240" y="3708400"/>
                </a:lnTo>
                <a:lnTo>
                  <a:pt x="741172" y="3670300"/>
                </a:lnTo>
                <a:lnTo>
                  <a:pt x="705993" y="3632200"/>
                </a:lnTo>
                <a:lnTo>
                  <a:pt x="671830" y="3606800"/>
                </a:lnTo>
                <a:lnTo>
                  <a:pt x="638556" y="3568700"/>
                </a:lnTo>
                <a:lnTo>
                  <a:pt x="606425" y="3530600"/>
                </a:lnTo>
                <a:lnTo>
                  <a:pt x="575183" y="3492500"/>
                </a:lnTo>
                <a:lnTo>
                  <a:pt x="544957" y="3441700"/>
                </a:lnTo>
                <a:lnTo>
                  <a:pt x="515747" y="3403600"/>
                </a:lnTo>
                <a:lnTo>
                  <a:pt x="487553" y="3365500"/>
                </a:lnTo>
                <a:lnTo>
                  <a:pt x="460324" y="3327400"/>
                </a:lnTo>
                <a:lnTo>
                  <a:pt x="434174" y="3289300"/>
                </a:lnTo>
                <a:lnTo>
                  <a:pt x="409054" y="3238500"/>
                </a:lnTo>
                <a:lnTo>
                  <a:pt x="384987" y="3200400"/>
                </a:lnTo>
                <a:lnTo>
                  <a:pt x="361962" y="3149600"/>
                </a:lnTo>
                <a:lnTo>
                  <a:pt x="340004" y="3111500"/>
                </a:lnTo>
                <a:lnTo>
                  <a:pt x="319100" y="3073400"/>
                </a:lnTo>
                <a:lnTo>
                  <a:pt x="299275" y="3022600"/>
                </a:lnTo>
                <a:lnTo>
                  <a:pt x="280517" y="2971800"/>
                </a:lnTo>
                <a:lnTo>
                  <a:pt x="262851" y="2933700"/>
                </a:lnTo>
                <a:lnTo>
                  <a:pt x="246278" y="2882900"/>
                </a:lnTo>
                <a:lnTo>
                  <a:pt x="230797" y="2844800"/>
                </a:lnTo>
                <a:lnTo>
                  <a:pt x="216420" y="2794000"/>
                </a:lnTo>
                <a:lnTo>
                  <a:pt x="203149" y="2743200"/>
                </a:lnTo>
                <a:lnTo>
                  <a:pt x="191008" y="2692400"/>
                </a:lnTo>
                <a:lnTo>
                  <a:pt x="179984" y="2654300"/>
                </a:lnTo>
                <a:lnTo>
                  <a:pt x="170091" y="2603500"/>
                </a:lnTo>
                <a:lnTo>
                  <a:pt x="161340" y="2552700"/>
                </a:lnTo>
                <a:lnTo>
                  <a:pt x="153733" y="2501900"/>
                </a:lnTo>
                <a:lnTo>
                  <a:pt x="147281" y="2451100"/>
                </a:lnTo>
                <a:lnTo>
                  <a:pt x="141986" y="2400300"/>
                </a:lnTo>
                <a:lnTo>
                  <a:pt x="137845" y="2349500"/>
                </a:lnTo>
                <a:lnTo>
                  <a:pt x="134886" y="2298712"/>
                </a:lnTo>
                <a:lnTo>
                  <a:pt x="133108" y="2260612"/>
                </a:lnTo>
                <a:lnTo>
                  <a:pt x="132511" y="2209812"/>
                </a:lnTo>
                <a:lnTo>
                  <a:pt x="133108" y="2159000"/>
                </a:lnTo>
                <a:lnTo>
                  <a:pt x="134886" y="2108200"/>
                </a:lnTo>
                <a:lnTo>
                  <a:pt x="137845" y="2057400"/>
                </a:lnTo>
                <a:lnTo>
                  <a:pt x="141986" y="2006600"/>
                </a:lnTo>
                <a:lnTo>
                  <a:pt x="147281" y="1955800"/>
                </a:lnTo>
                <a:lnTo>
                  <a:pt x="153733" y="1905000"/>
                </a:lnTo>
                <a:lnTo>
                  <a:pt x="161340" y="1854200"/>
                </a:lnTo>
                <a:lnTo>
                  <a:pt x="170091" y="1803400"/>
                </a:lnTo>
                <a:lnTo>
                  <a:pt x="179984" y="1765300"/>
                </a:lnTo>
                <a:lnTo>
                  <a:pt x="191008" y="1714500"/>
                </a:lnTo>
                <a:lnTo>
                  <a:pt x="203149" y="1663700"/>
                </a:lnTo>
                <a:lnTo>
                  <a:pt x="216420" y="1612900"/>
                </a:lnTo>
                <a:lnTo>
                  <a:pt x="230797" y="1574800"/>
                </a:lnTo>
                <a:lnTo>
                  <a:pt x="246278" y="1524000"/>
                </a:lnTo>
                <a:lnTo>
                  <a:pt x="262851" y="1473200"/>
                </a:lnTo>
                <a:lnTo>
                  <a:pt x="280517" y="1435100"/>
                </a:lnTo>
                <a:lnTo>
                  <a:pt x="299275" y="1384300"/>
                </a:lnTo>
                <a:lnTo>
                  <a:pt x="319100" y="1346200"/>
                </a:lnTo>
                <a:lnTo>
                  <a:pt x="340004" y="1295400"/>
                </a:lnTo>
                <a:lnTo>
                  <a:pt x="361962" y="1257300"/>
                </a:lnTo>
                <a:lnTo>
                  <a:pt x="384987" y="1206500"/>
                </a:lnTo>
                <a:lnTo>
                  <a:pt x="409054" y="1168400"/>
                </a:lnTo>
                <a:lnTo>
                  <a:pt x="434174" y="1130300"/>
                </a:lnTo>
                <a:lnTo>
                  <a:pt x="460324" y="1079500"/>
                </a:lnTo>
                <a:lnTo>
                  <a:pt x="487553" y="1041400"/>
                </a:lnTo>
                <a:lnTo>
                  <a:pt x="515747" y="1003300"/>
                </a:lnTo>
                <a:lnTo>
                  <a:pt x="544957" y="965200"/>
                </a:lnTo>
                <a:lnTo>
                  <a:pt x="575183" y="927100"/>
                </a:lnTo>
                <a:lnTo>
                  <a:pt x="606425" y="889000"/>
                </a:lnTo>
                <a:lnTo>
                  <a:pt x="638556" y="850900"/>
                </a:lnTo>
                <a:lnTo>
                  <a:pt x="671830" y="812800"/>
                </a:lnTo>
                <a:lnTo>
                  <a:pt x="705993" y="774700"/>
                </a:lnTo>
                <a:lnTo>
                  <a:pt x="741172" y="736600"/>
                </a:lnTo>
                <a:lnTo>
                  <a:pt x="777240" y="698500"/>
                </a:lnTo>
                <a:lnTo>
                  <a:pt x="813943" y="660400"/>
                </a:lnTo>
                <a:lnTo>
                  <a:pt x="851268" y="635000"/>
                </a:lnTo>
                <a:lnTo>
                  <a:pt x="889381" y="596900"/>
                </a:lnTo>
                <a:lnTo>
                  <a:pt x="928116" y="571500"/>
                </a:lnTo>
                <a:lnTo>
                  <a:pt x="967486" y="533400"/>
                </a:lnTo>
                <a:lnTo>
                  <a:pt x="1048004" y="482600"/>
                </a:lnTo>
                <a:lnTo>
                  <a:pt x="1130808" y="431800"/>
                </a:lnTo>
                <a:lnTo>
                  <a:pt x="1215898" y="381000"/>
                </a:lnTo>
                <a:lnTo>
                  <a:pt x="1303147" y="330200"/>
                </a:lnTo>
                <a:lnTo>
                  <a:pt x="1347470" y="317500"/>
                </a:lnTo>
                <a:lnTo>
                  <a:pt x="1392174" y="292100"/>
                </a:lnTo>
                <a:lnTo>
                  <a:pt x="1437513" y="279400"/>
                </a:lnTo>
                <a:lnTo>
                  <a:pt x="1483233" y="254000"/>
                </a:lnTo>
                <a:lnTo>
                  <a:pt x="1862582" y="152400"/>
                </a:lnTo>
                <a:lnTo>
                  <a:pt x="1911604" y="152400"/>
                </a:lnTo>
                <a:lnTo>
                  <a:pt x="1960753" y="139700"/>
                </a:lnTo>
                <a:lnTo>
                  <a:pt x="2010156" y="139700"/>
                </a:lnTo>
                <a:lnTo>
                  <a:pt x="2059940" y="127000"/>
                </a:lnTo>
                <a:lnTo>
                  <a:pt x="2360803" y="127000"/>
                </a:lnTo>
                <a:lnTo>
                  <a:pt x="2410460" y="139700"/>
                </a:lnTo>
                <a:lnTo>
                  <a:pt x="2459863" y="139700"/>
                </a:lnTo>
                <a:lnTo>
                  <a:pt x="2509126" y="152400"/>
                </a:lnTo>
                <a:lnTo>
                  <a:pt x="2558034" y="152400"/>
                </a:lnTo>
                <a:lnTo>
                  <a:pt x="2937510" y="254000"/>
                </a:lnTo>
                <a:lnTo>
                  <a:pt x="2983230" y="279400"/>
                </a:lnTo>
                <a:lnTo>
                  <a:pt x="3028442" y="292100"/>
                </a:lnTo>
                <a:lnTo>
                  <a:pt x="3073273" y="317500"/>
                </a:lnTo>
                <a:lnTo>
                  <a:pt x="3117596" y="330200"/>
                </a:lnTo>
                <a:lnTo>
                  <a:pt x="3204718" y="381000"/>
                </a:lnTo>
                <a:lnTo>
                  <a:pt x="3289808" y="431800"/>
                </a:lnTo>
                <a:lnTo>
                  <a:pt x="3372739" y="482600"/>
                </a:lnTo>
                <a:lnTo>
                  <a:pt x="3453257" y="533400"/>
                </a:lnTo>
                <a:lnTo>
                  <a:pt x="3492627" y="571500"/>
                </a:lnTo>
                <a:lnTo>
                  <a:pt x="3531235" y="596900"/>
                </a:lnTo>
                <a:lnTo>
                  <a:pt x="3569335" y="635000"/>
                </a:lnTo>
                <a:lnTo>
                  <a:pt x="3606800" y="660400"/>
                </a:lnTo>
                <a:lnTo>
                  <a:pt x="3643503" y="698500"/>
                </a:lnTo>
                <a:lnTo>
                  <a:pt x="3679444" y="736600"/>
                </a:lnTo>
                <a:lnTo>
                  <a:pt x="3714623" y="774700"/>
                </a:lnTo>
                <a:lnTo>
                  <a:pt x="3748786" y="812800"/>
                </a:lnTo>
                <a:lnTo>
                  <a:pt x="3782060" y="850900"/>
                </a:lnTo>
                <a:lnTo>
                  <a:pt x="3814318" y="889000"/>
                </a:lnTo>
                <a:lnTo>
                  <a:pt x="3845560" y="927100"/>
                </a:lnTo>
                <a:lnTo>
                  <a:pt x="3875786" y="965200"/>
                </a:lnTo>
                <a:lnTo>
                  <a:pt x="3904996" y="1003300"/>
                </a:lnTo>
                <a:lnTo>
                  <a:pt x="3933190" y="1041400"/>
                </a:lnTo>
                <a:lnTo>
                  <a:pt x="3960368" y="1079500"/>
                </a:lnTo>
                <a:lnTo>
                  <a:pt x="3986530" y="1130300"/>
                </a:lnTo>
                <a:lnTo>
                  <a:pt x="4011549" y="1168400"/>
                </a:lnTo>
                <a:lnTo>
                  <a:pt x="4035679" y="1206500"/>
                </a:lnTo>
                <a:lnTo>
                  <a:pt x="4058666" y="1257300"/>
                </a:lnTo>
                <a:lnTo>
                  <a:pt x="4080637" y="1295400"/>
                </a:lnTo>
                <a:lnTo>
                  <a:pt x="4101592" y="1346200"/>
                </a:lnTo>
                <a:lnTo>
                  <a:pt x="4121404" y="1384300"/>
                </a:lnTo>
                <a:lnTo>
                  <a:pt x="4140073" y="1435100"/>
                </a:lnTo>
                <a:lnTo>
                  <a:pt x="4157853" y="1473200"/>
                </a:lnTo>
                <a:lnTo>
                  <a:pt x="4174363" y="1524000"/>
                </a:lnTo>
                <a:lnTo>
                  <a:pt x="4189857" y="1574800"/>
                </a:lnTo>
                <a:lnTo>
                  <a:pt x="4204208" y="1612900"/>
                </a:lnTo>
                <a:lnTo>
                  <a:pt x="4217543" y="1663700"/>
                </a:lnTo>
                <a:lnTo>
                  <a:pt x="4229608" y="1714500"/>
                </a:lnTo>
                <a:lnTo>
                  <a:pt x="4240657" y="1765300"/>
                </a:lnTo>
                <a:lnTo>
                  <a:pt x="4250563" y="1803400"/>
                </a:lnTo>
                <a:lnTo>
                  <a:pt x="4259326" y="1854200"/>
                </a:lnTo>
                <a:lnTo>
                  <a:pt x="4266946" y="1905000"/>
                </a:lnTo>
                <a:lnTo>
                  <a:pt x="4273423" y="1955800"/>
                </a:lnTo>
                <a:lnTo>
                  <a:pt x="4278630" y="2006600"/>
                </a:lnTo>
                <a:lnTo>
                  <a:pt x="4282821" y="2057400"/>
                </a:lnTo>
                <a:lnTo>
                  <a:pt x="4285742" y="2108200"/>
                </a:lnTo>
                <a:lnTo>
                  <a:pt x="4287520" y="2159000"/>
                </a:lnTo>
                <a:lnTo>
                  <a:pt x="4288155" y="2209812"/>
                </a:lnTo>
                <a:lnTo>
                  <a:pt x="4288155" y="1445285"/>
                </a:lnTo>
                <a:lnTo>
                  <a:pt x="4280662" y="1422400"/>
                </a:lnTo>
                <a:lnTo>
                  <a:pt x="4262882" y="1384300"/>
                </a:lnTo>
                <a:lnTo>
                  <a:pt x="4244086" y="1333500"/>
                </a:lnTo>
                <a:lnTo>
                  <a:pt x="4224274" y="1295400"/>
                </a:lnTo>
                <a:lnTo>
                  <a:pt x="4203446" y="1244600"/>
                </a:lnTo>
                <a:lnTo>
                  <a:pt x="4181602" y="1206500"/>
                </a:lnTo>
                <a:lnTo>
                  <a:pt x="4158742" y="1155700"/>
                </a:lnTo>
                <a:lnTo>
                  <a:pt x="4134866" y="1117600"/>
                </a:lnTo>
                <a:lnTo>
                  <a:pt x="4110101" y="1066800"/>
                </a:lnTo>
                <a:lnTo>
                  <a:pt x="4084193" y="1028700"/>
                </a:lnTo>
                <a:lnTo>
                  <a:pt x="4057396" y="990600"/>
                </a:lnTo>
                <a:lnTo>
                  <a:pt x="4029710" y="952500"/>
                </a:lnTo>
                <a:lnTo>
                  <a:pt x="4000881" y="901700"/>
                </a:lnTo>
                <a:lnTo>
                  <a:pt x="3971163" y="863600"/>
                </a:lnTo>
                <a:lnTo>
                  <a:pt x="3940556" y="825500"/>
                </a:lnTo>
                <a:lnTo>
                  <a:pt x="3908933" y="787400"/>
                </a:lnTo>
                <a:lnTo>
                  <a:pt x="3876421" y="749300"/>
                </a:lnTo>
                <a:lnTo>
                  <a:pt x="3842893" y="711200"/>
                </a:lnTo>
                <a:lnTo>
                  <a:pt x="3808476" y="673100"/>
                </a:lnTo>
                <a:lnTo>
                  <a:pt x="3773170" y="635000"/>
                </a:lnTo>
                <a:lnTo>
                  <a:pt x="3736975" y="609600"/>
                </a:lnTo>
                <a:lnTo>
                  <a:pt x="3700272" y="571500"/>
                </a:lnTo>
                <a:lnTo>
                  <a:pt x="3662934" y="533400"/>
                </a:lnTo>
                <a:lnTo>
                  <a:pt x="3624834" y="508000"/>
                </a:lnTo>
                <a:lnTo>
                  <a:pt x="3586226" y="469900"/>
                </a:lnTo>
                <a:lnTo>
                  <a:pt x="3507105" y="419100"/>
                </a:lnTo>
                <a:lnTo>
                  <a:pt x="3466719" y="381000"/>
                </a:lnTo>
                <a:lnTo>
                  <a:pt x="3384169" y="330200"/>
                </a:lnTo>
                <a:lnTo>
                  <a:pt x="3299460" y="279400"/>
                </a:lnTo>
                <a:lnTo>
                  <a:pt x="3212846" y="228600"/>
                </a:lnTo>
                <a:lnTo>
                  <a:pt x="3168777" y="215900"/>
                </a:lnTo>
                <a:lnTo>
                  <a:pt x="3079242" y="165100"/>
                </a:lnTo>
                <a:lnTo>
                  <a:pt x="2988056" y="139700"/>
                </a:lnTo>
                <a:lnTo>
                  <a:pt x="2964942" y="127000"/>
                </a:lnTo>
                <a:lnTo>
                  <a:pt x="2941828" y="114300"/>
                </a:lnTo>
                <a:lnTo>
                  <a:pt x="2608326" y="25400"/>
                </a:lnTo>
                <a:lnTo>
                  <a:pt x="2559431" y="25400"/>
                </a:lnTo>
                <a:lnTo>
                  <a:pt x="2510282" y="12700"/>
                </a:lnTo>
                <a:lnTo>
                  <a:pt x="2460866" y="12700"/>
                </a:lnTo>
                <a:lnTo>
                  <a:pt x="2411095" y="0"/>
                </a:lnTo>
                <a:lnTo>
                  <a:pt x="2009521" y="0"/>
                </a:lnTo>
                <a:lnTo>
                  <a:pt x="1959864" y="12700"/>
                </a:lnTo>
                <a:lnTo>
                  <a:pt x="1910334" y="12700"/>
                </a:lnTo>
                <a:lnTo>
                  <a:pt x="1861185" y="25400"/>
                </a:lnTo>
                <a:lnTo>
                  <a:pt x="1812290" y="25400"/>
                </a:lnTo>
                <a:lnTo>
                  <a:pt x="1478788" y="114300"/>
                </a:lnTo>
                <a:lnTo>
                  <a:pt x="1432560" y="139700"/>
                </a:lnTo>
                <a:lnTo>
                  <a:pt x="1341374" y="165100"/>
                </a:lnTo>
                <a:lnTo>
                  <a:pt x="1251839" y="215900"/>
                </a:lnTo>
                <a:lnTo>
                  <a:pt x="1207770" y="228600"/>
                </a:lnTo>
                <a:lnTo>
                  <a:pt x="1121156" y="279400"/>
                </a:lnTo>
                <a:lnTo>
                  <a:pt x="1036447" y="330200"/>
                </a:lnTo>
                <a:lnTo>
                  <a:pt x="954024" y="381000"/>
                </a:lnTo>
                <a:lnTo>
                  <a:pt x="913511" y="419100"/>
                </a:lnTo>
                <a:lnTo>
                  <a:pt x="834390" y="469900"/>
                </a:lnTo>
                <a:lnTo>
                  <a:pt x="795782" y="508000"/>
                </a:lnTo>
                <a:lnTo>
                  <a:pt x="757809" y="533400"/>
                </a:lnTo>
                <a:lnTo>
                  <a:pt x="720344" y="571500"/>
                </a:lnTo>
                <a:lnTo>
                  <a:pt x="683641" y="609600"/>
                </a:lnTo>
                <a:lnTo>
                  <a:pt x="647573" y="635000"/>
                </a:lnTo>
                <a:lnTo>
                  <a:pt x="612140" y="673100"/>
                </a:lnTo>
                <a:lnTo>
                  <a:pt x="577723" y="711200"/>
                </a:lnTo>
                <a:lnTo>
                  <a:pt x="544322" y="749300"/>
                </a:lnTo>
                <a:lnTo>
                  <a:pt x="511683" y="787400"/>
                </a:lnTo>
                <a:lnTo>
                  <a:pt x="480060" y="825500"/>
                </a:lnTo>
                <a:lnTo>
                  <a:pt x="449453" y="863600"/>
                </a:lnTo>
                <a:lnTo>
                  <a:pt x="419747" y="901700"/>
                </a:lnTo>
                <a:lnTo>
                  <a:pt x="391007" y="952500"/>
                </a:lnTo>
                <a:lnTo>
                  <a:pt x="363232" y="990600"/>
                </a:lnTo>
                <a:lnTo>
                  <a:pt x="336435" y="1028700"/>
                </a:lnTo>
                <a:lnTo>
                  <a:pt x="310616" y="1066800"/>
                </a:lnTo>
                <a:lnTo>
                  <a:pt x="285788" y="1117600"/>
                </a:lnTo>
                <a:lnTo>
                  <a:pt x="261937" y="1155700"/>
                </a:lnTo>
                <a:lnTo>
                  <a:pt x="239102" y="1206500"/>
                </a:lnTo>
                <a:lnTo>
                  <a:pt x="217258" y="1244600"/>
                </a:lnTo>
                <a:lnTo>
                  <a:pt x="196418" y="1295400"/>
                </a:lnTo>
                <a:lnTo>
                  <a:pt x="176606" y="1333500"/>
                </a:lnTo>
                <a:lnTo>
                  <a:pt x="157810" y="1384300"/>
                </a:lnTo>
                <a:lnTo>
                  <a:pt x="140030" y="1422400"/>
                </a:lnTo>
                <a:lnTo>
                  <a:pt x="123291" y="1473200"/>
                </a:lnTo>
                <a:lnTo>
                  <a:pt x="107594" y="1524000"/>
                </a:lnTo>
                <a:lnTo>
                  <a:pt x="92938" y="1562100"/>
                </a:lnTo>
                <a:lnTo>
                  <a:pt x="79324" y="1612900"/>
                </a:lnTo>
                <a:lnTo>
                  <a:pt x="66776" y="1663700"/>
                </a:lnTo>
                <a:lnTo>
                  <a:pt x="55283" y="1714500"/>
                </a:lnTo>
                <a:lnTo>
                  <a:pt x="44856" y="1752600"/>
                </a:lnTo>
                <a:lnTo>
                  <a:pt x="35509" y="1803400"/>
                </a:lnTo>
                <a:lnTo>
                  <a:pt x="27228" y="1854200"/>
                </a:lnTo>
                <a:lnTo>
                  <a:pt x="20027" y="1905000"/>
                </a:lnTo>
                <a:lnTo>
                  <a:pt x="13944" y="1955800"/>
                </a:lnTo>
                <a:lnTo>
                  <a:pt x="8940" y="2006600"/>
                </a:lnTo>
                <a:lnTo>
                  <a:pt x="5041" y="2057400"/>
                </a:lnTo>
                <a:lnTo>
                  <a:pt x="2235" y="2108200"/>
                </a:lnTo>
                <a:lnTo>
                  <a:pt x="558" y="2159000"/>
                </a:lnTo>
                <a:lnTo>
                  <a:pt x="0" y="2209812"/>
                </a:lnTo>
                <a:lnTo>
                  <a:pt x="558" y="2260612"/>
                </a:lnTo>
                <a:lnTo>
                  <a:pt x="2235" y="2311412"/>
                </a:lnTo>
                <a:lnTo>
                  <a:pt x="8940" y="2400300"/>
                </a:lnTo>
                <a:lnTo>
                  <a:pt x="13944" y="2451100"/>
                </a:lnTo>
                <a:lnTo>
                  <a:pt x="20027" y="2501900"/>
                </a:lnTo>
                <a:lnTo>
                  <a:pt x="27228" y="2552700"/>
                </a:lnTo>
                <a:lnTo>
                  <a:pt x="35509" y="2603500"/>
                </a:lnTo>
                <a:lnTo>
                  <a:pt x="44856" y="2654300"/>
                </a:lnTo>
                <a:lnTo>
                  <a:pt x="55283" y="2705100"/>
                </a:lnTo>
                <a:lnTo>
                  <a:pt x="66776" y="2743200"/>
                </a:lnTo>
                <a:lnTo>
                  <a:pt x="79324" y="2794000"/>
                </a:lnTo>
                <a:lnTo>
                  <a:pt x="92938" y="2844800"/>
                </a:lnTo>
                <a:lnTo>
                  <a:pt x="107594" y="2895600"/>
                </a:lnTo>
                <a:lnTo>
                  <a:pt x="123291" y="2933700"/>
                </a:lnTo>
                <a:lnTo>
                  <a:pt x="140030" y="2984500"/>
                </a:lnTo>
                <a:lnTo>
                  <a:pt x="157810" y="3022600"/>
                </a:lnTo>
                <a:lnTo>
                  <a:pt x="176606" y="3073400"/>
                </a:lnTo>
                <a:lnTo>
                  <a:pt x="196418" y="3124200"/>
                </a:lnTo>
                <a:lnTo>
                  <a:pt x="217258" y="3162300"/>
                </a:lnTo>
                <a:lnTo>
                  <a:pt x="239102" y="3213100"/>
                </a:lnTo>
                <a:lnTo>
                  <a:pt x="261937" y="3251200"/>
                </a:lnTo>
                <a:lnTo>
                  <a:pt x="285788" y="3289300"/>
                </a:lnTo>
                <a:lnTo>
                  <a:pt x="310616" y="3340100"/>
                </a:lnTo>
                <a:lnTo>
                  <a:pt x="336435" y="3378200"/>
                </a:lnTo>
                <a:lnTo>
                  <a:pt x="363232" y="3416300"/>
                </a:lnTo>
                <a:lnTo>
                  <a:pt x="391007" y="3467100"/>
                </a:lnTo>
                <a:lnTo>
                  <a:pt x="419747" y="3505200"/>
                </a:lnTo>
                <a:lnTo>
                  <a:pt x="449453" y="3543300"/>
                </a:lnTo>
                <a:lnTo>
                  <a:pt x="480060" y="3581400"/>
                </a:lnTo>
                <a:lnTo>
                  <a:pt x="511683" y="3619500"/>
                </a:lnTo>
                <a:lnTo>
                  <a:pt x="544322" y="3657600"/>
                </a:lnTo>
                <a:lnTo>
                  <a:pt x="577723" y="3695700"/>
                </a:lnTo>
                <a:lnTo>
                  <a:pt x="612140" y="3733800"/>
                </a:lnTo>
                <a:lnTo>
                  <a:pt x="647573" y="3771900"/>
                </a:lnTo>
                <a:lnTo>
                  <a:pt x="683641" y="3797300"/>
                </a:lnTo>
                <a:lnTo>
                  <a:pt x="720344" y="3835400"/>
                </a:lnTo>
                <a:lnTo>
                  <a:pt x="757809" y="3873500"/>
                </a:lnTo>
                <a:lnTo>
                  <a:pt x="795782" y="3898900"/>
                </a:lnTo>
                <a:lnTo>
                  <a:pt x="834390" y="3937000"/>
                </a:lnTo>
                <a:lnTo>
                  <a:pt x="873760" y="3962400"/>
                </a:lnTo>
                <a:lnTo>
                  <a:pt x="913511" y="4000500"/>
                </a:lnTo>
                <a:lnTo>
                  <a:pt x="994918" y="4051300"/>
                </a:lnTo>
                <a:lnTo>
                  <a:pt x="1078611" y="4102100"/>
                </a:lnTo>
                <a:lnTo>
                  <a:pt x="1164209" y="4152900"/>
                </a:lnTo>
                <a:lnTo>
                  <a:pt x="1251839" y="4203700"/>
                </a:lnTo>
                <a:lnTo>
                  <a:pt x="1296416" y="4216400"/>
                </a:lnTo>
                <a:lnTo>
                  <a:pt x="1341374" y="4241800"/>
                </a:lnTo>
                <a:lnTo>
                  <a:pt x="1386713" y="4254500"/>
                </a:lnTo>
                <a:lnTo>
                  <a:pt x="1432560" y="4279900"/>
                </a:lnTo>
                <a:lnTo>
                  <a:pt x="1861185" y="4394200"/>
                </a:lnTo>
                <a:lnTo>
                  <a:pt x="1910334" y="4394200"/>
                </a:lnTo>
                <a:lnTo>
                  <a:pt x="1959864" y="4406900"/>
                </a:lnTo>
                <a:lnTo>
                  <a:pt x="2109470" y="4406900"/>
                </a:lnTo>
                <a:lnTo>
                  <a:pt x="2159889" y="4419600"/>
                </a:lnTo>
                <a:lnTo>
                  <a:pt x="2260854" y="4419600"/>
                </a:lnTo>
                <a:lnTo>
                  <a:pt x="2311146" y="4406900"/>
                </a:lnTo>
                <a:lnTo>
                  <a:pt x="2460866" y="4406900"/>
                </a:lnTo>
                <a:lnTo>
                  <a:pt x="2510282" y="4394200"/>
                </a:lnTo>
                <a:lnTo>
                  <a:pt x="2559431" y="4394200"/>
                </a:lnTo>
                <a:lnTo>
                  <a:pt x="2988056" y="4279900"/>
                </a:lnTo>
                <a:lnTo>
                  <a:pt x="3033903" y="4254500"/>
                </a:lnTo>
                <a:lnTo>
                  <a:pt x="3079242" y="4241800"/>
                </a:lnTo>
                <a:lnTo>
                  <a:pt x="3124200" y="4216400"/>
                </a:lnTo>
                <a:lnTo>
                  <a:pt x="3168777" y="4203700"/>
                </a:lnTo>
                <a:lnTo>
                  <a:pt x="3256407" y="4152900"/>
                </a:lnTo>
                <a:lnTo>
                  <a:pt x="3342132" y="4102100"/>
                </a:lnTo>
                <a:lnTo>
                  <a:pt x="3425698" y="4051300"/>
                </a:lnTo>
                <a:lnTo>
                  <a:pt x="3507105" y="4000500"/>
                </a:lnTo>
                <a:lnTo>
                  <a:pt x="3546983" y="3962400"/>
                </a:lnTo>
                <a:lnTo>
                  <a:pt x="3586226" y="3937000"/>
                </a:lnTo>
                <a:lnTo>
                  <a:pt x="3624834" y="3898900"/>
                </a:lnTo>
                <a:lnTo>
                  <a:pt x="3662934" y="3873500"/>
                </a:lnTo>
                <a:lnTo>
                  <a:pt x="3700272" y="3835400"/>
                </a:lnTo>
                <a:lnTo>
                  <a:pt x="3736975" y="3797300"/>
                </a:lnTo>
                <a:lnTo>
                  <a:pt x="3773170" y="3771900"/>
                </a:lnTo>
                <a:lnTo>
                  <a:pt x="3808476" y="3733800"/>
                </a:lnTo>
                <a:lnTo>
                  <a:pt x="3842893" y="3695700"/>
                </a:lnTo>
                <a:lnTo>
                  <a:pt x="3876421" y="3657600"/>
                </a:lnTo>
                <a:lnTo>
                  <a:pt x="3908933" y="3619500"/>
                </a:lnTo>
                <a:lnTo>
                  <a:pt x="3940556" y="3581400"/>
                </a:lnTo>
                <a:lnTo>
                  <a:pt x="3971163" y="3543300"/>
                </a:lnTo>
                <a:lnTo>
                  <a:pt x="4000881" y="3505200"/>
                </a:lnTo>
                <a:lnTo>
                  <a:pt x="4029710" y="3467100"/>
                </a:lnTo>
                <a:lnTo>
                  <a:pt x="4057396" y="3416300"/>
                </a:lnTo>
                <a:lnTo>
                  <a:pt x="4084193" y="3378200"/>
                </a:lnTo>
                <a:lnTo>
                  <a:pt x="4110101" y="3340100"/>
                </a:lnTo>
                <a:lnTo>
                  <a:pt x="4134866" y="3289300"/>
                </a:lnTo>
                <a:lnTo>
                  <a:pt x="4158742" y="3251200"/>
                </a:lnTo>
                <a:lnTo>
                  <a:pt x="4181602" y="3213100"/>
                </a:lnTo>
                <a:lnTo>
                  <a:pt x="4203446" y="3162300"/>
                </a:lnTo>
                <a:lnTo>
                  <a:pt x="4224274" y="3124200"/>
                </a:lnTo>
                <a:lnTo>
                  <a:pt x="4244086" y="3073400"/>
                </a:lnTo>
                <a:lnTo>
                  <a:pt x="4262882" y="3022600"/>
                </a:lnTo>
                <a:lnTo>
                  <a:pt x="4280662" y="2984500"/>
                </a:lnTo>
                <a:lnTo>
                  <a:pt x="4297299" y="2933700"/>
                </a:lnTo>
                <a:lnTo>
                  <a:pt x="4313047" y="2895600"/>
                </a:lnTo>
                <a:lnTo>
                  <a:pt x="4327779" y="2844800"/>
                </a:lnTo>
                <a:lnTo>
                  <a:pt x="4341368" y="2794000"/>
                </a:lnTo>
                <a:lnTo>
                  <a:pt x="4353941" y="2743200"/>
                </a:lnTo>
                <a:lnTo>
                  <a:pt x="4365371" y="2705100"/>
                </a:lnTo>
                <a:lnTo>
                  <a:pt x="4375785" y="2654300"/>
                </a:lnTo>
                <a:lnTo>
                  <a:pt x="4385183" y="2603500"/>
                </a:lnTo>
                <a:lnTo>
                  <a:pt x="4393438" y="2552700"/>
                </a:lnTo>
                <a:lnTo>
                  <a:pt x="4400677" y="2501900"/>
                </a:lnTo>
                <a:lnTo>
                  <a:pt x="4406773" y="2451100"/>
                </a:lnTo>
                <a:lnTo>
                  <a:pt x="4411726" y="2400300"/>
                </a:lnTo>
                <a:lnTo>
                  <a:pt x="4418457" y="2311412"/>
                </a:lnTo>
                <a:lnTo>
                  <a:pt x="4420108" y="2260612"/>
                </a:lnTo>
                <a:lnTo>
                  <a:pt x="4420616" y="2209812"/>
                </a:lnTo>
                <a:close/>
              </a:path>
            </a:pathLst>
          </a:custGeom>
          <a:solidFill>
            <a:srgbClr val="363636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endParaRPr sz="1867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2251;p22">
            <a:extLst>
              <a:ext uri="{FF2B5EF4-FFF2-40B4-BE49-F238E27FC236}">
                <a16:creationId xmlns:a16="http://schemas.microsoft.com/office/drawing/2014/main" id="{367F77CB-ED19-1D01-02B5-ECE48894C134}"/>
              </a:ext>
            </a:extLst>
          </p:cNvPr>
          <p:cNvSpPr/>
          <p:nvPr/>
        </p:nvSpPr>
        <p:spPr>
          <a:xfrm>
            <a:off x="6946455" y="3728627"/>
            <a:ext cx="2781541" cy="2529035"/>
          </a:xfrm>
          <a:custGeom>
            <a:avLst/>
            <a:gdLst/>
            <a:ahLst/>
            <a:cxnLst/>
            <a:rect l="l" t="t" r="r" b="b"/>
            <a:pathLst>
              <a:path w="4434840" h="4448810" extrusionOk="0">
                <a:moveTo>
                  <a:pt x="1327416" y="178435"/>
                </a:moveTo>
                <a:lnTo>
                  <a:pt x="1186700" y="254889"/>
                </a:lnTo>
                <a:lnTo>
                  <a:pt x="1140726" y="267716"/>
                </a:lnTo>
                <a:lnTo>
                  <a:pt x="1095387" y="293116"/>
                </a:lnTo>
                <a:lnTo>
                  <a:pt x="1050556" y="331470"/>
                </a:lnTo>
                <a:lnTo>
                  <a:pt x="331343" y="1045210"/>
                </a:lnTo>
                <a:lnTo>
                  <a:pt x="303733" y="1096264"/>
                </a:lnTo>
                <a:lnTo>
                  <a:pt x="277469" y="1134491"/>
                </a:lnTo>
                <a:lnTo>
                  <a:pt x="252552" y="1185418"/>
                </a:lnTo>
                <a:lnTo>
                  <a:pt x="228981" y="1236472"/>
                </a:lnTo>
                <a:lnTo>
                  <a:pt x="206756" y="1274699"/>
                </a:lnTo>
                <a:lnTo>
                  <a:pt x="185889" y="1325626"/>
                </a:lnTo>
                <a:lnTo>
                  <a:pt x="1327416" y="178435"/>
                </a:lnTo>
                <a:close/>
              </a:path>
              <a:path w="4434840" h="4448810" extrusionOk="0">
                <a:moveTo>
                  <a:pt x="1719338" y="50927"/>
                </a:moveTo>
                <a:lnTo>
                  <a:pt x="1537474" y="101981"/>
                </a:lnTo>
                <a:lnTo>
                  <a:pt x="105067" y="1542288"/>
                </a:lnTo>
                <a:lnTo>
                  <a:pt x="91490" y="1580515"/>
                </a:lnTo>
                <a:lnTo>
                  <a:pt x="78295" y="1631569"/>
                </a:lnTo>
                <a:lnTo>
                  <a:pt x="65862" y="1669796"/>
                </a:lnTo>
                <a:lnTo>
                  <a:pt x="54559" y="1720723"/>
                </a:lnTo>
                <a:lnTo>
                  <a:pt x="1719338" y="50927"/>
                </a:lnTo>
                <a:close/>
              </a:path>
              <a:path w="4434840" h="4448810" extrusionOk="0">
                <a:moveTo>
                  <a:pt x="2030488" y="0"/>
                </a:moveTo>
                <a:lnTo>
                  <a:pt x="1992896" y="0"/>
                </a:lnTo>
                <a:lnTo>
                  <a:pt x="1955685" y="12700"/>
                </a:lnTo>
                <a:lnTo>
                  <a:pt x="1918474" y="12700"/>
                </a:lnTo>
                <a:lnTo>
                  <a:pt x="1881009" y="25527"/>
                </a:lnTo>
                <a:lnTo>
                  <a:pt x="26276" y="1886458"/>
                </a:lnTo>
                <a:lnTo>
                  <a:pt x="20599" y="1924685"/>
                </a:lnTo>
                <a:lnTo>
                  <a:pt x="15671" y="1962912"/>
                </a:lnTo>
                <a:lnTo>
                  <a:pt x="11506" y="1988439"/>
                </a:lnTo>
                <a:lnTo>
                  <a:pt x="8089" y="2026666"/>
                </a:lnTo>
                <a:lnTo>
                  <a:pt x="2030488" y="0"/>
                </a:lnTo>
                <a:close/>
              </a:path>
              <a:path w="4434840" h="4448810" extrusionOk="0">
                <a:moveTo>
                  <a:pt x="2299220" y="0"/>
                </a:moveTo>
                <a:lnTo>
                  <a:pt x="2169807" y="0"/>
                </a:lnTo>
                <a:lnTo>
                  <a:pt x="0" y="2166874"/>
                </a:lnTo>
                <a:lnTo>
                  <a:pt x="266" y="2243455"/>
                </a:lnTo>
                <a:lnTo>
                  <a:pt x="2032" y="2307082"/>
                </a:lnTo>
                <a:lnTo>
                  <a:pt x="2299220" y="0"/>
                </a:lnTo>
                <a:close/>
              </a:path>
              <a:path w="4434840" h="4448810" extrusionOk="0">
                <a:moveTo>
                  <a:pt x="2541663" y="12700"/>
                </a:moveTo>
                <a:lnTo>
                  <a:pt x="2453525" y="12700"/>
                </a:lnTo>
                <a:lnTo>
                  <a:pt x="2424442" y="0"/>
                </a:lnTo>
                <a:lnTo>
                  <a:pt x="10109" y="2421902"/>
                </a:lnTo>
                <a:lnTo>
                  <a:pt x="13169" y="2460129"/>
                </a:lnTo>
                <a:lnTo>
                  <a:pt x="16421" y="2485644"/>
                </a:lnTo>
                <a:lnTo>
                  <a:pt x="20053" y="2511044"/>
                </a:lnTo>
                <a:lnTo>
                  <a:pt x="24257" y="2549271"/>
                </a:lnTo>
                <a:lnTo>
                  <a:pt x="2541663" y="12700"/>
                </a:lnTo>
                <a:close/>
              </a:path>
              <a:path w="4434840" h="4448810" extrusionOk="0">
                <a:moveTo>
                  <a:pt x="2759849" y="63754"/>
                </a:moveTo>
                <a:lnTo>
                  <a:pt x="2732798" y="50927"/>
                </a:lnTo>
                <a:lnTo>
                  <a:pt x="2679712" y="38227"/>
                </a:lnTo>
                <a:lnTo>
                  <a:pt x="2652661" y="38227"/>
                </a:lnTo>
                <a:lnTo>
                  <a:pt x="42443" y="2651252"/>
                </a:lnTo>
                <a:lnTo>
                  <a:pt x="48501" y="2689479"/>
                </a:lnTo>
                <a:lnTo>
                  <a:pt x="66687" y="2766060"/>
                </a:lnTo>
                <a:lnTo>
                  <a:pt x="2759849" y="63754"/>
                </a:lnTo>
                <a:close/>
              </a:path>
              <a:path w="4434840" h="4448810" extrusionOk="0">
                <a:moveTo>
                  <a:pt x="2963811" y="127508"/>
                </a:moveTo>
                <a:lnTo>
                  <a:pt x="2914408" y="101981"/>
                </a:lnTo>
                <a:lnTo>
                  <a:pt x="2889377" y="101981"/>
                </a:lnTo>
                <a:lnTo>
                  <a:pt x="2864866" y="89281"/>
                </a:lnTo>
                <a:lnTo>
                  <a:pt x="96989" y="2868041"/>
                </a:lnTo>
                <a:lnTo>
                  <a:pt x="112395" y="2918968"/>
                </a:lnTo>
                <a:lnTo>
                  <a:pt x="120573" y="2944495"/>
                </a:lnTo>
                <a:lnTo>
                  <a:pt x="129311" y="2969895"/>
                </a:lnTo>
                <a:lnTo>
                  <a:pt x="2963811" y="127508"/>
                </a:lnTo>
                <a:close/>
              </a:path>
              <a:path w="4434840" h="4448810" extrusionOk="0">
                <a:moveTo>
                  <a:pt x="3149739" y="203962"/>
                </a:moveTo>
                <a:lnTo>
                  <a:pt x="3058807" y="152908"/>
                </a:lnTo>
                <a:lnTo>
                  <a:pt x="165684" y="3059176"/>
                </a:lnTo>
                <a:lnTo>
                  <a:pt x="175120" y="3084703"/>
                </a:lnTo>
                <a:lnTo>
                  <a:pt x="185127" y="3110103"/>
                </a:lnTo>
                <a:lnTo>
                  <a:pt x="195516" y="3135630"/>
                </a:lnTo>
                <a:lnTo>
                  <a:pt x="206082" y="3148457"/>
                </a:lnTo>
                <a:lnTo>
                  <a:pt x="3149739" y="203962"/>
                </a:lnTo>
                <a:close/>
              </a:path>
              <a:path w="4434840" h="4448810" extrusionOk="0">
                <a:moveTo>
                  <a:pt x="3321443" y="293116"/>
                </a:moveTo>
                <a:lnTo>
                  <a:pt x="3236607" y="242189"/>
                </a:lnTo>
                <a:lnTo>
                  <a:pt x="246494" y="3250438"/>
                </a:lnTo>
                <a:lnTo>
                  <a:pt x="257441" y="3263138"/>
                </a:lnTo>
                <a:lnTo>
                  <a:pt x="268973" y="3288665"/>
                </a:lnTo>
                <a:lnTo>
                  <a:pt x="280873" y="3314065"/>
                </a:lnTo>
                <a:lnTo>
                  <a:pt x="292963" y="3326892"/>
                </a:lnTo>
                <a:lnTo>
                  <a:pt x="3321443" y="293116"/>
                </a:lnTo>
                <a:close/>
              </a:path>
              <a:path w="4434840" h="4448810" extrusionOk="0">
                <a:moveTo>
                  <a:pt x="3483114" y="395097"/>
                </a:moveTo>
                <a:lnTo>
                  <a:pt x="3404247" y="344170"/>
                </a:lnTo>
                <a:lnTo>
                  <a:pt x="343471" y="3416046"/>
                </a:lnTo>
                <a:lnTo>
                  <a:pt x="355942" y="3428873"/>
                </a:lnTo>
                <a:lnTo>
                  <a:pt x="368973" y="3454273"/>
                </a:lnTo>
                <a:lnTo>
                  <a:pt x="382397" y="3467100"/>
                </a:lnTo>
                <a:lnTo>
                  <a:pt x="395998" y="3492500"/>
                </a:lnTo>
                <a:lnTo>
                  <a:pt x="3483114" y="395097"/>
                </a:lnTo>
                <a:close/>
              </a:path>
              <a:path w="4434840" h="4448810" extrusionOk="0">
                <a:moveTo>
                  <a:pt x="3632593" y="509905"/>
                </a:moveTo>
                <a:lnTo>
                  <a:pt x="3614432" y="497078"/>
                </a:lnTo>
                <a:lnTo>
                  <a:pt x="3596271" y="471678"/>
                </a:lnTo>
                <a:lnTo>
                  <a:pt x="3559822" y="446151"/>
                </a:lnTo>
                <a:lnTo>
                  <a:pt x="452564" y="3569081"/>
                </a:lnTo>
                <a:lnTo>
                  <a:pt x="466559" y="3581781"/>
                </a:lnTo>
                <a:lnTo>
                  <a:pt x="481101" y="3607308"/>
                </a:lnTo>
                <a:lnTo>
                  <a:pt x="496036" y="3620008"/>
                </a:lnTo>
                <a:lnTo>
                  <a:pt x="511162" y="3645535"/>
                </a:lnTo>
                <a:lnTo>
                  <a:pt x="3632593" y="509905"/>
                </a:lnTo>
                <a:close/>
              </a:path>
              <a:path w="4434840" h="4448810" extrusionOk="0">
                <a:moveTo>
                  <a:pt x="3770007" y="624586"/>
                </a:moveTo>
                <a:lnTo>
                  <a:pt x="3719969" y="586359"/>
                </a:lnTo>
                <a:lnTo>
                  <a:pt x="3703332" y="560832"/>
                </a:lnTo>
                <a:lnTo>
                  <a:pt x="571766" y="3709289"/>
                </a:lnTo>
                <a:lnTo>
                  <a:pt x="587273" y="3721989"/>
                </a:lnTo>
                <a:lnTo>
                  <a:pt x="603338" y="3747516"/>
                </a:lnTo>
                <a:lnTo>
                  <a:pt x="636422" y="3773043"/>
                </a:lnTo>
                <a:lnTo>
                  <a:pt x="3770007" y="624586"/>
                </a:lnTo>
                <a:close/>
              </a:path>
              <a:path w="4434840" h="4448810" extrusionOk="0">
                <a:moveTo>
                  <a:pt x="3897261" y="764794"/>
                </a:moveTo>
                <a:lnTo>
                  <a:pt x="3882021" y="752094"/>
                </a:lnTo>
                <a:lnTo>
                  <a:pt x="3866654" y="726567"/>
                </a:lnTo>
                <a:lnTo>
                  <a:pt x="3834650" y="701040"/>
                </a:lnTo>
                <a:lnTo>
                  <a:pt x="701078" y="3836670"/>
                </a:lnTo>
                <a:lnTo>
                  <a:pt x="718058" y="3862197"/>
                </a:lnTo>
                <a:lnTo>
                  <a:pt x="769759" y="3900424"/>
                </a:lnTo>
                <a:lnTo>
                  <a:pt x="3897261" y="764794"/>
                </a:lnTo>
                <a:close/>
              </a:path>
              <a:path w="4434840" h="4448810" extrusionOk="0">
                <a:moveTo>
                  <a:pt x="4014482" y="917702"/>
                </a:moveTo>
                <a:lnTo>
                  <a:pt x="4000766" y="892302"/>
                </a:lnTo>
                <a:lnTo>
                  <a:pt x="3986923" y="879475"/>
                </a:lnTo>
                <a:lnTo>
                  <a:pt x="3972699" y="854075"/>
                </a:lnTo>
                <a:lnTo>
                  <a:pt x="3957840" y="841248"/>
                </a:lnTo>
                <a:lnTo>
                  <a:pt x="842492" y="3964178"/>
                </a:lnTo>
                <a:lnTo>
                  <a:pt x="860945" y="3976878"/>
                </a:lnTo>
                <a:lnTo>
                  <a:pt x="898791" y="4002405"/>
                </a:lnTo>
                <a:lnTo>
                  <a:pt x="917206" y="4015232"/>
                </a:lnTo>
                <a:lnTo>
                  <a:pt x="4014482" y="917702"/>
                </a:lnTo>
                <a:close/>
              </a:path>
              <a:path w="4434840" h="4448810" extrusionOk="0">
                <a:moveTo>
                  <a:pt x="4117479" y="1070737"/>
                </a:moveTo>
                <a:lnTo>
                  <a:pt x="4105287" y="1057910"/>
                </a:lnTo>
                <a:lnTo>
                  <a:pt x="4092968" y="1032510"/>
                </a:lnTo>
                <a:lnTo>
                  <a:pt x="4080268" y="1006983"/>
                </a:lnTo>
                <a:lnTo>
                  <a:pt x="4066933" y="994283"/>
                </a:lnTo>
                <a:lnTo>
                  <a:pt x="994041" y="4078859"/>
                </a:lnTo>
                <a:lnTo>
                  <a:pt x="1033665" y="4104386"/>
                </a:lnTo>
                <a:lnTo>
                  <a:pt x="1074813" y="4129913"/>
                </a:lnTo>
                <a:lnTo>
                  <a:pt x="4117479" y="1070737"/>
                </a:lnTo>
                <a:close/>
              </a:path>
              <a:path w="4434840" h="4448810" extrusionOk="0">
                <a:moveTo>
                  <a:pt x="4180090" y="3250438"/>
                </a:moveTo>
                <a:lnTo>
                  <a:pt x="3248672" y="4193667"/>
                </a:lnTo>
                <a:lnTo>
                  <a:pt x="3377450" y="4117086"/>
                </a:lnTo>
                <a:lnTo>
                  <a:pt x="3460889" y="4066159"/>
                </a:lnTo>
                <a:lnTo>
                  <a:pt x="3501783" y="4027932"/>
                </a:lnTo>
                <a:lnTo>
                  <a:pt x="3582301" y="3976878"/>
                </a:lnTo>
                <a:lnTo>
                  <a:pt x="3621798" y="3938651"/>
                </a:lnTo>
                <a:lnTo>
                  <a:pt x="3660914" y="3913251"/>
                </a:lnTo>
                <a:lnTo>
                  <a:pt x="3899293" y="3671062"/>
                </a:lnTo>
                <a:lnTo>
                  <a:pt x="3932059" y="3632835"/>
                </a:lnTo>
                <a:lnTo>
                  <a:pt x="3963809" y="3594481"/>
                </a:lnTo>
                <a:lnTo>
                  <a:pt x="3994416" y="3543554"/>
                </a:lnTo>
                <a:lnTo>
                  <a:pt x="4024007" y="3505327"/>
                </a:lnTo>
                <a:lnTo>
                  <a:pt x="4052582" y="3467100"/>
                </a:lnTo>
                <a:lnTo>
                  <a:pt x="4080141" y="3428873"/>
                </a:lnTo>
                <a:lnTo>
                  <a:pt x="4106557" y="3377819"/>
                </a:lnTo>
                <a:lnTo>
                  <a:pt x="4132084" y="3339592"/>
                </a:lnTo>
                <a:lnTo>
                  <a:pt x="4156595" y="3301365"/>
                </a:lnTo>
                <a:lnTo>
                  <a:pt x="4180090" y="3250438"/>
                </a:lnTo>
                <a:close/>
              </a:path>
              <a:path w="4434840" h="4448810" extrusionOk="0">
                <a:moveTo>
                  <a:pt x="4210443" y="1249172"/>
                </a:moveTo>
                <a:lnTo>
                  <a:pt x="4188980" y="1198118"/>
                </a:lnTo>
                <a:lnTo>
                  <a:pt x="4177677" y="1185418"/>
                </a:lnTo>
                <a:lnTo>
                  <a:pt x="4165993" y="1159891"/>
                </a:lnTo>
                <a:lnTo>
                  <a:pt x="1159649" y="4180840"/>
                </a:lnTo>
                <a:lnTo>
                  <a:pt x="1180985" y="4193667"/>
                </a:lnTo>
                <a:lnTo>
                  <a:pt x="1202321" y="4193667"/>
                </a:lnTo>
                <a:lnTo>
                  <a:pt x="1246517" y="4219067"/>
                </a:lnTo>
                <a:lnTo>
                  <a:pt x="4210443" y="1249172"/>
                </a:lnTo>
                <a:close/>
              </a:path>
              <a:path w="4434840" h="4448810" extrusionOk="0">
                <a:moveTo>
                  <a:pt x="4289183" y="1427607"/>
                </a:moveTo>
                <a:lnTo>
                  <a:pt x="4270768" y="1376680"/>
                </a:lnTo>
                <a:lnTo>
                  <a:pt x="4261116" y="1363853"/>
                </a:lnTo>
                <a:lnTo>
                  <a:pt x="4250829" y="1338453"/>
                </a:lnTo>
                <a:lnTo>
                  <a:pt x="1335417" y="4257294"/>
                </a:lnTo>
                <a:lnTo>
                  <a:pt x="1405394" y="4295648"/>
                </a:lnTo>
                <a:lnTo>
                  <a:pt x="1428381" y="4295648"/>
                </a:lnTo>
                <a:lnTo>
                  <a:pt x="4289183" y="1427607"/>
                </a:lnTo>
                <a:close/>
              </a:path>
              <a:path w="4434840" h="4448810" extrusionOk="0">
                <a:moveTo>
                  <a:pt x="4353826" y="2816987"/>
                </a:moveTo>
                <a:lnTo>
                  <a:pt x="2814332" y="4359275"/>
                </a:lnTo>
                <a:lnTo>
                  <a:pt x="2961779" y="4321048"/>
                </a:lnTo>
                <a:lnTo>
                  <a:pt x="3010293" y="4295648"/>
                </a:lnTo>
                <a:lnTo>
                  <a:pt x="4289183" y="3020949"/>
                </a:lnTo>
                <a:lnTo>
                  <a:pt x="4306963" y="2969895"/>
                </a:lnTo>
                <a:lnTo>
                  <a:pt x="4323854" y="2918968"/>
                </a:lnTo>
                <a:lnTo>
                  <a:pt x="4339475" y="2868041"/>
                </a:lnTo>
                <a:lnTo>
                  <a:pt x="4353826" y="2816987"/>
                </a:lnTo>
                <a:close/>
              </a:path>
              <a:path w="4434840" h="4448810" extrusionOk="0">
                <a:moveTo>
                  <a:pt x="4353826" y="1631569"/>
                </a:moveTo>
                <a:lnTo>
                  <a:pt x="4323600" y="1529588"/>
                </a:lnTo>
                <a:lnTo>
                  <a:pt x="1527441" y="4333875"/>
                </a:lnTo>
                <a:lnTo>
                  <a:pt x="1552841" y="4346575"/>
                </a:lnTo>
                <a:lnTo>
                  <a:pt x="1603006" y="4359275"/>
                </a:lnTo>
                <a:lnTo>
                  <a:pt x="1628406" y="4359275"/>
                </a:lnTo>
                <a:lnTo>
                  <a:pt x="4353826" y="1631569"/>
                </a:lnTo>
                <a:close/>
              </a:path>
              <a:path w="4434840" h="4448810" extrusionOk="0">
                <a:moveTo>
                  <a:pt x="4402340" y="1848231"/>
                </a:moveTo>
                <a:lnTo>
                  <a:pt x="4397387" y="1810004"/>
                </a:lnTo>
                <a:lnTo>
                  <a:pt x="4391926" y="1784477"/>
                </a:lnTo>
                <a:lnTo>
                  <a:pt x="4386211" y="1759077"/>
                </a:lnTo>
                <a:lnTo>
                  <a:pt x="4380115" y="1733550"/>
                </a:lnTo>
                <a:lnTo>
                  <a:pt x="1731403" y="4384802"/>
                </a:lnTo>
                <a:lnTo>
                  <a:pt x="1758708" y="4397629"/>
                </a:lnTo>
                <a:lnTo>
                  <a:pt x="1786013" y="4397629"/>
                </a:lnTo>
                <a:lnTo>
                  <a:pt x="1813318" y="4410329"/>
                </a:lnTo>
                <a:lnTo>
                  <a:pt x="1840496" y="4410329"/>
                </a:lnTo>
                <a:lnTo>
                  <a:pt x="4402340" y="1848231"/>
                </a:lnTo>
                <a:close/>
              </a:path>
              <a:path w="4434840" h="4448810" extrusionOk="0">
                <a:moveTo>
                  <a:pt x="4418469" y="2485644"/>
                </a:moveTo>
                <a:lnTo>
                  <a:pt x="2485021" y="4423029"/>
                </a:lnTo>
                <a:lnTo>
                  <a:pt x="2563634" y="4423029"/>
                </a:lnTo>
                <a:lnTo>
                  <a:pt x="2602369" y="4410329"/>
                </a:lnTo>
                <a:lnTo>
                  <a:pt x="2640596" y="4410329"/>
                </a:lnTo>
                <a:lnTo>
                  <a:pt x="4394212" y="2638552"/>
                </a:lnTo>
                <a:lnTo>
                  <a:pt x="4401451" y="2600325"/>
                </a:lnTo>
                <a:lnTo>
                  <a:pt x="4407928" y="2562098"/>
                </a:lnTo>
                <a:lnTo>
                  <a:pt x="4413643" y="2523871"/>
                </a:lnTo>
                <a:lnTo>
                  <a:pt x="4418469" y="2485644"/>
                </a:lnTo>
                <a:close/>
              </a:path>
              <a:path w="4434840" h="4448810" extrusionOk="0">
                <a:moveTo>
                  <a:pt x="4430661" y="2077720"/>
                </a:moveTo>
                <a:lnTo>
                  <a:pt x="4428756" y="2052193"/>
                </a:lnTo>
                <a:lnTo>
                  <a:pt x="4426343" y="2013966"/>
                </a:lnTo>
                <a:lnTo>
                  <a:pt x="4420501" y="1962912"/>
                </a:lnTo>
                <a:lnTo>
                  <a:pt x="1957717" y="4423029"/>
                </a:lnTo>
                <a:lnTo>
                  <a:pt x="1988070" y="4435856"/>
                </a:lnTo>
                <a:lnTo>
                  <a:pt x="2079002" y="4435856"/>
                </a:lnTo>
                <a:lnTo>
                  <a:pt x="4430661" y="2077720"/>
                </a:lnTo>
                <a:close/>
              </a:path>
              <a:path w="4434840" h="4448810" extrusionOk="0">
                <a:moveTo>
                  <a:pt x="4434725" y="2205101"/>
                </a:moveTo>
                <a:lnTo>
                  <a:pt x="2206256" y="4448556"/>
                </a:lnTo>
                <a:lnTo>
                  <a:pt x="2307983" y="4448556"/>
                </a:lnTo>
                <a:lnTo>
                  <a:pt x="2341638" y="4435856"/>
                </a:lnTo>
                <a:lnTo>
                  <a:pt x="4430661" y="2345309"/>
                </a:lnTo>
                <a:lnTo>
                  <a:pt x="4432058" y="2307082"/>
                </a:lnTo>
                <a:lnTo>
                  <a:pt x="4433455" y="2281682"/>
                </a:lnTo>
                <a:lnTo>
                  <a:pt x="4434344" y="2243455"/>
                </a:lnTo>
                <a:lnTo>
                  <a:pt x="4434725" y="2205101"/>
                </a:lnTo>
                <a:close/>
              </a:path>
            </a:pathLst>
          </a:custGeom>
          <a:solidFill>
            <a:srgbClr val="7F7F7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endParaRPr sz="1867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" name="Google Shape;2254;p22">
            <a:extLst>
              <a:ext uri="{FF2B5EF4-FFF2-40B4-BE49-F238E27FC236}">
                <a16:creationId xmlns:a16="http://schemas.microsoft.com/office/drawing/2014/main" id="{1E1B3963-8DDF-11CC-A97C-0806A9FE3BDF}"/>
              </a:ext>
            </a:extLst>
          </p:cNvPr>
          <p:cNvSpPr/>
          <p:nvPr/>
        </p:nvSpPr>
        <p:spPr>
          <a:xfrm>
            <a:off x="6902853" y="2864295"/>
            <a:ext cx="2781543" cy="2711961"/>
          </a:xfrm>
          <a:custGeom>
            <a:avLst/>
            <a:gdLst/>
            <a:ahLst/>
            <a:cxnLst/>
            <a:rect l="l" t="t" r="r" b="b"/>
            <a:pathLst>
              <a:path w="4420870" h="4419600" extrusionOk="0">
                <a:moveTo>
                  <a:pt x="4420616" y="2209812"/>
                </a:moveTo>
                <a:lnTo>
                  <a:pt x="4420108" y="2159000"/>
                </a:lnTo>
                <a:lnTo>
                  <a:pt x="4418457" y="2108200"/>
                </a:lnTo>
                <a:lnTo>
                  <a:pt x="4415663" y="2057400"/>
                </a:lnTo>
                <a:lnTo>
                  <a:pt x="4411726" y="2006600"/>
                </a:lnTo>
                <a:lnTo>
                  <a:pt x="4406773" y="1955800"/>
                </a:lnTo>
                <a:lnTo>
                  <a:pt x="4400677" y="1905000"/>
                </a:lnTo>
                <a:lnTo>
                  <a:pt x="4393438" y="1854200"/>
                </a:lnTo>
                <a:lnTo>
                  <a:pt x="4385183" y="1803400"/>
                </a:lnTo>
                <a:lnTo>
                  <a:pt x="4375785" y="1752600"/>
                </a:lnTo>
                <a:lnTo>
                  <a:pt x="4365371" y="1714500"/>
                </a:lnTo>
                <a:lnTo>
                  <a:pt x="4353941" y="1663700"/>
                </a:lnTo>
                <a:lnTo>
                  <a:pt x="4341368" y="1612900"/>
                </a:lnTo>
                <a:lnTo>
                  <a:pt x="4327779" y="1562100"/>
                </a:lnTo>
                <a:lnTo>
                  <a:pt x="4313047" y="1524000"/>
                </a:lnTo>
                <a:lnTo>
                  <a:pt x="4297299" y="1473200"/>
                </a:lnTo>
                <a:lnTo>
                  <a:pt x="4288155" y="1445285"/>
                </a:lnTo>
                <a:lnTo>
                  <a:pt x="4288155" y="2209812"/>
                </a:lnTo>
                <a:lnTo>
                  <a:pt x="4287520" y="2260612"/>
                </a:lnTo>
                <a:lnTo>
                  <a:pt x="4285742" y="2298712"/>
                </a:lnTo>
                <a:lnTo>
                  <a:pt x="4282821" y="2349500"/>
                </a:lnTo>
                <a:lnTo>
                  <a:pt x="4278630" y="2400300"/>
                </a:lnTo>
                <a:lnTo>
                  <a:pt x="4273423" y="2451100"/>
                </a:lnTo>
                <a:lnTo>
                  <a:pt x="4266946" y="2501900"/>
                </a:lnTo>
                <a:lnTo>
                  <a:pt x="4259326" y="2552700"/>
                </a:lnTo>
                <a:lnTo>
                  <a:pt x="4250563" y="2603500"/>
                </a:lnTo>
                <a:lnTo>
                  <a:pt x="4240657" y="2654300"/>
                </a:lnTo>
                <a:lnTo>
                  <a:pt x="4229608" y="2692400"/>
                </a:lnTo>
                <a:lnTo>
                  <a:pt x="4217543" y="2743200"/>
                </a:lnTo>
                <a:lnTo>
                  <a:pt x="4204208" y="2794000"/>
                </a:lnTo>
                <a:lnTo>
                  <a:pt x="4189857" y="2844800"/>
                </a:lnTo>
                <a:lnTo>
                  <a:pt x="4174363" y="2882900"/>
                </a:lnTo>
                <a:lnTo>
                  <a:pt x="4157853" y="2933700"/>
                </a:lnTo>
                <a:lnTo>
                  <a:pt x="4140073" y="2971800"/>
                </a:lnTo>
                <a:lnTo>
                  <a:pt x="4121404" y="3022600"/>
                </a:lnTo>
                <a:lnTo>
                  <a:pt x="4101592" y="3073400"/>
                </a:lnTo>
                <a:lnTo>
                  <a:pt x="4080637" y="3111500"/>
                </a:lnTo>
                <a:lnTo>
                  <a:pt x="4058666" y="3149600"/>
                </a:lnTo>
                <a:lnTo>
                  <a:pt x="4035679" y="3200400"/>
                </a:lnTo>
                <a:lnTo>
                  <a:pt x="4011549" y="3238500"/>
                </a:lnTo>
                <a:lnTo>
                  <a:pt x="3986530" y="3289300"/>
                </a:lnTo>
                <a:lnTo>
                  <a:pt x="3960368" y="3327400"/>
                </a:lnTo>
                <a:lnTo>
                  <a:pt x="3933190" y="3365500"/>
                </a:lnTo>
                <a:lnTo>
                  <a:pt x="3904996" y="3403600"/>
                </a:lnTo>
                <a:lnTo>
                  <a:pt x="3875786" y="3441700"/>
                </a:lnTo>
                <a:lnTo>
                  <a:pt x="3845560" y="3492500"/>
                </a:lnTo>
                <a:lnTo>
                  <a:pt x="3814318" y="3530600"/>
                </a:lnTo>
                <a:lnTo>
                  <a:pt x="3782060" y="3568700"/>
                </a:lnTo>
                <a:lnTo>
                  <a:pt x="3748786" y="3606800"/>
                </a:lnTo>
                <a:lnTo>
                  <a:pt x="3714623" y="3632200"/>
                </a:lnTo>
                <a:lnTo>
                  <a:pt x="3679444" y="3670300"/>
                </a:lnTo>
                <a:lnTo>
                  <a:pt x="3643503" y="3708400"/>
                </a:lnTo>
                <a:lnTo>
                  <a:pt x="3606800" y="3746500"/>
                </a:lnTo>
                <a:lnTo>
                  <a:pt x="3569335" y="3771900"/>
                </a:lnTo>
                <a:lnTo>
                  <a:pt x="3531235" y="3810000"/>
                </a:lnTo>
                <a:lnTo>
                  <a:pt x="3492627" y="3835400"/>
                </a:lnTo>
                <a:lnTo>
                  <a:pt x="3453257" y="3873500"/>
                </a:lnTo>
                <a:lnTo>
                  <a:pt x="3372739" y="3924300"/>
                </a:lnTo>
                <a:lnTo>
                  <a:pt x="3289808" y="3975100"/>
                </a:lnTo>
                <a:lnTo>
                  <a:pt x="3204718" y="4025900"/>
                </a:lnTo>
                <a:lnTo>
                  <a:pt x="3073273" y="4102100"/>
                </a:lnTo>
                <a:lnTo>
                  <a:pt x="3028442" y="4114800"/>
                </a:lnTo>
                <a:lnTo>
                  <a:pt x="2983230" y="4140200"/>
                </a:lnTo>
                <a:lnTo>
                  <a:pt x="2844800" y="4178300"/>
                </a:lnTo>
                <a:lnTo>
                  <a:pt x="2797937" y="4203700"/>
                </a:lnTo>
                <a:lnTo>
                  <a:pt x="2702941" y="4229100"/>
                </a:lnTo>
                <a:lnTo>
                  <a:pt x="2654935" y="4229100"/>
                </a:lnTo>
                <a:lnTo>
                  <a:pt x="2509126" y="4267200"/>
                </a:lnTo>
                <a:lnTo>
                  <a:pt x="2410460" y="4267200"/>
                </a:lnTo>
                <a:lnTo>
                  <a:pt x="2360803" y="4279900"/>
                </a:lnTo>
                <a:lnTo>
                  <a:pt x="2059940" y="4279900"/>
                </a:lnTo>
                <a:lnTo>
                  <a:pt x="2010156" y="4267200"/>
                </a:lnTo>
                <a:lnTo>
                  <a:pt x="1911604" y="4267200"/>
                </a:lnTo>
                <a:lnTo>
                  <a:pt x="1765681" y="4229100"/>
                </a:lnTo>
                <a:lnTo>
                  <a:pt x="1717675" y="4229100"/>
                </a:lnTo>
                <a:lnTo>
                  <a:pt x="1622679" y="4203700"/>
                </a:lnTo>
                <a:lnTo>
                  <a:pt x="1575816" y="4178300"/>
                </a:lnTo>
                <a:lnTo>
                  <a:pt x="1437513" y="4140200"/>
                </a:lnTo>
                <a:lnTo>
                  <a:pt x="1392174" y="4114800"/>
                </a:lnTo>
                <a:lnTo>
                  <a:pt x="1347470" y="4102100"/>
                </a:lnTo>
                <a:lnTo>
                  <a:pt x="1215898" y="4025900"/>
                </a:lnTo>
                <a:lnTo>
                  <a:pt x="1130808" y="3975100"/>
                </a:lnTo>
                <a:lnTo>
                  <a:pt x="1048004" y="3924300"/>
                </a:lnTo>
                <a:lnTo>
                  <a:pt x="967486" y="3873500"/>
                </a:lnTo>
                <a:lnTo>
                  <a:pt x="928116" y="3835400"/>
                </a:lnTo>
                <a:lnTo>
                  <a:pt x="889381" y="3810000"/>
                </a:lnTo>
                <a:lnTo>
                  <a:pt x="851268" y="3771900"/>
                </a:lnTo>
                <a:lnTo>
                  <a:pt x="813943" y="3746500"/>
                </a:lnTo>
                <a:lnTo>
                  <a:pt x="777240" y="3708400"/>
                </a:lnTo>
                <a:lnTo>
                  <a:pt x="741172" y="3670300"/>
                </a:lnTo>
                <a:lnTo>
                  <a:pt x="705993" y="3632200"/>
                </a:lnTo>
                <a:lnTo>
                  <a:pt x="671830" y="3606800"/>
                </a:lnTo>
                <a:lnTo>
                  <a:pt x="638556" y="3568700"/>
                </a:lnTo>
                <a:lnTo>
                  <a:pt x="606425" y="3530600"/>
                </a:lnTo>
                <a:lnTo>
                  <a:pt x="575183" y="3492500"/>
                </a:lnTo>
                <a:lnTo>
                  <a:pt x="544957" y="3441700"/>
                </a:lnTo>
                <a:lnTo>
                  <a:pt x="515747" y="3403600"/>
                </a:lnTo>
                <a:lnTo>
                  <a:pt x="487553" y="3365500"/>
                </a:lnTo>
                <a:lnTo>
                  <a:pt x="460324" y="3327400"/>
                </a:lnTo>
                <a:lnTo>
                  <a:pt x="434174" y="3289300"/>
                </a:lnTo>
                <a:lnTo>
                  <a:pt x="409054" y="3238500"/>
                </a:lnTo>
                <a:lnTo>
                  <a:pt x="384987" y="3200400"/>
                </a:lnTo>
                <a:lnTo>
                  <a:pt x="361962" y="3149600"/>
                </a:lnTo>
                <a:lnTo>
                  <a:pt x="340004" y="3111500"/>
                </a:lnTo>
                <a:lnTo>
                  <a:pt x="319100" y="3073400"/>
                </a:lnTo>
                <a:lnTo>
                  <a:pt x="299275" y="3022600"/>
                </a:lnTo>
                <a:lnTo>
                  <a:pt x="280517" y="2971800"/>
                </a:lnTo>
                <a:lnTo>
                  <a:pt x="262851" y="2933700"/>
                </a:lnTo>
                <a:lnTo>
                  <a:pt x="246278" y="2882900"/>
                </a:lnTo>
                <a:lnTo>
                  <a:pt x="230797" y="2844800"/>
                </a:lnTo>
                <a:lnTo>
                  <a:pt x="216420" y="2794000"/>
                </a:lnTo>
                <a:lnTo>
                  <a:pt x="203149" y="2743200"/>
                </a:lnTo>
                <a:lnTo>
                  <a:pt x="191008" y="2692400"/>
                </a:lnTo>
                <a:lnTo>
                  <a:pt x="179984" y="2654300"/>
                </a:lnTo>
                <a:lnTo>
                  <a:pt x="170091" y="2603500"/>
                </a:lnTo>
                <a:lnTo>
                  <a:pt x="161340" y="2552700"/>
                </a:lnTo>
                <a:lnTo>
                  <a:pt x="153733" y="2501900"/>
                </a:lnTo>
                <a:lnTo>
                  <a:pt x="147281" y="2451100"/>
                </a:lnTo>
                <a:lnTo>
                  <a:pt x="141986" y="2400300"/>
                </a:lnTo>
                <a:lnTo>
                  <a:pt x="137845" y="2349500"/>
                </a:lnTo>
                <a:lnTo>
                  <a:pt x="134886" y="2298712"/>
                </a:lnTo>
                <a:lnTo>
                  <a:pt x="133108" y="2260612"/>
                </a:lnTo>
                <a:lnTo>
                  <a:pt x="132511" y="2209812"/>
                </a:lnTo>
                <a:lnTo>
                  <a:pt x="133108" y="2159000"/>
                </a:lnTo>
                <a:lnTo>
                  <a:pt x="134886" y="2108200"/>
                </a:lnTo>
                <a:lnTo>
                  <a:pt x="137845" y="2057400"/>
                </a:lnTo>
                <a:lnTo>
                  <a:pt x="141986" y="2006600"/>
                </a:lnTo>
                <a:lnTo>
                  <a:pt x="147281" y="1955800"/>
                </a:lnTo>
                <a:lnTo>
                  <a:pt x="153733" y="1905000"/>
                </a:lnTo>
                <a:lnTo>
                  <a:pt x="161340" y="1854200"/>
                </a:lnTo>
                <a:lnTo>
                  <a:pt x="170091" y="1803400"/>
                </a:lnTo>
                <a:lnTo>
                  <a:pt x="179984" y="1765300"/>
                </a:lnTo>
                <a:lnTo>
                  <a:pt x="191008" y="1714500"/>
                </a:lnTo>
                <a:lnTo>
                  <a:pt x="203149" y="1663700"/>
                </a:lnTo>
                <a:lnTo>
                  <a:pt x="216420" y="1612900"/>
                </a:lnTo>
                <a:lnTo>
                  <a:pt x="230797" y="1574800"/>
                </a:lnTo>
                <a:lnTo>
                  <a:pt x="246278" y="1524000"/>
                </a:lnTo>
                <a:lnTo>
                  <a:pt x="262851" y="1473200"/>
                </a:lnTo>
                <a:lnTo>
                  <a:pt x="280517" y="1435100"/>
                </a:lnTo>
                <a:lnTo>
                  <a:pt x="299275" y="1384300"/>
                </a:lnTo>
                <a:lnTo>
                  <a:pt x="319100" y="1346200"/>
                </a:lnTo>
                <a:lnTo>
                  <a:pt x="340004" y="1295400"/>
                </a:lnTo>
                <a:lnTo>
                  <a:pt x="361962" y="1257300"/>
                </a:lnTo>
                <a:lnTo>
                  <a:pt x="384987" y="1206500"/>
                </a:lnTo>
                <a:lnTo>
                  <a:pt x="409054" y="1168400"/>
                </a:lnTo>
                <a:lnTo>
                  <a:pt x="434174" y="1130300"/>
                </a:lnTo>
                <a:lnTo>
                  <a:pt x="460324" y="1079500"/>
                </a:lnTo>
                <a:lnTo>
                  <a:pt x="487553" y="1041400"/>
                </a:lnTo>
                <a:lnTo>
                  <a:pt x="515747" y="1003300"/>
                </a:lnTo>
                <a:lnTo>
                  <a:pt x="544957" y="965200"/>
                </a:lnTo>
                <a:lnTo>
                  <a:pt x="575183" y="927100"/>
                </a:lnTo>
                <a:lnTo>
                  <a:pt x="606425" y="889000"/>
                </a:lnTo>
                <a:lnTo>
                  <a:pt x="638556" y="850900"/>
                </a:lnTo>
                <a:lnTo>
                  <a:pt x="671830" y="812800"/>
                </a:lnTo>
                <a:lnTo>
                  <a:pt x="705993" y="774700"/>
                </a:lnTo>
                <a:lnTo>
                  <a:pt x="741172" y="736600"/>
                </a:lnTo>
                <a:lnTo>
                  <a:pt x="777240" y="698500"/>
                </a:lnTo>
                <a:lnTo>
                  <a:pt x="813943" y="660400"/>
                </a:lnTo>
                <a:lnTo>
                  <a:pt x="851268" y="635000"/>
                </a:lnTo>
                <a:lnTo>
                  <a:pt x="889381" y="596900"/>
                </a:lnTo>
                <a:lnTo>
                  <a:pt x="928116" y="571500"/>
                </a:lnTo>
                <a:lnTo>
                  <a:pt x="967486" y="533400"/>
                </a:lnTo>
                <a:lnTo>
                  <a:pt x="1048004" y="482600"/>
                </a:lnTo>
                <a:lnTo>
                  <a:pt x="1130808" y="431800"/>
                </a:lnTo>
                <a:lnTo>
                  <a:pt x="1215898" y="381000"/>
                </a:lnTo>
                <a:lnTo>
                  <a:pt x="1303147" y="330200"/>
                </a:lnTo>
                <a:lnTo>
                  <a:pt x="1347470" y="317500"/>
                </a:lnTo>
                <a:lnTo>
                  <a:pt x="1392174" y="292100"/>
                </a:lnTo>
                <a:lnTo>
                  <a:pt x="1437513" y="279400"/>
                </a:lnTo>
                <a:lnTo>
                  <a:pt x="1483233" y="254000"/>
                </a:lnTo>
                <a:lnTo>
                  <a:pt x="1862582" y="152400"/>
                </a:lnTo>
                <a:lnTo>
                  <a:pt x="1911604" y="152400"/>
                </a:lnTo>
                <a:lnTo>
                  <a:pt x="1960753" y="139700"/>
                </a:lnTo>
                <a:lnTo>
                  <a:pt x="2010156" y="139700"/>
                </a:lnTo>
                <a:lnTo>
                  <a:pt x="2059940" y="127000"/>
                </a:lnTo>
                <a:lnTo>
                  <a:pt x="2360803" y="127000"/>
                </a:lnTo>
                <a:lnTo>
                  <a:pt x="2410460" y="139700"/>
                </a:lnTo>
                <a:lnTo>
                  <a:pt x="2459863" y="139700"/>
                </a:lnTo>
                <a:lnTo>
                  <a:pt x="2509126" y="152400"/>
                </a:lnTo>
                <a:lnTo>
                  <a:pt x="2558034" y="152400"/>
                </a:lnTo>
                <a:lnTo>
                  <a:pt x="2937510" y="254000"/>
                </a:lnTo>
                <a:lnTo>
                  <a:pt x="2983230" y="279400"/>
                </a:lnTo>
                <a:lnTo>
                  <a:pt x="3028442" y="292100"/>
                </a:lnTo>
                <a:lnTo>
                  <a:pt x="3073273" y="317500"/>
                </a:lnTo>
                <a:lnTo>
                  <a:pt x="3117596" y="330200"/>
                </a:lnTo>
                <a:lnTo>
                  <a:pt x="3204718" y="381000"/>
                </a:lnTo>
                <a:lnTo>
                  <a:pt x="3289808" y="431800"/>
                </a:lnTo>
                <a:lnTo>
                  <a:pt x="3372739" y="482600"/>
                </a:lnTo>
                <a:lnTo>
                  <a:pt x="3453257" y="533400"/>
                </a:lnTo>
                <a:lnTo>
                  <a:pt x="3492627" y="571500"/>
                </a:lnTo>
                <a:lnTo>
                  <a:pt x="3531235" y="596900"/>
                </a:lnTo>
                <a:lnTo>
                  <a:pt x="3569335" y="635000"/>
                </a:lnTo>
                <a:lnTo>
                  <a:pt x="3606800" y="660400"/>
                </a:lnTo>
                <a:lnTo>
                  <a:pt x="3643503" y="698500"/>
                </a:lnTo>
                <a:lnTo>
                  <a:pt x="3679444" y="736600"/>
                </a:lnTo>
                <a:lnTo>
                  <a:pt x="3714623" y="774700"/>
                </a:lnTo>
                <a:lnTo>
                  <a:pt x="3748786" y="812800"/>
                </a:lnTo>
                <a:lnTo>
                  <a:pt x="3782060" y="850900"/>
                </a:lnTo>
                <a:lnTo>
                  <a:pt x="3814318" y="889000"/>
                </a:lnTo>
                <a:lnTo>
                  <a:pt x="3845560" y="927100"/>
                </a:lnTo>
                <a:lnTo>
                  <a:pt x="3875786" y="965200"/>
                </a:lnTo>
                <a:lnTo>
                  <a:pt x="3904996" y="1003300"/>
                </a:lnTo>
                <a:lnTo>
                  <a:pt x="3933190" y="1041400"/>
                </a:lnTo>
                <a:lnTo>
                  <a:pt x="3960368" y="1079500"/>
                </a:lnTo>
                <a:lnTo>
                  <a:pt x="3986530" y="1130300"/>
                </a:lnTo>
                <a:lnTo>
                  <a:pt x="4011549" y="1168400"/>
                </a:lnTo>
                <a:lnTo>
                  <a:pt x="4035679" y="1206500"/>
                </a:lnTo>
                <a:lnTo>
                  <a:pt x="4058666" y="1257300"/>
                </a:lnTo>
                <a:lnTo>
                  <a:pt x="4080637" y="1295400"/>
                </a:lnTo>
                <a:lnTo>
                  <a:pt x="4101592" y="1346200"/>
                </a:lnTo>
                <a:lnTo>
                  <a:pt x="4121404" y="1384300"/>
                </a:lnTo>
                <a:lnTo>
                  <a:pt x="4140073" y="1435100"/>
                </a:lnTo>
                <a:lnTo>
                  <a:pt x="4157853" y="1473200"/>
                </a:lnTo>
                <a:lnTo>
                  <a:pt x="4174363" y="1524000"/>
                </a:lnTo>
                <a:lnTo>
                  <a:pt x="4189857" y="1574800"/>
                </a:lnTo>
                <a:lnTo>
                  <a:pt x="4204208" y="1612900"/>
                </a:lnTo>
                <a:lnTo>
                  <a:pt x="4217543" y="1663700"/>
                </a:lnTo>
                <a:lnTo>
                  <a:pt x="4229608" y="1714500"/>
                </a:lnTo>
                <a:lnTo>
                  <a:pt x="4240657" y="1765300"/>
                </a:lnTo>
                <a:lnTo>
                  <a:pt x="4250563" y="1803400"/>
                </a:lnTo>
                <a:lnTo>
                  <a:pt x="4259326" y="1854200"/>
                </a:lnTo>
                <a:lnTo>
                  <a:pt x="4266946" y="1905000"/>
                </a:lnTo>
                <a:lnTo>
                  <a:pt x="4273423" y="1955800"/>
                </a:lnTo>
                <a:lnTo>
                  <a:pt x="4278630" y="2006600"/>
                </a:lnTo>
                <a:lnTo>
                  <a:pt x="4282821" y="2057400"/>
                </a:lnTo>
                <a:lnTo>
                  <a:pt x="4285742" y="2108200"/>
                </a:lnTo>
                <a:lnTo>
                  <a:pt x="4287520" y="2159000"/>
                </a:lnTo>
                <a:lnTo>
                  <a:pt x="4288155" y="2209812"/>
                </a:lnTo>
                <a:lnTo>
                  <a:pt x="4288155" y="1445285"/>
                </a:lnTo>
                <a:lnTo>
                  <a:pt x="4280662" y="1422400"/>
                </a:lnTo>
                <a:lnTo>
                  <a:pt x="4262882" y="1384300"/>
                </a:lnTo>
                <a:lnTo>
                  <a:pt x="4244086" y="1333500"/>
                </a:lnTo>
                <a:lnTo>
                  <a:pt x="4224274" y="1295400"/>
                </a:lnTo>
                <a:lnTo>
                  <a:pt x="4203446" y="1244600"/>
                </a:lnTo>
                <a:lnTo>
                  <a:pt x="4181602" y="1206500"/>
                </a:lnTo>
                <a:lnTo>
                  <a:pt x="4158742" y="1155700"/>
                </a:lnTo>
                <a:lnTo>
                  <a:pt x="4134866" y="1117600"/>
                </a:lnTo>
                <a:lnTo>
                  <a:pt x="4110101" y="1066800"/>
                </a:lnTo>
                <a:lnTo>
                  <a:pt x="4084193" y="1028700"/>
                </a:lnTo>
                <a:lnTo>
                  <a:pt x="4057396" y="990600"/>
                </a:lnTo>
                <a:lnTo>
                  <a:pt x="4029710" y="952500"/>
                </a:lnTo>
                <a:lnTo>
                  <a:pt x="4000881" y="901700"/>
                </a:lnTo>
                <a:lnTo>
                  <a:pt x="3971163" y="863600"/>
                </a:lnTo>
                <a:lnTo>
                  <a:pt x="3940556" y="825500"/>
                </a:lnTo>
                <a:lnTo>
                  <a:pt x="3908933" y="787400"/>
                </a:lnTo>
                <a:lnTo>
                  <a:pt x="3876421" y="749300"/>
                </a:lnTo>
                <a:lnTo>
                  <a:pt x="3842893" y="711200"/>
                </a:lnTo>
                <a:lnTo>
                  <a:pt x="3808476" y="673100"/>
                </a:lnTo>
                <a:lnTo>
                  <a:pt x="3773170" y="635000"/>
                </a:lnTo>
                <a:lnTo>
                  <a:pt x="3736975" y="609600"/>
                </a:lnTo>
                <a:lnTo>
                  <a:pt x="3700272" y="571500"/>
                </a:lnTo>
                <a:lnTo>
                  <a:pt x="3662934" y="533400"/>
                </a:lnTo>
                <a:lnTo>
                  <a:pt x="3624834" y="508000"/>
                </a:lnTo>
                <a:lnTo>
                  <a:pt x="3586226" y="469900"/>
                </a:lnTo>
                <a:lnTo>
                  <a:pt x="3507105" y="419100"/>
                </a:lnTo>
                <a:lnTo>
                  <a:pt x="3466719" y="381000"/>
                </a:lnTo>
                <a:lnTo>
                  <a:pt x="3384169" y="330200"/>
                </a:lnTo>
                <a:lnTo>
                  <a:pt x="3299460" y="279400"/>
                </a:lnTo>
                <a:lnTo>
                  <a:pt x="3212846" y="228600"/>
                </a:lnTo>
                <a:lnTo>
                  <a:pt x="3168777" y="215900"/>
                </a:lnTo>
                <a:lnTo>
                  <a:pt x="3079242" y="165100"/>
                </a:lnTo>
                <a:lnTo>
                  <a:pt x="2988056" y="139700"/>
                </a:lnTo>
                <a:lnTo>
                  <a:pt x="2964942" y="127000"/>
                </a:lnTo>
                <a:lnTo>
                  <a:pt x="2941828" y="114300"/>
                </a:lnTo>
                <a:lnTo>
                  <a:pt x="2608326" y="25400"/>
                </a:lnTo>
                <a:lnTo>
                  <a:pt x="2559431" y="25400"/>
                </a:lnTo>
                <a:lnTo>
                  <a:pt x="2510282" y="12700"/>
                </a:lnTo>
                <a:lnTo>
                  <a:pt x="2460866" y="12700"/>
                </a:lnTo>
                <a:lnTo>
                  <a:pt x="2411095" y="0"/>
                </a:lnTo>
                <a:lnTo>
                  <a:pt x="2009521" y="0"/>
                </a:lnTo>
                <a:lnTo>
                  <a:pt x="1959864" y="12700"/>
                </a:lnTo>
                <a:lnTo>
                  <a:pt x="1910334" y="12700"/>
                </a:lnTo>
                <a:lnTo>
                  <a:pt x="1861185" y="25400"/>
                </a:lnTo>
                <a:lnTo>
                  <a:pt x="1812290" y="25400"/>
                </a:lnTo>
                <a:lnTo>
                  <a:pt x="1478788" y="114300"/>
                </a:lnTo>
                <a:lnTo>
                  <a:pt x="1432560" y="139700"/>
                </a:lnTo>
                <a:lnTo>
                  <a:pt x="1341374" y="165100"/>
                </a:lnTo>
                <a:lnTo>
                  <a:pt x="1251839" y="215900"/>
                </a:lnTo>
                <a:lnTo>
                  <a:pt x="1207770" y="228600"/>
                </a:lnTo>
                <a:lnTo>
                  <a:pt x="1121156" y="279400"/>
                </a:lnTo>
                <a:lnTo>
                  <a:pt x="1036447" y="330200"/>
                </a:lnTo>
                <a:lnTo>
                  <a:pt x="954024" y="381000"/>
                </a:lnTo>
                <a:lnTo>
                  <a:pt x="913511" y="419100"/>
                </a:lnTo>
                <a:lnTo>
                  <a:pt x="834390" y="469900"/>
                </a:lnTo>
                <a:lnTo>
                  <a:pt x="795782" y="508000"/>
                </a:lnTo>
                <a:lnTo>
                  <a:pt x="757809" y="533400"/>
                </a:lnTo>
                <a:lnTo>
                  <a:pt x="720344" y="571500"/>
                </a:lnTo>
                <a:lnTo>
                  <a:pt x="683641" y="609600"/>
                </a:lnTo>
                <a:lnTo>
                  <a:pt x="647573" y="635000"/>
                </a:lnTo>
                <a:lnTo>
                  <a:pt x="612140" y="673100"/>
                </a:lnTo>
                <a:lnTo>
                  <a:pt x="577723" y="711200"/>
                </a:lnTo>
                <a:lnTo>
                  <a:pt x="544322" y="749300"/>
                </a:lnTo>
                <a:lnTo>
                  <a:pt x="511683" y="787400"/>
                </a:lnTo>
                <a:lnTo>
                  <a:pt x="480060" y="825500"/>
                </a:lnTo>
                <a:lnTo>
                  <a:pt x="449453" y="863600"/>
                </a:lnTo>
                <a:lnTo>
                  <a:pt x="419747" y="901700"/>
                </a:lnTo>
                <a:lnTo>
                  <a:pt x="391007" y="952500"/>
                </a:lnTo>
                <a:lnTo>
                  <a:pt x="363232" y="990600"/>
                </a:lnTo>
                <a:lnTo>
                  <a:pt x="336435" y="1028700"/>
                </a:lnTo>
                <a:lnTo>
                  <a:pt x="310616" y="1066800"/>
                </a:lnTo>
                <a:lnTo>
                  <a:pt x="285788" y="1117600"/>
                </a:lnTo>
                <a:lnTo>
                  <a:pt x="261937" y="1155700"/>
                </a:lnTo>
                <a:lnTo>
                  <a:pt x="239102" y="1206500"/>
                </a:lnTo>
                <a:lnTo>
                  <a:pt x="217258" y="1244600"/>
                </a:lnTo>
                <a:lnTo>
                  <a:pt x="196418" y="1295400"/>
                </a:lnTo>
                <a:lnTo>
                  <a:pt x="176606" y="1333500"/>
                </a:lnTo>
                <a:lnTo>
                  <a:pt x="157810" y="1384300"/>
                </a:lnTo>
                <a:lnTo>
                  <a:pt x="140030" y="1422400"/>
                </a:lnTo>
                <a:lnTo>
                  <a:pt x="123291" y="1473200"/>
                </a:lnTo>
                <a:lnTo>
                  <a:pt x="107594" y="1524000"/>
                </a:lnTo>
                <a:lnTo>
                  <a:pt x="92938" y="1562100"/>
                </a:lnTo>
                <a:lnTo>
                  <a:pt x="79324" y="1612900"/>
                </a:lnTo>
                <a:lnTo>
                  <a:pt x="66776" y="1663700"/>
                </a:lnTo>
                <a:lnTo>
                  <a:pt x="55283" y="1714500"/>
                </a:lnTo>
                <a:lnTo>
                  <a:pt x="44856" y="1752600"/>
                </a:lnTo>
                <a:lnTo>
                  <a:pt x="35509" y="1803400"/>
                </a:lnTo>
                <a:lnTo>
                  <a:pt x="27228" y="1854200"/>
                </a:lnTo>
                <a:lnTo>
                  <a:pt x="20027" y="1905000"/>
                </a:lnTo>
                <a:lnTo>
                  <a:pt x="13944" y="1955800"/>
                </a:lnTo>
                <a:lnTo>
                  <a:pt x="8940" y="2006600"/>
                </a:lnTo>
                <a:lnTo>
                  <a:pt x="5041" y="2057400"/>
                </a:lnTo>
                <a:lnTo>
                  <a:pt x="2235" y="2108200"/>
                </a:lnTo>
                <a:lnTo>
                  <a:pt x="558" y="2159000"/>
                </a:lnTo>
                <a:lnTo>
                  <a:pt x="0" y="2209812"/>
                </a:lnTo>
                <a:lnTo>
                  <a:pt x="558" y="2260612"/>
                </a:lnTo>
                <a:lnTo>
                  <a:pt x="2235" y="2311412"/>
                </a:lnTo>
                <a:lnTo>
                  <a:pt x="8940" y="2400300"/>
                </a:lnTo>
                <a:lnTo>
                  <a:pt x="13944" y="2451100"/>
                </a:lnTo>
                <a:lnTo>
                  <a:pt x="20027" y="2501900"/>
                </a:lnTo>
                <a:lnTo>
                  <a:pt x="27228" y="2552700"/>
                </a:lnTo>
                <a:lnTo>
                  <a:pt x="35509" y="2603500"/>
                </a:lnTo>
                <a:lnTo>
                  <a:pt x="44856" y="2654300"/>
                </a:lnTo>
                <a:lnTo>
                  <a:pt x="55283" y="2705100"/>
                </a:lnTo>
                <a:lnTo>
                  <a:pt x="66776" y="2743200"/>
                </a:lnTo>
                <a:lnTo>
                  <a:pt x="79324" y="2794000"/>
                </a:lnTo>
                <a:lnTo>
                  <a:pt x="92938" y="2844800"/>
                </a:lnTo>
                <a:lnTo>
                  <a:pt x="107594" y="2895600"/>
                </a:lnTo>
                <a:lnTo>
                  <a:pt x="123291" y="2933700"/>
                </a:lnTo>
                <a:lnTo>
                  <a:pt x="140030" y="2984500"/>
                </a:lnTo>
                <a:lnTo>
                  <a:pt x="157810" y="3022600"/>
                </a:lnTo>
                <a:lnTo>
                  <a:pt x="176606" y="3073400"/>
                </a:lnTo>
                <a:lnTo>
                  <a:pt x="196418" y="3124200"/>
                </a:lnTo>
                <a:lnTo>
                  <a:pt x="217258" y="3162300"/>
                </a:lnTo>
                <a:lnTo>
                  <a:pt x="239102" y="3213100"/>
                </a:lnTo>
                <a:lnTo>
                  <a:pt x="261937" y="3251200"/>
                </a:lnTo>
                <a:lnTo>
                  <a:pt x="285788" y="3289300"/>
                </a:lnTo>
                <a:lnTo>
                  <a:pt x="310616" y="3340100"/>
                </a:lnTo>
                <a:lnTo>
                  <a:pt x="336435" y="3378200"/>
                </a:lnTo>
                <a:lnTo>
                  <a:pt x="363232" y="3416300"/>
                </a:lnTo>
                <a:lnTo>
                  <a:pt x="391007" y="3467100"/>
                </a:lnTo>
                <a:lnTo>
                  <a:pt x="419747" y="3505200"/>
                </a:lnTo>
                <a:lnTo>
                  <a:pt x="449453" y="3543300"/>
                </a:lnTo>
                <a:lnTo>
                  <a:pt x="480060" y="3581400"/>
                </a:lnTo>
                <a:lnTo>
                  <a:pt x="511683" y="3619500"/>
                </a:lnTo>
                <a:lnTo>
                  <a:pt x="544322" y="3657600"/>
                </a:lnTo>
                <a:lnTo>
                  <a:pt x="577723" y="3695700"/>
                </a:lnTo>
                <a:lnTo>
                  <a:pt x="612140" y="3733800"/>
                </a:lnTo>
                <a:lnTo>
                  <a:pt x="647573" y="3771900"/>
                </a:lnTo>
                <a:lnTo>
                  <a:pt x="683641" y="3797300"/>
                </a:lnTo>
                <a:lnTo>
                  <a:pt x="720344" y="3835400"/>
                </a:lnTo>
                <a:lnTo>
                  <a:pt x="757809" y="3873500"/>
                </a:lnTo>
                <a:lnTo>
                  <a:pt x="795782" y="3898900"/>
                </a:lnTo>
                <a:lnTo>
                  <a:pt x="834390" y="3937000"/>
                </a:lnTo>
                <a:lnTo>
                  <a:pt x="873760" y="3962400"/>
                </a:lnTo>
                <a:lnTo>
                  <a:pt x="913511" y="4000500"/>
                </a:lnTo>
                <a:lnTo>
                  <a:pt x="994918" y="4051300"/>
                </a:lnTo>
                <a:lnTo>
                  <a:pt x="1078611" y="4102100"/>
                </a:lnTo>
                <a:lnTo>
                  <a:pt x="1164209" y="4152900"/>
                </a:lnTo>
                <a:lnTo>
                  <a:pt x="1251839" y="4203700"/>
                </a:lnTo>
                <a:lnTo>
                  <a:pt x="1296416" y="4216400"/>
                </a:lnTo>
                <a:lnTo>
                  <a:pt x="1341374" y="4241800"/>
                </a:lnTo>
                <a:lnTo>
                  <a:pt x="1386713" y="4254500"/>
                </a:lnTo>
                <a:lnTo>
                  <a:pt x="1432560" y="4279900"/>
                </a:lnTo>
                <a:lnTo>
                  <a:pt x="1861185" y="4394200"/>
                </a:lnTo>
                <a:lnTo>
                  <a:pt x="1910334" y="4394200"/>
                </a:lnTo>
                <a:lnTo>
                  <a:pt x="1959864" y="4406900"/>
                </a:lnTo>
                <a:lnTo>
                  <a:pt x="2109470" y="4406900"/>
                </a:lnTo>
                <a:lnTo>
                  <a:pt x="2159889" y="4419600"/>
                </a:lnTo>
                <a:lnTo>
                  <a:pt x="2260854" y="4419600"/>
                </a:lnTo>
                <a:lnTo>
                  <a:pt x="2311146" y="4406900"/>
                </a:lnTo>
                <a:lnTo>
                  <a:pt x="2460866" y="4406900"/>
                </a:lnTo>
                <a:lnTo>
                  <a:pt x="2510282" y="4394200"/>
                </a:lnTo>
                <a:lnTo>
                  <a:pt x="2559431" y="4394200"/>
                </a:lnTo>
                <a:lnTo>
                  <a:pt x="2988056" y="4279900"/>
                </a:lnTo>
                <a:lnTo>
                  <a:pt x="3033903" y="4254500"/>
                </a:lnTo>
                <a:lnTo>
                  <a:pt x="3079242" y="4241800"/>
                </a:lnTo>
                <a:lnTo>
                  <a:pt x="3124200" y="4216400"/>
                </a:lnTo>
                <a:lnTo>
                  <a:pt x="3168777" y="4203700"/>
                </a:lnTo>
                <a:lnTo>
                  <a:pt x="3256407" y="4152900"/>
                </a:lnTo>
                <a:lnTo>
                  <a:pt x="3342132" y="4102100"/>
                </a:lnTo>
                <a:lnTo>
                  <a:pt x="3425698" y="4051300"/>
                </a:lnTo>
                <a:lnTo>
                  <a:pt x="3507105" y="4000500"/>
                </a:lnTo>
                <a:lnTo>
                  <a:pt x="3546983" y="3962400"/>
                </a:lnTo>
                <a:lnTo>
                  <a:pt x="3586226" y="3937000"/>
                </a:lnTo>
                <a:lnTo>
                  <a:pt x="3624834" y="3898900"/>
                </a:lnTo>
                <a:lnTo>
                  <a:pt x="3662934" y="3873500"/>
                </a:lnTo>
                <a:lnTo>
                  <a:pt x="3700272" y="3835400"/>
                </a:lnTo>
                <a:lnTo>
                  <a:pt x="3736975" y="3797300"/>
                </a:lnTo>
                <a:lnTo>
                  <a:pt x="3773170" y="3771900"/>
                </a:lnTo>
                <a:lnTo>
                  <a:pt x="3808476" y="3733800"/>
                </a:lnTo>
                <a:lnTo>
                  <a:pt x="3842893" y="3695700"/>
                </a:lnTo>
                <a:lnTo>
                  <a:pt x="3876421" y="3657600"/>
                </a:lnTo>
                <a:lnTo>
                  <a:pt x="3908933" y="3619500"/>
                </a:lnTo>
                <a:lnTo>
                  <a:pt x="3940556" y="3581400"/>
                </a:lnTo>
                <a:lnTo>
                  <a:pt x="3971163" y="3543300"/>
                </a:lnTo>
                <a:lnTo>
                  <a:pt x="4000881" y="3505200"/>
                </a:lnTo>
                <a:lnTo>
                  <a:pt x="4029710" y="3467100"/>
                </a:lnTo>
                <a:lnTo>
                  <a:pt x="4057396" y="3416300"/>
                </a:lnTo>
                <a:lnTo>
                  <a:pt x="4084193" y="3378200"/>
                </a:lnTo>
                <a:lnTo>
                  <a:pt x="4110101" y="3340100"/>
                </a:lnTo>
                <a:lnTo>
                  <a:pt x="4134866" y="3289300"/>
                </a:lnTo>
                <a:lnTo>
                  <a:pt x="4158742" y="3251200"/>
                </a:lnTo>
                <a:lnTo>
                  <a:pt x="4181602" y="3213100"/>
                </a:lnTo>
                <a:lnTo>
                  <a:pt x="4203446" y="3162300"/>
                </a:lnTo>
                <a:lnTo>
                  <a:pt x="4224274" y="3124200"/>
                </a:lnTo>
                <a:lnTo>
                  <a:pt x="4244086" y="3073400"/>
                </a:lnTo>
                <a:lnTo>
                  <a:pt x="4262882" y="3022600"/>
                </a:lnTo>
                <a:lnTo>
                  <a:pt x="4280662" y="2984500"/>
                </a:lnTo>
                <a:lnTo>
                  <a:pt x="4297299" y="2933700"/>
                </a:lnTo>
                <a:lnTo>
                  <a:pt x="4313047" y="2895600"/>
                </a:lnTo>
                <a:lnTo>
                  <a:pt x="4327779" y="2844800"/>
                </a:lnTo>
                <a:lnTo>
                  <a:pt x="4341368" y="2794000"/>
                </a:lnTo>
                <a:lnTo>
                  <a:pt x="4353941" y="2743200"/>
                </a:lnTo>
                <a:lnTo>
                  <a:pt x="4365371" y="2705100"/>
                </a:lnTo>
                <a:lnTo>
                  <a:pt x="4375785" y="2654300"/>
                </a:lnTo>
                <a:lnTo>
                  <a:pt x="4385183" y="2603500"/>
                </a:lnTo>
                <a:lnTo>
                  <a:pt x="4393438" y="2552700"/>
                </a:lnTo>
                <a:lnTo>
                  <a:pt x="4400677" y="2501900"/>
                </a:lnTo>
                <a:lnTo>
                  <a:pt x="4406773" y="2451100"/>
                </a:lnTo>
                <a:lnTo>
                  <a:pt x="4411726" y="2400300"/>
                </a:lnTo>
                <a:lnTo>
                  <a:pt x="4418457" y="2311412"/>
                </a:lnTo>
                <a:lnTo>
                  <a:pt x="4420108" y="2260612"/>
                </a:lnTo>
                <a:lnTo>
                  <a:pt x="4420616" y="2209812"/>
                </a:lnTo>
                <a:close/>
              </a:path>
            </a:pathLst>
          </a:custGeom>
          <a:solidFill>
            <a:srgbClr val="363636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endParaRPr sz="1867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" name="Google Shape;2251;p22">
            <a:extLst>
              <a:ext uri="{FF2B5EF4-FFF2-40B4-BE49-F238E27FC236}">
                <a16:creationId xmlns:a16="http://schemas.microsoft.com/office/drawing/2014/main" id="{9BB0F7AE-6362-D3D0-AF01-0468AD9BCEB2}"/>
              </a:ext>
            </a:extLst>
          </p:cNvPr>
          <p:cNvSpPr/>
          <p:nvPr/>
        </p:nvSpPr>
        <p:spPr>
          <a:xfrm>
            <a:off x="11626026" y="3728626"/>
            <a:ext cx="2781541" cy="2529035"/>
          </a:xfrm>
          <a:custGeom>
            <a:avLst/>
            <a:gdLst/>
            <a:ahLst/>
            <a:cxnLst/>
            <a:rect l="l" t="t" r="r" b="b"/>
            <a:pathLst>
              <a:path w="4434840" h="4448810" extrusionOk="0">
                <a:moveTo>
                  <a:pt x="1327416" y="178435"/>
                </a:moveTo>
                <a:lnTo>
                  <a:pt x="1186700" y="254889"/>
                </a:lnTo>
                <a:lnTo>
                  <a:pt x="1140726" y="267716"/>
                </a:lnTo>
                <a:lnTo>
                  <a:pt x="1095387" y="293116"/>
                </a:lnTo>
                <a:lnTo>
                  <a:pt x="1050556" y="331470"/>
                </a:lnTo>
                <a:lnTo>
                  <a:pt x="331343" y="1045210"/>
                </a:lnTo>
                <a:lnTo>
                  <a:pt x="303733" y="1096264"/>
                </a:lnTo>
                <a:lnTo>
                  <a:pt x="277469" y="1134491"/>
                </a:lnTo>
                <a:lnTo>
                  <a:pt x="252552" y="1185418"/>
                </a:lnTo>
                <a:lnTo>
                  <a:pt x="228981" y="1236472"/>
                </a:lnTo>
                <a:lnTo>
                  <a:pt x="206756" y="1274699"/>
                </a:lnTo>
                <a:lnTo>
                  <a:pt x="185889" y="1325626"/>
                </a:lnTo>
                <a:lnTo>
                  <a:pt x="1327416" y="178435"/>
                </a:lnTo>
                <a:close/>
              </a:path>
              <a:path w="4434840" h="4448810" extrusionOk="0">
                <a:moveTo>
                  <a:pt x="1719338" y="50927"/>
                </a:moveTo>
                <a:lnTo>
                  <a:pt x="1537474" y="101981"/>
                </a:lnTo>
                <a:lnTo>
                  <a:pt x="105067" y="1542288"/>
                </a:lnTo>
                <a:lnTo>
                  <a:pt x="91490" y="1580515"/>
                </a:lnTo>
                <a:lnTo>
                  <a:pt x="78295" y="1631569"/>
                </a:lnTo>
                <a:lnTo>
                  <a:pt x="65862" y="1669796"/>
                </a:lnTo>
                <a:lnTo>
                  <a:pt x="54559" y="1720723"/>
                </a:lnTo>
                <a:lnTo>
                  <a:pt x="1719338" y="50927"/>
                </a:lnTo>
                <a:close/>
              </a:path>
              <a:path w="4434840" h="4448810" extrusionOk="0">
                <a:moveTo>
                  <a:pt x="2030488" y="0"/>
                </a:moveTo>
                <a:lnTo>
                  <a:pt x="1992896" y="0"/>
                </a:lnTo>
                <a:lnTo>
                  <a:pt x="1955685" y="12700"/>
                </a:lnTo>
                <a:lnTo>
                  <a:pt x="1918474" y="12700"/>
                </a:lnTo>
                <a:lnTo>
                  <a:pt x="1881009" y="25527"/>
                </a:lnTo>
                <a:lnTo>
                  <a:pt x="26276" y="1886458"/>
                </a:lnTo>
                <a:lnTo>
                  <a:pt x="20599" y="1924685"/>
                </a:lnTo>
                <a:lnTo>
                  <a:pt x="15671" y="1962912"/>
                </a:lnTo>
                <a:lnTo>
                  <a:pt x="11506" y="1988439"/>
                </a:lnTo>
                <a:lnTo>
                  <a:pt x="8089" y="2026666"/>
                </a:lnTo>
                <a:lnTo>
                  <a:pt x="2030488" y="0"/>
                </a:lnTo>
                <a:close/>
              </a:path>
              <a:path w="4434840" h="4448810" extrusionOk="0">
                <a:moveTo>
                  <a:pt x="2299220" y="0"/>
                </a:moveTo>
                <a:lnTo>
                  <a:pt x="2169807" y="0"/>
                </a:lnTo>
                <a:lnTo>
                  <a:pt x="0" y="2166874"/>
                </a:lnTo>
                <a:lnTo>
                  <a:pt x="266" y="2243455"/>
                </a:lnTo>
                <a:lnTo>
                  <a:pt x="2032" y="2307082"/>
                </a:lnTo>
                <a:lnTo>
                  <a:pt x="2299220" y="0"/>
                </a:lnTo>
                <a:close/>
              </a:path>
              <a:path w="4434840" h="4448810" extrusionOk="0">
                <a:moveTo>
                  <a:pt x="2541663" y="12700"/>
                </a:moveTo>
                <a:lnTo>
                  <a:pt x="2453525" y="12700"/>
                </a:lnTo>
                <a:lnTo>
                  <a:pt x="2424442" y="0"/>
                </a:lnTo>
                <a:lnTo>
                  <a:pt x="10109" y="2421902"/>
                </a:lnTo>
                <a:lnTo>
                  <a:pt x="13169" y="2460129"/>
                </a:lnTo>
                <a:lnTo>
                  <a:pt x="16421" y="2485644"/>
                </a:lnTo>
                <a:lnTo>
                  <a:pt x="20053" y="2511044"/>
                </a:lnTo>
                <a:lnTo>
                  <a:pt x="24257" y="2549271"/>
                </a:lnTo>
                <a:lnTo>
                  <a:pt x="2541663" y="12700"/>
                </a:lnTo>
                <a:close/>
              </a:path>
              <a:path w="4434840" h="4448810" extrusionOk="0">
                <a:moveTo>
                  <a:pt x="2759849" y="63754"/>
                </a:moveTo>
                <a:lnTo>
                  <a:pt x="2732798" y="50927"/>
                </a:lnTo>
                <a:lnTo>
                  <a:pt x="2679712" y="38227"/>
                </a:lnTo>
                <a:lnTo>
                  <a:pt x="2652661" y="38227"/>
                </a:lnTo>
                <a:lnTo>
                  <a:pt x="42443" y="2651252"/>
                </a:lnTo>
                <a:lnTo>
                  <a:pt x="48501" y="2689479"/>
                </a:lnTo>
                <a:lnTo>
                  <a:pt x="66687" y="2766060"/>
                </a:lnTo>
                <a:lnTo>
                  <a:pt x="2759849" y="63754"/>
                </a:lnTo>
                <a:close/>
              </a:path>
              <a:path w="4434840" h="4448810" extrusionOk="0">
                <a:moveTo>
                  <a:pt x="2963811" y="127508"/>
                </a:moveTo>
                <a:lnTo>
                  <a:pt x="2914408" y="101981"/>
                </a:lnTo>
                <a:lnTo>
                  <a:pt x="2889377" y="101981"/>
                </a:lnTo>
                <a:lnTo>
                  <a:pt x="2864866" y="89281"/>
                </a:lnTo>
                <a:lnTo>
                  <a:pt x="96989" y="2868041"/>
                </a:lnTo>
                <a:lnTo>
                  <a:pt x="112395" y="2918968"/>
                </a:lnTo>
                <a:lnTo>
                  <a:pt x="120573" y="2944495"/>
                </a:lnTo>
                <a:lnTo>
                  <a:pt x="129311" y="2969895"/>
                </a:lnTo>
                <a:lnTo>
                  <a:pt x="2963811" y="127508"/>
                </a:lnTo>
                <a:close/>
              </a:path>
              <a:path w="4434840" h="4448810" extrusionOk="0">
                <a:moveTo>
                  <a:pt x="3149739" y="203962"/>
                </a:moveTo>
                <a:lnTo>
                  <a:pt x="3058807" y="152908"/>
                </a:lnTo>
                <a:lnTo>
                  <a:pt x="165684" y="3059176"/>
                </a:lnTo>
                <a:lnTo>
                  <a:pt x="175120" y="3084703"/>
                </a:lnTo>
                <a:lnTo>
                  <a:pt x="185127" y="3110103"/>
                </a:lnTo>
                <a:lnTo>
                  <a:pt x="195516" y="3135630"/>
                </a:lnTo>
                <a:lnTo>
                  <a:pt x="206082" y="3148457"/>
                </a:lnTo>
                <a:lnTo>
                  <a:pt x="3149739" y="203962"/>
                </a:lnTo>
                <a:close/>
              </a:path>
              <a:path w="4434840" h="4448810" extrusionOk="0">
                <a:moveTo>
                  <a:pt x="3321443" y="293116"/>
                </a:moveTo>
                <a:lnTo>
                  <a:pt x="3236607" y="242189"/>
                </a:lnTo>
                <a:lnTo>
                  <a:pt x="246494" y="3250438"/>
                </a:lnTo>
                <a:lnTo>
                  <a:pt x="257441" y="3263138"/>
                </a:lnTo>
                <a:lnTo>
                  <a:pt x="268973" y="3288665"/>
                </a:lnTo>
                <a:lnTo>
                  <a:pt x="280873" y="3314065"/>
                </a:lnTo>
                <a:lnTo>
                  <a:pt x="292963" y="3326892"/>
                </a:lnTo>
                <a:lnTo>
                  <a:pt x="3321443" y="293116"/>
                </a:lnTo>
                <a:close/>
              </a:path>
              <a:path w="4434840" h="4448810" extrusionOk="0">
                <a:moveTo>
                  <a:pt x="3483114" y="395097"/>
                </a:moveTo>
                <a:lnTo>
                  <a:pt x="3404247" y="344170"/>
                </a:lnTo>
                <a:lnTo>
                  <a:pt x="343471" y="3416046"/>
                </a:lnTo>
                <a:lnTo>
                  <a:pt x="355942" y="3428873"/>
                </a:lnTo>
                <a:lnTo>
                  <a:pt x="368973" y="3454273"/>
                </a:lnTo>
                <a:lnTo>
                  <a:pt x="382397" y="3467100"/>
                </a:lnTo>
                <a:lnTo>
                  <a:pt x="395998" y="3492500"/>
                </a:lnTo>
                <a:lnTo>
                  <a:pt x="3483114" y="395097"/>
                </a:lnTo>
                <a:close/>
              </a:path>
              <a:path w="4434840" h="4448810" extrusionOk="0">
                <a:moveTo>
                  <a:pt x="3632593" y="509905"/>
                </a:moveTo>
                <a:lnTo>
                  <a:pt x="3614432" y="497078"/>
                </a:lnTo>
                <a:lnTo>
                  <a:pt x="3596271" y="471678"/>
                </a:lnTo>
                <a:lnTo>
                  <a:pt x="3559822" y="446151"/>
                </a:lnTo>
                <a:lnTo>
                  <a:pt x="452564" y="3569081"/>
                </a:lnTo>
                <a:lnTo>
                  <a:pt x="466559" y="3581781"/>
                </a:lnTo>
                <a:lnTo>
                  <a:pt x="481101" y="3607308"/>
                </a:lnTo>
                <a:lnTo>
                  <a:pt x="496036" y="3620008"/>
                </a:lnTo>
                <a:lnTo>
                  <a:pt x="511162" y="3645535"/>
                </a:lnTo>
                <a:lnTo>
                  <a:pt x="3632593" y="509905"/>
                </a:lnTo>
                <a:close/>
              </a:path>
              <a:path w="4434840" h="4448810" extrusionOk="0">
                <a:moveTo>
                  <a:pt x="3770007" y="624586"/>
                </a:moveTo>
                <a:lnTo>
                  <a:pt x="3719969" y="586359"/>
                </a:lnTo>
                <a:lnTo>
                  <a:pt x="3703332" y="560832"/>
                </a:lnTo>
                <a:lnTo>
                  <a:pt x="571766" y="3709289"/>
                </a:lnTo>
                <a:lnTo>
                  <a:pt x="587273" y="3721989"/>
                </a:lnTo>
                <a:lnTo>
                  <a:pt x="603338" y="3747516"/>
                </a:lnTo>
                <a:lnTo>
                  <a:pt x="636422" y="3773043"/>
                </a:lnTo>
                <a:lnTo>
                  <a:pt x="3770007" y="624586"/>
                </a:lnTo>
                <a:close/>
              </a:path>
              <a:path w="4434840" h="4448810" extrusionOk="0">
                <a:moveTo>
                  <a:pt x="3897261" y="764794"/>
                </a:moveTo>
                <a:lnTo>
                  <a:pt x="3882021" y="752094"/>
                </a:lnTo>
                <a:lnTo>
                  <a:pt x="3866654" y="726567"/>
                </a:lnTo>
                <a:lnTo>
                  <a:pt x="3834650" y="701040"/>
                </a:lnTo>
                <a:lnTo>
                  <a:pt x="701078" y="3836670"/>
                </a:lnTo>
                <a:lnTo>
                  <a:pt x="718058" y="3862197"/>
                </a:lnTo>
                <a:lnTo>
                  <a:pt x="769759" y="3900424"/>
                </a:lnTo>
                <a:lnTo>
                  <a:pt x="3897261" y="764794"/>
                </a:lnTo>
                <a:close/>
              </a:path>
              <a:path w="4434840" h="4448810" extrusionOk="0">
                <a:moveTo>
                  <a:pt x="4014482" y="917702"/>
                </a:moveTo>
                <a:lnTo>
                  <a:pt x="4000766" y="892302"/>
                </a:lnTo>
                <a:lnTo>
                  <a:pt x="3986923" y="879475"/>
                </a:lnTo>
                <a:lnTo>
                  <a:pt x="3972699" y="854075"/>
                </a:lnTo>
                <a:lnTo>
                  <a:pt x="3957840" y="841248"/>
                </a:lnTo>
                <a:lnTo>
                  <a:pt x="842492" y="3964178"/>
                </a:lnTo>
                <a:lnTo>
                  <a:pt x="860945" y="3976878"/>
                </a:lnTo>
                <a:lnTo>
                  <a:pt x="898791" y="4002405"/>
                </a:lnTo>
                <a:lnTo>
                  <a:pt x="917206" y="4015232"/>
                </a:lnTo>
                <a:lnTo>
                  <a:pt x="4014482" y="917702"/>
                </a:lnTo>
                <a:close/>
              </a:path>
              <a:path w="4434840" h="4448810" extrusionOk="0">
                <a:moveTo>
                  <a:pt x="4117479" y="1070737"/>
                </a:moveTo>
                <a:lnTo>
                  <a:pt x="4105287" y="1057910"/>
                </a:lnTo>
                <a:lnTo>
                  <a:pt x="4092968" y="1032510"/>
                </a:lnTo>
                <a:lnTo>
                  <a:pt x="4080268" y="1006983"/>
                </a:lnTo>
                <a:lnTo>
                  <a:pt x="4066933" y="994283"/>
                </a:lnTo>
                <a:lnTo>
                  <a:pt x="994041" y="4078859"/>
                </a:lnTo>
                <a:lnTo>
                  <a:pt x="1033665" y="4104386"/>
                </a:lnTo>
                <a:lnTo>
                  <a:pt x="1074813" y="4129913"/>
                </a:lnTo>
                <a:lnTo>
                  <a:pt x="4117479" y="1070737"/>
                </a:lnTo>
                <a:close/>
              </a:path>
              <a:path w="4434840" h="4448810" extrusionOk="0">
                <a:moveTo>
                  <a:pt x="4180090" y="3250438"/>
                </a:moveTo>
                <a:lnTo>
                  <a:pt x="3248672" y="4193667"/>
                </a:lnTo>
                <a:lnTo>
                  <a:pt x="3377450" y="4117086"/>
                </a:lnTo>
                <a:lnTo>
                  <a:pt x="3460889" y="4066159"/>
                </a:lnTo>
                <a:lnTo>
                  <a:pt x="3501783" y="4027932"/>
                </a:lnTo>
                <a:lnTo>
                  <a:pt x="3582301" y="3976878"/>
                </a:lnTo>
                <a:lnTo>
                  <a:pt x="3621798" y="3938651"/>
                </a:lnTo>
                <a:lnTo>
                  <a:pt x="3660914" y="3913251"/>
                </a:lnTo>
                <a:lnTo>
                  <a:pt x="3899293" y="3671062"/>
                </a:lnTo>
                <a:lnTo>
                  <a:pt x="3932059" y="3632835"/>
                </a:lnTo>
                <a:lnTo>
                  <a:pt x="3963809" y="3594481"/>
                </a:lnTo>
                <a:lnTo>
                  <a:pt x="3994416" y="3543554"/>
                </a:lnTo>
                <a:lnTo>
                  <a:pt x="4024007" y="3505327"/>
                </a:lnTo>
                <a:lnTo>
                  <a:pt x="4052582" y="3467100"/>
                </a:lnTo>
                <a:lnTo>
                  <a:pt x="4080141" y="3428873"/>
                </a:lnTo>
                <a:lnTo>
                  <a:pt x="4106557" y="3377819"/>
                </a:lnTo>
                <a:lnTo>
                  <a:pt x="4132084" y="3339592"/>
                </a:lnTo>
                <a:lnTo>
                  <a:pt x="4156595" y="3301365"/>
                </a:lnTo>
                <a:lnTo>
                  <a:pt x="4180090" y="3250438"/>
                </a:lnTo>
                <a:close/>
              </a:path>
              <a:path w="4434840" h="4448810" extrusionOk="0">
                <a:moveTo>
                  <a:pt x="4210443" y="1249172"/>
                </a:moveTo>
                <a:lnTo>
                  <a:pt x="4188980" y="1198118"/>
                </a:lnTo>
                <a:lnTo>
                  <a:pt x="4177677" y="1185418"/>
                </a:lnTo>
                <a:lnTo>
                  <a:pt x="4165993" y="1159891"/>
                </a:lnTo>
                <a:lnTo>
                  <a:pt x="1159649" y="4180840"/>
                </a:lnTo>
                <a:lnTo>
                  <a:pt x="1180985" y="4193667"/>
                </a:lnTo>
                <a:lnTo>
                  <a:pt x="1202321" y="4193667"/>
                </a:lnTo>
                <a:lnTo>
                  <a:pt x="1246517" y="4219067"/>
                </a:lnTo>
                <a:lnTo>
                  <a:pt x="4210443" y="1249172"/>
                </a:lnTo>
                <a:close/>
              </a:path>
              <a:path w="4434840" h="4448810" extrusionOk="0">
                <a:moveTo>
                  <a:pt x="4289183" y="1427607"/>
                </a:moveTo>
                <a:lnTo>
                  <a:pt x="4270768" y="1376680"/>
                </a:lnTo>
                <a:lnTo>
                  <a:pt x="4261116" y="1363853"/>
                </a:lnTo>
                <a:lnTo>
                  <a:pt x="4250829" y="1338453"/>
                </a:lnTo>
                <a:lnTo>
                  <a:pt x="1335417" y="4257294"/>
                </a:lnTo>
                <a:lnTo>
                  <a:pt x="1405394" y="4295648"/>
                </a:lnTo>
                <a:lnTo>
                  <a:pt x="1428381" y="4295648"/>
                </a:lnTo>
                <a:lnTo>
                  <a:pt x="4289183" y="1427607"/>
                </a:lnTo>
                <a:close/>
              </a:path>
              <a:path w="4434840" h="4448810" extrusionOk="0">
                <a:moveTo>
                  <a:pt x="4353826" y="2816987"/>
                </a:moveTo>
                <a:lnTo>
                  <a:pt x="2814332" y="4359275"/>
                </a:lnTo>
                <a:lnTo>
                  <a:pt x="2961779" y="4321048"/>
                </a:lnTo>
                <a:lnTo>
                  <a:pt x="3010293" y="4295648"/>
                </a:lnTo>
                <a:lnTo>
                  <a:pt x="4289183" y="3020949"/>
                </a:lnTo>
                <a:lnTo>
                  <a:pt x="4306963" y="2969895"/>
                </a:lnTo>
                <a:lnTo>
                  <a:pt x="4323854" y="2918968"/>
                </a:lnTo>
                <a:lnTo>
                  <a:pt x="4339475" y="2868041"/>
                </a:lnTo>
                <a:lnTo>
                  <a:pt x="4353826" y="2816987"/>
                </a:lnTo>
                <a:close/>
              </a:path>
              <a:path w="4434840" h="4448810" extrusionOk="0">
                <a:moveTo>
                  <a:pt x="4353826" y="1631569"/>
                </a:moveTo>
                <a:lnTo>
                  <a:pt x="4323600" y="1529588"/>
                </a:lnTo>
                <a:lnTo>
                  <a:pt x="1527441" y="4333875"/>
                </a:lnTo>
                <a:lnTo>
                  <a:pt x="1552841" y="4346575"/>
                </a:lnTo>
                <a:lnTo>
                  <a:pt x="1603006" y="4359275"/>
                </a:lnTo>
                <a:lnTo>
                  <a:pt x="1628406" y="4359275"/>
                </a:lnTo>
                <a:lnTo>
                  <a:pt x="4353826" y="1631569"/>
                </a:lnTo>
                <a:close/>
              </a:path>
              <a:path w="4434840" h="4448810" extrusionOk="0">
                <a:moveTo>
                  <a:pt x="4402340" y="1848231"/>
                </a:moveTo>
                <a:lnTo>
                  <a:pt x="4397387" y="1810004"/>
                </a:lnTo>
                <a:lnTo>
                  <a:pt x="4391926" y="1784477"/>
                </a:lnTo>
                <a:lnTo>
                  <a:pt x="4386211" y="1759077"/>
                </a:lnTo>
                <a:lnTo>
                  <a:pt x="4380115" y="1733550"/>
                </a:lnTo>
                <a:lnTo>
                  <a:pt x="1731403" y="4384802"/>
                </a:lnTo>
                <a:lnTo>
                  <a:pt x="1758708" y="4397629"/>
                </a:lnTo>
                <a:lnTo>
                  <a:pt x="1786013" y="4397629"/>
                </a:lnTo>
                <a:lnTo>
                  <a:pt x="1813318" y="4410329"/>
                </a:lnTo>
                <a:lnTo>
                  <a:pt x="1840496" y="4410329"/>
                </a:lnTo>
                <a:lnTo>
                  <a:pt x="4402340" y="1848231"/>
                </a:lnTo>
                <a:close/>
              </a:path>
              <a:path w="4434840" h="4448810" extrusionOk="0">
                <a:moveTo>
                  <a:pt x="4418469" y="2485644"/>
                </a:moveTo>
                <a:lnTo>
                  <a:pt x="2485021" y="4423029"/>
                </a:lnTo>
                <a:lnTo>
                  <a:pt x="2563634" y="4423029"/>
                </a:lnTo>
                <a:lnTo>
                  <a:pt x="2602369" y="4410329"/>
                </a:lnTo>
                <a:lnTo>
                  <a:pt x="2640596" y="4410329"/>
                </a:lnTo>
                <a:lnTo>
                  <a:pt x="4394212" y="2638552"/>
                </a:lnTo>
                <a:lnTo>
                  <a:pt x="4401451" y="2600325"/>
                </a:lnTo>
                <a:lnTo>
                  <a:pt x="4407928" y="2562098"/>
                </a:lnTo>
                <a:lnTo>
                  <a:pt x="4413643" y="2523871"/>
                </a:lnTo>
                <a:lnTo>
                  <a:pt x="4418469" y="2485644"/>
                </a:lnTo>
                <a:close/>
              </a:path>
              <a:path w="4434840" h="4448810" extrusionOk="0">
                <a:moveTo>
                  <a:pt x="4430661" y="2077720"/>
                </a:moveTo>
                <a:lnTo>
                  <a:pt x="4428756" y="2052193"/>
                </a:lnTo>
                <a:lnTo>
                  <a:pt x="4426343" y="2013966"/>
                </a:lnTo>
                <a:lnTo>
                  <a:pt x="4420501" y="1962912"/>
                </a:lnTo>
                <a:lnTo>
                  <a:pt x="1957717" y="4423029"/>
                </a:lnTo>
                <a:lnTo>
                  <a:pt x="1988070" y="4435856"/>
                </a:lnTo>
                <a:lnTo>
                  <a:pt x="2079002" y="4435856"/>
                </a:lnTo>
                <a:lnTo>
                  <a:pt x="4430661" y="2077720"/>
                </a:lnTo>
                <a:close/>
              </a:path>
              <a:path w="4434840" h="4448810" extrusionOk="0">
                <a:moveTo>
                  <a:pt x="4434725" y="2205101"/>
                </a:moveTo>
                <a:lnTo>
                  <a:pt x="2206256" y="4448556"/>
                </a:lnTo>
                <a:lnTo>
                  <a:pt x="2307983" y="4448556"/>
                </a:lnTo>
                <a:lnTo>
                  <a:pt x="2341638" y="4435856"/>
                </a:lnTo>
                <a:lnTo>
                  <a:pt x="4430661" y="2345309"/>
                </a:lnTo>
                <a:lnTo>
                  <a:pt x="4432058" y="2307082"/>
                </a:lnTo>
                <a:lnTo>
                  <a:pt x="4433455" y="2281682"/>
                </a:lnTo>
                <a:lnTo>
                  <a:pt x="4434344" y="2243455"/>
                </a:lnTo>
                <a:lnTo>
                  <a:pt x="4434725" y="2205101"/>
                </a:lnTo>
                <a:close/>
              </a:path>
            </a:pathLst>
          </a:custGeom>
          <a:solidFill>
            <a:srgbClr val="7F7F7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endParaRPr sz="1867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Google Shape;2254;p22">
            <a:extLst>
              <a:ext uri="{FF2B5EF4-FFF2-40B4-BE49-F238E27FC236}">
                <a16:creationId xmlns:a16="http://schemas.microsoft.com/office/drawing/2014/main" id="{B608151A-1D6F-1CEC-3EAF-7453FF8A8B8E}"/>
              </a:ext>
            </a:extLst>
          </p:cNvPr>
          <p:cNvSpPr/>
          <p:nvPr/>
        </p:nvSpPr>
        <p:spPr>
          <a:xfrm>
            <a:off x="11736026" y="2915315"/>
            <a:ext cx="2781543" cy="2711961"/>
          </a:xfrm>
          <a:custGeom>
            <a:avLst/>
            <a:gdLst/>
            <a:ahLst/>
            <a:cxnLst/>
            <a:rect l="l" t="t" r="r" b="b"/>
            <a:pathLst>
              <a:path w="4420870" h="4419600" extrusionOk="0">
                <a:moveTo>
                  <a:pt x="4420616" y="2209812"/>
                </a:moveTo>
                <a:lnTo>
                  <a:pt x="4420108" y="2159000"/>
                </a:lnTo>
                <a:lnTo>
                  <a:pt x="4418457" y="2108200"/>
                </a:lnTo>
                <a:lnTo>
                  <a:pt x="4415663" y="2057400"/>
                </a:lnTo>
                <a:lnTo>
                  <a:pt x="4411726" y="2006600"/>
                </a:lnTo>
                <a:lnTo>
                  <a:pt x="4406773" y="1955800"/>
                </a:lnTo>
                <a:lnTo>
                  <a:pt x="4400677" y="1905000"/>
                </a:lnTo>
                <a:lnTo>
                  <a:pt x="4393438" y="1854200"/>
                </a:lnTo>
                <a:lnTo>
                  <a:pt x="4385183" y="1803400"/>
                </a:lnTo>
                <a:lnTo>
                  <a:pt x="4375785" y="1752600"/>
                </a:lnTo>
                <a:lnTo>
                  <a:pt x="4365371" y="1714500"/>
                </a:lnTo>
                <a:lnTo>
                  <a:pt x="4353941" y="1663700"/>
                </a:lnTo>
                <a:lnTo>
                  <a:pt x="4341368" y="1612900"/>
                </a:lnTo>
                <a:lnTo>
                  <a:pt x="4327779" y="1562100"/>
                </a:lnTo>
                <a:lnTo>
                  <a:pt x="4313047" y="1524000"/>
                </a:lnTo>
                <a:lnTo>
                  <a:pt x="4297299" y="1473200"/>
                </a:lnTo>
                <a:lnTo>
                  <a:pt x="4288155" y="1445285"/>
                </a:lnTo>
                <a:lnTo>
                  <a:pt x="4288155" y="2209812"/>
                </a:lnTo>
                <a:lnTo>
                  <a:pt x="4287520" y="2260612"/>
                </a:lnTo>
                <a:lnTo>
                  <a:pt x="4285742" y="2298712"/>
                </a:lnTo>
                <a:lnTo>
                  <a:pt x="4282821" y="2349500"/>
                </a:lnTo>
                <a:lnTo>
                  <a:pt x="4278630" y="2400300"/>
                </a:lnTo>
                <a:lnTo>
                  <a:pt x="4273423" y="2451100"/>
                </a:lnTo>
                <a:lnTo>
                  <a:pt x="4266946" y="2501900"/>
                </a:lnTo>
                <a:lnTo>
                  <a:pt x="4259326" y="2552700"/>
                </a:lnTo>
                <a:lnTo>
                  <a:pt x="4250563" y="2603500"/>
                </a:lnTo>
                <a:lnTo>
                  <a:pt x="4240657" y="2654300"/>
                </a:lnTo>
                <a:lnTo>
                  <a:pt x="4229608" y="2692400"/>
                </a:lnTo>
                <a:lnTo>
                  <a:pt x="4217543" y="2743200"/>
                </a:lnTo>
                <a:lnTo>
                  <a:pt x="4204208" y="2794000"/>
                </a:lnTo>
                <a:lnTo>
                  <a:pt x="4189857" y="2844800"/>
                </a:lnTo>
                <a:lnTo>
                  <a:pt x="4174363" y="2882900"/>
                </a:lnTo>
                <a:lnTo>
                  <a:pt x="4157853" y="2933700"/>
                </a:lnTo>
                <a:lnTo>
                  <a:pt x="4140073" y="2971800"/>
                </a:lnTo>
                <a:lnTo>
                  <a:pt x="4121404" y="3022600"/>
                </a:lnTo>
                <a:lnTo>
                  <a:pt x="4101592" y="3073400"/>
                </a:lnTo>
                <a:lnTo>
                  <a:pt x="4080637" y="3111500"/>
                </a:lnTo>
                <a:lnTo>
                  <a:pt x="4058666" y="3149600"/>
                </a:lnTo>
                <a:lnTo>
                  <a:pt x="4035679" y="3200400"/>
                </a:lnTo>
                <a:lnTo>
                  <a:pt x="4011549" y="3238500"/>
                </a:lnTo>
                <a:lnTo>
                  <a:pt x="3986530" y="3289300"/>
                </a:lnTo>
                <a:lnTo>
                  <a:pt x="3960368" y="3327400"/>
                </a:lnTo>
                <a:lnTo>
                  <a:pt x="3933190" y="3365500"/>
                </a:lnTo>
                <a:lnTo>
                  <a:pt x="3904996" y="3403600"/>
                </a:lnTo>
                <a:lnTo>
                  <a:pt x="3875786" y="3441700"/>
                </a:lnTo>
                <a:lnTo>
                  <a:pt x="3845560" y="3492500"/>
                </a:lnTo>
                <a:lnTo>
                  <a:pt x="3814318" y="3530600"/>
                </a:lnTo>
                <a:lnTo>
                  <a:pt x="3782060" y="3568700"/>
                </a:lnTo>
                <a:lnTo>
                  <a:pt x="3748786" y="3606800"/>
                </a:lnTo>
                <a:lnTo>
                  <a:pt x="3714623" y="3632200"/>
                </a:lnTo>
                <a:lnTo>
                  <a:pt x="3679444" y="3670300"/>
                </a:lnTo>
                <a:lnTo>
                  <a:pt x="3643503" y="3708400"/>
                </a:lnTo>
                <a:lnTo>
                  <a:pt x="3606800" y="3746500"/>
                </a:lnTo>
                <a:lnTo>
                  <a:pt x="3569335" y="3771900"/>
                </a:lnTo>
                <a:lnTo>
                  <a:pt x="3531235" y="3810000"/>
                </a:lnTo>
                <a:lnTo>
                  <a:pt x="3492627" y="3835400"/>
                </a:lnTo>
                <a:lnTo>
                  <a:pt x="3453257" y="3873500"/>
                </a:lnTo>
                <a:lnTo>
                  <a:pt x="3372739" y="3924300"/>
                </a:lnTo>
                <a:lnTo>
                  <a:pt x="3289808" y="3975100"/>
                </a:lnTo>
                <a:lnTo>
                  <a:pt x="3204718" y="4025900"/>
                </a:lnTo>
                <a:lnTo>
                  <a:pt x="3073273" y="4102100"/>
                </a:lnTo>
                <a:lnTo>
                  <a:pt x="3028442" y="4114800"/>
                </a:lnTo>
                <a:lnTo>
                  <a:pt x="2983230" y="4140200"/>
                </a:lnTo>
                <a:lnTo>
                  <a:pt x="2844800" y="4178300"/>
                </a:lnTo>
                <a:lnTo>
                  <a:pt x="2797937" y="4203700"/>
                </a:lnTo>
                <a:lnTo>
                  <a:pt x="2702941" y="4229100"/>
                </a:lnTo>
                <a:lnTo>
                  <a:pt x="2654935" y="4229100"/>
                </a:lnTo>
                <a:lnTo>
                  <a:pt x="2509126" y="4267200"/>
                </a:lnTo>
                <a:lnTo>
                  <a:pt x="2410460" y="4267200"/>
                </a:lnTo>
                <a:lnTo>
                  <a:pt x="2360803" y="4279900"/>
                </a:lnTo>
                <a:lnTo>
                  <a:pt x="2059940" y="4279900"/>
                </a:lnTo>
                <a:lnTo>
                  <a:pt x="2010156" y="4267200"/>
                </a:lnTo>
                <a:lnTo>
                  <a:pt x="1911604" y="4267200"/>
                </a:lnTo>
                <a:lnTo>
                  <a:pt x="1765681" y="4229100"/>
                </a:lnTo>
                <a:lnTo>
                  <a:pt x="1717675" y="4229100"/>
                </a:lnTo>
                <a:lnTo>
                  <a:pt x="1622679" y="4203700"/>
                </a:lnTo>
                <a:lnTo>
                  <a:pt x="1575816" y="4178300"/>
                </a:lnTo>
                <a:lnTo>
                  <a:pt x="1437513" y="4140200"/>
                </a:lnTo>
                <a:lnTo>
                  <a:pt x="1392174" y="4114800"/>
                </a:lnTo>
                <a:lnTo>
                  <a:pt x="1347470" y="4102100"/>
                </a:lnTo>
                <a:lnTo>
                  <a:pt x="1215898" y="4025900"/>
                </a:lnTo>
                <a:lnTo>
                  <a:pt x="1130808" y="3975100"/>
                </a:lnTo>
                <a:lnTo>
                  <a:pt x="1048004" y="3924300"/>
                </a:lnTo>
                <a:lnTo>
                  <a:pt x="967486" y="3873500"/>
                </a:lnTo>
                <a:lnTo>
                  <a:pt x="928116" y="3835400"/>
                </a:lnTo>
                <a:lnTo>
                  <a:pt x="889381" y="3810000"/>
                </a:lnTo>
                <a:lnTo>
                  <a:pt x="851268" y="3771900"/>
                </a:lnTo>
                <a:lnTo>
                  <a:pt x="813943" y="3746500"/>
                </a:lnTo>
                <a:lnTo>
                  <a:pt x="777240" y="3708400"/>
                </a:lnTo>
                <a:lnTo>
                  <a:pt x="741172" y="3670300"/>
                </a:lnTo>
                <a:lnTo>
                  <a:pt x="705993" y="3632200"/>
                </a:lnTo>
                <a:lnTo>
                  <a:pt x="671830" y="3606800"/>
                </a:lnTo>
                <a:lnTo>
                  <a:pt x="638556" y="3568700"/>
                </a:lnTo>
                <a:lnTo>
                  <a:pt x="606425" y="3530600"/>
                </a:lnTo>
                <a:lnTo>
                  <a:pt x="575183" y="3492500"/>
                </a:lnTo>
                <a:lnTo>
                  <a:pt x="544957" y="3441700"/>
                </a:lnTo>
                <a:lnTo>
                  <a:pt x="515747" y="3403600"/>
                </a:lnTo>
                <a:lnTo>
                  <a:pt x="487553" y="3365500"/>
                </a:lnTo>
                <a:lnTo>
                  <a:pt x="460324" y="3327400"/>
                </a:lnTo>
                <a:lnTo>
                  <a:pt x="434174" y="3289300"/>
                </a:lnTo>
                <a:lnTo>
                  <a:pt x="409054" y="3238500"/>
                </a:lnTo>
                <a:lnTo>
                  <a:pt x="384987" y="3200400"/>
                </a:lnTo>
                <a:lnTo>
                  <a:pt x="361962" y="3149600"/>
                </a:lnTo>
                <a:lnTo>
                  <a:pt x="340004" y="3111500"/>
                </a:lnTo>
                <a:lnTo>
                  <a:pt x="319100" y="3073400"/>
                </a:lnTo>
                <a:lnTo>
                  <a:pt x="299275" y="3022600"/>
                </a:lnTo>
                <a:lnTo>
                  <a:pt x="280517" y="2971800"/>
                </a:lnTo>
                <a:lnTo>
                  <a:pt x="262851" y="2933700"/>
                </a:lnTo>
                <a:lnTo>
                  <a:pt x="246278" y="2882900"/>
                </a:lnTo>
                <a:lnTo>
                  <a:pt x="230797" y="2844800"/>
                </a:lnTo>
                <a:lnTo>
                  <a:pt x="216420" y="2794000"/>
                </a:lnTo>
                <a:lnTo>
                  <a:pt x="203149" y="2743200"/>
                </a:lnTo>
                <a:lnTo>
                  <a:pt x="191008" y="2692400"/>
                </a:lnTo>
                <a:lnTo>
                  <a:pt x="179984" y="2654300"/>
                </a:lnTo>
                <a:lnTo>
                  <a:pt x="170091" y="2603500"/>
                </a:lnTo>
                <a:lnTo>
                  <a:pt x="161340" y="2552700"/>
                </a:lnTo>
                <a:lnTo>
                  <a:pt x="153733" y="2501900"/>
                </a:lnTo>
                <a:lnTo>
                  <a:pt x="147281" y="2451100"/>
                </a:lnTo>
                <a:lnTo>
                  <a:pt x="141986" y="2400300"/>
                </a:lnTo>
                <a:lnTo>
                  <a:pt x="137845" y="2349500"/>
                </a:lnTo>
                <a:lnTo>
                  <a:pt x="134886" y="2298712"/>
                </a:lnTo>
                <a:lnTo>
                  <a:pt x="133108" y="2260612"/>
                </a:lnTo>
                <a:lnTo>
                  <a:pt x="132511" y="2209812"/>
                </a:lnTo>
                <a:lnTo>
                  <a:pt x="133108" y="2159000"/>
                </a:lnTo>
                <a:lnTo>
                  <a:pt x="134886" y="2108200"/>
                </a:lnTo>
                <a:lnTo>
                  <a:pt x="137845" y="2057400"/>
                </a:lnTo>
                <a:lnTo>
                  <a:pt x="141986" y="2006600"/>
                </a:lnTo>
                <a:lnTo>
                  <a:pt x="147281" y="1955800"/>
                </a:lnTo>
                <a:lnTo>
                  <a:pt x="153733" y="1905000"/>
                </a:lnTo>
                <a:lnTo>
                  <a:pt x="161340" y="1854200"/>
                </a:lnTo>
                <a:lnTo>
                  <a:pt x="170091" y="1803400"/>
                </a:lnTo>
                <a:lnTo>
                  <a:pt x="179984" y="1765300"/>
                </a:lnTo>
                <a:lnTo>
                  <a:pt x="191008" y="1714500"/>
                </a:lnTo>
                <a:lnTo>
                  <a:pt x="203149" y="1663700"/>
                </a:lnTo>
                <a:lnTo>
                  <a:pt x="216420" y="1612900"/>
                </a:lnTo>
                <a:lnTo>
                  <a:pt x="230797" y="1574800"/>
                </a:lnTo>
                <a:lnTo>
                  <a:pt x="246278" y="1524000"/>
                </a:lnTo>
                <a:lnTo>
                  <a:pt x="262851" y="1473200"/>
                </a:lnTo>
                <a:lnTo>
                  <a:pt x="280517" y="1435100"/>
                </a:lnTo>
                <a:lnTo>
                  <a:pt x="299275" y="1384300"/>
                </a:lnTo>
                <a:lnTo>
                  <a:pt x="319100" y="1346200"/>
                </a:lnTo>
                <a:lnTo>
                  <a:pt x="340004" y="1295400"/>
                </a:lnTo>
                <a:lnTo>
                  <a:pt x="361962" y="1257300"/>
                </a:lnTo>
                <a:lnTo>
                  <a:pt x="384987" y="1206500"/>
                </a:lnTo>
                <a:lnTo>
                  <a:pt x="409054" y="1168400"/>
                </a:lnTo>
                <a:lnTo>
                  <a:pt x="434174" y="1130300"/>
                </a:lnTo>
                <a:lnTo>
                  <a:pt x="460324" y="1079500"/>
                </a:lnTo>
                <a:lnTo>
                  <a:pt x="487553" y="1041400"/>
                </a:lnTo>
                <a:lnTo>
                  <a:pt x="515747" y="1003300"/>
                </a:lnTo>
                <a:lnTo>
                  <a:pt x="544957" y="965200"/>
                </a:lnTo>
                <a:lnTo>
                  <a:pt x="575183" y="927100"/>
                </a:lnTo>
                <a:lnTo>
                  <a:pt x="606425" y="889000"/>
                </a:lnTo>
                <a:lnTo>
                  <a:pt x="638556" y="850900"/>
                </a:lnTo>
                <a:lnTo>
                  <a:pt x="671830" y="812800"/>
                </a:lnTo>
                <a:lnTo>
                  <a:pt x="705993" y="774700"/>
                </a:lnTo>
                <a:lnTo>
                  <a:pt x="741172" y="736600"/>
                </a:lnTo>
                <a:lnTo>
                  <a:pt x="777240" y="698500"/>
                </a:lnTo>
                <a:lnTo>
                  <a:pt x="813943" y="660400"/>
                </a:lnTo>
                <a:lnTo>
                  <a:pt x="851268" y="635000"/>
                </a:lnTo>
                <a:lnTo>
                  <a:pt x="889381" y="596900"/>
                </a:lnTo>
                <a:lnTo>
                  <a:pt x="928116" y="571500"/>
                </a:lnTo>
                <a:lnTo>
                  <a:pt x="967486" y="533400"/>
                </a:lnTo>
                <a:lnTo>
                  <a:pt x="1048004" y="482600"/>
                </a:lnTo>
                <a:lnTo>
                  <a:pt x="1130808" y="431800"/>
                </a:lnTo>
                <a:lnTo>
                  <a:pt x="1215898" y="381000"/>
                </a:lnTo>
                <a:lnTo>
                  <a:pt x="1303147" y="330200"/>
                </a:lnTo>
                <a:lnTo>
                  <a:pt x="1347470" y="317500"/>
                </a:lnTo>
                <a:lnTo>
                  <a:pt x="1392174" y="292100"/>
                </a:lnTo>
                <a:lnTo>
                  <a:pt x="1437513" y="279400"/>
                </a:lnTo>
                <a:lnTo>
                  <a:pt x="1483233" y="254000"/>
                </a:lnTo>
                <a:lnTo>
                  <a:pt x="1862582" y="152400"/>
                </a:lnTo>
                <a:lnTo>
                  <a:pt x="1911604" y="152400"/>
                </a:lnTo>
                <a:lnTo>
                  <a:pt x="1960753" y="139700"/>
                </a:lnTo>
                <a:lnTo>
                  <a:pt x="2010156" y="139700"/>
                </a:lnTo>
                <a:lnTo>
                  <a:pt x="2059940" y="127000"/>
                </a:lnTo>
                <a:lnTo>
                  <a:pt x="2360803" y="127000"/>
                </a:lnTo>
                <a:lnTo>
                  <a:pt x="2410460" y="139700"/>
                </a:lnTo>
                <a:lnTo>
                  <a:pt x="2459863" y="139700"/>
                </a:lnTo>
                <a:lnTo>
                  <a:pt x="2509126" y="152400"/>
                </a:lnTo>
                <a:lnTo>
                  <a:pt x="2558034" y="152400"/>
                </a:lnTo>
                <a:lnTo>
                  <a:pt x="2937510" y="254000"/>
                </a:lnTo>
                <a:lnTo>
                  <a:pt x="2983230" y="279400"/>
                </a:lnTo>
                <a:lnTo>
                  <a:pt x="3028442" y="292100"/>
                </a:lnTo>
                <a:lnTo>
                  <a:pt x="3073273" y="317500"/>
                </a:lnTo>
                <a:lnTo>
                  <a:pt x="3117596" y="330200"/>
                </a:lnTo>
                <a:lnTo>
                  <a:pt x="3204718" y="381000"/>
                </a:lnTo>
                <a:lnTo>
                  <a:pt x="3289808" y="431800"/>
                </a:lnTo>
                <a:lnTo>
                  <a:pt x="3372739" y="482600"/>
                </a:lnTo>
                <a:lnTo>
                  <a:pt x="3453257" y="533400"/>
                </a:lnTo>
                <a:lnTo>
                  <a:pt x="3492627" y="571500"/>
                </a:lnTo>
                <a:lnTo>
                  <a:pt x="3531235" y="596900"/>
                </a:lnTo>
                <a:lnTo>
                  <a:pt x="3569335" y="635000"/>
                </a:lnTo>
                <a:lnTo>
                  <a:pt x="3606800" y="660400"/>
                </a:lnTo>
                <a:lnTo>
                  <a:pt x="3643503" y="698500"/>
                </a:lnTo>
                <a:lnTo>
                  <a:pt x="3679444" y="736600"/>
                </a:lnTo>
                <a:lnTo>
                  <a:pt x="3714623" y="774700"/>
                </a:lnTo>
                <a:lnTo>
                  <a:pt x="3748786" y="812800"/>
                </a:lnTo>
                <a:lnTo>
                  <a:pt x="3782060" y="850900"/>
                </a:lnTo>
                <a:lnTo>
                  <a:pt x="3814318" y="889000"/>
                </a:lnTo>
                <a:lnTo>
                  <a:pt x="3845560" y="927100"/>
                </a:lnTo>
                <a:lnTo>
                  <a:pt x="3875786" y="965200"/>
                </a:lnTo>
                <a:lnTo>
                  <a:pt x="3904996" y="1003300"/>
                </a:lnTo>
                <a:lnTo>
                  <a:pt x="3933190" y="1041400"/>
                </a:lnTo>
                <a:lnTo>
                  <a:pt x="3960368" y="1079500"/>
                </a:lnTo>
                <a:lnTo>
                  <a:pt x="3986530" y="1130300"/>
                </a:lnTo>
                <a:lnTo>
                  <a:pt x="4011549" y="1168400"/>
                </a:lnTo>
                <a:lnTo>
                  <a:pt x="4035679" y="1206500"/>
                </a:lnTo>
                <a:lnTo>
                  <a:pt x="4058666" y="1257300"/>
                </a:lnTo>
                <a:lnTo>
                  <a:pt x="4080637" y="1295400"/>
                </a:lnTo>
                <a:lnTo>
                  <a:pt x="4101592" y="1346200"/>
                </a:lnTo>
                <a:lnTo>
                  <a:pt x="4121404" y="1384300"/>
                </a:lnTo>
                <a:lnTo>
                  <a:pt x="4140073" y="1435100"/>
                </a:lnTo>
                <a:lnTo>
                  <a:pt x="4157853" y="1473200"/>
                </a:lnTo>
                <a:lnTo>
                  <a:pt x="4174363" y="1524000"/>
                </a:lnTo>
                <a:lnTo>
                  <a:pt x="4189857" y="1574800"/>
                </a:lnTo>
                <a:lnTo>
                  <a:pt x="4204208" y="1612900"/>
                </a:lnTo>
                <a:lnTo>
                  <a:pt x="4217543" y="1663700"/>
                </a:lnTo>
                <a:lnTo>
                  <a:pt x="4229608" y="1714500"/>
                </a:lnTo>
                <a:lnTo>
                  <a:pt x="4240657" y="1765300"/>
                </a:lnTo>
                <a:lnTo>
                  <a:pt x="4250563" y="1803400"/>
                </a:lnTo>
                <a:lnTo>
                  <a:pt x="4259326" y="1854200"/>
                </a:lnTo>
                <a:lnTo>
                  <a:pt x="4266946" y="1905000"/>
                </a:lnTo>
                <a:lnTo>
                  <a:pt x="4273423" y="1955800"/>
                </a:lnTo>
                <a:lnTo>
                  <a:pt x="4278630" y="2006600"/>
                </a:lnTo>
                <a:lnTo>
                  <a:pt x="4282821" y="2057400"/>
                </a:lnTo>
                <a:lnTo>
                  <a:pt x="4285742" y="2108200"/>
                </a:lnTo>
                <a:lnTo>
                  <a:pt x="4287520" y="2159000"/>
                </a:lnTo>
                <a:lnTo>
                  <a:pt x="4288155" y="2209812"/>
                </a:lnTo>
                <a:lnTo>
                  <a:pt x="4288155" y="1445285"/>
                </a:lnTo>
                <a:lnTo>
                  <a:pt x="4280662" y="1422400"/>
                </a:lnTo>
                <a:lnTo>
                  <a:pt x="4262882" y="1384300"/>
                </a:lnTo>
                <a:lnTo>
                  <a:pt x="4244086" y="1333500"/>
                </a:lnTo>
                <a:lnTo>
                  <a:pt x="4224274" y="1295400"/>
                </a:lnTo>
                <a:lnTo>
                  <a:pt x="4203446" y="1244600"/>
                </a:lnTo>
                <a:lnTo>
                  <a:pt x="4181602" y="1206500"/>
                </a:lnTo>
                <a:lnTo>
                  <a:pt x="4158742" y="1155700"/>
                </a:lnTo>
                <a:lnTo>
                  <a:pt x="4134866" y="1117600"/>
                </a:lnTo>
                <a:lnTo>
                  <a:pt x="4110101" y="1066800"/>
                </a:lnTo>
                <a:lnTo>
                  <a:pt x="4084193" y="1028700"/>
                </a:lnTo>
                <a:lnTo>
                  <a:pt x="4057396" y="990600"/>
                </a:lnTo>
                <a:lnTo>
                  <a:pt x="4029710" y="952500"/>
                </a:lnTo>
                <a:lnTo>
                  <a:pt x="4000881" y="901700"/>
                </a:lnTo>
                <a:lnTo>
                  <a:pt x="3971163" y="863600"/>
                </a:lnTo>
                <a:lnTo>
                  <a:pt x="3940556" y="825500"/>
                </a:lnTo>
                <a:lnTo>
                  <a:pt x="3908933" y="787400"/>
                </a:lnTo>
                <a:lnTo>
                  <a:pt x="3876421" y="749300"/>
                </a:lnTo>
                <a:lnTo>
                  <a:pt x="3842893" y="711200"/>
                </a:lnTo>
                <a:lnTo>
                  <a:pt x="3808476" y="673100"/>
                </a:lnTo>
                <a:lnTo>
                  <a:pt x="3773170" y="635000"/>
                </a:lnTo>
                <a:lnTo>
                  <a:pt x="3736975" y="609600"/>
                </a:lnTo>
                <a:lnTo>
                  <a:pt x="3700272" y="571500"/>
                </a:lnTo>
                <a:lnTo>
                  <a:pt x="3662934" y="533400"/>
                </a:lnTo>
                <a:lnTo>
                  <a:pt x="3624834" y="508000"/>
                </a:lnTo>
                <a:lnTo>
                  <a:pt x="3586226" y="469900"/>
                </a:lnTo>
                <a:lnTo>
                  <a:pt x="3507105" y="419100"/>
                </a:lnTo>
                <a:lnTo>
                  <a:pt x="3466719" y="381000"/>
                </a:lnTo>
                <a:lnTo>
                  <a:pt x="3384169" y="330200"/>
                </a:lnTo>
                <a:lnTo>
                  <a:pt x="3299460" y="279400"/>
                </a:lnTo>
                <a:lnTo>
                  <a:pt x="3212846" y="228600"/>
                </a:lnTo>
                <a:lnTo>
                  <a:pt x="3168777" y="215900"/>
                </a:lnTo>
                <a:lnTo>
                  <a:pt x="3079242" y="165100"/>
                </a:lnTo>
                <a:lnTo>
                  <a:pt x="2988056" y="139700"/>
                </a:lnTo>
                <a:lnTo>
                  <a:pt x="2964942" y="127000"/>
                </a:lnTo>
                <a:lnTo>
                  <a:pt x="2941828" y="114300"/>
                </a:lnTo>
                <a:lnTo>
                  <a:pt x="2608326" y="25400"/>
                </a:lnTo>
                <a:lnTo>
                  <a:pt x="2559431" y="25400"/>
                </a:lnTo>
                <a:lnTo>
                  <a:pt x="2510282" y="12700"/>
                </a:lnTo>
                <a:lnTo>
                  <a:pt x="2460866" y="12700"/>
                </a:lnTo>
                <a:lnTo>
                  <a:pt x="2411095" y="0"/>
                </a:lnTo>
                <a:lnTo>
                  <a:pt x="2009521" y="0"/>
                </a:lnTo>
                <a:lnTo>
                  <a:pt x="1959864" y="12700"/>
                </a:lnTo>
                <a:lnTo>
                  <a:pt x="1910334" y="12700"/>
                </a:lnTo>
                <a:lnTo>
                  <a:pt x="1861185" y="25400"/>
                </a:lnTo>
                <a:lnTo>
                  <a:pt x="1812290" y="25400"/>
                </a:lnTo>
                <a:lnTo>
                  <a:pt x="1478788" y="114300"/>
                </a:lnTo>
                <a:lnTo>
                  <a:pt x="1432560" y="139700"/>
                </a:lnTo>
                <a:lnTo>
                  <a:pt x="1341374" y="165100"/>
                </a:lnTo>
                <a:lnTo>
                  <a:pt x="1251839" y="215900"/>
                </a:lnTo>
                <a:lnTo>
                  <a:pt x="1207770" y="228600"/>
                </a:lnTo>
                <a:lnTo>
                  <a:pt x="1121156" y="279400"/>
                </a:lnTo>
                <a:lnTo>
                  <a:pt x="1036447" y="330200"/>
                </a:lnTo>
                <a:lnTo>
                  <a:pt x="954024" y="381000"/>
                </a:lnTo>
                <a:lnTo>
                  <a:pt x="913511" y="419100"/>
                </a:lnTo>
                <a:lnTo>
                  <a:pt x="834390" y="469900"/>
                </a:lnTo>
                <a:lnTo>
                  <a:pt x="795782" y="508000"/>
                </a:lnTo>
                <a:lnTo>
                  <a:pt x="757809" y="533400"/>
                </a:lnTo>
                <a:lnTo>
                  <a:pt x="720344" y="571500"/>
                </a:lnTo>
                <a:lnTo>
                  <a:pt x="683641" y="609600"/>
                </a:lnTo>
                <a:lnTo>
                  <a:pt x="647573" y="635000"/>
                </a:lnTo>
                <a:lnTo>
                  <a:pt x="612140" y="673100"/>
                </a:lnTo>
                <a:lnTo>
                  <a:pt x="577723" y="711200"/>
                </a:lnTo>
                <a:lnTo>
                  <a:pt x="544322" y="749300"/>
                </a:lnTo>
                <a:lnTo>
                  <a:pt x="511683" y="787400"/>
                </a:lnTo>
                <a:lnTo>
                  <a:pt x="480060" y="825500"/>
                </a:lnTo>
                <a:lnTo>
                  <a:pt x="449453" y="863600"/>
                </a:lnTo>
                <a:lnTo>
                  <a:pt x="419747" y="901700"/>
                </a:lnTo>
                <a:lnTo>
                  <a:pt x="391007" y="952500"/>
                </a:lnTo>
                <a:lnTo>
                  <a:pt x="363232" y="990600"/>
                </a:lnTo>
                <a:lnTo>
                  <a:pt x="336435" y="1028700"/>
                </a:lnTo>
                <a:lnTo>
                  <a:pt x="310616" y="1066800"/>
                </a:lnTo>
                <a:lnTo>
                  <a:pt x="285788" y="1117600"/>
                </a:lnTo>
                <a:lnTo>
                  <a:pt x="261937" y="1155700"/>
                </a:lnTo>
                <a:lnTo>
                  <a:pt x="239102" y="1206500"/>
                </a:lnTo>
                <a:lnTo>
                  <a:pt x="217258" y="1244600"/>
                </a:lnTo>
                <a:lnTo>
                  <a:pt x="196418" y="1295400"/>
                </a:lnTo>
                <a:lnTo>
                  <a:pt x="176606" y="1333500"/>
                </a:lnTo>
                <a:lnTo>
                  <a:pt x="157810" y="1384300"/>
                </a:lnTo>
                <a:lnTo>
                  <a:pt x="140030" y="1422400"/>
                </a:lnTo>
                <a:lnTo>
                  <a:pt x="123291" y="1473200"/>
                </a:lnTo>
                <a:lnTo>
                  <a:pt x="107594" y="1524000"/>
                </a:lnTo>
                <a:lnTo>
                  <a:pt x="92938" y="1562100"/>
                </a:lnTo>
                <a:lnTo>
                  <a:pt x="79324" y="1612900"/>
                </a:lnTo>
                <a:lnTo>
                  <a:pt x="66776" y="1663700"/>
                </a:lnTo>
                <a:lnTo>
                  <a:pt x="55283" y="1714500"/>
                </a:lnTo>
                <a:lnTo>
                  <a:pt x="44856" y="1752600"/>
                </a:lnTo>
                <a:lnTo>
                  <a:pt x="35509" y="1803400"/>
                </a:lnTo>
                <a:lnTo>
                  <a:pt x="27228" y="1854200"/>
                </a:lnTo>
                <a:lnTo>
                  <a:pt x="20027" y="1905000"/>
                </a:lnTo>
                <a:lnTo>
                  <a:pt x="13944" y="1955800"/>
                </a:lnTo>
                <a:lnTo>
                  <a:pt x="8940" y="2006600"/>
                </a:lnTo>
                <a:lnTo>
                  <a:pt x="5041" y="2057400"/>
                </a:lnTo>
                <a:lnTo>
                  <a:pt x="2235" y="2108200"/>
                </a:lnTo>
                <a:lnTo>
                  <a:pt x="558" y="2159000"/>
                </a:lnTo>
                <a:lnTo>
                  <a:pt x="0" y="2209812"/>
                </a:lnTo>
                <a:lnTo>
                  <a:pt x="558" y="2260612"/>
                </a:lnTo>
                <a:lnTo>
                  <a:pt x="2235" y="2311412"/>
                </a:lnTo>
                <a:lnTo>
                  <a:pt x="8940" y="2400300"/>
                </a:lnTo>
                <a:lnTo>
                  <a:pt x="13944" y="2451100"/>
                </a:lnTo>
                <a:lnTo>
                  <a:pt x="20027" y="2501900"/>
                </a:lnTo>
                <a:lnTo>
                  <a:pt x="27228" y="2552700"/>
                </a:lnTo>
                <a:lnTo>
                  <a:pt x="35509" y="2603500"/>
                </a:lnTo>
                <a:lnTo>
                  <a:pt x="44856" y="2654300"/>
                </a:lnTo>
                <a:lnTo>
                  <a:pt x="55283" y="2705100"/>
                </a:lnTo>
                <a:lnTo>
                  <a:pt x="66776" y="2743200"/>
                </a:lnTo>
                <a:lnTo>
                  <a:pt x="79324" y="2794000"/>
                </a:lnTo>
                <a:lnTo>
                  <a:pt x="92938" y="2844800"/>
                </a:lnTo>
                <a:lnTo>
                  <a:pt x="107594" y="2895600"/>
                </a:lnTo>
                <a:lnTo>
                  <a:pt x="123291" y="2933700"/>
                </a:lnTo>
                <a:lnTo>
                  <a:pt x="140030" y="2984500"/>
                </a:lnTo>
                <a:lnTo>
                  <a:pt x="157810" y="3022600"/>
                </a:lnTo>
                <a:lnTo>
                  <a:pt x="176606" y="3073400"/>
                </a:lnTo>
                <a:lnTo>
                  <a:pt x="196418" y="3124200"/>
                </a:lnTo>
                <a:lnTo>
                  <a:pt x="217258" y="3162300"/>
                </a:lnTo>
                <a:lnTo>
                  <a:pt x="239102" y="3213100"/>
                </a:lnTo>
                <a:lnTo>
                  <a:pt x="261937" y="3251200"/>
                </a:lnTo>
                <a:lnTo>
                  <a:pt x="285788" y="3289300"/>
                </a:lnTo>
                <a:lnTo>
                  <a:pt x="310616" y="3340100"/>
                </a:lnTo>
                <a:lnTo>
                  <a:pt x="336435" y="3378200"/>
                </a:lnTo>
                <a:lnTo>
                  <a:pt x="363232" y="3416300"/>
                </a:lnTo>
                <a:lnTo>
                  <a:pt x="391007" y="3467100"/>
                </a:lnTo>
                <a:lnTo>
                  <a:pt x="419747" y="3505200"/>
                </a:lnTo>
                <a:lnTo>
                  <a:pt x="449453" y="3543300"/>
                </a:lnTo>
                <a:lnTo>
                  <a:pt x="480060" y="3581400"/>
                </a:lnTo>
                <a:lnTo>
                  <a:pt x="511683" y="3619500"/>
                </a:lnTo>
                <a:lnTo>
                  <a:pt x="544322" y="3657600"/>
                </a:lnTo>
                <a:lnTo>
                  <a:pt x="577723" y="3695700"/>
                </a:lnTo>
                <a:lnTo>
                  <a:pt x="612140" y="3733800"/>
                </a:lnTo>
                <a:lnTo>
                  <a:pt x="647573" y="3771900"/>
                </a:lnTo>
                <a:lnTo>
                  <a:pt x="683641" y="3797300"/>
                </a:lnTo>
                <a:lnTo>
                  <a:pt x="720344" y="3835400"/>
                </a:lnTo>
                <a:lnTo>
                  <a:pt x="757809" y="3873500"/>
                </a:lnTo>
                <a:lnTo>
                  <a:pt x="795782" y="3898900"/>
                </a:lnTo>
                <a:lnTo>
                  <a:pt x="834390" y="3937000"/>
                </a:lnTo>
                <a:lnTo>
                  <a:pt x="873760" y="3962400"/>
                </a:lnTo>
                <a:lnTo>
                  <a:pt x="913511" y="4000500"/>
                </a:lnTo>
                <a:lnTo>
                  <a:pt x="994918" y="4051300"/>
                </a:lnTo>
                <a:lnTo>
                  <a:pt x="1078611" y="4102100"/>
                </a:lnTo>
                <a:lnTo>
                  <a:pt x="1164209" y="4152900"/>
                </a:lnTo>
                <a:lnTo>
                  <a:pt x="1251839" y="4203700"/>
                </a:lnTo>
                <a:lnTo>
                  <a:pt x="1296416" y="4216400"/>
                </a:lnTo>
                <a:lnTo>
                  <a:pt x="1341374" y="4241800"/>
                </a:lnTo>
                <a:lnTo>
                  <a:pt x="1386713" y="4254500"/>
                </a:lnTo>
                <a:lnTo>
                  <a:pt x="1432560" y="4279900"/>
                </a:lnTo>
                <a:lnTo>
                  <a:pt x="1861185" y="4394200"/>
                </a:lnTo>
                <a:lnTo>
                  <a:pt x="1910334" y="4394200"/>
                </a:lnTo>
                <a:lnTo>
                  <a:pt x="1959864" y="4406900"/>
                </a:lnTo>
                <a:lnTo>
                  <a:pt x="2109470" y="4406900"/>
                </a:lnTo>
                <a:lnTo>
                  <a:pt x="2159889" y="4419600"/>
                </a:lnTo>
                <a:lnTo>
                  <a:pt x="2260854" y="4419600"/>
                </a:lnTo>
                <a:lnTo>
                  <a:pt x="2311146" y="4406900"/>
                </a:lnTo>
                <a:lnTo>
                  <a:pt x="2460866" y="4406900"/>
                </a:lnTo>
                <a:lnTo>
                  <a:pt x="2510282" y="4394200"/>
                </a:lnTo>
                <a:lnTo>
                  <a:pt x="2559431" y="4394200"/>
                </a:lnTo>
                <a:lnTo>
                  <a:pt x="2988056" y="4279900"/>
                </a:lnTo>
                <a:lnTo>
                  <a:pt x="3033903" y="4254500"/>
                </a:lnTo>
                <a:lnTo>
                  <a:pt x="3079242" y="4241800"/>
                </a:lnTo>
                <a:lnTo>
                  <a:pt x="3124200" y="4216400"/>
                </a:lnTo>
                <a:lnTo>
                  <a:pt x="3168777" y="4203700"/>
                </a:lnTo>
                <a:lnTo>
                  <a:pt x="3256407" y="4152900"/>
                </a:lnTo>
                <a:lnTo>
                  <a:pt x="3342132" y="4102100"/>
                </a:lnTo>
                <a:lnTo>
                  <a:pt x="3425698" y="4051300"/>
                </a:lnTo>
                <a:lnTo>
                  <a:pt x="3507105" y="4000500"/>
                </a:lnTo>
                <a:lnTo>
                  <a:pt x="3546983" y="3962400"/>
                </a:lnTo>
                <a:lnTo>
                  <a:pt x="3586226" y="3937000"/>
                </a:lnTo>
                <a:lnTo>
                  <a:pt x="3624834" y="3898900"/>
                </a:lnTo>
                <a:lnTo>
                  <a:pt x="3662934" y="3873500"/>
                </a:lnTo>
                <a:lnTo>
                  <a:pt x="3700272" y="3835400"/>
                </a:lnTo>
                <a:lnTo>
                  <a:pt x="3736975" y="3797300"/>
                </a:lnTo>
                <a:lnTo>
                  <a:pt x="3773170" y="3771900"/>
                </a:lnTo>
                <a:lnTo>
                  <a:pt x="3808476" y="3733800"/>
                </a:lnTo>
                <a:lnTo>
                  <a:pt x="3842893" y="3695700"/>
                </a:lnTo>
                <a:lnTo>
                  <a:pt x="3876421" y="3657600"/>
                </a:lnTo>
                <a:lnTo>
                  <a:pt x="3908933" y="3619500"/>
                </a:lnTo>
                <a:lnTo>
                  <a:pt x="3940556" y="3581400"/>
                </a:lnTo>
                <a:lnTo>
                  <a:pt x="3971163" y="3543300"/>
                </a:lnTo>
                <a:lnTo>
                  <a:pt x="4000881" y="3505200"/>
                </a:lnTo>
                <a:lnTo>
                  <a:pt x="4029710" y="3467100"/>
                </a:lnTo>
                <a:lnTo>
                  <a:pt x="4057396" y="3416300"/>
                </a:lnTo>
                <a:lnTo>
                  <a:pt x="4084193" y="3378200"/>
                </a:lnTo>
                <a:lnTo>
                  <a:pt x="4110101" y="3340100"/>
                </a:lnTo>
                <a:lnTo>
                  <a:pt x="4134866" y="3289300"/>
                </a:lnTo>
                <a:lnTo>
                  <a:pt x="4158742" y="3251200"/>
                </a:lnTo>
                <a:lnTo>
                  <a:pt x="4181602" y="3213100"/>
                </a:lnTo>
                <a:lnTo>
                  <a:pt x="4203446" y="3162300"/>
                </a:lnTo>
                <a:lnTo>
                  <a:pt x="4224274" y="3124200"/>
                </a:lnTo>
                <a:lnTo>
                  <a:pt x="4244086" y="3073400"/>
                </a:lnTo>
                <a:lnTo>
                  <a:pt x="4262882" y="3022600"/>
                </a:lnTo>
                <a:lnTo>
                  <a:pt x="4280662" y="2984500"/>
                </a:lnTo>
                <a:lnTo>
                  <a:pt x="4297299" y="2933700"/>
                </a:lnTo>
                <a:lnTo>
                  <a:pt x="4313047" y="2895600"/>
                </a:lnTo>
                <a:lnTo>
                  <a:pt x="4327779" y="2844800"/>
                </a:lnTo>
                <a:lnTo>
                  <a:pt x="4341368" y="2794000"/>
                </a:lnTo>
                <a:lnTo>
                  <a:pt x="4353941" y="2743200"/>
                </a:lnTo>
                <a:lnTo>
                  <a:pt x="4365371" y="2705100"/>
                </a:lnTo>
                <a:lnTo>
                  <a:pt x="4375785" y="2654300"/>
                </a:lnTo>
                <a:lnTo>
                  <a:pt x="4385183" y="2603500"/>
                </a:lnTo>
                <a:lnTo>
                  <a:pt x="4393438" y="2552700"/>
                </a:lnTo>
                <a:lnTo>
                  <a:pt x="4400677" y="2501900"/>
                </a:lnTo>
                <a:lnTo>
                  <a:pt x="4406773" y="2451100"/>
                </a:lnTo>
                <a:lnTo>
                  <a:pt x="4411726" y="2400300"/>
                </a:lnTo>
                <a:lnTo>
                  <a:pt x="4418457" y="2311412"/>
                </a:lnTo>
                <a:lnTo>
                  <a:pt x="4420108" y="2260612"/>
                </a:lnTo>
                <a:lnTo>
                  <a:pt x="4420616" y="2209812"/>
                </a:lnTo>
                <a:close/>
              </a:path>
            </a:pathLst>
          </a:custGeom>
          <a:solidFill>
            <a:srgbClr val="363636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endParaRPr sz="1867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" name="Google Shape;2251;p22">
            <a:extLst>
              <a:ext uri="{FF2B5EF4-FFF2-40B4-BE49-F238E27FC236}">
                <a16:creationId xmlns:a16="http://schemas.microsoft.com/office/drawing/2014/main" id="{7AF1C25E-B5AE-DC79-AF03-10F1CD8181FA}"/>
              </a:ext>
            </a:extLst>
          </p:cNvPr>
          <p:cNvSpPr/>
          <p:nvPr/>
        </p:nvSpPr>
        <p:spPr>
          <a:xfrm>
            <a:off x="16542706" y="3837328"/>
            <a:ext cx="2781541" cy="2529035"/>
          </a:xfrm>
          <a:custGeom>
            <a:avLst/>
            <a:gdLst/>
            <a:ahLst/>
            <a:cxnLst/>
            <a:rect l="l" t="t" r="r" b="b"/>
            <a:pathLst>
              <a:path w="4434840" h="4448810" extrusionOk="0">
                <a:moveTo>
                  <a:pt x="1327416" y="178435"/>
                </a:moveTo>
                <a:lnTo>
                  <a:pt x="1186700" y="254889"/>
                </a:lnTo>
                <a:lnTo>
                  <a:pt x="1140726" y="267716"/>
                </a:lnTo>
                <a:lnTo>
                  <a:pt x="1095387" y="293116"/>
                </a:lnTo>
                <a:lnTo>
                  <a:pt x="1050556" y="331470"/>
                </a:lnTo>
                <a:lnTo>
                  <a:pt x="331343" y="1045210"/>
                </a:lnTo>
                <a:lnTo>
                  <a:pt x="303733" y="1096264"/>
                </a:lnTo>
                <a:lnTo>
                  <a:pt x="277469" y="1134491"/>
                </a:lnTo>
                <a:lnTo>
                  <a:pt x="252552" y="1185418"/>
                </a:lnTo>
                <a:lnTo>
                  <a:pt x="228981" y="1236472"/>
                </a:lnTo>
                <a:lnTo>
                  <a:pt x="206756" y="1274699"/>
                </a:lnTo>
                <a:lnTo>
                  <a:pt x="185889" y="1325626"/>
                </a:lnTo>
                <a:lnTo>
                  <a:pt x="1327416" y="178435"/>
                </a:lnTo>
                <a:close/>
              </a:path>
              <a:path w="4434840" h="4448810" extrusionOk="0">
                <a:moveTo>
                  <a:pt x="1719338" y="50927"/>
                </a:moveTo>
                <a:lnTo>
                  <a:pt x="1537474" y="101981"/>
                </a:lnTo>
                <a:lnTo>
                  <a:pt x="105067" y="1542288"/>
                </a:lnTo>
                <a:lnTo>
                  <a:pt x="91490" y="1580515"/>
                </a:lnTo>
                <a:lnTo>
                  <a:pt x="78295" y="1631569"/>
                </a:lnTo>
                <a:lnTo>
                  <a:pt x="65862" y="1669796"/>
                </a:lnTo>
                <a:lnTo>
                  <a:pt x="54559" y="1720723"/>
                </a:lnTo>
                <a:lnTo>
                  <a:pt x="1719338" y="50927"/>
                </a:lnTo>
                <a:close/>
              </a:path>
              <a:path w="4434840" h="4448810" extrusionOk="0">
                <a:moveTo>
                  <a:pt x="2030488" y="0"/>
                </a:moveTo>
                <a:lnTo>
                  <a:pt x="1992896" y="0"/>
                </a:lnTo>
                <a:lnTo>
                  <a:pt x="1955685" y="12700"/>
                </a:lnTo>
                <a:lnTo>
                  <a:pt x="1918474" y="12700"/>
                </a:lnTo>
                <a:lnTo>
                  <a:pt x="1881009" y="25527"/>
                </a:lnTo>
                <a:lnTo>
                  <a:pt x="26276" y="1886458"/>
                </a:lnTo>
                <a:lnTo>
                  <a:pt x="20599" y="1924685"/>
                </a:lnTo>
                <a:lnTo>
                  <a:pt x="15671" y="1962912"/>
                </a:lnTo>
                <a:lnTo>
                  <a:pt x="11506" y="1988439"/>
                </a:lnTo>
                <a:lnTo>
                  <a:pt x="8089" y="2026666"/>
                </a:lnTo>
                <a:lnTo>
                  <a:pt x="2030488" y="0"/>
                </a:lnTo>
                <a:close/>
              </a:path>
              <a:path w="4434840" h="4448810" extrusionOk="0">
                <a:moveTo>
                  <a:pt x="2299220" y="0"/>
                </a:moveTo>
                <a:lnTo>
                  <a:pt x="2169807" y="0"/>
                </a:lnTo>
                <a:lnTo>
                  <a:pt x="0" y="2166874"/>
                </a:lnTo>
                <a:lnTo>
                  <a:pt x="266" y="2243455"/>
                </a:lnTo>
                <a:lnTo>
                  <a:pt x="2032" y="2307082"/>
                </a:lnTo>
                <a:lnTo>
                  <a:pt x="2299220" y="0"/>
                </a:lnTo>
                <a:close/>
              </a:path>
              <a:path w="4434840" h="4448810" extrusionOk="0">
                <a:moveTo>
                  <a:pt x="2541663" y="12700"/>
                </a:moveTo>
                <a:lnTo>
                  <a:pt x="2453525" y="12700"/>
                </a:lnTo>
                <a:lnTo>
                  <a:pt x="2424442" y="0"/>
                </a:lnTo>
                <a:lnTo>
                  <a:pt x="10109" y="2421902"/>
                </a:lnTo>
                <a:lnTo>
                  <a:pt x="13169" y="2460129"/>
                </a:lnTo>
                <a:lnTo>
                  <a:pt x="16421" y="2485644"/>
                </a:lnTo>
                <a:lnTo>
                  <a:pt x="20053" y="2511044"/>
                </a:lnTo>
                <a:lnTo>
                  <a:pt x="24257" y="2549271"/>
                </a:lnTo>
                <a:lnTo>
                  <a:pt x="2541663" y="12700"/>
                </a:lnTo>
                <a:close/>
              </a:path>
              <a:path w="4434840" h="4448810" extrusionOk="0">
                <a:moveTo>
                  <a:pt x="2759849" y="63754"/>
                </a:moveTo>
                <a:lnTo>
                  <a:pt x="2732798" y="50927"/>
                </a:lnTo>
                <a:lnTo>
                  <a:pt x="2679712" y="38227"/>
                </a:lnTo>
                <a:lnTo>
                  <a:pt x="2652661" y="38227"/>
                </a:lnTo>
                <a:lnTo>
                  <a:pt x="42443" y="2651252"/>
                </a:lnTo>
                <a:lnTo>
                  <a:pt x="48501" y="2689479"/>
                </a:lnTo>
                <a:lnTo>
                  <a:pt x="66687" y="2766060"/>
                </a:lnTo>
                <a:lnTo>
                  <a:pt x="2759849" y="63754"/>
                </a:lnTo>
                <a:close/>
              </a:path>
              <a:path w="4434840" h="4448810" extrusionOk="0">
                <a:moveTo>
                  <a:pt x="2963811" y="127508"/>
                </a:moveTo>
                <a:lnTo>
                  <a:pt x="2914408" y="101981"/>
                </a:lnTo>
                <a:lnTo>
                  <a:pt x="2889377" y="101981"/>
                </a:lnTo>
                <a:lnTo>
                  <a:pt x="2864866" y="89281"/>
                </a:lnTo>
                <a:lnTo>
                  <a:pt x="96989" y="2868041"/>
                </a:lnTo>
                <a:lnTo>
                  <a:pt x="112395" y="2918968"/>
                </a:lnTo>
                <a:lnTo>
                  <a:pt x="120573" y="2944495"/>
                </a:lnTo>
                <a:lnTo>
                  <a:pt x="129311" y="2969895"/>
                </a:lnTo>
                <a:lnTo>
                  <a:pt x="2963811" y="127508"/>
                </a:lnTo>
                <a:close/>
              </a:path>
              <a:path w="4434840" h="4448810" extrusionOk="0">
                <a:moveTo>
                  <a:pt x="3149739" y="203962"/>
                </a:moveTo>
                <a:lnTo>
                  <a:pt x="3058807" y="152908"/>
                </a:lnTo>
                <a:lnTo>
                  <a:pt x="165684" y="3059176"/>
                </a:lnTo>
                <a:lnTo>
                  <a:pt x="175120" y="3084703"/>
                </a:lnTo>
                <a:lnTo>
                  <a:pt x="185127" y="3110103"/>
                </a:lnTo>
                <a:lnTo>
                  <a:pt x="195516" y="3135630"/>
                </a:lnTo>
                <a:lnTo>
                  <a:pt x="206082" y="3148457"/>
                </a:lnTo>
                <a:lnTo>
                  <a:pt x="3149739" y="203962"/>
                </a:lnTo>
                <a:close/>
              </a:path>
              <a:path w="4434840" h="4448810" extrusionOk="0">
                <a:moveTo>
                  <a:pt x="3321443" y="293116"/>
                </a:moveTo>
                <a:lnTo>
                  <a:pt x="3236607" y="242189"/>
                </a:lnTo>
                <a:lnTo>
                  <a:pt x="246494" y="3250438"/>
                </a:lnTo>
                <a:lnTo>
                  <a:pt x="257441" y="3263138"/>
                </a:lnTo>
                <a:lnTo>
                  <a:pt x="268973" y="3288665"/>
                </a:lnTo>
                <a:lnTo>
                  <a:pt x="280873" y="3314065"/>
                </a:lnTo>
                <a:lnTo>
                  <a:pt x="292963" y="3326892"/>
                </a:lnTo>
                <a:lnTo>
                  <a:pt x="3321443" y="293116"/>
                </a:lnTo>
                <a:close/>
              </a:path>
              <a:path w="4434840" h="4448810" extrusionOk="0">
                <a:moveTo>
                  <a:pt x="3483114" y="395097"/>
                </a:moveTo>
                <a:lnTo>
                  <a:pt x="3404247" y="344170"/>
                </a:lnTo>
                <a:lnTo>
                  <a:pt x="343471" y="3416046"/>
                </a:lnTo>
                <a:lnTo>
                  <a:pt x="355942" y="3428873"/>
                </a:lnTo>
                <a:lnTo>
                  <a:pt x="368973" y="3454273"/>
                </a:lnTo>
                <a:lnTo>
                  <a:pt x="382397" y="3467100"/>
                </a:lnTo>
                <a:lnTo>
                  <a:pt x="395998" y="3492500"/>
                </a:lnTo>
                <a:lnTo>
                  <a:pt x="3483114" y="395097"/>
                </a:lnTo>
                <a:close/>
              </a:path>
              <a:path w="4434840" h="4448810" extrusionOk="0">
                <a:moveTo>
                  <a:pt x="3632593" y="509905"/>
                </a:moveTo>
                <a:lnTo>
                  <a:pt x="3614432" y="497078"/>
                </a:lnTo>
                <a:lnTo>
                  <a:pt x="3596271" y="471678"/>
                </a:lnTo>
                <a:lnTo>
                  <a:pt x="3559822" y="446151"/>
                </a:lnTo>
                <a:lnTo>
                  <a:pt x="452564" y="3569081"/>
                </a:lnTo>
                <a:lnTo>
                  <a:pt x="466559" y="3581781"/>
                </a:lnTo>
                <a:lnTo>
                  <a:pt x="481101" y="3607308"/>
                </a:lnTo>
                <a:lnTo>
                  <a:pt x="496036" y="3620008"/>
                </a:lnTo>
                <a:lnTo>
                  <a:pt x="511162" y="3645535"/>
                </a:lnTo>
                <a:lnTo>
                  <a:pt x="3632593" y="509905"/>
                </a:lnTo>
                <a:close/>
              </a:path>
              <a:path w="4434840" h="4448810" extrusionOk="0">
                <a:moveTo>
                  <a:pt x="3770007" y="624586"/>
                </a:moveTo>
                <a:lnTo>
                  <a:pt x="3719969" y="586359"/>
                </a:lnTo>
                <a:lnTo>
                  <a:pt x="3703332" y="560832"/>
                </a:lnTo>
                <a:lnTo>
                  <a:pt x="571766" y="3709289"/>
                </a:lnTo>
                <a:lnTo>
                  <a:pt x="587273" y="3721989"/>
                </a:lnTo>
                <a:lnTo>
                  <a:pt x="603338" y="3747516"/>
                </a:lnTo>
                <a:lnTo>
                  <a:pt x="636422" y="3773043"/>
                </a:lnTo>
                <a:lnTo>
                  <a:pt x="3770007" y="624586"/>
                </a:lnTo>
                <a:close/>
              </a:path>
              <a:path w="4434840" h="4448810" extrusionOk="0">
                <a:moveTo>
                  <a:pt x="3897261" y="764794"/>
                </a:moveTo>
                <a:lnTo>
                  <a:pt x="3882021" y="752094"/>
                </a:lnTo>
                <a:lnTo>
                  <a:pt x="3866654" y="726567"/>
                </a:lnTo>
                <a:lnTo>
                  <a:pt x="3834650" y="701040"/>
                </a:lnTo>
                <a:lnTo>
                  <a:pt x="701078" y="3836670"/>
                </a:lnTo>
                <a:lnTo>
                  <a:pt x="718058" y="3862197"/>
                </a:lnTo>
                <a:lnTo>
                  <a:pt x="769759" y="3900424"/>
                </a:lnTo>
                <a:lnTo>
                  <a:pt x="3897261" y="764794"/>
                </a:lnTo>
                <a:close/>
              </a:path>
              <a:path w="4434840" h="4448810" extrusionOk="0">
                <a:moveTo>
                  <a:pt x="4014482" y="917702"/>
                </a:moveTo>
                <a:lnTo>
                  <a:pt x="4000766" y="892302"/>
                </a:lnTo>
                <a:lnTo>
                  <a:pt x="3986923" y="879475"/>
                </a:lnTo>
                <a:lnTo>
                  <a:pt x="3972699" y="854075"/>
                </a:lnTo>
                <a:lnTo>
                  <a:pt x="3957840" y="841248"/>
                </a:lnTo>
                <a:lnTo>
                  <a:pt x="842492" y="3964178"/>
                </a:lnTo>
                <a:lnTo>
                  <a:pt x="860945" y="3976878"/>
                </a:lnTo>
                <a:lnTo>
                  <a:pt x="898791" y="4002405"/>
                </a:lnTo>
                <a:lnTo>
                  <a:pt x="917206" y="4015232"/>
                </a:lnTo>
                <a:lnTo>
                  <a:pt x="4014482" y="917702"/>
                </a:lnTo>
                <a:close/>
              </a:path>
              <a:path w="4434840" h="4448810" extrusionOk="0">
                <a:moveTo>
                  <a:pt x="4117479" y="1070737"/>
                </a:moveTo>
                <a:lnTo>
                  <a:pt x="4105287" y="1057910"/>
                </a:lnTo>
                <a:lnTo>
                  <a:pt x="4092968" y="1032510"/>
                </a:lnTo>
                <a:lnTo>
                  <a:pt x="4080268" y="1006983"/>
                </a:lnTo>
                <a:lnTo>
                  <a:pt x="4066933" y="994283"/>
                </a:lnTo>
                <a:lnTo>
                  <a:pt x="994041" y="4078859"/>
                </a:lnTo>
                <a:lnTo>
                  <a:pt x="1033665" y="4104386"/>
                </a:lnTo>
                <a:lnTo>
                  <a:pt x="1074813" y="4129913"/>
                </a:lnTo>
                <a:lnTo>
                  <a:pt x="4117479" y="1070737"/>
                </a:lnTo>
                <a:close/>
              </a:path>
              <a:path w="4434840" h="4448810" extrusionOk="0">
                <a:moveTo>
                  <a:pt x="4180090" y="3250438"/>
                </a:moveTo>
                <a:lnTo>
                  <a:pt x="3248672" y="4193667"/>
                </a:lnTo>
                <a:lnTo>
                  <a:pt x="3377450" y="4117086"/>
                </a:lnTo>
                <a:lnTo>
                  <a:pt x="3460889" y="4066159"/>
                </a:lnTo>
                <a:lnTo>
                  <a:pt x="3501783" y="4027932"/>
                </a:lnTo>
                <a:lnTo>
                  <a:pt x="3582301" y="3976878"/>
                </a:lnTo>
                <a:lnTo>
                  <a:pt x="3621798" y="3938651"/>
                </a:lnTo>
                <a:lnTo>
                  <a:pt x="3660914" y="3913251"/>
                </a:lnTo>
                <a:lnTo>
                  <a:pt x="3899293" y="3671062"/>
                </a:lnTo>
                <a:lnTo>
                  <a:pt x="3932059" y="3632835"/>
                </a:lnTo>
                <a:lnTo>
                  <a:pt x="3963809" y="3594481"/>
                </a:lnTo>
                <a:lnTo>
                  <a:pt x="3994416" y="3543554"/>
                </a:lnTo>
                <a:lnTo>
                  <a:pt x="4024007" y="3505327"/>
                </a:lnTo>
                <a:lnTo>
                  <a:pt x="4052582" y="3467100"/>
                </a:lnTo>
                <a:lnTo>
                  <a:pt x="4080141" y="3428873"/>
                </a:lnTo>
                <a:lnTo>
                  <a:pt x="4106557" y="3377819"/>
                </a:lnTo>
                <a:lnTo>
                  <a:pt x="4132084" y="3339592"/>
                </a:lnTo>
                <a:lnTo>
                  <a:pt x="4156595" y="3301365"/>
                </a:lnTo>
                <a:lnTo>
                  <a:pt x="4180090" y="3250438"/>
                </a:lnTo>
                <a:close/>
              </a:path>
              <a:path w="4434840" h="4448810" extrusionOk="0">
                <a:moveTo>
                  <a:pt x="4210443" y="1249172"/>
                </a:moveTo>
                <a:lnTo>
                  <a:pt x="4188980" y="1198118"/>
                </a:lnTo>
                <a:lnTo>
                  <a:pt x="4177677" y="1185418"/>
                </a:lnTo>
                <a:lnTo>
                  <a:pt x="4165993" y="1159891"/>
                </a:lnTo>
                <a:lnTo>
                  <a:pt x="1159649" y="4180840"/>
                </a:lnTo>
                <a:lnTo>
                  <a:pt x="1180985" y="4193667"/>
                </a:lnTo>
                <a:lnTo>
                  <a:pt x="1202321" y="4193667"/>
                </a:lnTo>
                <a:lnTo>
                  <a:pt x="1246517" y="4219067"/>
                </a:lnTo>
                <a:lnTo>
                  <a:pt x="4210443" y="1249172"/>
                </a:lnTo>
                <a:close/>
              </a:path>
              <a:path w="4434840" h="4448810" extrusionOk="0">
                <a:moveTo>
                  <a:pt x="4289183" y="1427607"/>
                </a:moveTo>
                <a:lnTo>
                  <a:pt x="4270768" y="1376680"/>
                </a:lnTo>
                <a:lnTo>
                  <a:pt x="4261116" y="1363853"/>
                </a:lnTo>
                <a:lnTo>
                  <a:pt x="4250829" y="1338453"/>
                </a:lnTo>
                <a:lnTo>
                  <a:pt x="1335417" y="4257294"/>
                </a:lnTo>
                <a:lnTo>
                  <a:pt x="1405394" y="4295648"/>
                </a:lnTo>
                <a:lnTo>
                  <a:pt x="1428381" y="4295648"/>
                </a:lnTo>
                <a:lnTo>
                  <a:pt x="4289183" y="1427607"/>
                </a:lnTo>
                <a:close/>
              </a:path>
              <a:path w="4434840" h="4448810" extrusionOk="0">
                <a:moveTo>
                  <a:pt x="4353826" y="2816987"/>
                </a:moveTo>
                <a:lnTo>
                  <a:pt x="2814332" y="4359275"/>
                </a:lnTo>
                <a:lnTo>
                  <a:pt x="2961779" y="4321048"/>
                </a:lnTo>
                <a:lnTo>
                  <a:pt x="3010293" y="4295648"/>
                </a:lnTo>
                <a:lnTo>
                  <a:pt x="4289183" y="3020949"/>
                </a:lnTo>
                <a:lnTo>
                  <a:pt x="4306963" y="2969895"/>
                </a:lnTo>
                <a:lnTo>
                  <a:pt x="4323854" y="2918968"/>
                </a:lnTo>
                <a:lnTo>
                  <a:pt x="4339475" y="2868041"/>
                </a:lnTo>
                <a:lnTo>
                  <a:pt x="4353826" y="2816987"/>
                </a:lnTo>
                <a:close/>
              </a:path>
              <a:path w="4434840" h="4448810" extrusionOk="0">
                <a:moveTo>
                  <a:pt x="4353826" y="1631569"/>
                </a:moveTo>
                <a:lnTo>
                  <a:pt x="4323600" y="1529588"/>
                </a:lnTo>
                <a:lnTo>
                  <a:pt x="1527441" y="4333875"/>
                </a:lnTo>
                <a:lnTo>
                  <a:pt x="1552841" y="4346575"/>
                </a:lnTo>
                <a:lnTo>
                  <a:pt x="1603006" y="4359275"/>
                </a:lnTo>
                <a:lnTo>
                  <a:pt x="1628406" y="4359275"/>
                </a:lnTo>
                <a:lnTo>
                  <a:pt x="4353826" y="1631569"/>
                </a:lnTo>
                <a:close/>
              </a:path>
              <a:path w="4434840" h="4448810" extrusionOk="0">
                <a:moveTo>
                  <a:pt x="4402340" y="1848231"/>
                </a:moveTo>
                <a:lnTo>
                  <a:pt x="4397387" y="1810004"/>
                </a:lnTo>
                <a:lnTo>
                  <a:pt x="4391926" y="1784477"/>
                </a:lnTo>
                <a:lnTo>
                  <a:pt x="4386211" y="1759077"/>
                </a:lnTo>
                <a:lnTo>
                  <a:pt x="4380115" y="1733550"/>
                </a:lnTo>
                <a:lnTo>
                  <a:pt x="1731403" y="4384802"/>
                </a:lnTo>
                <a:lnTo>
                  <a:pt x="1758708" y="4397629"/>
                </a:lnTo>
                <a:lnTo>
                  <a:pt x="1786013" y="4397629"/>
                </a:lnTo>
                <a:lnTo>
                  <a:pt x="1813318" y="4410329"/>
                </a:lnTo>
                <a:lnTo>
                  <a:pt x="1840496" y="4410329"/>
                </a:lnTo>
                <a:lnTo>
                  <a:pt x="4402340" y="1848231"/>
                </a:lnTo>
                <a:close/>
              </a:path>
              <a:path w="4434840" h="4448810" extrusionOk="0">
                <a:moveTo>
                  <a:pt x="4418469" y="2485644"/>
                </a:moveTo>
                <a:lnTo>
                  <a:pt x="2485021" y="4423029"/>
                </a:lnTo>
                <a:lnTo>
                  <a:pt x="2563634" y="4423029"/>
                </a:lnTo>
                <a:lnTo>
                  <a:pt x="2602369" y="4410329"/>
                </a:lnTo>
                <a:lnTo>
                  <a:pt x="2640596" y="4410329"/>
                </a:lnTo>
                <a:lnTo>
                  <a:pt x="4394212" y="2638552"/>
                </a:lnTo>
                <a:lnTo>
                  <a:pt x="4401451" y="2600325"/>
                </a:lnTo>
                <a:lnTo>
                  <a:pt x="4407928" y="2562098"/>
                </a:lnTo>
                <a:lnTo>
                  <a:pt x="4413643" y="2523871"/>
                </a:lnTo>
                <a:lnTo>
                  <a:pt x="4418469" y="2485644"/>
                </a:lnTo>
                <a:close/>
              </a:path>
              <a:path w="4434840" h="4448810" extrusionOk="0">
                <a:moveTo>
                  <a:pt x="4430661" y="2077720"/>
                </a:moveTo>
                <a:lnTo>
                  <a:pt x="4428756" y="2052193"/>
                </a:lnTo>
                <a:lnTo>
                  <a:pt x="4426343" y="2013966"/>
                </a:lnTo>
                <a:lnTo>
                  <a:pt x="4420501" y="1962912"/>
                </a:lnTo>
                <a:lnTo>
                  <a:pt x="1957717" y="4423029"/>
                </a:lnTo>
                <a:lnTo>
                  <a:pt x="1988070" y="4435856"/>
                </a:lnTo>
                <a:lnTo>
                  <a:pt x="2079002" y="4435856"/>
                </a:lnTo>
                <a:lnTo>
                  <a:pt x="4430661" y="2077720"/>
                </a:lnTo>
                <a:close/>
              </a:path>
              <a:path w="4434840" h="4448810" extrusionOk="0">
                <a:moveTo>
                  <a:pt x="4434725" y="2205101"/>
                </a:moveTo>
                <a:lnTo>
                  <a:pt x="2206256" y="4448556"/>
                </a:lnTo>
                <a:lnTo>
                  <a:pt x="2307983" y="4448556"/>
                </a:lnTo>
                <a:lnTo>
                  <a:pt x="2341638" y="4435856"/>
                </a:lnTo>
                <a:lnTo>
                  <a:pt x="4430661" y="2345309"/>
                </a:lnTo>
                <a:lnTo>
                  <a:pt x="4432058" y="2307082"/>
                </a:lnTo>
                <a:lnTo>
                  <a:pt x="4433455" y="2281682"/>
                </a:lnTo>
                <a:lnTo>
                  <a:pt x="4434344" y="2243455"/>
                </a:lnTo>
                <a:lnTo>
                  <a:pt x="4434725" y="2205101"/>
                </a:lnTo>
                <a:close/>
              </a:path>
            </a:pathLst>
          </a:custGeom>
          <a:solidFill>
            <a:srgbClr val="7F7F7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endParaRPr sz="1867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" name="Google Shape;2254;p22">
            <a:extLst>
              <a:ext uri="{FF2B5EF4-FFF2-40B4-BE49-F238E27FC236}">
                <a16:creationId xmlns:a16="http://schemas.microsoft.com/office/drawing/2014/main" id="{12E9FD07-6FD6-E646-F79C-04A18A1C7D61}"/>
              </a:ext>
            </a:extLst>
          </p:cNvPr>
          <p:cNvSpPr/>
          <p:nvPr/>
        </p:nvSpPr>
        <p:spPr>
          <a:xfrm>
            <a:off x="16569199" y="2788134"/>
            <a:ext cx="2781543" cy="2974082"/>
          </a:xfrm>
          <a:custGeom>
            <a:avLst/>
            <a:gdLst/>
            <a:ahLst/>
            <a:cxnLst/>
            <a:rect l="l" t="t" r="r" b="b"/>
            <a:pathLst>
              <a:path w="4420870" h="4419600" extrusionOk="0">
                <a:moveTo>
                  <a:pt x="4420616" y="2209812"/>
                </a:moveTo>
                <a:lnTo>
                  <a:pt x="4420108" y="2159000"/>
                </a:lnTo>
                <a:lnTo>
                  <a:pt x="4418457" y="2108200"/>
                </a:lnTo>
                <a:lnTo>
                  <a:pt x="4415663" y="2057400"/>
                </a:lnTo>
                <a:lnTo>
                  <a:pt x="4411726" y="2006600"/>
                </a:lnTo>
                <a:lnTo>
                  <a:pt x="4406773" y="1955800"/>
                </a:lnTo>
                <a:lnTo>
                  <a:pt x="4400677" y="1905000"/>
                </a:lnTo>
                <a:lnTo>
                  <a:pt x="4393438" y="1854200"/>
                </a:lnTo>
                <a:lnTo>
                  <a:pt x="4385183" y="1803400"/>
                </a:lnTo>
                <a:lnTo>
                  <a:pt x="4375785" y="1752600"/>
                </a:lnTo>
                <a:lnTo>
                  <a:pt x="4365371" y="1714500"/>
                </a:lnTo>
                <a:lnTo>
                  <a:pt x="4353941" y="1663700"/>
                </a:lnTo>
                <a:lnTo>
                  <a:pt x="4341368" y="1612900"/>
                </a:lnTo>
                <a:lnTo>
                  <a:pt x="4327779" y="1562100"/>
                </a:lnTo>
                <a:lnTo>
                  <a:pt x="4313047" y="1524000"/>
                </a:lnTo>
                <a:lnTo>
                  <a:pt x="4297299" y="1473200"/>
                </a:lnTo>
                <a:lnTo>
                  <a:pt x="4288155" y="1445285"/>
                </a:lnTo>
                <a:lnTo>
                  <a:pt x="4288155" y="2209812"/>
                </a:lnTo>
                <a:lnTo>
                  <a:pt x="4287520" y="2260612"/>
                </a:lnTo>
                <a:lnTo>
                  <a:pt x="4285742" y="2298712"/>
                </a:lnTo>
                <a:lnTo>
                  <a:pt x="4282821" y="2349500"/>
                </a:lnTo>
                <a:lnTo>
                  <a:pt x="4278630" y="2400300"/>
                </a:lnTo>
                <a:lnTo>
                  <a:pt x="4273423" y="2451100"/>
                </a:lnTo>
                <a:lnTo>
                  <a:pt x="4266946" y="2501900"/>
                </a:lnTo>
                <a:lnTo>
                  <a:pt x="4259326" y="2552700"/>
                </a:lnTo>
                <a:lnTo>
                  <a:pt x="4250563" y="2603500"/>
                </a:lnTo>
                <a:lnTo>
                  <a:pt x="4240657" y="2654300"/>
                </a:lnTo>
                <a:lnTo>
                  <a:pt x="4229608" y="2692400"/>
                </a:lnTo>
                <a:lnTo>
                  <a:pt x="4217543" y="2743200"/>
                </a:lnTo>
                <a:lnTo>
                  <a:pt x="4204208" y="2794000"/>
                </a:lnTo>
                <a:lnTo>
                  <a:pt x="4189857" y="2844800"/>
                </a:lnTo>
                <a:lnTo>
                  <a:pt x="4174363" y="2882900"/>
                </a:lnTo>
                <a:lnTo>
                  <a:pt x="4157853" y="2933700"/>
                </a:lnTo>
                <a:lnTo>
                  <a:pt x="4140073" y="2971800"/>
                </a:lnTo>
                <a:lnTo>
                  <a:pt x="4121404" y="3022600"/>
                </a:lnTo>
                <a:lnTo>
                  <a:pt x="4101592" y="3073400"/>
                </a:lnTo>
                <a:lnTo>
                  <a:pt x="4080637" y="3111500"/>
                </a:lnTo>
                <a:lnTo>
                  <a:pt x="4058666" y="3149600"/>
                </a:lnTo>
                <a:lnTo>
                  <a:pt x="4035679" y="3200400"/>
                </a:lnTo>
                <a:lnTo>
                  <a:pt x="4011549" y="3238500"/>
                </a:lnTo>
                <a:lnTo>
                  <a:pt x="3986530" y="3289300"/>
                </a:lnTo>
                <a:lnTo>
                  <a:pt x="3960368" y="3327400"/>
                </a:lnTo>
                <a:lnTo>
                  <a:pt x="3933190" y="3365500"/>
                </a:lnTo>
                <a:lnTo>
                  <a:pt x="3904996" y="3403600"/>
                </a:lnTo>
                <a:lnTo>
                  <a:pt x="3875786" y="3441700"/>
                </a:lnTo>
                <a:lnTo>
                  <a:pt x="3845560" y="3492500"/>
                </a:lnTo>
                <a:lnTo>
                  <a:pt x="3814318" y="3530600"/>
                </a:lnTo>
                <a:lnTo>
                  <a:pt x="3782060" y="3568700"/>
                </a:lnTo>
                <a:lnTo>
                  <a:pt x="3748786" y="3606800"/>
                </a:lnTo>
                <a:lnTo>
                  <a:pt x="3714623" y="3632200"/>
                </a:lnTo>
                <a:lnTo>
                  <a:pt x="3679444" y="3670300"/>
                </a:lnTo>
                <a:lnTo>
                  <a:pt x="3643503" y="3708400"/>
                </a:lnTo>
                <a:lnTo>
                  <a:pt x="3606800" y="3746500"/>
                </a:lnTo>
                <a:lnTo>
                  <a:pt x="3569335" y="3771900"/>
                </a:lnTo>
                <a:lnTo>
                  <a:pt x="3531235" y="3810000"/>
                </a:lnTo>
                <a:lnTo>
                  <a:pt x="3492627" y="3835400"/>
                </a:lnTo>
                <a:lnTo>
                  <a:pt x="3453257" y="3873500"/>
                </a:lnTo>
                <a:lnTo>
                  <a:pt x="3372739" y="3924300"/>
                </a:lnTo>
                <a:lnTo>
                  <a:pt x="3289808" y="3975100"/>
                </a:lnTo>
                <a:lnTo>
                  <a:pt x="3204718" y="4025900"/>
                </a:lnTo>
                <a:lnTo>
                  <a:pt x="3073273" y="4102100"/>
                </a:lnTo>
                <a:lnTo>
                  <a:pt x="3028442" y="4114800"/>
                </a:lnTo>
                <a:lnTo>
                  <a:pt x="2983230" y="4140200"/>
                </a:lnTo>
                <a:lnTo>
                  <a:pt x="2844800" y="4178300"/>
                </a:lnTo>
                <a:lnTo>
                  <a:pt x="2797937" y="4203700"/>
                </a:lnTo>
                <a:lnTo>
                  <a:pt x="2702941" y="4229100"/>
                </a:lnTo>
                <a:lnTo>
                  <a:pt x="2654935" y="4229100"/>
                </a:lnTo>
                <a:lnTo>
                  <a:pt x="2509126" y="4267200"/>
                </a:lnTo>
                <a:lnTo>
                  <a:pt x="2410460" y="4267200"/>
                </a:lnTo>
                <a:lnTo>
                  <a:pt x="2360803" y="4279900"/>
                </a:lnTo>
                <a:lnTo>
                  <a:pt x="2059940" y="4279900"/>
                </a:lnTo>
                <a:lnTo>
                  <a:pt x="2010156" y="4267200"/>
                </a:lnTo>
                <a:lnTo>
                  <a:pt x="1911604" y="4267200"/>
                </a:lnTo>
                <a:lnTo>
                  <a:pt x="1765681" y="4229100"/>
                </a:lnTo>
                <a:lnTo>
                  <a:pt x="1717675" y="4229100"/>
                </a:lnTo>
                <a:lnTo>
                  <a:pt x="1622679" y="4203700"/>
                </a:lnTo>
                <a:lnTo>
                  <a:pt x="1575816" y="4178300"/>
                </a:lnTo>
                <a:lnTo>
                  <a:pt x="1437513" y="4140200"/>
                </a:lnTo>
                <a:lnTo>
                  <a:pt x="1392174" y="4114800"/>
                </a:lnTo>
                <a:lnTo>
                  <a:pt x="1347470" y="4102100"/>
                </a:lnTo>
                <a:lnTo>
                  <a:pt x="1215898" y="4025900"/>
                </a:lnTo>
                <a:lnTo>
                  <a:pt x="1130808" y="3975100"/>
                </a:lnTo>
                <a:lnTo>
                  <a:pt x="1048004" y="3924300"/>
                </a:lnTo>
                <a:lnTo>
                  <a:pt x="967486" y="3873500"/>
                </a:lnTo>
                <a:lnTo>
                  <a:pt x="928116" y="3835400"/>
                </a:lnTo>
                <a:lnTo>
                  <a:pt x="889381" y="3810000"/>
                </a:lnTo>
                <a:lnTo>
                  <a:pt x="851268" y="3771900"/>
                </a:lnTo>
                <a:lnTo>
                  <a:pt x="813943" y="3746500"/>
                </a:lnTo>
                <a:lnTo>
                  <a:pt x="777240" y="3708400"/>
                </a:lnTo>
                <a:lnTo>
                  <a:pt x="741172" y="3670300"/>
                </a:lnTo>
                <a:lnTo>
                  <a:pt x="705993" y="3632200"/>
                </a:lnTo>
                <a:lnTo>
                  <a:pt x="671830" y="3606800"/>
                </a:lnTo>
                <a:lnTo>
                  <a:pt x="638556" y="3568700"/>
                </a:lnTo>
                <a:lnTo>
                  <a:pt x="606425" y="3530600"/>
                </a:lnTo>
                <a:lnTo>
                  <a:pt x="575183" y="3492500"/>
                </a:lnTo>
                <a:lnTo>
                  <a:pt x="544957" y="3441700"/>
                </a:lnTo>
                <a:lnTo>
                  <a:pt x="515747" y="3403600"/>
                </a:lnTo>
                <a:lnTo>
                  <a:pt x="487553" y="3365500"/>
                </a:lnTo>
                <a:lnTo>
                  <a:pt x="460324" y="3327400"/>
                </a:lnTo>
                <a:lnTo>
                  <a:pt x="434174" y="3289300"/>
                </a:lnTo>
                <a:lnTo>
                  <a:pt x="409054" y="3238500"/>
                </a:lnTo>
                <a:lnTo>
                  <a:pt x="384987" y="3200400"/>
                </a:lnTo>
                <a:lnTo>
                  <a:pt x="361962" y="3149600"/>
                </a:lnTo>
                <a:lnTo>
                  <a:pt x="340004" y="3111500"/>
                </a:lnTo>
                <a:lnTo>
                  <a:pt x="319100" y="3073400"/>
                </a:lnTo>
                <a:lnTo>
                  <a:pt x="299275" y="3022600"/>
                </a:lnTo>
                <a:lnTo>
                  <a:pt x="280517" y="2971800"/>
                </a:lnTo>
                <a:lnTo>
                  <a:pt x="262851" y="2933700"/>
                </a:lnTo>
                <a:lnTo>
                  <a:pt x="246278" y="2882900"/>
                </a:lnTo>
                <a:lnTo>
                  <a:pt x="230797" y="2844800"/>
                </a:lnTo>
                <a:lnTo>
                  <a:pt x="216420" y="2794000"/>
                </a:lnTo>
                <a:lnTo>
                  <a:pt x="203149" y="2743200"/>
                </a:lnTo>
                <a:lnTo>
                  <a:pt x="191008" y="2692400"/>
                </a:lnTo>
                <a:lnTo>
                  <a:pt x="179984" y="2654300"/>
                </a:lnTo>
                <a:lnTo>
                  <a:pt x="170091" y="2603500"/>
                </a:lnTo>
                <a:lnTo>
                  <a:pt x="161340" y="2552700"/>
                </a:lnTo>
                <a:lnTo>
                  <a:pt x="153733" y="2501900"/>
                </a:lnTo>
                <a:lnTo>
                  <a:pt x="147281" y="2451100"/>
                </a:lnTo>
                <a:lnTo>
                  <a:pt x="141986" y="2400300"/>
                </a:lnTo>
                <a:lnTo>
                  <a:pt x="137845" y="2349500"/>
                </a:lnTo>
                <a:lnTo>
                  <a:pt x="134886" y="2298712"/>
                </a:lnTo>
                <a:lnTo>
                  <a:pt x="133108" y="2260612"/>
                </a:lnTo>
                <a:lnTo>
                  <a:pt x="132511" y="2209812"/>
                </a:lnTo>
                <a:lnTo>
                  <a:pt x="133108" y="2159000"/>
                </a:lnTo>
                <a:lnTo>
                  <a:pt x="134886" y="2108200"/>
                </a:lnTo>
                <a:lnTo>
                  <a:pt x="137845" y="2057400"/>
                </a:lnTo>
                <a:lnTo>
                  <a:pt x="141986" y="2006600"/>
                </a:lnTo>
                <a:lnTo>
                  <a:pt x="147281" y="1955800"/>
                </a:lnTo>
                <a:lnTo>
                  <a:pt x="153733" y="1905000"/>
                </a:lnTo>
                <a:lnTo>
                  <a:pt x="161340" y="1854200"/>
                </a:lnTo>
                <a:lnTo>
                  <a:pt x="170091" y="1803400"/>
                </a:lnTo>
                <a:lnTo>
                  <a:pt x="179984" y="1765300"/>
                </a:lnTo>
                <a:lnTo>
                  <a:pt x="191008" y="1714500"/>
                </a:lnTo>
                <a:lnTo>
                  <a:pt x="203149" y="1663700"/>
                </a:lnTo>
                <a:lnTo>
                  <a:pt x="216420" y="1612900"/>
                </a:lnTo>
                <a:lnTo>
                  <a:pt x="230797" y="1574800"/>
                </a:lnTo>
                <a:lnTo>
                  <a:pt x="246278" y="1524000"/>
                </a:lnTo>
                <a:lnTo>
                  <a:pt x="262851" y="1473200"/>
                </a:lnTo>
                <a:lnTo>
                  <a:pt x="280517" y="1435100"/>
                </a:lnTo>
                <a:lnTo>
                  <a:pt x="299275" y="1384300"/>
                </a:lnTo>
                <a:lnTo>
                  <a:pt x="319100" y="1346200"/>
                </a:lnTo>
                <a:lnTo>
                  <a:pt x="340004" y="1295400"/>
                </a:lnTo>
                <a:lnTo>
                  <a:pt x="361962" y="1257300"/>
                </a:lnTo>
                <a:lnTo>
                  <a:pt x="384987" y="1206500"/>
                </a:lnTo>
                <a:lnTo>
                  <a:pt x="409054" y="1168400"/>
                </a:lnTo>
                <a:lnTo>
                  <a:pt x="434174" y="1130300"/>
                </a:lnTo>
                <a:lnTo>
                  <a:pt x="460324" y="1079500"/>
                </a:lnTo>
                <a:lnTo>
                  <a:pt x="487553" y="1041400"/>
                </a:lnTo>
                <a:lnTo>
                  <a:pt x="515747" y="1003300"/>
                </a:lnTo>
                <a:lnTo>
                  <a:pt x="544957" y="965200"/>
                </a:lnTo>
                <a:lnTo>
                  <a:pt x="575183" y="927100"/>
                </a:lnTo>
                <a:lnTo>
                  <a:pt x="606425" y="889000"/>
                </a:lnTo>
                <a:lnTo>
                  <a:pt x="638556" y="850900"/>
                </a:lnTo>
                <a:lnTo>
                  <a:pt x="671830" y="812800"/>
                </a:lnTo>
                <a:lnTo>
                  <a:pt x="705993" y="774700"/>
                </a:lnTo>
                <a:lnTo>
                  <a:pt x="741172" y="736600"/>
                </a:lnTo>
                <a:lnTo>
                  <a:pt x="777240" y="698500"/>
                </a:lnTo>
                <a:lnTo>
                  <a:pt x="813943" y="660400"/>
                </a:lnTo>
                <a:lnTo>
                  <a:pt x="851268" y="635000"/>
                </a:lnTo>
                <a:lnTo>
                  <a:pt x="889381" y="596900"/>
                </a:lnTo>
                <a:lnTo>
                  <a:pt x="928116" y="571500"/>
                </a:lnTo>
                <a:lnTo>
                  <a:pt x="967486" y="533400"/>
                </a:lnTo>
                <a:lnTo>
                  <a:pt x="1048004" y="482600"/>
                </a:lnTo>
                <a:lnTo>
                  <a:pt x="1130808" y="431800"/>
                </a:lnTo>
                <a:lnTo>
                  <a:pt x="1215898" y="381000"/>
                </a:lnTo>
                <a:lnTo>
                  <a:pt x="1303147" y="330200"/>
                </a:lnTo>
                <a:lnTo>
                  <a:pt x="1347470" y="317500"/>
                </a:lnTo>
                <a:lnTo>
                  <a:pt x="1392174" y="292100"/>
                </a:lnTo>
                <a:lnTo>
                  <a:pt x="1437513" y="279400"/>
                </a:lnTo>
                <a:lnTo>
                  <a:pt x="1483233" y="254000"/>
                </a:lnTo>
                <a:lnTo>
                  <a:pt x="1862582" y="152400"/>
                </a:lnTo>
                <a:lnTo>
                  <a:pt x="1911604" y="152400"/>
                </a:lnTo>
                <a:lnTo>
                  <a:pt x="1960753" y="139700"/>
                </a:lnTo>
                <a:lnTo>
                  <a:pt x="2010156" y="139700"/>
                </a:lnTo>
                <a:lnTo>
                  <a:pt x="2059940" y="127000"/>
                </a:lnTo>
                <a:lnTo>
                  <a:pt x="2360803" y="127000"/>
                </a:lnTo>
                <a:lnTo>
                  <a:pt x="2410460" y="139700"/>
                </a:lnTo>
                <a:lnTo>
                  <a:pt x="2459863" y="139700"/>
                </a:lnTo>
                <a:lnTo>
                  <a:pt x="2509126" y="152400"/>
                </a:lnTo>
                <a:lnTo>
                  <a:pt x="2558034" y="152400"/>
                </a:lnTo>
                <a:lnTo>
                  <a:pt x="2937510" y="254000"/>
                </a:lnTo>
                <a:lnTo>
                  <a:pt x="2983230" y="279400"/>
                </a:lnTo>
                <a:lnTo>
                  <a:pt x="3028442" y="292100"/>
                </a:lnTo>
                <a:lnTo>
                  <a:pt x="3073273" y="317500"/>
                </a:lnTo>
                <a:lnTo>
                  <a:pt x="3117596" y="330200"/>
                </a:lnTo>
                <a:lnTo>
                  <a:pt x="3204718" y="381000"/>
                </a:lnTo>
                <a:lnTo>
                  <a:pt x="3289808" y="431800"/>
                </a:lnTo>
                <a:lnTo>
                  <a:pt x="3372739" y="482600"/>
                </a:lnTo>
                <a:lnTo>
                  <a:pt x="3453257" y="533400"/>
                </a:lnTo>
                <a:lnTo>
                  <a:pt x="3492627" y="571500"/>
                </a:lnTo>
                <a:lnTo>
                  <a:pt x="3531235" y="596900"/>
                </a:lnTo>
                <a:lnTo>
                  <a:pt x="3569335" y="635000"/>
                </a:lnTo>
                <a:lnTo>
                  <a:pt x="3606800" y="660400"/>
                </a:lnTo>
                <a:lnTo>
                  <a:pt x="3643503" y="698500"/>
                </a:lnTo>
                <a:lnTo>
                  <a:pt x="3679444" y="736600"/>
                </a:lnTo>
                <a:lnTo>
                  <a:pt x="3714623" y="774700"/>
                </a:lnTo>
                <a:lnTo>
                  <a:pt x="3748786" y="812800"/>
                </a:lnTo>
                <a:lnTo>
                  <a:pt x="3782060" y="850900"/>
                </a:lnTo>
                <a:lnTo>
                  <a:pt x="3814318" y="889000"/>
                </a:lnTo>
                <a:lnTo>
                  <a:pt x="3845560" y="927100"/>
                </a:lnTo>
                <a:lnTo>
                  <a:pt x="3875786" y="965200"/>
                </a:lnTo>
                <a:lnTo>
                  <a:pt x="3904996" y="1003300"/>
                </a:lnTo>
                <a:lnTo>
                  <a:pt x="3933190" y="1041400"/>
                </a:lnTo>
                <a:lnTo>
                  <a:pt x="3960368" y="1079500"/>
                </a:lnTo>
                <a:lnTo>
                  <a:pt x="3986530" y="1130300"/>
                </a:lnTo>
                <a:lnTo>
                  <a:pt x="4011549" y="1168400"/>
                </a:lnTo>
                <a:lnTo>
                  <a:pt x="4035679" y="1206500"/>
                </a:lnTo>
                <a:lnTo>
                  <a:pt x="4058666" y="1257300"/>
                </a:lnTo>
                <a:lnTo>
                  <a:pt x="4080637" y="1295400"/>
                </a:lnTo>
                <a:lnTo>
                  <a:pt x="4101592" y="1346200"/>
                </a:lnTo>
                <a:lnTo>
                  <a:pt x="4121404" y="1384300"/>
                </a:lnTo>
                <a:lnTo>
                  <a:pt x="4140073" y="1435100"/>
                </a:lnTo>
                <a:lnTo>
                  <a:pt x="4157853" y="1473200"/>
                </a:lnTo>
                <a:lnTo>
                  <a:pt x="4174363" y="1524000"/>
                </a:lnTo>
                <a:lnTo>
                  <a:pt x="4189857" y="1574800"/>
                </a:lnTo>
                <a:lnTo>
                  <a:pt x="4204208" y="1612900"/>
                </a:lnTo>
                <a:lnTo>
                  <a:pt x="4217543" y="1663700"/>
                </a:lnTo>
                <a:lnTo>
                  <a:pt x="4229608" y="1714500"/>
                </a:lnTo>
                <a:lnTo>
                  <a:pt x="4240657" y="1765300"/>
                </a:lnTo>
                <a:lnTo>
                  <a:pt x="4250563" y="1803400"/>
                </a:lnTo>
                <a:lnTo>
                  <a:pt x="4259326" y="1854200"/>
                </a:lnTo>
                <a:lnTo>
                  <a:pt x="4266946" y="1905000"/>
                </a:lnTo>
                <a:lnTo>
                  <a:pt x="4273423" y="1955800"/>
                </a:lnTo>
                <a:lnTo>
                  <a:pt x="4278630" y="2006600"/>
                </a:lnTo>
                <a:lnTo>
                  <a:pt x="4282821" y="2057400"/>
                </a:lnTo>
                <a:lnTo>
                  <a:pt x="4285742" y="2108200"/>
                </a:lnTo>
                <a:lnTo>
                  <a:pt x="4287520" y="2159000"/>
                </a:lnTo>
                <a:lnTo>
                  <a:pt x="4288155" y="2209812"/>
                </a:lnTo>
                <a:lnTo>
                  <a:pt x="4288155" y="1445285"/>
                </a:lnTo>
                <a:lnTo>
                  <a:pt x="4280662" y="1422400"/>
                </a:lnTo>
                <a:lnTo>
                  <a:pt x="4262882" y="1384300"/>
                </a:lnTo>
                <a:lnTo>
                  <a:pt x="4244086" y="1333500"/>
                </a:lnTo>
                <a:lnTo>
                  <a:pt x="4224274" y="1295400"/>
                </a:lnTo>
                <a:lnTo>
                  <a:pt x="4203446" y="1244600"/>
                </a:lnTo>
                <a:lnTo>
                  <a:pt x="4181602" y="1206500"/>
                </a:lnTo>
                <a:lnTo>
                  <a:pt x="4158742" y="1155700"/>
                </a:lnTo>
                <a:lnTo>
                  <a:pt x="4134866" y="1117600"/>
                </a:lnTo>
                <a:lnTo>
                  <a:pt x="4110101" y="1066800"/>
                </a:lnTo>
                <a:lnTo>
                  <a:pt x="4084193" y="1028700"/>
                </a:lnTo>
                <a:lnTo>
                  <a:pt x="4057396" y="990600"/>
                </a:lnTo>
                <a:lnTo>
                  <a:pt x="4029710" y="952500"/>
                </a:lnTo>
                <a:lnTo>
                  <a:pt x="4000881" y="901700"/>
                </a:lnTo>
                <a:lnTo>
                  <a:pt x="3971163" y="863600"/>
                </a:lnTo>
                <a:lnTo>
                  <a:pt x="3940556" y="825500"/>
                </a:lnTo>
                <a:lnTo>
                  <a:pt x="3908933" y="787400"/>
                </a:lnTo>
                <a:lnTo>
                  <a:pt x="3876421" y="749300"/>
                </a:lnTo>
                <a:lnTo>
                  <a:pt x="3842893" y="711200"/>
                </a:lnTo>
                <a:lnTo>
                  <a:pt x="3808476" y="673100"/>
                </a:lnTo>
                <a:lnTo>
                  <a:pt x="3773170" y="635000"/>
                </a:lnTo>
                <a:lnTo>
                  <a:pt x="3736975" y="609600"/>
                </a:lnTo>
                <a:lnTo>
                  <a:pt x="3700272" y="571500"/>
                </a:lnTo>
                <a:lnTo>
                  <a:pt x="3662934" y="533400"/>
                </a:lnTo>
                <a:lnTo>
                  <a:pt x="3624834" y="508000"/>
                </a:lnTo>
                <a:lnTo>
                  <a:pt x="3586226" y="469900"/>
                </a:lnTo>
                <a:lnTo>
                  <a:pt x="3507105" y="419100"/>
                </a:lnTo>
                <a:lnTo>
                  <a:pt x="3466719" y="381000"/>
                </a:lnTo>
                <a:lnTo>
                  <a:pt x="3384169" y="330200"/>
                </a:lnTo>
                <a:lnTo>
                  <a:pt x="3299460" y="279400"/>
                </a:lnTo>
                <a:lnTo>
                  <a:pt x="3212846" y="228600"/>
                </a:lnTo>
                <a:lnTo>
                  <a:pt x="3168777" y="215900"/>
                </a:lnTo>
                <a:lnTo>
                  <a:pt x="3079242" y="165100"/>
                </a:lnTo>
                <a:lnTo>
                  <a:pt x="2988056" y="139700"/>
                </a:lnTo>
                <a:lnTo>
                  <a:pt x="2964942" y="127000"/>
                </a:lnTo>
                <a:lnTo>
                  <a:pt x="2941828" y="114300"/>
                </a:lnTo>
                <a:lnTo>
                  <a:pt x="2608326" y="25400"/>
                </a:lnTo>
                <a:lnTo>
                  <a:pt x="2559431" y="25400"/>
                </a:lnTo>
                <a:lnTo>
                  <a:pt x="2510282" y="12700"/>
                </a:lnTo>
                <a:lnTo>
                  <a:pt x="2460866" y="12700"/>
                </a:lnTo>
                <a:lnTo>
                  <a:pt x="2411095" y="0"/>
                </a:lnTo>
                <a:lnTo>
                  <a:pt x="2009521" y="0"/>
                </a:lnTo>
                <a:lnTo>
                  <a:pt x="1959864" y="12700"/>
                </a:lnTo>
                <a:lnTo>
                  <a:pt x="1910334" y="12700"/>
                </a:lnTo>
                <a:lnTo>
                  <a:pt x="1861185" y="25400"/>
                </a:lnTo>
                <a:lnTo>
                  <a:pt x="1812290" y="25400"/>
                </a:lnTo>
                <a:lnTo>
                  <a:pt x="1478788" y="114300"/>
                </a:lnTo>
                <a:lnTo>
                  <a:pt x="1432560" y="139700"/>
                </a:lnTo>
                <a:lnTo>
                  <a:pt x="1341374" y="165100"/>
                </a:lnTo>
                <a:lnTo>
                  <a:pt x="1251839" y="215900"/>
                </a:lnTo>
                <a:lnTo>
                  <a:pt x="1207770" y="228600"/>
                </a:lnTo>
                <a:lnTo>
                  <a:pt x="1121156" y="279400"/>
                </a:lnTo>
                <a:lnTo>
                  <a:pt x="1036447" y="330200"/>
                </a:lnTo>
                <a:lnTo>
                  <a:pt x="954024" y="381000"/>
                </a:lnTo>
                <a:lnTo>
                  <a:pt x="913511" y="419100"/>
                </a:lnTo>
                <a:lnTo>
                  <a:pt x="834390" y="469900"/>
                </a:lnTo>
                <a:lnTo>
                  <a:pt x="795782" y="508000"/>
                </a:lnTo>
                <a:lnTo>
                  <a:pt x="757809" y="533400"/>
                </a:lnTo>
                <a:lnTo>
                  <a:pt x="720344" y="571500"/>
                </a:lnTo>
                <a:lnTo>
                  <a:pt x="683641" y="609600"/>
                </a:lnTo>
                <a:lnTo>
                  <a:pt x="647573" y="635000"/>
                </a:lnTo>
                <a:lnTo>
                  <a:pt x="612140" y="673100"/>
                </a:lnTo>
                <a:lnTo>
                  <a:pt x="577723" y="711200"/>
                </a:lnTo>
                <a:lnTo>
                  <a:pt x="544322" y="749300"/>
                </a:lnTo>
                <a:lnTo>
                  <a:pt x="511683" y="787400"/>
                </a:lnTo>
                <a:lnTo>
                  <a:pt x="480060" y="825500"/>
                </a:lnTo>
                <a:lnTo>
                  <a:pt x="449453" y="863600"/>
                </a:lnTo>
                <a:lnTo>
                  <a:pt x="419747" y="901700"/>
                </a:lnTo>
                <a:lnTo>
                  <a:pt x="391007" y="952500"/>
                </a:lnTo>
                <a:lnTo>
                  <a:pt x="363232" y="990600"/>
                </a:lnTo>
                <a:lnTo>
                  <a:pt x="336435" y="1028700"/>
                </a:lnTo>
                <a:lnTo>
                  <a:pt x="310616" y="1066800"/>
                </a:lnTo>
                <a:lnTo>
                  <a:pt x="285788" y="1117600"/>
                </a:lnTo>
                <a:lnTo>
                  <a:pt x="261937" y="1155700"/>
                </a:lnTo>
                <a:lnTo>
                  <a:pt x="239102" y="1206500"/>
                </a:lnTo>
                <a:lnTo>
                  <a:pt x="217258" y="1244600"/>
                </a:lnTo>
                <a:lnTo>
                  <a:pt x="196418" y="1295400"/>
                </a:lnTo>
                <a:lnTo>
                  <a:pt x="176606" y="1333500"/>
                </a:lnTo>
                <a:lnTo>
                  <a:pt x="157810" y="1384300"/>
                </a:lnTo>
                <a:lnTo>
                  <a:pt x="140030" y="1422400"/>
                </a:lnTo>
                <a:lnTo>
                  <a:pt x="123291" y="1473200"/>
                </a:lnTo>
                <a:lnTo>
                  <a:pt x="107594" y="1524000"/>
                </a:lnTo>
                <a:lnTo>
                  <a:pt x="92938" y="1562100"/>
                </a:lnTo>
                <a:lnTo>
                  <a:pt x="79324" y="1612900"/>
                </a:lnTo>
                <a:lnTo>
                  <a:pt x="66776" y="1663700"/>
                </a:lnTo>
                <a:lnTo>
                  <a:pt x="55283" y="1714500"/>
                </a:lnTo>
                <a:lnTo>
                  <a:pt x="44856" y="1752600"/>
                </a:lnTo>
                <a:lnTo>
                  <a:pt x="35509" y="1803400"/>
                </a:lnTo>
                <a:lnTo>
                  <a:pt x="27228" y="1854200"/>
                </a:lnTo>
                <a:lnTo>
                  <a:pt x="20027" y="1905000"/>
                </a:lnTo>
                <a:lnTo>
                  <a:pt x="13944" y="1955800"/>
                </a:lnTo>
                <a:lnTo>
                  <a:pt x="8940" y="2006600"/>
                </a:lnTo>
                <a:lnTo>
                  <a:pt x="5041" y="2057400"/>
                </a:lnTo>
                <a:lnTo>
                  <a:pt x="2235" y="2108200"/>
                </a:lnTo>
                <a:lnTo>
                  <a:pt x="558" y="2159000"/>
                </a:lnTo>
                <a:lnTo>
                  <a:pt x="0" y="2209812"/>
                </a:lnTo>
                <a:lnTo>
                  <a:pt x="558" y="2260612"/>
                </a:lnTo>
                <a:lnTo>
                  <a:pt x="2235" y="2311412"/>
                </a:lnTo>
                <a:lnTo>
                  <a:pt x="8940" y="2400300"/>
                </a:lnTo>
                <a:lnTo>
                  <a:pt x="13944" y="2451100"/>
                </a:lnTo>
                <a:lnTo>
                  <a:pt x="20027" y="2501900"/>
                </a:lnTo>
                <a:lnTo>
                  <a:pt x="27228" y="2552700"/>
                </a:lnTo>
                <a:lnTo>
                  <a:pt x="35509" y="2603500"/>
                </a:lnTo>
                <a:lnTo>
                  <a:pt x="44856" y="2654300"/>
                </a:lnTo>
                <a:lnTo>
                  <a:pt x="55283" y="2705100"/>
                </a:lnTo>
                <a:lnTo>
                  <a:pt x="66776" y="2743200"/>
                </a:lnTo>
                <a:lnTo>
                  <a:pt x="79324" y="2794000"/>
                </a:lnTo>
                <a:lnTo>
                  <a:pt x="92938" y="2844800"/>
                </a:lnTo>
                <a:lnTo>
                  <a:pt x="107594" y="2895600"/>
                </a:lnTo>
                <a:lnTo>
                  <a:pt x="123291" y="2933700"/>
                </a:lnTo>
                <a:lnTo>
                  <a:pt x="140030" y="2984500"/>
                </a:lnTo>
                <a:lnTo>
                  <a:pt x="157810" y="3022600"/>
                </a:lnTo>
                <a:lnTo>
                  <a:pt x="176606" y="3073400"/>
                </a:lnTo>
                <a:lnTo>
                  <a:pt x="196418" y="3124200"/>
                </a:lnTo>
                <a:lnTo>
                  <a:pt x="217258" y="3162300"/>
                </a:lnTo>
                <a:lnTo>
                  <a:pt x="239102" y="3213100"/>
                </a:lnTo>
                <a:lnTo>
                  <a:pt x="261937" y="3251200"/>
                </a:lnTo>
                <a:lnTo>
                  <a:pt x="285788" y="3289300"/>
                </a:lnTo>
                <a:lnTo>
                  <a:pt x="310616" y="3340100"/>
                </a:lnTo>
                <a:lnTo>
                  <a:pt x="336435" y="3378200"/>
                </a:lnTo>
                <a:lnTo>
                  <a:pt x="363232" y="3416300"/>
                </a:lnTo>
                <a:lnTo>
                  <a:pt x="391007" y="3467100"/>
                </a:lnTo>
                <a:lnTo>
                  <a:pt x="419747" y="3505200"/>
                </a:lnTo>
                <a:lnTo>
                  <a:pt x="449453" y="3543300"/>
                </a:lnTo>
                <a:lnTo>
                  <a:pt x="480060" y="3581400"/>
                </a:lnTo>
                <a:lnTo>
                  <a:pt x="511683" y="3619500"/>
                </a:lnTo>
                <a:lnTo>
                  <a:pt x="544322" y="3657600"/>
                </a:lnTo>
                <a:lnTo>
                  <a:pt x="577723" y="3695700"/>
                </a:lnTo>
                <a:lnTo>
                  <a:pt x="612140" y="3733800"/>
                </a:lnTo>
                <a:lnTo>
                  <a:pt x="647573" y="3771900"/>
                </a:lnTo>
                <a:lnTo>
                  <a:pt x="683641" y="3797300"/>
                </a:lnTo>
                <a:lnTo>
                  <a:pt x="720344" y="3835400"/>
                </a:lnTo>
                <a:lnTo>
                  <a:pt x="757809" y="3873500"/>
                </a:lnTo>
                <a:lnTo>
                  <a:pt x="795782" y="3898900"/>
                </a:lnTo>
                <a:lnTo>
                  <a:pt x="834390" y="3937000"/>
                </a:lnTo>
                <a:lnTo>
                  <a:pt x="873760" y="3962400"/>
                </a:lnTo>
                <a:lnTo>
                  <a:pt x="913511" y="4000500"/>
                </a:lnTo>
                <a:lnTo>
                  <a:pt x="994918" y="4051300"/>
                </a:lnTo>
                <a:lnTo>
                  <a:pt x="1078611" y="4102100"/>
                </a:lnTo>
                <a:lnTo>
                  <a:pt x="1164209" y="4152900"/>
                </a:lnTo>
                <a:lnTo>
                  <a:pt x="1251839" y="4203700"/>
                </a:lnTo>
                <a:lnTo>
                  <a:pt x="1296416" y="4216400"/>
                </a:lnTo>
                <a:lnTo>
                  <a:pt x="1341374" y="4241800"/>
                </a:lnTo>
                <a:lnTo>
                  <a:pt x="1386713" y="4254500"/>
                </a:lnTo>
                <a:lnTo>
                  <a:pt x="1432560" y="4279900"/>
                </a:lnTo>
                <a:lnTo>
                  <a:pt x="1861185" y="4394200"/>
                </a:lnTo>
                <a:lnTo>
                  <a:pt x="1910334" y="4394200"/>
                </a:lnTo>
                <a:lnTo>
                  <a:pt x="1959864" y="4406900"/>
                </a:lnTo>
                <a:lnTo>
                  <a:pt x="2109470" y="4406900"/>
                </a:lnTo>
                <a:lnTo>
                  <a:pt x="2159889" y="4419600"/>
                </a:lnTo>
                <a:lnTo>
                  <a:pt x="2260854" y="4419600"/>
                </a:lnTo>
                <a:lnTo>
                  <a:pt x="2311146" y="4406900"/>
                </a:lnTo>
                <a:lnTo>
                  <a:pt x="2460866" y="4406900"/>
                </a:lnTo>
                <a:lnTo>
                  <a:pt x="2510282" y="4394200"/>
                </a:lnTo>
                <a:lnTo>
                  <a:pt x="2559431" y="4394200"/>
                </a:lnTo>
                <a:lnTo>
                  <a:pt x="2988056" y="4279900"/>
                </a:lnTo>
                <a:lnTo>
                  <a:pt x="3033903" y="4254500"/>
                </a:lnTo>
                <a:lnTo>
                  <a:pt x="3079242" y="4241800"/>
                </a:lnTo>
                <a:lnTo>
                  <a:pt x="3124200" y="4216400"/>
                </a:lnTo>
                <a:lnTo>
                  <a:pt x="3168777" y="4203700"/>
                </a:lnTo>
                <a:lnTo>
                  <a:pt x="3256407" y="4152900"/>
                </a:lnTo>
                <a:lnTo>
                  <a:pt x="3342132" y="4102100"/>
                </a:lnTo>
                <a:lnTo>
                  <a:pt x="3425698" y="4051300"/>
                </a:lnTo>
                <a:lnTo>
                  <a:pt x="3507105" y="4000500"/>
                </a:lnTo>
                <a:lnTo>
                  <a:pt x="3546983" y="3962400"/>
                </a:lnTo>
                <a:lnTo>
                  <a:pt x="3586226" y="3937000"/>
                </a:lnTo>
                <a:lnTo>
                  <a:pt x="3624834" y="3898900"/>
                </a:lnTo>
                <a:lnTo>
                  <a:pt x="3662934" y="3873500"/>
                </a:lnTo>
                <a:lnTo>
                  <a:pt x="3700272" y="3835400"/>
                </a:lnTo>
                <a:lnTo>
                  <a:pt x="3736975" y="3797300"/>
                </a:lnTo>
                <a:lnTo>
                  <a:pt x="3773170" y="3771900"/>
                </a:lnTo>
                <a:lnTo>
                  <a:pt x="3808476" y="3733800"/>
                </a:lnTo>
                <a:lnTo>
                  <a:pt x="3842893" y="3695700"/>
                </a:lnTo>
                <a:lnTo>
                  <a:pt x="3876421" y="3657600"/>
                </a:lnTo>
                <a:lnTo>
                  <a:pt x="3908933" y="3619500"/>
                </a:lnTo>
                <a:lnTo>
                  <a:pt x="3940556" y="3581400"/>
                </a:lnTo>
                <a:lnTo>
                  <a:pt x="3971163" y="3543300"/>
                </a:lnTo>
                <a:lnTo>
                  <a:pt x="4000881" y="3505200"/>
                </a:lnTo>
                <a:lnTo>
                  <a:pt x="4029710" y="3467100"/>
                </a:lnTo>
                <a:lnTo>
                  <a:pt x="4057396" y="3416300"/>
                </a:lnTo>
                <a:lnTo>
                  <a:pt x="4084193" y="3378200"/>
                </a:lnTo>
                <a:lnTo>
                  <a:pt x="4110101" y="3340100"/>
                </a:lnTo>
                <a:lnTo>
                  <a:pt x="4134866" y="3289300"/>
                </a:lnTo>
                <a:lnTo>
                  <a:pt x="4158742" y="3251200"/>
                </a:lnTo>
                <a:lnTo>
                  <a:pt x="4181602" y="3213100"/>
                </a:lnTo>
                <a:lnTo>
                  <a:pt x="4203446" y="3162300"/>
                </a:lnTo>
                <a:lnTo>
                  <a:pt x="4224274" y="3124200"/>
                </a:lnTo>
                <a:lnTo>
                  <a:pt x="4244086" y="3073400"/>
                </a:lnTo>
                <a:lnTo>
                  <a:pt x="4262882" y="3022600"/>
                </a:lnTo>
                <a:lnTo>
                  <a:pt x="4280662" y="2984500"/>
                </a:lnTo>
                <a:lnTo>
                  <a:pt x="4297299" y="2933700"/>
                </a:lnTo>
                <a:lnTo>
                  <a:pt x="4313047" y="2895600"/>
                </a:lnTo>
                <a:lnTo>
                  <a:pt x="4327779" y="2844800"/>
                </a:lnTo>
                <a:lnTo>
                  <a:pt x="4341368" y="2794000"/>
                </a:lnTo>
                <a:lnTo>
                  <a:pt x="4353941" y="2743200"/>
                </a:lnTo>
                <a:lnTo>
                  <a:pt x="4365371" y="2705100"/>
                </a:lnTo>
                <a:lnTo>
                  <a:pt x="4375785" y="2654300"/>
                </a:lnTo>
                <a:lnTo>
                  <a:pt x="4385183" y="2603500"/>
                </a:lnTo>
                <a:lnTo>
                  <a:pt x="4393438" y="2552700"/>
                </a:lnTo>
                <a:lnTo>
                  <a:pt x="4400677" y="2501900"/>
                </a:lnTo>
                <a:lnTo>
                  <a:pt x="4406773" y="2451100"/>
                </a:lnTo>
                <a:lnTo>
                  <a:pt x="4411726" y="2400300"/>
                </a:lnTo>
                <a:lnTo>
                  <a:pt x="4418457" y="2311412"/>
                </a:lnTo>
                <a:lnTo>
                  <a:pt x="4420108" y="2260612"/>
                </a:lnTo>
                <a:lnTo>
                  <a:pt x="4420616" y="2209812"/>
                </a:lnTo>
                <a:close/>
              </a:path>
            </a:pathLst>
          </a:custGeom>
          <a:solidFill>
            <a:srgbClr val="363636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endParaRPr sz="1867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F7528B8-4108-B234-429E-5DBAB0D57C86}"/>
              </a:ext>
            </a:extLst>
          </p:cNvPr>
          <p:cNvSpPr txBox="1"/>
          <p:nvPr/>
        </p:nvSpPr>
        <p:spPr>
          <a:xfrm>
            <a:off x="6103218" y="6569548"/>
            <a:ext cx="3657200" cy="12741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lnSpc>
                <a:spcPct val="120000"/>
              </a:lnSpc>
              <a:buNone/>
            </a:pPr>
            <a:r>
              <a:rPr lang="ru-RU" sz="3200" dirty="0" err="1">
                <a:solidFill>
                  <a:srgbClr val="C00000"/>
                </a:solidFill>
              </a:rPr>
              <a:t>Кондрахов</a:t>
            </a:r>
            <a:r>
              <a:rPr lang="ru-RU" sz="3200" dirty="0">
                <a:solidFill>
                  <a:srgbClr val="C00000"/>
                </a:solidFill>
              </a:rPr>
              <a:t> Егор</a:t>
            </a:r>
          </a:p>
          <a:p>
            <a:pPr marL="0" indent="0" algn="ctr">
              <a:lnSpc>
                <a:spcPct val="120000"/>
              </a:lnSpc>
              <a:buNone/>
            </a:pPr>
            <a:r>
              <a:rPr lang="ru-RU" sz="3200" dirty="0">
                <a:solidFill>
                  <a:srgbClr val="C00000"/>
                </a:solidFill>
              </a:rPr>
              <a:t>Валентинович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18DD920B-9704-886F-7671-8FFD483A5EC0}"/>
              </a:ext>
            </a:extLst>
          </p:cNvPr>
          <p:cNvSpPr txBox="1"/>
          <p:nvPr/>
        </p:nvSpPr>
        <p:spPr>
          <a:xfrm>
            <a:off x="1015313" y="6521102"/>
            <a:ext cx="3444928" cy="12741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lnSpc>
                <a:spcPct val="120000"/>
              </a:lnSpc>
              <a:buNone/>
            </a:pPr>
            <a:r>
              <a:rPr lang="ru-RU" sz="3200" dirty="0">
                <a:solidFill>
                  <a:srgbClr val="C00000"/>
                </a:solidFill>
              </a:rPr>
              <a:t>Ганиев Тимур</a:t>
            </a:r>
          </a:p>
          <a:p>
            <a:pPr marL="0" indent="0" algn="ctr">
              <a:lnSpc>
                <a:spcPct val="120000"/>
              </a:lnSpc>
              <a:buNone/>
            </a:pPr>
            <a:r>
              <a:rPr lang="ru-RU" sz="3200" dirty="0" err="1">
                <a:solidFill>
                  <a:srgbClr val="C00000"/>
                </a:solidFill>
              </a:rPr>
              <a:t>Марсович</a:t>
            </a:r>
            <a:endParaRPr lang="ru-RU" sz="3200" dirty="0">
              <a:solidFill>
                <a:srgbClr val="C00000"/>
              </a:solidFill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6464EC7-37A1-132B-515D-3937FEA65FA7}"/>
              </a:ext>
            </a:extLst>
          </p:cNvPr>
          <p:cNvSpPr txBox="1"/>
          <p:nvPr/>
        </p:nvSpPr>
        <p:spPr>
          <a:xfrm>
            <a:off x="10985834" y="6561374"/>
            <a:ext cx="3421734" cy="12741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lnSpc>
                <a:spcPct val="120000"/>
              </a:lnSpc>
              <a:buNone/>
            </a:pPr>
            <a:r>
              <a:rPr lang="ru-RU" sz="3200" dirty="0">
                <a:solidFill>
                  <a:srgbClr val="C00000"/>
                </a:solidFill>
                <a:latin typeface="+mn-lt"/>
              </a:rPr>
              <a:t>Горелов Илья </a:t>
            </a:r>
          </a:p>
          <a:p>
            <a:pPr marL="0" indent="0" algn="ctr">
              <a:lnSpc>
                <a:spcPct val="120000"/>
              </a:lnSpc>
              <a:buNone/>
            </a:pPr>
            <a:r>
              <a:rPr lang="ru-RU" sz="3200" dirty="0">
                <a:solidFill>
                  <a:srgbClr val="C00000"/>
                </a:solidFill>
                <a:latin typeface="+mn-lt"/>
              </a:rPr>
              <a:t>Иванович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C005269D-5678-54CB-9FDF-AE52E59101B7}"/>
              </a:ext>
            </a:extLst>
          </p:cNvPr>
          <p:cNvSpPr txBox="1"/>
          <p:nvPr/>
        </p:nvSpPr>
        <p:spPr>
          <a:xfrm>
            <a:off x="15764399" y="6529380"/>
            <a:ext cx="3586344" cy="12741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lnSpc>
                <a:spcPct val="120000"/>
              </a:lnSpc>
              <a:buNone/>
            </a:pPr>
            <a:r>
              <a:rPr lang="ru-RU" sz="3200" dirty="0" err="1">
                <a:solidFill>
                  <a:srgbClr val="C00000"/>
                </a:solidFill>
              </a:rPr>
              <a:t>Ельков</a:t>
            </a:r>
            <a:r>
              <a:rPr lang="ru-RU" sz="3200" dirty="0">
                <a:solidFill>
                  <a:srgbClr val="C00000"/>
                </a:solidFill>
              </a:rPr>
              <a:t> Сергей</a:t>
            </a:r>
          </a:p>
          <a:p>
            <a:pPr marL="0" indent="0" algn="ctr">
              <a:lnSpc>
                <a:spcPct val="120000"/>
              </a:lnSpc>
              <a:buNone/>
            </a:pPr>
            <a:r>
              <a:rPr lang="ru-RU" sz="3200" dirty="0">
                <a:solidFill>
                  <a:srgbClr val="C00000"/>
                </a:solidFill>
              </a:rPr>
              <a:t>Анатольевич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25E7A40-6E54-F0EF-1086-AAF4A43E67C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21" t="1227" r="7445" b="38967"/>
          <a:stretch/>
        </p:blipFill>
        <p:spPr>
          <a:xfrm>
            <a:off x="885315" y="2950941"/>
            <a:ext cx="3378652" cy="3312456"/>
          </a:xfrm>
          <a:prstGeom prst="ellipse">
            <a:avLst/>
          </a:prstGeom>
          <a:ln>
            <a:noFill/>
          </a:ln>
          <a:effectLst/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4CF1CE0-8EAA-1956-CF68-6D207D83946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67" t="28910" r="36423" b="43952"/>
          <a:stretch/>
        </p:blipFill>
        <p:spPr>
          <a:xfrm>
            <a:off x="6077497" y="2898649"/>
            <a:ext cx="3138749" cy="3359013"/>
          </a:xfrm>
          <a:prstGeom prst="ellipse">
            <a:avLst/>
          </a:prstGeom>
          <a:ln>
            <a:noFill/>
          </a:ln>
          <a:effectLst/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72EF029-99E4-2C41-CA68-176B2DD4563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44" t="-181" r="17359" b="62662"/>
          <a:stretch/>
        </p:blipFill>
        <p:spPr>
          <a:xfrm>
            <a:off x="10577426" y="3018808"/>
            <a:ext cx="3371026" cy="3238854"/>
          </a:xfrm>
          <a:prstGeom prst="ellipse">
            <a:avLst/>
          </a:prstGeom>
          <a:ln>
            <a:noFill/>
          </a:ln>
          <a:effectLst/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A64F22C-5B04-6C5E-6583-5FFB6306DB6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8470" r="-1045" b="14625"/>
          <a:stretch/>
        </p:blipFill>
        <p:spPr>
          <a:xfrm>
            <a:off x="15579978" y="2949416"/>
            <a:ext cx="3261107" cy="3308246"/>
          </a:xfrm>
          <a:prstGeom prst="ellipse">
            <a:avLst/>
          </a:prstGeom>
          <a:ln>
            <a:noFill/>
          </a:ln>
          <a:effectLst/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A4C3DA1-F5E1-CA3D-773E-CFBA3508CD93}"/>
              </a:ext>
            </a:extLst>
          </p:cNvPr>
          <p:cNvSpPr txBox="1"/>
          <p:nvPr/>
        </p:nvSpPr>
        <p:spPr>
          <a:xfrm>
            <a:off x="10886442" y="7787082"/>
            <a:ext cx="3631128" cy="6438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lnSpc>
                <a:spcPct val="120000"/>
              </a:lnSpc>
              <a:buNone/>
            </a:pPr>
            <a:r>
              <a:rPr lang="ru-RU" sz="3200" b="1" dirty="0">
                <a:solidFill>
                  <a:srgbClr val="4E4E50"/>
                </a:solidFill>
              </a:rPr>
              <a:t>Инженер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B2671E5-C6A6-BF69-F62F-8B4EDF376BC6}"/>
              </a:ext>
            </a:extLst>
          </p:cNvPr>
          <p:cNvSpPr txBox="1"/>
          <p:nvPr/>
        </p:nvSpPr>
        <p:spPr>
          <a:xfrm>
            <a:off x="1320114" y="7787082"/>
            <a:ext cx="2835326" cy="6438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lnSpc>
                <a:spcPct val="120000"/>
              </a:lnSpc>
              <a:buNone/>
            </a:pPr>
            <a:r>
              <a:rPr lang="ru-RU" sz="3200" b="1" dirty="0">
                <a:solidFill>
                  <a:srgbClr val="4E4E50"/>
                </a:solidFill>
              </a:rPr>
              <a:t>Инженер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90619CD-262C-E212-B301-D4B85BE2F818}"/>
              </a:ext>
            </a:extLst>
          </p:cNvPr>
          <p:cNvSpPr txBox="1"/>
          <p:nvPr/>
        </p:nvSpPr>
        <p:spPr>
          <a:xfrm>
            <a:off x="15904609" y="7787082"/>
            <a:ext cx="3305923" cy="6438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lnSpc>
                <a:spcPct val="120000"/>
              </a:lnSpc>
              <a:buNone/>
            </a:pPr>
            <a:r>
              <a:rPr lang="ru-RU" sz="3200" b="1" dirty="0">
                <a:solidFill>
                  <a:srgbClr val="4E4E50"/>
                </a:solidFill>
              </a:rPr>
              <a:t>Разработчик ПО</a:t>
            </a:r>
            <a:endParaRPr lang="ru-RU" sz="3200" b="1" dirty="0">
              <a:solidFill>
                <a:srgbClr val="4E4E50"/>
              </a:solidFill>
              <a:latin typeface="+mn-lt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4C01290-6E1E-C919-5B08-567FD64EC6E0}"/>
              </a:ext>
            </a:extLst>
          </p:cNvPr>
          <p:cNvSpPr txBox="1"/>
          <p:nvPr/>
        </p:nvSpPr>
        <p:spPr>
          <a:xfrm>
            <a:off x="6103217" y="7787082"/>
            <a:ext cx="3657202" cy="6832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lnSpc>
                <a:spcPct val="120000"/>
              </a:lnSpc>
              <a:buNone/>
            </a:pPr>
            <a:r>
              <a:rPr lang="ru-RU" sz="3200" b="1" dirty="0">
                <a:solidFill>
                  <a:srgbClr val="4E4E50"/>
                </a:solidFill>
                <a:latin typeface="+mn-lt"/>
              </a:rPr>
              <a:t>Инженер</a:t>
            </a:r>
          </a:p>
        </p:txBody>
      </p:sp>
      <p:sp>
        <p:nvSpPr>
          <p:cNvPr id="25" name="Заголовок 2">
            <a:extLst>
              <a:ext uri="{FF2B5EF4-FFF2-40B4-BE49-F238E27FC236}">
                <a16:creationId xmlns:a16="http://schemas.microsoft.com/office/drawing/2014/main" id="{7FC3AC49-E9CB-44F3-4885-E3AC5EB07D3F}"/>
              </a:ext>
            </a:extLst>
          </p:cNvPr>
          <p:cNvSpPr txBox="1">
            <a:spLocks/>
          </p:cNvSpPr>
          <p:nvPr/>
        </p:nvSpPr>
        <p:spPr>
          <a:xfrm>
            <a:off x="314802" y="887466"/>
            <a:ext cx="9741217" cy="91108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150839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258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ru-RU" sz="8000" b="1" dirty="0">
                <a:solidFill>
                  <a:srgbClr val="4E4E50"/>
                </a:solidFill>
              </a:rPr>
              <a:t>К</a:t>
            </a:r>
            <a:r>
              <a:rPr lang="ru-RU" sz="8000" b="1" dirty="0">
                <a:solidFill>
                  <a:srgbClr val="BF241E"/>
                </a:solidFill>
              </a:rPr>
              <a:t>оманда</a:t>
            </a:r>
          </a:p>
        </p:txBody>
      </p:sp>
    </p:spTree>
    <p:extLst>
      <p:ext uri="{BB962C8B-B14F-4D97-AF65-F5344CB8AC3E}">
        <p14:creationId xmlns:p14="http://schemas.microsoft.com/office/powerpoint/2010/main" val="39451604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2251;p22">
            <a:extLst>
              <a:ext uri="{FF2B5EF4-FFF2-40B4-BE49-F238E27FC236}">
                <a16:creationId xmlns:a16="http://schemas.microsoft.com/office/drawing/2014/main" id="{6C3D3A27-6700-A68B-50A0-C402ABF7CFB7}"/>
              </a:ext>
            </a:extLst>
          </p:cNvPr>
          <p:cNvSpPr/>
          <p:nvPr/>
        </p:nvSpPr>
        <p:spPr>
          <a:xfrm>
            <a:off x="2353748" y="3633190"/>
            <a:ext cx="3376047" cy="2765500"/>
          </a:xfrm>
          <a:custGeom>
            <a:avLst/>
            <a:gdLst/>
            <a:ahLst/>
            <a:cxnLst/>
            <a:rect l="l" t="t" r="r" b="b"/>
            <a:pathLst>
              <a:path w="4434840" h="4448810" extrusionOk="0">
                <a:moveTo>
                  <a:pt x="1327416" y="178435"/>
                </a:moveTo>
                <a:lnTo>
                  <a:pt x="1186700" y="254889"/>
                </a:lnTo>
                <a:lnTo>
                  <a:pt x="1140726" y="267716"/>
                </a:lnTo>
                <a:lnTo>
                  <a:pt x="1095387" y="293116"/>
                </a:lnTo>
                <a:lnTo>
                  <a:pt x="1050556" y="331470"/>
                </a:lnTo>
                <a:lnTo>
                  <a:pt x="331343" y="1045210"/>
                </a:lnTo>
                <a:lnTo>
                  <a:pt x="303733" y="1096264"/>
                </a:lnTo>
                <a:lnTo>
                  <a:pt x="277469" y="1134491"/>
                </a:lnTo>
                <a:lnTo>
                  <a:pt x="252552" y="1185418"/>
                </a:lnTo>
                <a:lnTo>
                  <a:pt x="228981" y="1236472"/>
                </a:lnTo>
                <a:lnTo>
                  <a:pt x="206756" y="1274699"/>
                </a:lnTo>
                <a:lnTo>
                  <a:pt x="185889" y="1325626"/>
                </a:lnTo>
                <a:lnTo>
                  <a:pt x="1327416" y="178435"/>
                </a:lnTo>
                <a:close/>
              </a:path>
              <a:path w="4434840" h="4448810" extrusionOk="0">
                <a:moveTo>
                  <a:pt x="1719338" y="50927"/>
                </a:moveTo>
                <a:lnTo>
                  <a:pt x="1537474" y="101981"/>
                </a:lnTo>
                <a:lnTo>
                  <a:pt x="105067" y="1542288"/>
                </a:lnTo>
                <a:lnTo>
                  <a:pt x="91490" y="1580515"/>
                </a:lnTo>
                <a:lnTo>
                  <a:pt x="78295" y="1631569"/>
                </a:lnTo>
                <a:lnTo>
                  <a:pt x="65862" y="1669796"/>
                </a:lnTo>
                <a:lnTo>
                  <a:pt x="54559" y="1720723"/>
                </a:lnTo>
                <a:lnTo>
                  <a:pt x="1719338" y="50927"/>
                </a:lnTo>
                <a:close/>
              </a:path>
              <a:path w="4434840" h="4448810" extrusionOk="0">
                <a:moveTo>
                  <a:pt x="2030488" y="0"/>
                </a:moveTo>
                <a:lnTo>
                  <a:pt x="1992896" y="0"/>
                </a:lnTo>
                <a:lnTo>
                  <a:pt x="1955685" y="12700"/>
                </a:lnTo>
                <a:lnTo>
                  <a:pt x="1918474" y="12700"/>
                </a:lnTo>
                <a:lnTo>
                  <a:pt x="1881009" y="25527"/>
                </a:lnTo>
                <a:lnTo>
                  <a:pt x="26276" y="1886458"/>
                </a:lnTo>
                <a:lnTo>
                  <a:pt x="20599" y="1924685"/>
                </a:lnTo>
                <a:lnTo>
                  <a:pt x="15671" y="1962912"/>
                </a:lnTo>
                <a:lnTo>
                  <a:pt x="11506" y="1988439"/>
                </a:lnTo>
                <a:lnTo>
                  <a:pt x="8089" y="2026666"/>
                </a:lnTo>
                <a:lnTo>
                  <a:pt x="2030488" y="0"/>
                </a:lnTo>
                <a:close/>
              </a:path>
              <a:path w="4434840" h="4448810" extrusionOk="0">
                <a:moveTo>
                  <a:pt x="2299220" y="0"/>
                </a:moveTo>
                <a:lnTo>
                  <a:pt x="2169807" y="0"/>
                </a:lnTo>
                <a:lnTo>
                  <a:pt x="0" y="2166874"/>
                </a:lnTo>
                <a:lnTo>
                  <a:pt x="266" y="2243455"/>
                </a:lnTo>
                <a:lnTo>
                  <a:pt x="2032" y="2307082"/>
                </a:lnTo>
                <a:lnTo>
                  <a:pt x="2299220" y="0"/>
                </a:lnTo>
                <a:close/>
              </a:path>
              <a:path w="4434840" h="4448810" extrusionOk="0">
                <a:moveTo>
                  <a:pt x="2541663" y="12700"/>
                </a:moveTo>
                <a:lnTo>
                  <a:pt x="2453525" y="12700"/>
                </a:lnTo>
                <a:lnTo>
                  <a:pt x="2424442" y="0"/>
                </a:lnTo>
                <a:lnTo>
                  <a:pt x="10109" y="2421902"/>
                </a:lnTo>
                <a:lnTo>
                  <a:pt x="13169" y="2460129"/>
                </a:lnTo>
                <a:lnTo>
                  <a:pt x="16421" y="2485644"/>
                </a:lnTo>
                <a:lnTo>
                  <a:pt x="20053" y="2511044"/>
                </a:lnTo>
                <a:lnTo>
                  <a:pt x="24257" y="2549271"/>
                </a:lnTo>
                <a:lnTo>
                  <a:pt x="2541663" y="12700"/>
                </a:lnTo>
                <a:close/>
              </a:path>
              <a:path w="4434840" h="4448810" extrusionOk="0">
                <a:moveTo>
                  <a:pt x="2759849" y="63754"/>
                </a:moveTo>
                <a:lnTo>
                  <a:pt x="2732798" y="50927"/>
                </a:lnTo>
                <a:lnTo>
                  <a:pt x="2679712" y="38227"/>
                </a:lnTo>
                <a:lnTo>
                  <a:pt x="2652661" y="38227"/>
                </a:lnTo>
                <a:lnTo>
                  <a:pt x="42443" y="2651252"/>
                </a:lnTo>
                <a:lnTo>
                  <a:pt x="48501" y="2689479"/>
                </a:lnTo>
                <a:lnTo>
                  <a:pt x="66687" y="2766060"/>
                </a:lnTo>
                <a:lnTo>
                  <a:pt x="2759849" y="63754"/>
                </a:lnTo>
                <a:close/>
              </a:path>
              <a:path w="4434840" h="4448810" extrusionOk="0">
                <a:moveTo>
                  <a:pt x="2963811" y="127508"/>
                </a:moveTo>
                <a:lnTo>
                  <a:pt x="2914408" y="101981"/>
                </a:lnTo>
                <a:lnTo>
                  <a:pt x="2889377" y="101981"/>
                </a:lnTo>
                <a:lnTo>
                  <a:pt x="2864866" y="89281"/>
                </a:lnTo>
                <a:lnTo>
                  <a:pt x="96989" y="2868041"/>
                </a:lnTo>
                <a:lnTo>
                  <a:pt x="112395" y="2918968"/>
                </a:lnTo>
                <a:lnTo>
                  <a:pt x="120573" y="2944495"/>
                </a:lnTo>
                <a:lnTo>
                  <a:pt x="129311" y="2969895"/>
                </a:lnTo>
                <a:lnTo>
                  <a:pt x="2963811" y="127508"/>
                </a:lnTo>
                <a:close/>
              </a:path>
              <a:path w="4434840" h="4448810" extrusionOk="0">
                <a:moveTo>
                  <a:pt x="3149739" y="203962"/>
                </a:moveTo>
                <a:lnTo>
                  <a:pt x="3058807" y="152908"/>
                </a:lnTo>
                <a:lnTo>
                  <a:pt x="165684" y="3059176"/>
                </a:lnTo>
                <a:lnTo>
                  <a:pt x="175120" y="3084703"/>
                </a:lnTo>
                <a:lnTo>
                  <a:pt x="185127" y="3110103"/>
                </a:lnTo>
                <a:lnTo>
                  <a:pt x="195516" y="3135630"/>
                </a:lnTo>
                <a:lnTo>
                  <a:pt x="206082" y="3148457"/>
                </a:lnTo>
                <a:lnTo>
                  <a:pt x="3149739" y="203962"/>
                </a:lnTo>
                <a:close/>
              </a:path>
              <a:path w="4434840" h="4448810" extrusionOk="0">
                <a:moveTo>
                  <a:pt x="3321443" y="293116"/>
                </a:moveTo>
                <a:lnTo>
                  <a:pt x="3236607" y="242189"/>
                </a:lnTo>
                <a:lnTo>
                  <a:pt x="246494" y="3250438"/>
                </a:lnTo>
                <a:lnTo>
                  <a:pt x="257441" y="3263138"/>
                </a:lnTo>
                <a:lnTo>
                  <a:pt x="268973" y="3288665"/>
                </a:lnTo>
                <a:lnTo>
                  <a:pt x="280873" y="3314065"/>
                </a:lnTo>
                <a:lnTo>
                  <a:pt x="292963" y="3326892"/>
                </a:lnTo>
                <a:lnTo>
                  <a:pt x="3321443" y="293116"/>
                </a:lnTo>
                <a:close/>
              </a:path>
              <a:path w="4434840" h="4448810" extrusionOk="0">
                <a:moveTo>
                  <a:pt x="3483114" y="395097"/>
                </a:moveTo>
                <a:lnTo>
                  <a:pt x="3404247" y="344170"/>
                </a:lnTo>
                <a:lnTo>
                  <a:pt x="343471" y="3416046"/>
                </a:lnTo>
                <a:lnTo>
                  <a:pt x="355942" y="3428873"/>
                </a:lnTo>
                <a:lnTo>
                  <a:pt x="368973" y="3454273"/>
                </a:lnTo>
                <a:lnTo>
                  <a:pt x="382397" y="3467100"/>
                </a:lnTo>
                <a:lnTo>
                  <a:pt x="395998" y="3492500"/>
                </a:lnTo>
                <a:lnTo>
                  <a:pt x="3483114" y="395097"/>
                </a:lnTo>
                <a:close/>
              </a:path>
              <a:path w="4434840" h="4448810" extrusionOk="0">
                <a:moveTo>
                  <a:pt x="3632593" y="509905"/>
                </a:moveTo>
                <a:lnTo>
                  <a:pt x="3614432" y="497078"/>
                </a:lnTo>
                <a:lnTo>
                  <a:pt x="3596271" y="471678"/>
                </a:lnTo>
                <a:lnTo>
                  <a:pt x="3559822" y="446151"/>
                </a:lnTo>
                <a:lnTo>
                  <a:pt x="452564" y="3569081"/>
                </a:lnTo>
                <a:lnTo>
                  <a:pt x="466559" y="3581781"/>
                </a:lnTo>
                <a:lnTo>
                  <a:pt x="481101" y="3607308"/>
                </a:lnTo>
                <a:lnTo>
                  <a:pt x="496036" y="3620008"/>
                </a:lnTo>
                <a:lnTo>
                  <a:pt x="511162" y="3645535"/>
                </a:lnTo>
                <a:lnTo>
                  <a:pt x="3632593" y="509905"/>
                </a:lnTo>
                <a:close/>
              </a:path>
              <a:path w="4434840" h="4448810" extrusionOk="0">
                <a:moveTo>
                  <a:pt x="3770007" y="624586"/>
                </a:moveTo>
                <a:lnTo>
                  <a:pt x="3719969" y="586359"/>
                </a:lnTo>
                <a:lnTo>
                  <a:pt x="3703332" y="560832"/>
                </a:lnTo>
                <a:lnTo>
                  <a:pt x="571766" y="3709289"/>
                </a:lnTo>
                <a:lnTo>
                  <a:pt x="587273" y="3721989"/>
                </a:lnTo>
                <a:lnTo>
                  <a:pt x="603338" y="3747516"/>
                </a:lnTo>
                <a:lnTo>
                  <a:pt x="636422" y="3773043"/>
                </a:lnTo>
                <a:lnTo>
                  <a:pt x="3770007" y="624586"/>
                </a:lnTo>
                <a:close/>
              </a:path>
              <a:path w="4434840" h="4448810" extrusionOk="0">
                <a:moveTo>
                  <a:pt x="3897261" y="764794"/>
                </a:moveTo>
                <a:lnTo>
                  <a:pt x="3882021" y="752094"/>
                </a:lnTo>
                <a:lnTo>
                  <a:pt x="3866654" y="726567"/>
                </a:lnTo>
                <a:lnTo>
                  <a:pt x="3834650" y="701040"/>
                </a:lnTo>
                <a:lnTo>
                  <a:pt x="701078" y="3836670"/>
                </a:lnTo>
                <a:lnTo>
                  <a:pt x="718058" y="3862197"/>
                </a:lnTo>
                <a:lnTo>
                  <a:pt x="769759" y="3900424"/>
                </a:lnTo>
                <a:lnTo>
                  <a:pt x="3897261" y="764794"/>
                </a:lnTo>
                <a:close/>
              </a:path>
              <a:path w="4434840" h="4448810" extrusionOk="0">
                <a:moveTo>
                  <a:pt x="4014482" y="917702"/>
                </a:moveTo>
                <a:lnTo>
                  <a:pt x="4000766" y="892302"/>
                </a:lnTo>
                <a:lnTo>
                  <a:pt x="3986923" y="879475"/>
                </a:lnTo>
                <a:lnTo>
                  <a:pt x="3972699" y="854075"/>
                </a:lnTo>
                <a:lnTo>
                  <a:pt x="3957840" y="841248"/>
                </a:lnTo>
                <a:lnTo>
                  <a:pt x="842492" y="3964178"/>
                </a:lnTo>
                <a:lnTo>
                  <a:pt x="860945" y="3976878"/>
                </a:lnTo>
                <a:lnTo>
                  <a:pt x="898791" y="4002405"/>
                </a:lnTo>
                <a:lnTo>
                  <a:pt x="917206" y="4015232"/>
                </a:lnTo>
                <a:lnTo>
                  <a:pt x="4014482" y="917702"/>
                </a:lnTo>
                <a:close/>
              </a:path>
              <a:path w="4434840" h="4448810" extrusionOk="0">
                <a:moveTo>
                  <a:pt x="4117479" y="1070737"/>
                </a:moveTo>
                <a:lnTo>
                  <a:pt x="4105287" y="1057910"/>
                </a:lnTo>
                <a:lnTo>
                  <a:pt x="4092968" y="1032510"/>
                </a:lnTo>
                <a:lnTo>
                  <a:pt x="4080268" y="1006983"/>
                </a:lnTo>
                <a:lnTo>
                  <a:pt x="4066933" y="994283"/>
                </a:lnTo>
                <a:lnTo>
                  <a:pt x="994041" y="4078859"/>
                </a:lnTo>
                <a:lnTo>
                  <a:pt x="1033665" y="4104386"/>
                </a:lnTo>
                <a:lnTo>
                  <a:pt x="1074813" y="4129913"/>
                </a:lnTo>
                <a:lnTo>
                  <a:pt x="4117479" y="1070737"/>
                </a:lnTo>
                <a:close/>
              </a:path>
              <a:path w="4434840" h="4448810" extrusionOk="0">
                <a:moveTo>
                  <a:pt x="4180090" y="3250438"/>
                </a:moveTo>
                <a:lnTo>
                  <a:pt x="3248672" y="4193667"/>
                </a:lnTo>
                <a:lnTo>
                  <a:pt x="3377450" y="4117086"/>
                </a:lnTo>
                <a:lnTo>
                  <a:pt x="3460889" y="4066159"/>
                </a:lnTo>
                <a:lnTo>
                  <a:pt x="3501783" y="4027932"/>
                </a:lnTo>
                <a:lnTo>
                  <a:pt x="3582301" y="3976878"/>
                </a:lnTo>
                <a:lnTo>
                  <a:pt x="3621798" y="3938651"/>
                </a:lnTo>
                <a:lnTo>
                  <a:pt x="3660914" y="3913251"/>
                </a:lnTo>
                <a:lnTo>
                  <a:pt x="3899293" y="3671062"/>
                </a:lnTo>
                <a:lnTo>
                  <a:pt x="3932059" y="3632835"/>
                </a:lnTo>
                <a:lnTo>
                  <a:pt x="3963809" y="3594481"/>
                </a:lnTo>
                <a:lnTo>
                  <a:pt x="3994416" y="3543554"/>
                </a:lnTo>
                <a:lnTo>
                  <a:pt x="4024007" y="3505327"/>
                </a:lnTo>
                <a:lnTo>
                  <a:pt x="4052582" y="3467100"/>
                </a:lnTo>
                <a:lnTo>
                  <a:pt x="4080141" y="3428873"/>
                </a:lnTo>
                <a:lnTo>
                  <a:pt x="4106557" y="3377819"/>
                </a:lnTo>
                <a:lnTo>
                  <a:pt x="4132084" y="3339592"/>
                </a:lnTo>
                <a:lnTo>
                  <a:pt x="4156595" y="3301365"/>
                </a:lnTo>
                <a:lnTo>
                  <a:pt x="4180090" y="3250438"/>
                </a:lnTo>
                <a:close/>
              </a:path>
              <a:path w="4434840" h="4448810" extrusionOk="0">
                <a:moveTo>
                  <a:pt x="4210443" y="1249172"/>
                </a:moveTo>
                <a:lnTo>
                  <a:pt x="4188980" y="1198118"/>
                </a:lnTo>
                <a:lnTo>
                  <a:pt x="4177677" y="1185418"/>
                </a:lnTo>
                <a:lnTo>
                  <a:pt x="4165993" y="1159891"/>
                </a:lnTo>
                <a:lnTo>
                  <a:pt x="1159649" y="4180840"/>
                </a:lnTo>
                <a:lnTo>
                  <a:pt x="1180985" y="4193667"/>
                </a:lnTo>
                <a:lnTo>
                  <a:pt x="1202321" y="4193667"/>
                </a:lnTo>
                <a:lnTo>
                  <a:pt x="1246517" y="4219067"/>
                </a:lnTo>
                <a:lnTo>
                  <a:pt x="4210443" y="1249172"/>
                </a:lnTo>
                <a:close/>
              </a:path>
              <a:path w="4434840" h="4448810" extrusionOk="0">
                <a:moveTo>
                  <a:pt x="4289183" y="1427607"/>
                </a:moveTo>
                <a:lnTo>
                  <a:pt x="4270768" y="1376680"/>
                </a:lnTo>
                <a:lnTo>
                  <a:pt x="4261116" y="1363853"/>
                </a:lnTo>
                <a:lnTo>
                  <a:pt x="4250829" y="1338453"/>
                </a:lnTo>
                <a:lnTo>
                  <a:pt x="1335417" y="4257294"/>
                </a:lnTo>
                <a:lnTo>
                  <a:pt x="1405394" y="4295648"/>
                </a:lnTo>
                <a:lnTo>
                  <a:pt x="1428381" y="4295648"/>
                </a:lnTo>
                <a:lnTo>
                  <a:pt x="4289183" y="1427607"/>
                </a:lnTo>
                <a:close/>
              </a:path>
              <a:path w="4434840" h="4448810" extrusionOk="0">
                <a:moveTo>
                  <a:pt x="4353826" y="2816987"/>
                </a:moveTo>
                <a:lnTo>
                  <a:pt x="2814332" y="4359275"/>
                </a:lnTo>
                <a:lnTo>
                  <a:pt x="2961779" y="4321048"/>
                </a:lnTo>
                <a:lnTo>
                  <a:pt x="3010293" y="4295648"/>
                </a:lnTo>
                <a:lnTo>
                  <a:pt x="4289183" y="3020949"/>
                </a:lnTo>
                <a:lnTo>
                  <a:pt x="4306963" y="2969895"/>
                </a:lnTo>
                <a:lnTo>
                  <a:pt x="4323854" y="2918968"/>
                </a:lnTo>
                <a:lnTo>
                  <a:pt x="4339475" y="2868041"/>
                </a:lnTo>
                <a:lnTo>
                  <a:pt x="4353826" y="2816987"/>
                </a:lnTo>
                <a:close/>
              </a:path>
              <a:path w="4434840" h="4448810" extrusionOk="0">
                <a:moveTo>
                  <a:pt x="4353826" y="1631569"/>
                </a:moveTo>
                <a:lnTo>
                  <a:pt x="4323600" y="1529588"/>
                </a:lnTo>
                <a:lnTo>
                  <a:pt x="1527441" y="4333875"/>
                </a:lnTo>
                <a:lnTo>
                  <a:pt x="1552841" y="4346575"/>
                </a:lnTo>
                <a:lnTo>
                  <a:pt x="1603006" y="4359275"/>
                </a:lnTo>
                <a:lnTo>
                  <a:pt x="1628406" y="4359275"/>
                </a:lnTo>
                <a:lnTo>
                  <a:pt x="4353826" y="1631569"/>
                </a:lnTo>
                <a:close/>
              </a:path>
              <a:path w="4434840" h="4448810" extrusionOk="0">
                <a:moveTo>
                  <a:pt x="4402340" y="1848231"/>
                </a:moveTo>
                <a:lnTo>
                  <a:pt x="4397387" y="1810004"/>
                </a:lnTo>
                <a:lnTo>
                  <a:pt x="4391926" y="1784477"/>
                </a:lnTo>
                <a:lnTo>
                  <a:pt x="4386211" y="1759077"/>
                </a:lnTo>
                <a:lnTo>
                  <a:pt x="4380115" y="1733550"/>
                </a:lnTo>
                <a:lnTo>
                  <a:pt x="1731403" y="4384802"/>
                </a:lnTo>
                <a:lnTo>
                  <a:pt x="1758708" y="4397629"/>
                </a:lnTo>
                <a:lnTo>
                  <a:pt x="1786013" y="4397629"/>
                </a:lnTo>
                <a:lnTo>
                  <a:pt x="1813318" y="4410329"/>
                </a:lnTo>
                <a:lnTo>
                  <a:pt x="1840496" y="4410329"/>
                </a:lnTo>
                <a:lnTo>
                  <a:pt x="4402340" y="1848231"/>
                </a:lnTo>
                <a:close/>
              </a:path>
              <a:path w="4434840" h="4448810" extrusionOk="0">
                <a:moveTo>
                  <a:pt x="4418469" y="2485644"/>
                </a:moveTo>
                <a:lnTo>
                  <a:pt x="2485021" y="4423029"/>
                </a:lnTo>
                <a:lnTo>
                  <a:pt x="2563634" y="4423029"/>
                </a:lnTo>
                <a:lnTo>
                  <a:pt x="2602369" y="4410329"/>
                </a:lnTo>
                <a:lnTo>
                  <a:pt x="2640596" y="4410329"/>
                </a:lnTo>
                <a:lnTo>
                  <a:pt x="4394212" y="2638552"/>
                </a:lnTo>
                <a:lnTo>
                  <a:pt x="4401451" y="2600325"/>
                </a:lnTo>
                <a:lnTo>
                  <a:pt x="4407928" y="2562098"/>
                </a:lnTo>
                <a:lnTo>
                  <a:pt x="4413643" y="2523871"/>
                </a:lnTo>
                <a:lnTo>
                  <a:pt x="4418469" y="2485644"/>
                </a:lnTo>
                <a:close/>
              </a:path>
              <a:path w="4434840" h="4448810" extrusionOk="0">
                <a:moveTo>
                  <a:pt x="4430661" y="2077720"/>
                </a:moveTo>
                <a:lnTo>
                  <a:pt x="4428756" y="2052193"/>
                </a:lnTo>
                <a:lnTo>
                  <a:pt x="4426343" y="2013966"/>
                </a:lnTo>
                <a:lnTo>
                  <a:pt x="4420501" y="1962912"/>
                </a:lnTo>
                <a:lnTo>
                  <a:pt x="1957717" y="4423029"/>
                </a:lnTo>
                <a:lnTo>
                  <a:pt x="1988070" y="4435856"/>
                </a:lnTo>
                <a:lnTo>
                  <a:pt x="2079002" y="4435856"/>
                </a:lnTo>
                <a:lnTo>
                  <a:pt x="4430661" y="2077720"/>
                </a:lnTo>
                <a:close/>
              </a:path>
              <a:path w="4434840" h="4448810" extrusionOk="0">
                <a:moveTo>
                  <a:pt x="4434725" y="2205101"/>
                </a:moveTo>
                <a:lnTo>
                  <a:pt x="2206256" y="4448556"/>
                </a:lnTo>
                <a:lnTo>
                  <a:pt x="2307983" y="4448556"/>
                </a:lnTo>
                <a:lnTo>
                  <a:pt x="2341638" y="4435856"/>
                </a:lnTo>
                <a:lnTo>
                  <a:pt x="4430661" y="2345309"/>
                </a:lnTo>
                <a:lnTo>
                  <a:pt x="4432058" y="2307082"/>
                </a:lnTo>
                <a:lnTo>
                  <a:pt x="4433455" y="2281682"/>
                </a:lnTo>
                <a:lnTo>
                  <a:pt x="4434344" y="2243455"/>
                </a:lnTo>
                <a:lnTo>
                  <a:pt x="4434725" y="2205101"/>
                </a:lnTo>
                <a:close/>
              </a:path>
            </a:pathLst>
          </a:custGeom>
          <a:solidFill>
            <a:srgbClr val="7F7F7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endParaRPr sz="1867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" name="Google Shape;2254;p22">
            <a:extLst>
              <a:ext uri="{FF2B5EF4-FFF2-40B4-BE49-F238E27FC236}">
                <a16:creationId xmlns:a16="http://schemas.microsoft.com/office/drawing/2014/main" id="{3D0F4453-5DE2-ECE3-E6A6-9E938A2E073F}"/>
              </a:ext>
            </a:extLst>
          </p:cNvPr>
          <p:cNvSpPr/>
          <p:nvPr/>
        </p:nvSpPr>
        <p:spPr>
          <a:xfrm>
            <a:off x="2358841" y="2766762"/>
            <a:ext cx="2995067" cy="2823389"/>
          </a:xfrm>
          <a:custGeom>
            <a:avLst/>
            <a:gdLst/>
            <a:ahLst/>
            <a:cxnLst/>
            <a:rect l="l" t="t" r="r" b="b"/>
            <a:pathLst>
              <a:path w="4420870" h="4419600" extrusionOk="0">
                <a:moveTo>
                  <a:pt x="4420616" y="2209812"/>
                </a:moveTo>
                <a:lnTo>
                  <a:pt x="4420108" y="2159000"/>
                </a:lnTo>
                <a:lnTo>
                  <a:pt x="4418457" y="2108200"/>
                </a:lnTo>
                <a:lnTo>
                  <a:pt x="4415663" y="2057400"/>
                </a:lnTo>
                <a:lnTo>
                  <a:pt x="4411726" y="2006600"/>
                </a:lnTo>
                <a:lnTo>
                  <a:pt x="4406773" y="1955800"/>
                </a:lnTo>
                <a:lnTo>
                  <a:pt x="4400677" y="1905000"/>
                </a:lnTo>
                <a:lnTo>
                  <a:pt x="4393438" y="1854200"/>
                </a:lnTo>
                <a:lnTo>
                  <a:pt x="4385183" y="1803400"/>
                </a:lnTo>
                <a:lnTo>
                  <a:pt x="4375785" y="1752600"/>
                </a:lnTo>
                <a:lnTo>
                  <a:pt x="4365371" y="1714500"/>
                </a:lnTo>
                <a:lnTo>
                  <a:pt x="4353941" y="1663700"/>
                </a:lnTo>
                <a:lnTo>
                  <a:pt x="4341368" y="1612900"/>
                </a:lnTo>
                <a:lnTo>
                  <a:pt x="4327779" y="1562100"/>
                </a:lnTo>
                <a:lnTo>
                  <a:pt x="4313047" y="1524000"/>
                </a:lnTo>
                <a:lnTo>
                  <a:pt x="4297299" y="1473200"/>
                </a:lnTo>
                <a:lnTo>
                  <a:pt x="4288155" y="1445285"/>
                </a:lnTo>
                <a:lnTo>
                  <a:pt x="4288155" y="2209812"/>
                </a:lnTo>
                <a:lnTo>
                  <a:pt x="4287520" y="2260612"/>
                </a:lnTo>
                <a:lnTo>
                  <a:pt x="4285742" y="2298712"/>
                </a:lnTo>
                <a:lnTo>
                  <a:pt x="4282821" y="2349500"/>
                </a:lnTo>
                <a:lnTo>
                  <a:pt x="4278630" y="2400300"/>
                </a:lnTo>
                <a:lnTo>
                  <a:pt x="4273423" y="2451100"/>
                </a:lnTo>
                <a:lnTo>
                  <a:pt x="4266946" y="2501900"/>
                </a:lnTo>
                <a:lnTo>
                  <a:pt x="4259326" y="2552700"/>
                </a:lnTo>
                <a:lnTo>
                  <a:pt x="4250563" y="2603500"/>
                </a:lnTo>
                <a:lnTo>
                  <a:pt x="4240657" y="2654300"/>
                </a:lnTo>
                <a:lnTo>
                  <a:pt x="4229608" y="2692400"/>
                </a:lnTo>
                <a:lnTo>
                  <a:pt x="4217543" y="2743200"/>
                </a:lnTo>
                <a:lnTo>
                  <a:pt x="4204208" y="2794000"/>
                </a:lnTo>
                <a:lnTo>
                  <a:pt x="4189857" y="2844800"/>
                </a:lnTo>
                <a:lnTo>
                  <a:pt x="4174363" y="2882900"/>
                </a:lnTo>
                <a:lnTo>
                  <a:pt x="4157853" y="2933700"/>
                </a:lnTo>
                <a:lnTo>
                  <a:pt x="4140073" y="2971800"/>
                </a:lnTo>
                <a:lnTo>
                  <a:pt x="4121404" y="3022600"/>
                </a:lnTo>
                <a:lnTo>
                  <a:pt x="4101592" y="3073400"/>
                </a:lnTo>
                <a:lnTo>
                  <a:pt x="4080637" y="3111500"/>
                </a:lnTo>
                <a:lnTo>
                  <a:pt x="4058666" y="3149600"/>
                </a:lnTo>
                <a:lnTo>
                  <a:pt x="4035679" y="3200400"/>
                </a:lnTo>
                <a:lnTo>
                  <a:pt x="4011549" y="3238500"/>
                </a:lnTo>
                <a:lnTo>
                  <a:pt x="3986530" y="3289300"/>
                </a:lnTo>
                <a:lnTo>
                  <a:pt x="3960368" y="3327400"/>
                </a:lnTo>
                <a:lnTo>
                  <a:pt x="3933190" y="3365500"/>
                </a:lnTo>
                <a:lnTo>
                  <a:pt x="3904996" y="3403600"/>
                </a:lnTo>
                <a:lnTo>
                  <a:pt x="3875786" y="3441700"/>
                </a:lnTo>
                <a:lnTo>
                  <a:pt x="3845560" y="3492500"/>
                </a:lnTo>
                <a:lnTo>
                  <a:pt x="3814318" y="3530600"/>
                </a:lnTo>
                <a:lnTo>
                  <a:pt x="3782060" y="3568700"/>
                </a:lnTo>
                <a:lnTo>
                  <a:pt x="3748786" y="3606800"/>
                </a:lnTo>
                <a:lnTo>
                  <a:pt x="3714623" y="3632200"/>
                </a:lnTo>
                <a:lnTo>
                  <a:pt x="3679444" y="3670300"/>
                </a:lnTo>
                <a:lnTo>
                  <a:pt x="3643503" y="3708400"/>
                </a:lnTo>
                <a:lnTo>
                  <a:pt x="3606800" y="3746500"/>
                </a:lnTo>
                <a:lnTo>
                  <a:pt x="3569335" y="3771900"/>
                </a:lnTo>
                <a:lnTo>
                  <a:pt x="3531235" y="3810000"/>
                </a:lnTo>
                <a:lnTo>
                  <a:pt x="3492627" y="3835400"/>
                </a:lnTo>
                <a:lnTo>
                  <a:pt x="3453257" y="3873500"/>
                </a:lnTo>
                <a:lnTo>
                  <a:pt x="3372739" y="3924300"/>
                </a:lnTo>
                <a:lnTo>
                  <a:pt x="3289808" y="3975100"/>
                </a:lnTo>
                <a:lnTo>
                  <a:pt x="3204718" y="4025900"/>
                </a:lnTo>
                <a:lnTo>
                  <a:pt x="3073273" y="4102100"/>
                </a:lnTo>
                <a:lnTo>
                  <a:pt x="3028442" y="4114800"/>
                </a:lnTo>
                <a:lnTo>
                  <a:pt x="2983230" y="4140200"/>
                </a:lnTo>
                <a:lnTo>
                  <a:pt x="2844800" y="4178300"/>
                </a:lnTo>
                <a:lnTo>
                  <a:pt x="2797937" y="4203700"/>
                </a:lnTo>
                <a:lnTo>
                  <a:pt x="2702941" y="4229100"/>
                </a:lnTo>
                <a:lnTo>
                  <a:pt x="2654935" y="4229100"/>
                </a:lnTo>
                <a:lnTo>
                  <a:pt x="2509126" y="4267200"/>
                </a:lnTo>
                <a:lnTo>
                  <a:pt x="2410460" y="4267200"/>
                </a:lnTo>
                <a:lnTo>
                  <a:pt x="2360803" y="4279900"/>
                </a:lnTo>
                <a:lnTo>
                  <a:pt x="2059940" y="4279900"/>
                </a:lnTo>
                <a:lnTo>
                  <a:pt x="2010156" y="4267200"/>
                </a:lnTo>
                <a:lnTo>
                  <a:pt x="1911604" y="4267200"/>
                </a:lnTo>
                <a:lnTo>
                  <a:pt x="1765681" y="4229100"/>
                </a:lnTo>
                <a:lnTo>
                  <a:pt x="1717675" y="4229100"/>
                </a:lnTo>
                <a:lnTo>
                  <a:pt x="1622679" y="4203700"/>
                </a:lnTo>
                <a:lnTo>
                  <a:pt x="1575816" y="4178300"/>
                </a:lnTo>
                <a:lnTo>
                  <a:pt x="1437513" y="4140200"/>
                </a:lnTo>
                <a:lnTo>
                  <a:pt x="1392174" y="4114800"/>
                </a:lnTo>
                <a:lnTo>
                  <a:pt x="1347470" y="4102100"/>
                </a:lnTo>
                <a:lnTo>
                  <a:pt x="1215898" y="4025900"/>
                </a:lnTo>
                <a:lnTo>
                  <a:pt x="1130808" y="3975100"/>
                </a:lnTo>
                <a:lnTo>
                  <a:pt x="1048004" y="3924300"/>
                </a:lnTo>
                <a:lnTo>
                  <a:pt x="967486" y="3873500"/>
                </a:lnTo>
                <a:lnTo>
                  <a:pt x="928116" y="3835400"/>
                </a:lnTo>
                <a:lnTo>
                  <a:pt x="889381" y="3810000"/>
                </a:lnTo>
                <a:lnTo>
                  <a:pt x="851268" y="3771900"/>
                </a:lnTo>
                <a:lnTo>
                  <a:pt x="813943" y="3746500"/>
                </a:lnTo>
                <a:lnTo>
                  <a:pt x="777240" y="3708400"/>
                </a:lnTo>
                <a:lnTo>
                  <a:pt x="741172" y="3670300"/>
                </a:lnTo>
                <a:lnTo>
                  <a:pt x="705993" y="3632200"/>
                </a:lnTo>
                <a:lnTo>
                  <a:pt x="671830" y="3606800"/>
                </a:lnTo>
                <a:lnTo>
                  <a:pt x="638556" y="3568700"/>
                </a:lnTo>
                <a:lnTo>
                  <a:pt x="606425" y="3530600"/>
                </a:lnTo>
                <a:lnTo>
                  <a:pt x="575183" y="3492500"/>
                </a:lnTo>
                <a:lnTo>
                  <a:pt x="544957" y="3441700"/>
                </a:lnTo>
                <a:lnTo>
                  <a:pt x="515747" y="3403600"/>
                </a:lnTo>
                <a:lnTo>
                  <a:pt x="487553" y="3365500"/>
                </a:lnTo>
                <a:lnTo>
                  <a:pt x="460324" y="3327400"/>
                </a:lnTo>
                <a:lnTo>
                  <a:pt x="434174" y="3289300"/>
                </a:lnTo>
                <a:lnTo>
                  <a:pt x="409054" y="3238500"/>
                </a:lnTo>
                <a:lnTo>
                  <a:pt x="384987" y="3200400"/>
                </a:lnTo>
                <a:lnTo>
                  <a:pt x="361962" y="3149600"/>
                </a:lnTo>
                <a:lnTo>
                  <a:pt x="340004" y="3111500"/>
                </a:lnTo>
                <a:lnTo>
                  <a:pt x="319100" y="3073400"/>
                </a:lnTo>
                <a:lnTo>
                  <a:pt x="299275" y="3022600"/>
                </a:lnTo>
                <a:lnTo>
                  <a:pt x="280517" y="2971800"/>
                </a:lnTo>
                <a:lnTo>
                  <a:pt x="262851" y="2933700"/>
                </a:lnTo>
                <a:lnTo>
                  <a:pt x="246278" y="2882900"/>
                </a:lnTo>
                <a:lnTo>
                  <a:pt x="230797" y="2844800"/>
                </a:lnTo>
                <a:lnTo>
                  <a:pt x="216420" y="2794000"/>
                </a:lnTo>
                <a:lnTo>
                  <a:pt x="203149" y="2743200"/>
                </a:lnTo>
                <a:lnTo>
                  <a:pt x="191008" y="2692400"/>
                </a:lnTo>
                <a:lnTo>
                  <a:pt x="179984" y="2654300"/>
                </a:lnTo>
                <a:lnTo>
                  <a:pt x="170091" y="2603500"/>
                </a:lnTo>
                <a:lnTo>
                  <a:pt x="161340" y="2552700"/>
                </a:lnTo>
                <a:lnTo>
                  <a:pt x="153733" y="2501900"/>
                </a:lnTo>
                <a:lnTo>
                  <a:pt x="147281" y="2451100"/>
                </a:lnTo>
                <a:lnTo>
                  <a:pt x="141986" y="2400300"/>
                </a:lnTo>
                <a:lnTo>
                  <a:pt x="137845" y="2349500"/>
                </a:lnTo>
                <a:lnTo>
                  <a:pt x="134886" y="2298712"/>
                </a:lnTo>
                <a:lnTo>
                  <a:pt x="133108" y="2260612"/>
                </a:lnTo>
                <a:lnTo>
                  <a:pt x="132511" y="2209812"/>
                </a:lnTo>
                <a:lnTo>
                  <a:pt x="133108" y="2159000"/>
                </a:lnTo>
                <a:lnTo>
                  <a:pt x="134886" y="2108200"/>
                </a:lnTo>
                <a:lnTo>
                  <a:pt x="137845" y="2057400"/>
                </a:lnTo>
                <a:lnTo>
                  <a:pt x="141986" y="2006600"/>
                </a:lnTo>
                <a:lnTo>
                  <a:pt x="147281" y="1955800"/>
                </a:lnTo>
                <a:lnTo>
                  <a:pt x="153733" y="1905000"/>
                </a:lnTo>
                <a:lnTo>
                  <a:pt x="161340" y="1854200"/>
                </a:lnTo>
                <a:lnTo>
                  <a:pt x="170091" y="1803400"/>
                </a:lnTo>
                <a:lnTo>
                  <a:pt x="179984" y="1765300"/>
                </a:lnTo>
                <a:lnTo>
                  <a:pt x="191008" y="1714500"/>
                </a:lnTo>
                <a:lnTo>
                  <a:pt x="203149" y="1663700"/>
                </a:lnTo>
                <a:lnTo>
                  <a:pt x="216420" y="1612900"/>
                </a:lnTo>
                <a:lnTo>
                  <a:pt x="230797" y="1574800"/>
                </a:lnTo>
                <a:lnTo>
                  <a:pt x="246278" y="1524000"/>
                </a:lnTo>
                <a:lnTo>
                  <a:pt x="262851" y="1473200"/>
                </a:lnTo>
                <a:lnTo>
                  <a:pt x="280517" y="1435100"/>
                </a:lnTo>
                <a:lnTo>
                  <a:pt x="299275" y="1384300"/>
                </a:lnTo>
                <a:lnTo>
                  <a:pt x="319100" y="1346200"/>
                </a:lnTo>
                <a:lnTo>
                  <a:pt x="340004" y="1295400"/>
                </a:lnTo>
                <a:lnTo>
                  <a:pt x="361962" y="1257300"/>
                </a:lnTo>
                <a:lnTo>
                  <a:pt x="384987" y="1206500"/>
                </a:lnTo>
                <a:lnTo>
                  <a:pt x="409054" y="1168400"/>
                </a:lnTo>
                <a:lnTo>
                  <a:pt x="434174" y="1130300"/>
                </a:lnTo>
                <a:lnTo>
                  <a:pt x="460324" y="1079500"/>
                </a:lnTo>
                <a:lnTo>
                  <a:pt x="487553" y="1041400"/>
                </a:lnTo>
                <a:lnTo>
                  <a:pt x="515747" y="1003300"/>
                </a:lnTo>
                <a:lnTo>
                  <a:pt x="544957" y="965200"/>
                </a:lnTo>
                <a:lnTo>
                  <a:pt x="575183" y="927100"/>
                </a:lnTo>
                <a:lnTo>
                  <a:pt x="606425" y="889000"/>
                </a:lnTo>
                <a:lnTo>
                  <a:pt x="638556" y="850900"/>
                </a:lnTo>
                <a:lnTo>
                  <a:pt x="671830" y="812800"/>
                </a:lnTo>
                <a:lnTo>
                  <a:pt x="705993" y="774700"/>
                </a:lnTo>
                <a:lnTo>
                  <a:pt x="741172" y="736600"/>
                </a:lnTo>
                <a:lnTo>
                  <a:pt x="777240" y="698500"/>
                </a:lnTo>
                <a:lnTo>
                  <a:pt x="813943" y="660400"/>
                </a:lnTo>
                <a:lnTo>
                  <a:pt x="851268" y="635000"/>
                </a:lnTo>
                <a:lnTo>
                  <a:pt x="889381" y="596900"/>
                </a:lnTo>
                <a:lnTo>
                  <a:pt x="928116" y="571500"/>
                </a:lnTo>
                <a:lnTo>
                  <a:pt x="967486" y="533400"/>
                </a:lnTo>
                <a:lnTo>
                  <a:pt x="1048004" y="482600"/>
                </a:lnTo>
                <a:lnTo>
                  <a:pt x="1130808" y="431800"/>
                </a:lnTo>
                <a:lnTo>
                  <a:pt x="1215898" y="381000"/>
                </a:lnTo>
                <a:lnTo>
                  <a:pt x="1303147" y="330200"/>
                </a:lnTo>
                <a:lnTo>
                  <a:pt x="1347470" y="317500"/>
                </a:lnTo>
                <a:lnTo>
                  <a:pt x="1392174" y="292100"/>
                </a:lnTo>
                <a:lnTo>
                  <a:pt x="1437513" y="279400"/>
                </a:lnTo>
                <a:lnTo>
                  <a:pt x="1483233" y="254000"/>
                </a:lnTo>
                <a:lnTo>
                  <a:pt x="1862582" y="152400"/>
                </a:lnTo>
                <a:lnTo>
                  <a:pt x="1911604" y="152400"/>
                </a:lnTo>
                <a:lnTo>
                  <a:pt x="1960753" y="139700"/>
                </a:lnTo>
                <a:lnTo>
                  <a:pt x="2010156" y="139700"/>
                </a:lnTo>
                <a:lnTo>
                  <a:pt x="2059940" y="127000"/>
                </a:lnTo>
                <a:lnTo>
                  <a:pt x="2360803" y="127000"/>
                </a:lnTo>
                <a:lnTo>
                  <a:pt x="2410460" y="139700"/>
                </a:lnTo>
                <a:lnTo>
                  <a:pt x="2459863" y="139700"/>
                </a:lnTo>
                <a:lnTo>
                  <a:pt x="2509126" y="152400"/>
                </a:lnTo>
                <a:lnTo>
                  <a:pt x="2558034" y="152400"/>
                </a:lnTo>
                <a:lnTo>
                  <a:pt x="2937510" y="254000"/>
                </a:lnTo>
                <a:lnTo>
                  <a:pt x="2983230" y="279400"/>
                </a:lnTo>
                <a:lnTo>
                  <a:pt x="3028442" y="292100"/>
                </a:lnTo>
                <a:lnTo>
                  <a:pt x="3073273" y="317500"/>
                </a:lnTo>
                <a:lnTo>
                  <a:pt x="3117596" y="330200"/>
                </a:lnTo>
                <a:lnTo>
                  <a:pt x="3204718" y="381000"/>
                </a:lnTo>
                <a:lnTo>
                  <a:pt x="3289808" y="431800"/>
                </a:lnTo>
                <a:lnTo>
                  <a:pt x="3372739" y="482600"/>
                </a:lnTo>
                <a:lnTo>
                  <a:pt x="3453257" y="533400"/>
                </a:lnTo>
                <a:lnTo>
                  <a:pt x="3492627" y="571500"/>
                </a:lnTo>
                <a:lnTo>
                  <a:pt x="3531235" y="596900"/>
                </a:lnTo>
                <a:lnTo>
                  <a:pt x="3569335" y="635000"/>
                </a:lnTo>
                <a:lnTo>
                  <a:pt x="3606800" y="660400"/>
                </a:lnTo>
                <a:lnTo>
                  <a:pt x="3643503" y="698500"/>
                </a:lnTo>
                <a:lnTo>
                  <a:pt x="3679444" y="736600"/>
                </a:lnTo>
                <a:lnTo>
                  <a:pt x="3714623" y="774700"/>
                </a:lnTo>
                <a:lnTo>
                  <a:pt x="3748786" y="812800"/>
                </a:lnTo>
                <a:lnTo>
                  <a:pt x="3782060" y="850900"/>
                </a:lnTo>
                <a:lnTo>
                  <a:pt x="3814318" y="889000"/>
                </a:lnTo>
                <a:lnTo>
                  <a:pt x="3845560" y="927100"/>
                </a:lnTo>
                <a:lnTo>
                  <a:pt x="3875786" y="965200"/>
                </a:lnTo>
                <a:lnTo>
                  <a:pt x="3904996" y="1003300"/>
                </a:lnTo>
                <a:lnTo>
                  <a:pt x="3933190" y="1041400"/>
                </a:lnTo>
                <a:lnTo>
                  <a:pt x="3960368" y="1079500"/>
                </a:lnTo>
                <a:lnTo>
                  <a:pt x="3986530" y="1130300"/>
                </a:lnTo>
                <a:lnTo>
                  <a:pt x="4011549" y="1168400"/>
                </a:lnTo>
                <a:lnTo>
                  <a:pt x="4035679" y="1206500"/>
                </a:lnTo>
                <a:lnTo>
                  <a:pt x="4058666" y="1257300"/>
                </a:lnTo>
                <a:lnTo>
                  <a:pt x="4080637" y="1295400"/>
                </a:lnTo>
                <a:lnTo>
                  <a:pt x="4101592" y="1346200"/>
                </a:lnTo>
                <a:lnTo>
                  <a:pt x="4121404" y="1384300"/>
                </a:lnTo>
                <a:lnTo>
                  <a:pt x="4140073" y="1435100"/>
                </a:lnTo>
                <a:lnTo>
                  <a:pt x="4157853" y="1473200"/>
                </a:lnTo>
                <a:lnTo>
                  <a:pt x="4174363" y="1524000"/>
                </a:lnTo>
                <a:lnTo>
                  <a:pt x="4189857" y="1574800"/>
                </a:lnTo>
                <a:lnTo>
                  <a:pt x="4204208" y="1612900"/>
                </a:lnTo>
                <a:lnTo>
                  <a:pt x="4217543" y="1663700"/>
                </a:lnTo>
                <a:lnTo>
                  <a:pt x="4229608" y="1714500"/>
                </a:lnTo>
                <a:lnTo>
                  <a:pt x="4240657" y="1765300"/>
                </a:lnTo>
                <a:lnTo>
                  <a:pt x="4250563" y="1803400"/>
                </a:lnTo>
                <a:lnTo>
                  <a:pt x="4259326" y="1854200"/>
                </a:lnTo>
                <a:lnTo>
                  <a:pt x="4266946" y="1905000"/>
                </a:lnTo>
                <a:lnTo>
                  <a:pt x="4273423" y="1955800"/>
                </a:lnTo>
                <a:lnTo>
                  <a:pt x="4278630" y="2006600"/>
                </a:lnTo>
                <a:lnTo>
                  <a:pt x="4282821" y="2057400"/>
                </a:lnTo>
                <a:lnTo>
                  <a:pt x="4285742" y="2108200"/>
                </a:lnTo>
                <a:lnTo>
                  <a:pt x="4287520" y="2159000"/>
                </a:lnTo>
                <a:lnTo>
                  <a:pt x="4288155" y="2209812"/>
                </a:lnTo>
                <a:lnTo>
                  <a:pt x="4288155" y="1445285"/>
                </a:lnTo>
                <a:lnTo>
                  <a:pt x="4280662" y="1422400"/>
                </a:lnTo>
                <a:lnTo>
                  <a:pt x="4262882" y="1384300"/>
                </a:lnTo>
                <a:lnTo>
                  <a:pt x="4244086" y="1333500"/>
                </a:lnTo>
                <a:lnTo>
                  <a:pt x="4224274" y="1295400"/>
                </a:lnTo>
                <a:lnTo>
                  <a:pt x="4203446" y="1244600"/>
                </a:lnTo>
                <a:lnTo>
                  <a:pt x="4181602" y="1206500"/>
                </a:lnTo>
                <a:lnTo>
                  <a:pt x="4158742" y="1155700"/>
                </a:lnTo>
                <a:lnTo>
                  <a:pt x="4134866" y="1117600"/>
                </a:lnTo>
                <a:lnTo>
                  <a:pt x="4110101" y="1066800"/>
                </a:lnTo>
                <a:lnTo>
                  <a:pt x="4084193" y="1028700"/>
                </a:lnTo>
                <a:lnTo>
                  <a:pt x="4057396" y="990600"/>
                </a:lnTo>
                <a:lnTo>
                  <a:pt x="4029710" y="952500"/>
                </a:lnTo>
                <a:lnTo>
                  <a:pt x="4000881" y="901700"/>
                </a:lnTo>
                <a:lnTo>
                  <a:pt x="3971163" y="863600"/>
                </a:lnTo>
                <a:lnTo>
                  <a:pt x="3940556" y="825500"/>
                </a:lnTo>
                <a:lnTo>
                  <a:pt x="3908933" y="787400"/>
                </a:lnTo>
                <a:lnTo>
                  <a:pt x="3876421" y="749300"/>
                </a:lnTo>
                <a:lnTo>
                  <a:pt x="3842893" y="711200"/>
                </a:lnTo>
                <a:lnTo>
                  <a:pt x="3808476" y="673100"/>
                </a:lnTo>
                <a:lnTo>
                  <a:pt x="3773170" y="635000"/>
                </a:lnTo>
                <a:lnTo>
                  <a:pt x="3736975" y="609600"/>
                </a:lnTo>
                <a:lnTo>
                  <a:pt x="3700272" y="571500"/>
                </a:lnTo>
                <a:lnTo>
                  <a:pt x="3662934" y="533400"/>
                </a:lnTo>
                <a:lnTo>
                  <a:pt x="3624834" y="508000"/>
                </a:lnTo>
                <a:lnTo>
                  <a:pt x="3586226" y="469900"/>
                </a:lnTo>
                <a:lnTo>
                  <a:pt x="3507105" y="419100"/>
                </a:lnTo>
                <a:lnTo>
                  <a:pt x="3466719" y="381000"/>
                </a:lnTo>
                <a:lnTo>
                  <a:pt x="3384169" y="330200"/>
                </a:lnTo>
                <a:lnTo>
                  <a:pt x="3299460" y="279400"/>
                </a:lnTo>
                <a:lnTo>
                  <a:pt x="3212846" y="228600"/>
                </a:lnTo>
                <a:lnTo>
                  <a:pt x="3168777" y="215900"/>
                </a:lnTo>
                <a:lnTo>
                  <a:pt x="3079242" y="165100"/>
                </a:lnTo>
                <a:lnTo>
                  <a:pt x="2988056" y="139700"/>
                </a:lnTo>
                <a:lnTo>
                  <a:pt x="2964942" y="127000"/>
                </a:lnTo>
                <a:lnTo>
                  <a:pt x="2941828" y="114300"/>
                </a:lnTo>
                <a:lnTo>
                  <a:pt x="2608326" y="25400"/>
                </a:lnTo>
                <a:lnTo>
                  <a:pt x="2559431" y="25400"/>
                </a:lnTo>
                <a:lnTo>
                  <a:pt x="2510282" y="12700"/>
                </a:lnTo>
                <a:lnTo>
                  <a:pt x="2460866" y="12700"/>
                </a:lnTo>
                <a:lnTo>
                  <a:pt x="2411095" y="0"/>
                </a:lnTo>
                <a:lnTo>
                  <a:pt x="2009521" y="0"/>
                </a:lnTo>
                <a:lnTo>
                  <a:pt x="1959864" y="12700"/>
                </a:lnTo>
                <a:lnTo>
                  <a:pt x="1910334" y="12700"/>
                </a:lnTo>
                <a:lnTo>
                  <a:pt x="1861185" y="25400"/>
                </a:lnTo>
                <a:lnTo>
                  <a:pt x="1812290" y="25400"/>
                </a:lnTo>
                <a:lnTo>
                  <a:pt x="1478788" y="114300"/>
                </a:lnTo>
                <a:lnTo>
                  <a:pt x="1432560" y="139700"/>
                </a:lnTo>
                <a:lnTo>
                  <a:pt x="1341374" y="165100"/>
                </a:lnTo>
                <a:lnTo>
                  <a:pt x="1251839" y="215900"/>
                </a:lnTo>
                <a:lnTo>
                  <a:pt x="1207770" y="228600"/>
                </a:lnTo>
                <a:lnTo>
                  <a:pt x="1121156" y="279400"/>
                </a:lnTo>
                <a:lnTo>
                  <a:pt x="1036447" y="330200"/>
                </a:lnTo>
                <a:lnTo>
                  <a:pt x="954024" y="381000"/>
                </a:lnTo>
                <a:lnTo>
                  <a:pt x="913511" y="419100"/>
                </a:lnTo>
                <a:lnTo>
                  <a:pt x="834390" y="469900"/>
                </a:lnTo>
                <a:lnTo>
                  <a:pt x="795782" y="508000"/>
                </a:lnTo>
                <a:lnTo>
                  <a:pt x="757809" y="533400"/>
                </a:lnTo>
                <a:lnTo>
                  <a:pt x="720344" y="571500"/>
                </a:lnTo>
                <a:lnTo>
                  <a:pt x="683641" y="609600"/>
                </a:lnTo>
                <a:lnTo>
                  <a:pt x="647573" y="635000"/>
                </a:lnTo>
                <a:lnTo>
                  <a:pt x="612140" y="673100"/>
                </a:lnTo>
                <a:lnTo>
                  <a:pt x="577723" y="711200"/>
                </a:lnTo>
                <a:lnTo>
                  <a:pt x="544322" y="749300"/>
                </a:lnTo>
                <a:lnTo>
                  <a:pt x="511683" y="787400"/>
                </a:lnTo>
                <a:lnTo>
                  <a:pt x="480060" y="825500"/>
                </a:lnTo>
                <a:lnTo>
                  <a:pt x="449453" y="863600"/>
                </a:lnTo>
                <a:lnTo>
                  <a:pt x="419747" y="901700"/>
                </a:lnTo>
                <a:lnTo>
                  <a:pt x="391007" y="952500"/>
                </a:lnTo>
                <a:lnTo>
                  <a:pt x="363232" y="990600"/>
                </a:lnTo>
                <a:lnTo>
                  <a:pt x="336435" y="1028700"/>
                </a:lnTo>
                <a:lnTo>
                  <a:pt x="310616" y="1066800"/>
                </a:lnTo>
                <a:lnTo>
                  <a:pt x="285788" y="1117600"/>
                </a:lnTo>
                <a:lnTo>
                  <a:pt x="261937" y="1155700"/>
                </a:lnTo>
                <a:lnTo>
                  <a:pt x="239102" y="1206500"/>
                </a:lnTo>
                <a:lnTo>
                  <a:pt x="217258" y="1244600"/>
                </a:lnTo>
                <a:lnTo>
                  <a:pt x="196418" y="1295400"/>
                </a:lnTo>
                <a:lnTo>
                  <a:pt x="176606" y="1333500"/>
                </a:lnTo>
                <a:lnTo>
                  <a:pt x="157810" y="1384300"/>
                </a:lnTo>
                <a:lnTo>
                  <a:pt x="140030" y="1422400"/>
                </a:lnTo>
                <a:lnTo>
                  <a:pt x="123291" y="1473200"/>
                </a:lnTo>
                <a:lnTo>
                  <a:pt x="107594" y="1524000"/>
                </a:lnTo>
                <a:lnTo>
                  <a:pt x="92938" y="1562100"/>
                </a:lnTo>
                <a:lnTo>
                  <a:pt x="79324" y="1612900"/>
                </a:lnTo>
                <a:lnTo>
                  <a:pt x="66776" y="1663700"/>
                </a:lnTo>
                <a:lnTo>
                  <a:pt x="55283" y="1714500"/>
                </a:lnTo>
                <a:lnTo>
                  <a:pt x="44856" y="1752600"/>
                </a:lnTo>
                <a:lnTo>
                  <a:pt x="35509" y="1803400"/>
                </a:lnTo>
                <a:lnTo>
                  <a:pt x="27228" y="1854200"/>
                </a:lnTo>
                <a:lnTo>
                  <a:pt x="20027" y="1905000"/>
                </a:lnTo>
                <a:lnTo>
                  <a:pt x="13944" y="1955800"/>
                </a:lnTo>
                <a:lnTo>
                  <a:pt x="8940" y="2006600"/>
                </a:lnTo>
                <a:lnTo>
                  <a:pt x="5041" y="2057400"/>
                </a:lnTo>
                <a:lnTo>
                  <a:pt x="2235" y="2108200"/>
                </a:lnTo>
                <a:lnTo>
                  <a:pt x="558" y="2159000"/>
                </a:lnTo>
                <a:lnTo>
                  <a:pt x="0" y="2209812"/>
                </a:lnTo>
                <a:lnTo>
                  <a:pt x="558" y="2260612"/>
                </a:lnTo>
                <a:lnTo>
                  <a:pt x="2235" y="2311412"/>
                </a:lnTo>
                <a:lnTo>
                  <a:pt x="8940" y="2400300"/>
                </a:lnTo>
                <a:lnTo>
                  <a:pt x="13944" y="2451100"/>
                </a:lnTo>
                <a:lnTo>
                  <a:pt x="20027" y="2501900"/>
                </a:lnTo>
                <a:lnTo>
                  <a:pt x="27228" y="2552700"/>
                </a:lnTo>
                <a:lnTo>
                  <a:pt x="35509" y="2603500"/>
                </a:lnTo>
                <a:lnTo>
                  <a:pt x="44856" y="2654300"/>
                </a:lnTo>
                <a:lnTo>
                  <a:pt x="55283" y="2705100"/>
                </a:lnTo>
                <a:lnTo>
                  <a:pt x="66776" y="2743200"/>
                </a:lnTo>
                <a:lnTo>
                  <a:pt x="79324" y="2794000"/>
                </a:lnTo>
                <a:lnTo>
                  <a:pt x="92938" y="2844800"/>
                </a:lnTo>
                <a:lnTo>
                  <a:pt x="107594" y="2895600"/>
                </a:lnTo>
                <a:lnTo>
                  <a:pt x="123291" y="2933700"/>
                </a:lnTo>
                <a:lnTo>
                  <a:pt x="140030" y="2984500"/>
                </a:lnTo>
                <a:lnTo>
                  <a:pt x="157810" y="3022600"/>
                </a:lnTo>
                <a:lnTo>
                  <a:pt x="176606" y="3073400"/>
                </a:lnTo>
                <a:lnTo>
                  <a:pt x="196418" y="3124200"/>
                </a:lnTo>
                <a:lnTo>
                  <a:pt x="217258" y="3162300"/>
                </a:lnTo>
                <a:lnTo>
                  <a:pt x="239102" y="3213100"/>
                </a:lnTo>
                <a:lnTo>
                  <a:pt x="261937" y="3251200"/>
                </a:lnTo>
                <a:lnTo>
                  <a:pt x="285788" y="3289300"/>
                </a:lnTo>
                <a:lnTo>
                  <a:pt x="310616" y="3340100"/>
                </a:lnTo>
                <a:lnTo>
                  <a:pt x="336435" y="3378200"/>
                </a:lnTo>
                <a:lnTo>
                  <a:pt x="363232" y="3416300"/>
                </a:lnTo>
                <a:lnTo>
                  <a:pt x="391007" y="3467100"/>
                </a:lnTo>
                <a:lnTo>
                  <a:pt x="419747" y="3505200"/>
                </a:lnTo>
                <a:lnTo>
                  <a:pt x="449453" y="3543300"/>
                </a:lnTo>
                <a:lnTo>
                  <a:pt x="480060" y="3581400"/>
                </a:lnTo>
                <a:lnTo>
                  <a:pt x="511683" y="3619500"/>
                </a:lnTo>
                <a:lnTo>
                  <a:pt x="544322" y="3657600"/>
                </a:lnTo>
                <a:lnTo>
                  <a:pt x="577723" y="3695700"/>
                </a:lnTo>
                <a:lnTo>
                  <a:pt x="612140" y="3733800"/>
                </a:lnTo>
                <a:lnTo>
                  <a:pt x="647573" y="3771900"/>
                </a:lnTo>
                <a:lnTo>
                  <a:pt x="683641" y="3797300"/>
                </a:lnTo>
                <a:lnTo>
                  <a:pt x="720344" y="3835400"/>
                </a:lnTo>
                <a:lnTo>
                  <a:pt x="757809" y="3873500"/>
                </a:lnTo>
                <a:lnTo>
                  <a:pt x="795782" y="3898900"/>
                </a:lnTo>
                <a:lnTo>
                  <a:pt x="834390" y="3937000"/>
                </a:lnTo>
                <a:lnTo>
                  <a:pt x="873760" y="3962400"/>
                </a:lnTo>
                <a:lnTo>
                  <a:pt x="913511" y="4000500"/>
                </a:lnTo>
                <a:lnTo>
                  <a:pt x="994918" y="4051300"/>
                </a:lnTo>
                <a:lnTo>
                  <a:pt x="1078611" y="4102100"/>
                </a:lnTo>
                <a:lnTo>
                  <a:pt x="1164209" y="4152900"/>
                </a:lnTo>
                <a:lnTo>
                  <a:pt x="1251839" y="4203700"/>
                </a:lnTo>
                <a:lnTo>
                  <a:pt x="1296416" y="4216400"/>
                </a:lnTo>
                <a:lnTo>
                  <a:pt x="1341374" y="4241800"/>
                </a:lnTo>
                <a:lnTo>
                  <a:pt x="1386713" y="4254500"/>
                </a:lnTo>
                <a:lnTo>
                  <a:pt x="1432560" y="4279900"/>
                </a:lnTo>
                <a:lnTo>
                  <a:pt x="1861185" y="4394200"/>
                </a:lnTo>
                <a:lnTo>
                  <a:pt x="1910334" y="4394200"/>
                </a:lnTo>
                <a:lnTo>
                  <a:pt x="1959864" y="4406900"/>
                </a:lnTo>
                <a:lnTo>
                  <a:pt x="2109470" y="4406900"/>
                </a:lnTo>
                <a:lnTo>
                  <a:pt x="2159889" y="4419600"/>
                </a:lnTo>
                <a:lnTo>
                  <a:pt x="2260854" y="4419600"/>
                </a:lnTo>
                <a:lnTo>
                  <a:pt x="2311146" y="4406900"/>
                </a:lnTo>
                <a:lnTo>
                  <a:pt x="2460866" y="4406900"/>
                </a:lnTo>
                <a:lnTo>
                  <a:pt x="2510282" y="4394200"/>
                </a:lnTo>
                <a:lnTo>
                  <a:pt x="2559431" y="4394200"/>
                </a:lnTo>
                <a:lnTo>
                  <a:pt x="2988056" y="4279900"/>
                </a:lnTo>
                <a:lnTo>
                  <a:pt x="3033903" y="4254500"/>
                </a:lnTo>
                <a:lnTo>
                  <a:pt x="3079242" y="4241800"/>
                </a:lnTo>
                <a:lnTo>
                  <a:pt x="3124200" y="4216400"/>
                </a:lnTo>
                <a:lnTo>
                  <a:pt x="3168777" y="4203700"/>
                </a:lnTo>
                <a:lnTo>
                  <a:pt x="3256407" y="4152900"/>
                </a:lnTo>
                <a:lnTo>
                  <a:pt x="3342132" y="4102100"/>
                </a:lnTo>
                <a:lnTo>
                  <a:pt x="3425698" y="4051300"/>
                </a:lnTo>
                <a:lnTo>
                  <a:pt x="3507105" y="4000500"/>
                </a:lnTo>
                <a:lnTo>
                  <a:pt x="3546983" y="3962400"/>
                </a:lnTo>
                <a:lnTo>
                  <a:pt x="3586226" y="3937000"/>
                </a:lnTo>
                <a:lnTo>
                  <a:pt x="3624834" y="3898900"/>
                </a:lnTo>
                <a:lnTo>
                  <a:pt x="3662934" y="3873500"/>
                </a:lnTo>
                <a:lnTo>
                  <a:pt x="3700272" y="3835400"/>
                </a:lnTo>
                <a:lnTo>
                  <a:pt x="3736975" y="3797300"/>
                </a:lnTo>
                <a:lnTo>
                  <a:pt x="3773170" y="3771900"/>
                </a:lnTo>
                <a:lnTo>
                  <a:pt x="3808476" y="3733800"/>
                </a:lnTo>
                <a:lnTo>
                  <a:pt x="3842893" y="3695700"/>
                </a:lnTo>
                <a:lnTo>
                  <a:pt x="3876421" y="3657600"/>
                </a:lnTo>
                <a:lnTo>
                  <a:pt x="3908933" y="3619500"/>
                </a:lnTo>
                <a:lnTo>
                  <a:pt x="3940556" y="3581400"/>
                </a:lnTo>
                <a:lnTo>
                  <a:pt x="3971163" y="3543300"/>
                </a:lnTo>
                <a:lnTo>
                  <a:pt x="4000881" y="3505200"/>
                </a:lnTo>
                <a:lnTo>
                  <a:pt x="4029710" y="3467100"/>
                </a:lnTo>
                <a:lnTo>
                  <a:pt x="4057396" y="3416300"/>
                </a:lnTo>
                <a:lnTo>
                  <a:pt x="4084193" y="3378200"/>
                </a:lnTo>
                <a:lnTo>
                  <a:pt x="4110101" y="3340100"/>
                </a:lnTo>
                <a:lnTo>
                  <a:pt x="4134866" y="3289300"/>
                </a:lnTo>
                <a:lnTo>
                  <a:pt x="4158742" y="3251200"/>
                </a:lnTo>
                <a:lnTo>
                  <a:pt x="4181602" y="3213100"/>
                </a:lnTo>
                <a:lnTo>
                  <a:pt x="4203446" y="3162300"/>
                </a:lnTo>
                <a:lnTo>
                  <a:pt x="4224274" y="3124200"/>
                </a:lnTo>
                <a:lnTo>
                  <a:pt x="4244086" y="3073400"/>
                </a:lnTo>
                <a:lnTo>
                  <a:pt x="4262882" y="3022600"/>
                </a:lnTo>
                <a:lnTo>
                  <a:pt x="4280662" y="2984500"/>
                </a:lnTo>
                <a:lnTo>
                  <a:pt x="4297299" y="2933700"/>
                </a:lnTo>
                <a:lnTo>
                  <a:pt x="4313047" y="2895600"/>
                </a:lnTo>
                <a:lnTo>
                  <a:pt x="4327779" y="2844800"/>
                </a:lnTo>
                <a:lnTo>
                  <a:pt x="4341368" y="2794000"/>
                </a:lnTo>
                <a:lnTo>
                  <a:pt x="4353941" y="2743200"/>
                </a:lnTo>
                <a:lnTo>
                  <a:pt x="4365371" y="2705100"/>
                </a:lnTo>
                <a:lnTo>
                  <a:pt x="4375785" y="2654300"/>
                </a:lnTo>
                <a:lnTo>
                  <a:pt x="4385183" y="2603500"/>
                </a:lnTo>
                <a:lnTo>
                  <a:pt x="4393438" y="2552700"/>
                </a:lnTo>
                <a:lnTo>
                  <a:pt x="4400677" y="2501900"/>
                </a:lnTo>
                <a:lnTo>
                  <a:pt x="4406773" y="2451100"/>
                </a:lnTo>
                <a:lnTo>
                  <a:pt x="4411726" y="2400300"/>
                </a:lnTo>
                <a:lnTo>
                  <a:pt x="4418457" y="2311412"/>
                </a:lnTo>
                <a:lnTo>
                  <a:pt x="4420108" y="2260612"/>
                </a:lnTo>
                <a:lnTo>
                  <a:pt x="4420616" y="2209812"/>
                </a:lnTo>
                <a:close/>
              </a:path>
            </a:pathLst>
          </a:custGeom>
          <a:solidFill>
            <a:srgbClr val="363636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endParaRPr sz="1867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2251;p22">
            <a:extLst>
              <a:ext uri="{FF2B5EF4-FFF2-40B4-BE49-F238E27FC236}">
                <a16:creationId xmlns:a16="http://schemas.microsoft.com/office/drawing/2014/main" id="{367F77CB-ED19-1D01-02B5-ECE48894C134}"/>
              </a:ext>
            </a:extLst>
          </p:cNvPr>
          <p:cNvSpPr/>
          <p:nvPr/>
        </p:nvSpPr>
        <p:spPr>
          <a:xfrm>
            <a:off x="8293625" y="3377452"/>
            <a:ext cx="3477041" cy="2877489"/>
          </a:xfrm>
          <a:custGeom>
            <a:avLst/>
            <a:gdLst/>
            <a:ahLst/>
            <a:cxnLst/>
            <a:rect l="l" t="t" r="r" b="b"/>
            <a:pathLst>
              <a:path w="4434840" h="4448810" extrusionOk="0">
                <a:moveTo>
                  <a:pt x="1327416" y="178435"/>
                </a:moveTo>
                <a:lnTo>
                  <a:pt x="1186700" y="254889"/>
                </a:lnTo>
                <a:lnTo>
                  <a:pt x="1140726" y="267716"/>
                </a:lnTo>
                <a:lnTo>
                  <a:pt x="1095387" y="293116"/>
                </a:lnTo>
                <a:lnTo>
                  <a:pt x="1050556" y="331470"/>
                </a:lnTo>
                <a:lnTo>
                  <a:pt x="331343" y="1045210"/>
                </a:lnTo>
                <a:lnTo>
                  <a:pt x="303733" y="1096264"/>
                </a:lnTo>
                <a:lnTo>
                  <a:pt x="277469" y="1134491"/>
                </a:lnTo>
                <a:lnTo>
                  <a:pt x="252552" y="1185418"/>
                </a:lnTo>
                <a:lnTo>
                  <a:pt x="228981" y="1236472"/>
                </a:lnTo>
                <a:lnTo>
                  <a:pt x="206756" y="1274699"/>
                </a:lnTo>
                <a:lnTo>
                  <a:pt x="185889" y="1325626"/>
                </a:lnTo>
                <a:lnTo>
                  <a:pt x="1327416" y="178435"/>
                </a:lnTo>
                <a:close/>
              </a:path>
              <a:path w="4434840" h="4448810" extrusionOk="0">
                <a:moveTo>
                  <a:pt x="1719338" y="50927"/>
                </a:moveTo>
                <a:lnTo>
                  <a:pt x="1537474" y="101981"/>
                </a:lnTo>
                <a:lnTo>
                  <a:pt x="105067" y="1542288"/>
                </a:lnTo>
                <a:lnTo>
                  <a:pt x="91490" y="1580515"/>
                </a:lnTo>
                <a:lnTo>
                  <a:pt x="78295" y="1631569"/>
                </a:lnTo>
                <a:lnTo>
                  <a:pt x="65862" y="1669796"/>
                </a:lnTo>
                <a:lnTo>
                  <a:pt x="54559" y="1720723"/>
                </a:lnTo>
                <a:lnTo>
                  <a:pt x="1719338" y="50927"/>
                </a:lnTo>
                <a:close/>
              </a:path>
              <a:path w="4434840" h="4448810" extrusionOk="0">
                <a:moveTo>
                  <a:pt x="2030488" y="0"/>
                </a:moveTo>
                <a:lnTo>
                  <a:pt x="1992896" y="0"/>
                </a:lnTo>
                <a:lnTo>
                  <a:pt x="1955685" y="12700"/>
                </a:lnTo>
                <a:lnTo>
                  <a:pt x="1918474" y="12700"/>
                </a:lnTo>
                <a:lnTo>
                  <a:pt x="1881009" y="25527"/>
                </a:lnTo>
                <a:lnTo>
                  <a:pt x="26276" y="1886458"/>
                </a:lnTo>
                <a:lnTo>
                  <a:pt x="20599" y="1924685"/>
                </a:lnTo>
                <a:lnTo>
                  <a:pt x="15671" y="1962912"/>
                </a:lnTo>
                <a:lnTo>
                  <a:pt x="11506" y="1988439"/>
                </a:lnTo>
                <a:lnTo>
                  <a:pt x="8089" y="2026666"/>
                </a:lnTo>
                <a:lnTo>
                  <a:pt x="2030488" y="0"/>
                </a:lnTo>
                <a:close/>
              </a:path>
              <a:path w="4434840" h="4448810" extrusionOk="0">
                <a:moveTo>
                  <a:pt x="2299220" y="0"/>
                </a:moveTo>
                <a:lnTo>
                  <a:pt x="2169807" y="0"/>
                </a:lnTo>
                <a:lnTo>
                  <a:pt x="0" y="2166874"/>
                </a:lnTo>
                <a:lnTo>
                  <a:pt x="266" y="2243455"/>
                </a:lnTo>
                <a:lnTo>
                  <a:pt x="2032" y="2307082"/>
                </a:lnTo>
                <a:lnTo>
                  <a:pt x="2299220" y="0"/>
                </a:lnTo>
                <a:close/>
              </a:path>
              <a:path w="4434840" h="4448810" extrusionOk="0">
                <a:moveTo>
                  <a:pt x="2541663" y="12700"/>
                </a:moveTo>
                <a:lnTo>
                  <a:pt x="2453525" y="12700"/>
                </a:lnTo>
                <a:lnTo>
                  <a:pt x="2424442" y="0"/>
                </a:lnTo>
                <a:lnTo>
                  <a:pt x="10109" y="2421902"/>
                </a:lnTo>
                <a:lnTo>
                  <a:pt x="13169" y="2460129"/>
                </a:lnTo>
                <a:lnTo>
                  <a:pt x="16421" y="2485644"/>
                </a:lnTo>
                <a:lnTo>
                  <a:pt x="20053" y="2511044"/>
                </a:lnTo>
                <a:lnTo>
                  <a:pt x="24257" y="2549271"/>
                </a:lnTo>
                <a:lnTo>
                  <a:pt x="2541663" y="12700"/>
                </a:lnTo>
                <a:close/>
              </a:path>
              <a:path w="4434840" h="4448810" extrusionOk="0">
                <a:moveTo>
                  <a:pt x="2759849" y="63754"/>
                </a:moveTo>
                <a:lnTo>
                  <a:pt x="2732798" y="50927"/>
                </a:lnTo>
                <a:lnTo>
                  <a:pt x="2679712" y="38227"/>
                </a:lnTo>
                <a:lnTo>
                  <a:pt x="2652661" y="38227"/>
                </a:lnTo>
                <a:lnTo>
                  <a:pt x="42443" y="2651252"/>
                </a:lnTo>
                <a:lnTo>
                  <a:pt x="48501" y="2689479"/>
                </a:lnTo>
                <a:lnTo>
                  <a:pt x="66687" y="2766060"/>
                </a:lnTo>
                <a:lnTo>
                  <a:pt x="2759849" y="63754"/>
                </a:lnTo>
                <a:close/>
              </a:path>
              <a:path w="4434840" h="4448810" extrusionOk="0">
                <a:moveTo>
                  <a:pt x="2963811" y="127508"/>
                </a:moveTo>
                <a:lnTo>
                  <a:pt x="2914408" y="101981"/>
                </a:lnTo>
                <a:lnTo>
                  <a:pt x="2889377" y="101981"/>
                </a:lnTo>
                <a:lnTo>
                  <a:pt x="2864866" y="89281"/>
                </a:lnTo>
                <a:lnTo>
                  <a:pt x="96989" y="2868041"/>
                </a:lnTo>
                <a:lnTo>
                  <a:pt x="112395" y="2918968"/>
                </a:lnTo>
                <a:lnTo>
                  <a:pt x="120573" y="2944495"/>
                </a:lnTo>
                <a:lnTo>
                  <a:pt x="129311" y="2969895"/>
                </a:lnTo>
                <a:lnTo>
                  <a:pt x="2963811" y="127508"/>
                </a:lnTo>
                <a:close/>
              </a:path>
              <a:path w="4434840" h="4448810" extrusionOk="0">
                <a:moveTo>
                  <a:pt x="3149739" y="203962"/>
                </a:moveTo>
                <a:lnTo>
                  <a:pt x="3058807" y="152908"/>
                </a:lnTo>
                <a:lnTo>
                  <a:pt x="165684" y="3059176"/>
                </a:lnTo>
                <a:lnTo>
                  <a:pt x="175120" y="3084703"/>
                </a:lnTo>
                <a:lnTo>
                  <a:pt x="185127" y="3110103"/>
                </a:lnTo>
                <a:lnTo>
                  <a:pt x="195516" y="3135630"/>
                </a:lnTo>
                <a:lnTo>
                  <a:pt x="206082" y="3148457"/>
                </a:lnTo>
                <a:lnTo>
                  <a:pt x="3149739" y="203962"/>
                </a:lnTo>
                <a:close/>
              </a:path>
              <a:path w="4434840" h="4448810" extrusionOk="0">
                <a:moveTo>
                  <a:pt x="3321443" y="293116"/>
                </a:moveTo>
                <a:lnTo>
                  <a:pt x="3236607" y="242189"/>
                </a:lnTo>
                <a:lnTo>
                  <a:pt x="246494" y="3250438"/>
                </a:lnTo>
                <a:lnTo>
                  <a:pt x="257441" y="3263138"/>
                </a:lnTo>
                <a:lnTo>
                  <a:pt x="268973" y="3288665"/>
                </a:lnTo>
                <a:lnTo>
                  <a:pt x="280873" y="3314065"/>
                </a:lnTo>
                <a:lnTo>
                  <a:pt x="292963" y="3326892"/>
                </a:lnTo>
                <a:lnTo>
                  <a:pt x="3321443" y="293116"/>
                </a:lnTo>
                <a:close/>
              </a:path>
              <a:path w="4434840" h="4448810" extrusionOk="0">
                <a:moveTo>
                  <a:pt x="3483114" y="395097"/>
                </a:moveTo>
                <a:lnTo>
                  <a:pt x="3404247" y="344170"/>
                </a:lnTo>
                <a:lnTo>
                  <a:pt x="343471" y="3416046"/>
                </a:lnTo>
                <a:lnTo>
                  <a:pt x="355942" y="3428873"/>
                </a:lnTo>
                <a:lnTo>
                  <a:pt x="368973" y="3454273"/>
                </a:lnTo>
                <a:lnTo>
                  <a:pt x="382397" y="3467100"/>
                </a:lnTo>
                <a:lnTo>
                  <a:pt x="395998" y="3492500"/>
                </a:lnTo>
                <a:lnTo>
                  <a:pt x="3483114" y="395097"/>
                </a:lnTo>
                <a:close/>
              </a:path>
              <a:path w="4434840" h="4448810" extrusionOk="0">
                <a:moveTo>
                  <a:pt x="3632593" y="509905"/>
                </a:moveTo>
                <a:lnTo>
                  <a:pt x="3614432" y="497078"/>
                </a:lnTo>
                <a:lnTo>
                  <a:pt x="3596271" y="471678"/>
                </a:lnTo>
                <a:lnTo>
                  <a:pt x="3559822" y="446151"/>
                </a:lnTo>
                <a:lnTo>
                  <a:pt x="452564" y="3569081"/>
                </a:lnTo>
                <a:lnTo>
                  <a:pt x="466559" y="3581781"/>
                </a:lnTo>
                <a:lnTo>
                  <a:pt x="481101" y="3607308"/>
                </a:lnTo>
                <a:lnTo>
                  <a:pt x="496036" y="3620008"/>
                </a:lnTo>
                <a:lnTo>
                  <a:pt x="511162" y="3645535"/>
                </a:lnTo>
                <a:lnTo>
                  <a:pt x="3632593" y="509905"/>
                </a:lnTo>
                <a:close/>
              </a:path>
              <a:path w="4434840" h="4448810" extrusionOk="0">
                <a:moveTo>
                  <a:pt x="3770007" y="624586"/>
                </a:moveTo>
                <a:lnTo>
                  <a:pt x="3719969" y="586359"/>
                </a:lnTo>
                <a:lnTo>
                  <a:pt x="3703332" y="560832"/>
                </a:lnTo>
                <a:lnTo>
                  <a:pt x="571766" y="3709289"/>
                </a:lnTo>
                <a:lnTo>
                  <a:pt x="587273" y="3721989"/>
                </a:lnTo>
                <a:lnTo>
                  <a:pt x="603338" y="3747516"/>
                </a:lnTo>
                <a:lnTo>
                  <a:pt x="636422" y="3773043"/>
                </a:lnTo>
                <a:lnTo>
                  <a:pt x="3770007" y="624586"/>
                </a:lnTo>
                <a:close/>
              </a:path>
              <a:path w="4434840" h="4448810" extrusionOk="0">
                <a:moveTo>
                  <a:pt x="3897261" y="764794"/>
                </a:moveTo>
                <a:lnTo>
                  <a:pt x="3882021" y="752094"/>
                </a:lnTo>
                <a:lnTo>
                  <a:pt x="3866654" y="726567"/>
                </a:lnTo>
                <a:lnTo>
                  <a:pt x="3834650" y="701040"/>
                </a:lnTo>
                <a:lnTo>
                  <a:pt x="701078" y="3836670"/>
                </a:lnTo>
                <a:lnTo>
                  <a:pt x="718058" y="3862197"/>
                </a:lnTo>
                <a:lnTo>
                  <a:pt x="769759" y="3900424"/>
                </a:lnTo>
                <a:lnTo>
                  <a:pt x="3897261" y="764794"/>
                </a:lnTo>
                <a:close/>
              </a:path>
              <a:path w="4434840" h="4448810" extrusionOk="0">
                <a:moveTo>
                  <a:pt x="4014482" y="917702"/>
                </a:moveTo>
                <a:lnTo>
                  <a:pt x="4000766" y="892302"/>
                </a:lnTo>
                <a:lnTo>
                  <a:pt x="3986923" y="879475"/>
                </a:lnTo>
                <a:lnTo>
                  <a:pt x="3972699" y="854075"/>
                </a:lnTo>
                <a:lnTo>
                  <a:pt x="3957840" y="841248"/>
                </a:lnTo>
                <a:lnTo>
                  <a:pt x="842492" y="3964178"/>
                </a:lnTo>
                <a:lnTo>
                  <a:pt x="860945" y="3976878"/>
                </a:lnTo>
                <a:lnTo>
                  <a:pt x="898791" y="4002405"/>
                </a:lnTo>
                <a:lnTo>
                  <a:pt x="917206" y="4015232"/>
                </a:lnTo>
                <a:lnTo>
                  <a:pt x="4014482" y="917702"/>
                </a:lnTo>
                <a:close/>
              </a:path>
              <a:path w="4434840" h="4448810" extrusionOk="0">
                <a:moveTo>
                  <a:pt x="4117479" y="1070737"/>
                </a:moveTo>
                <a:lnTo>
                  <a:pt x="4105287" y="1057910"/>
                </a:lnTo>
                <a:lnTo>
                  <a:pt x="4092968" y="1032510"/>
                </a:lnTo>
                <a:lnTo>
                  <a:pt x="4080268" y="1006983"/>
                </a:lnTo>
                <a:lnTo>
                  <a:pt x="4066933" y="994283"/>
                </a:lnTo>
                <a:lnTo>
                  <a:pt x="994041" y="4078859"/>
                </a:lnTo>
                <a:lnTo>
                  <a:pt x="1033665" y="4104386"/>
                </a:lnTo>
                <a:lnTo>
                  <a:pt x="1074813" y="4129913"/>
                </a:lnTo>
                <a:lnTo>
                  <a:pt x="4117479" y="1070737"/>
                </a:lnTo>
                <a:close/>
              </a:path>
              <a:path w="4434840" h="4448810" extrusionOk="0">
                <a:moveTo>
                  <a:pt x="4180090" y="3250438"/>
                </a:moveTo>
                <a:lnTo>
                  <a:pt x="3248672" y="4193667"/>
                </a:lnTo>
                <a:lnTo>
                  <a:pt x="3377450" y="4117086"/>
                </a:lnTo>
                <a:lnTo>
                  <a:pt x="3460889" y="4066159"/>
                </a:lnTo>
                <a:lnTo>
                  <a:pt x="3501783" y="4027932"/>
                </a:lnTo>
                <a:lnTo>
                  <a:pt x="3582301" y="3976878"/>
                </a:lnTo>
                <a:lnTo>
                  <a:pt x="3621798" y="3938651"/>
                </a:lnTo>
                <a:lnTo>
                  <a:pt x="3660914" y="3913251"/>
                </a:lnTo>
                <a:lnTo>
                  <a:pt x="3899293" y="3671062"/>
                </a:lnTo>
                <a:lnTo>
                  <a:pt x="3932059" y="3632835"/>
                </a:lnTo>
                <a:lnTo>
                  <a:pt x="3963809" y="3594481"/>
                </a:lnTo>
                <a:lnTo>
                  <a:pt x="3994416" y="3543554"/>
                </a:lnTo>
                <a:lnTo>
                  <a:pt x="4024007" y="3505327"/>
                </a:lnTo>
                <a:lnTo>
                  <a:pt x="4052582" y="3467100"/>
                </a:lnTo>
                <a:lnTo>
                  <a:pt x="4080141" y="3428873"/>
                </a:lnTo>
                <a:lnTo>
                  <a:pt x="4106557" y="3377819"/>
                </a:lnTo>
                <a:lnTo>
                  <a:pt x="4132084" y="3339592"/>
                </a:lnTo>
                <a:lnTo>
                  <a:pt x="4156595" y="3301365"/>
                </a:lnTo>
                <a:lnTo>
                  <a:pt x="4180090" y="3250438"/>
                </a:lnTo>
                <a:close/>
              </a:path>
              <a:path w="4434840" h="4448810" extrusionOk="0">
                <a:moveTo>
                  <a:pt x="4210443" y="1249172"/>
                </a:moveTo>
                <a:lnTo>
                  <a:pt x="4188980" y="1198118"/>
                </a:lnTo>
                <a:lnTo>
                  <a:pt x="4177677" y="1185418"/>
                </a:lnTo>
                <a:lnTo>
                  <a:pt x="4165993" y="1159891"/>
                </a:lnTo>
                <a:lnTo>
                  <a:pt x="1159649" y="4180840"/>
                </a:lnTo>
                <a:lnTo>
                  <a:pt x="1180985" y="4193667"/>
                </a:lnTo>
                <a:lnTo>
                  <a:pt x="1202321" y="4193667"/>
                </a:lnTo>
                <a:lnTo>
                  <a:pt x="1246517" y="4219067"/>
                </a:lnTo>
                <a:lnTo>
                  <a:pt x="4210443" y="1249172"/>
                </a:lnTo>
                <a:close/>
              </a:path>
              <a:path w="4434840" h="4448810" extrusionOk="0">
                <a:moveTo>
                  <a:pt x="4289183" y="1427607"/>
                </a:moveTo>
                <a:lnTo>
                  <a:pt x="4270768" y="1376680"/>
                </a:lnTo>
                <a:lnTo>
                  <a:pt x="4261116" y="1363853"/>
                </a:lnTo>
                <a:lnTo>
                  <a:pt x="4250829" y="1338453"/>
                </a:lnTo>
                <a:lnTo>
                  <a:pt x="1335417" y="4257294"/>
                </a:lnTo>
                <a:lnTo>
                  <a:pt x="1405394" y="4295648"/>
                </a:lnTo>
                <a:lnTo>
                  <a:pt x="1428381" y="4295648"/>
                </a:lnTo>
                <a:lnTo>
                  <a:pt x="4289183" y="1427607"/>
                </a:lnTo>
                <a:close/>
              </a:path>
              <a:path w="4434840" h="4448810" extrusionOk="0">
                <a:moveTo>
                  <a:pt x="4353826" y="2816987"/>
                </a:moveTo>
                <a:lnTo>
                  <a:pt x="2814332" y="4359275"/>
                </a:lnTo>
                <a:lnTo>
                  <a:pt x="2961779" y="4321048"/>
                </a:lnTo>
                <a:lnTo>
                  <a:pt x="3010293" y="4295648"/>
                </a:lnTo>
                <a:lnTo>
                  <a:pt x="4289183" y="3020949"/>
                </a:lnTo>
                <a:lnTo>
                  <a:pt x="4306963" y="2969895"/>
                </a:lnTo>
                <a:lnTo>
                  <a:pt x="4323854" y="2918968"/>
                </a:lnTo>
                <a:lnTo>
                  <a:pt x="4339475" y="2868041"/>
                </a:lnTo>
                <a:lnTo>
                  <a:pt x="4353826" y="2816987"/>
                </a:lnTo>
                <a:close/>
              </a:path>
              <a:path w="4434840" h="4448810" extrusionOk="0">
                <a:moveTo>
                  <a:pt x="4353826" y="1631569"/>
                </a:moveTo>
                <a:lnTo>
                  <a:pt x="4323600" y="1529588"/>
                </a:lnTo>
                <a:lnTo>
                  <a:pt x="1527441" y="4333875"/>
                </a:lnTo>
                <a:lnTo>
                  <a:pt x="1552841" y="4346575"/>
                </a:lnTo>
                <a:lnTo>
                  <a:pt x="1603006" y="4359275"/>
                </a:lnTo>
                <a:lnTo>
                  <a:pt x="1628406" y="4359275"/>
                </a:lnTo>
                <a:lnTo>
                  <a:pt x="4353826" y="1631569"/>
                </a:lnTo>
                <a:close/>
              </a:path>
              <a:path w="4434840" h="4448810" extrusionOk="0">
                <a:moveTo>
                  <a:pt x="4402340" y="1848231"/>
                </a:moveTo>
                <a:lnTo>
                  <a:pt x="4397387" y="1810004"/>
                </a:lnTo>
                <a:lnTo>
                  <a:pt x="4391926" y="1784477"/>
                </a:lnTo>
                <a:lnTo>
                  <a:pt x="4386211" y="1759077"/>
                </a:lnTo>
                <a:lnTo>
                  <a:pt x="4380115" y="1733550"/>
                </a:lnTo>
                <a:lnTo>
                  <a:pt x="1731403" y="4384802"/>
                </a:lnTo>
                <a:lnTo>
                  <a:pt x="1758708" y="4397629"/>
                </a:lnTo>
                <a:lnTo>
                  <a:pt x="1786013" y="4397629"/>
                </a:lnTo>
                <a:lnTo>
                  <a:pt x="1813318" y="4410329"/>
                </a:lnTo>
                <a:lnTo>
                  <a:pt x="1840496" y="4410329"/>
                </a:lnTo>
                <a:lnTo>
                  <a:pt x="4402340" y="1848231"/>
                </a:lnTo>
                <a:close/>
              </a:path>
              <a:path w="4434840" h="4448810" extrusionOk="0">
                <a:moveTo>
                  <a:pt x="4418469" y="2485644"/>
                </a:moveTo>
                <a:lnTo>
                  <a:pt x="2485021" y="4423029"/>
                </a:lnTo>
                <a:lnTo>
                  <a:pt x="2563634" y="4423029"/>
                </a:lnTo>
                <a:lnTo>
                  <a:pt x="2602369" y="4410329"/>
                </a:lnTo>
                <a:lnTo>
                  <a:pt x="2640596" y="4410329"/>
                </a:lnTo>
                <a:lnTo>
                  <a:pt x="4394212" y="2638552"/>
                </a:lnTo>
                <a:lnTo>
                  <a:pt x="4401451" y="2600325"/>
                </a:lnTo>
                <a:lnTo>
                  <a:pt x="4407928" y="2562098"/>
                </a:lnTo>
                <a:lnTo>
                  <a:pt x="4413643" y="2523871"/>
                </a:lnTo>
                <a:lnTo>
                  <a:pt x="4418469" y="2485644"/>
                </a:lnTo>
                <a:close/>
              </a:path>
              <a:path w="4434840" h="4448810" extrusionOk="0">
                <a:moveTo>
                  <a:pt x="4430661" y="2077720"/>
                </a:moveTo>
                <a:lnTo>
                  <a:pt x="4428756" y="2052193"/>
                </a:lnTo>
                <a:lnTo>
                  <a:pt x="4426343" y="2013966"/>
                </a:lnTo>
                <a:lnTo>
                  <a:pt x="4420501" y="1962912"/>
                </a:lnTo>
                <a:lnTo>
                  <a:pt x="1957717" y="4423029"/>
                </a:lnTo>
                <a:lnTo>
                  <a:pt x="1988070" y="4435856"/>
                </a:lnTo>
                <a:lnTo>
                  <a:pt x="2079002" y="4435856"/>
                </a:lnTo>
                <a:lnTo>
                  <a:pt x="4430661" y="2077720"/>
                </a:lnTo>
                <a:close/>
              </a:path>
              <a:path w="4434840" h="4448810" extrusionOk="0">
                <a:moveTo>
                  <a:pt x="4434725" y="2205101"/>
                </a:moveTo>
                <a:lnTo>
                  <a:pt x="2206256" y="4448556"/>
                </a:lnTo>
                <a:lnTo>
                  <a:pt x="2307983" y="4448556"/>
                </a:lnTo>
                <a:lnTo>
                  <a:pt x="2341638" y="4435856"/>
                </a:lnTo>
                <a:lnTo>
                  <a:pt x="4430661" y="2345309"/>
                </a:lnTo>
                <a:lnTo>
                  <a:pt x="4432058" y="2307082"/>
                </a:lnTo>
                <a:lnTo>
                  <a:pt x="4433455" y="2281682"/>
                </a:lnTo>
                <a:lnTo>
                  <a:pt x="4434344" y="2243455"/>
                </a:lnTo>
                <a:lnTo>
                  <a:pt x="4434725" y="2205101"/>
                </a:lnTo>
                <a:close/>
              </a:path>
            </a:pathLst>
          </a:custGeom>
          <a:solidFill>
            <a:srgbClr val="7F7F7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endParaRPr sz="1867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" name="Google Shape;2254;p22">
            <a:extLst>
              <a:ext uri="{FF2B5EF4-FFF2-40B4-BE49-F238E27FC236}">
                <a16:creationId xmlns:a16="http://schemas.microsoft.com/office/drawing/2014/main" id="{1E1B3963-8DDF-11CC-A97C-0806A9FE3BDF}"/>
              </a:ext>
            </a:extLst>
          </p:cNvPr>
          <p:cNvSpPr/>
          <p:nvPr/>
        </p:nvSpPr>
        <p:spPr>
          <a:xfrm>
            <a:off x="8083128" y="2525486"/>
            <a:ext cx="3376047" cy="3122339"/>
          </a:xfrm>
          <a:custGeom>
            <a:avLst/>
            <a:gdLst/>
            <a:ahLst/>
            <a:cxnLst/>
            <a:rect l="l" t="t" r="r" b="b"/>
            <a:pathLst>
              <a:path w="4420870" h="4419600" extrusionOk="0">
                <a:moveTo>
                  <a:pt x="4420616" y="2209812"/>
                </a:moveTo>
                <a:lnTo>
                  <a:pt x="4420108" y="2159000"/>
                </a:lnTo>
                <a:lnTo>
                  <a:pt x="4418457" y="2108200"/>
                </a:lnTo>
                <a:lnTo>
                  <a:pt x="4415663" y="2057400"/>
                </a:lnTo>
                <a:lnTo>
                  <a:pt x="4411726" y="2006600"/>
                </a:lnTo>
                <a:lnTo>
                  <a:pt x="4406773" y="1955800"/>
                </a:lnTo>
                <a:lnTo>
                  <a:pt x="4400677" y="1905000"/>
                </a:lnTo>
                <a:lnTo>
                  <a:pt x="4393438" y="1854200"/>
                </a:lnTo>
                <a:lnTo>
                  <a:pt x="4385183" y="1803400"/>
                </a:lnTo>
                <a:lnTo>
                  <a:pt x="4375785" y="1752600"/>
                </a:lnTo>
                <a:lnTo>
                  <a:pt x="4365371" y="1714500"/>
                </a:lnTo>
                <a:lnTo>
                  <a:pt x="4353941" y="1663700"/>
                </a:lnTo>
                <a:lnTo>
                  <a:pt x="4341368" y="1612900"/>
                </a:lnTo>
                <a:lnTo>
                  <a:pt x="4327779" y="1562100"/>
                </a:lnTo>
                <a:lnTo>
                  <a:pt x="4313047" y="1524000"/>
                </a:lnTo>
                <a:lnTo>
                  <a:pt x="4297299" y="1473200"/>
                </a:lnTo>
                <a:lnTo>
                  <a:pt x="4288155" y="1445285"/>
                </a:lnTo>
                <a:lnTo>
                  <a:pt x="4288155" y="2209812"/>
                </a:lnTo>
                <a:lnTo>
                  <a:pt x="4287520" y="2260612"/>
                </a:lnTo>
                <a:lnTo>
                  <a:pt x="4285742" y="2298712"/>
                </a:lnTo>
                <a:lnTo>
                  <a:pt x="4282821" y="2349500"/>
                </a:lnTo>
                <a:lnTo>
                  <a:pt x="4278630" y="2400300"/>
                </a:lnTo>
                <a:lnTo>
                  <a:pt x="4273423" y="2451100"/>
                </a:lnTo>
                <a:lnTo>
                  <a:pt x="4266946" y="2501900"/>
                </a:lnTo>
                <a:lnTo>
                  <a:pt x="4259326" y="2552700"/>
                </a:lnTo>
                <a:lnTo>
                  <a:pt x="4250563" y="2603500"/>
                </a:lnTo>
                <a:lnTo>
                  <a:pt x="4240657" y="2654300"/>
                </a:lnTo>
                <a:lnTo>
                  <a:pt x="4229608" y="2692400"/>
                </a:lnTo>
                <a:lnTo>
                  <a:pt x="4217543" y="2743200"/>
                </a:lnTo>
                <a:lnTo>
                  <a:pt x="4204208" y="2794000"/>
                </a:lnTo>
                <a:lnTo>
                  <a:pt x="4189857" y="2844800"/>
                </a:lnTo>
                <a:lnTo>
                  <a:pt x="4174363" y="2882900"/>
                </a:lnTo>
                <a:lnTo>
                  <a:pt x="4157853" y="2933700"/>
                </a:lnTo>
                <a:lnTo>
                  <a:pt x="4140073" y="2971800"/>
                </a:lnTo>
                <a:lnTo>
                  <a:pt x="4121404" y="3022600"/>
                </a:lnTo>
                <a:lnTo>
                  <a:pt x="4101592" y="3073400"/>
                </a:lnTo>
                <a:lnTo>
                  <a:pt x="4080637" y="3111500"/>
                </a:lnTo>
                <a:lnTo>
                  <a:pt x="4058666" y="3149600"/>
                </a:lnTo>
                <a:lnTo>
                  <a:pt x="4035679" y="3200400"/>
                </a:lnTo>
                <a:lnTo>
                  <a:pt x="4011549" y="3238500"/>
                </a:lnTo>
                <a:lnTo>
                  <a:pt x="3986530" y="3289300"/>
                </a:lnTo>
                <a:lnTo>
                  <a:pt x="3960368" y="3327400"/>
                </a:lnTo>
                <a:lnTo>
                  <a:pt x="3933190" y="3365500"/>
                </a:lnTo>
                <a:lnTo>
                  <a:pt x="3904996" y="3403600"/>
                </a:lnTo>
                <a:lnTo>
                  <a:pt x="3875786" y="3441700"/>
                </a:lnTo>
                <a:lnTo>
                  <a:pt x="3845560" y="3492500"/>
                </a:lnTo>
                <a:lnTo>
                  <a:pt x="3814318" y="3530600"/>
                </a:lnTo>
                <a:lnTo>
                  <a:pt x="3782060" y="3568700"/>
                </a:lnTo>
                <a:lnTo>
                  <a:pt x="3748786" y="3606800"/>
                </a:lnTo>
                <a:lnTo>
                  <a:pt x="3714623" y="3632200"/>
                </a:lnTo>
                <a:lnTo>
                  <a:pt x="3679444" y="3670300"/>
                </a:lnTo>
                <a:lnTo>
                  <a:pt x="3643503" y="3708400"/>
                </a:lnTo>
                <a:lnTo>
                  <a:pt x="3606800" y="3746500"/>
                </a:lnTo>
                <a:lnTo>
                  <a:pt x="3569335" y="3771900"/>
                </a:lnTo>
                <a:lnTo>
                  <a:pt x="3531235" y="3810000"/>
                </a:lnTo>
                <a:lnTo>
                  <a:pt x="3492627" y="3835400"/>
                </a:lnTo>
                <a:lnTo>
                  <a:pt x="3453257" y="3873500"/>
                </a:lnTo>
                <a:lnTo>
                  <a:pt x="3372739" y="3924300"/>
                </a:lnTo>
                <a:lnTo>
                  <a:pt x="3289808" y="3975100"/>
                </a:lnTo>
                <a:lnTo>
                  <a:pt x="3204718" y="4025900"/>
                </a:lnTo>
                <a:lnTo>
                  <a:pt x="3073273" y="4102100"/>
                </a:lnTo>
                <a:lnTo>
                  <a:pt x="3028442" y="4114800"/>
                </a:lnTo>
                <a:lnTo>
                  <a:pt x="2983230" y="4140200"/>
                </a:lnTo>
                <a:lnTo>
                  <a:pt x="2844800" y="4178300"/>
                </a:lnTo>
                <a:lnTo>
                  <a:pt x="2797937" y="4203700"/>
                </a:lnTo>
                <a:lnTo>
                  <a:pt x="2702941" y="4229100"/>
                </a:lnTo>
                <a:lnTo>
                  <a:pt x="2654935" y="4229100"/>
                </a:lnTo>
                <a:lnTo>
                  <a:pt x="2509126" y="4267200"/>
                </a:lnTo>
                <a:lnTo>
                  <a:pt x="2410460" y="4267200"/>
                </a:lnTo>
                <a:lnTo>
                  <a:pt x="2360803" y="4279900"/>
                </a:lnTo>
                <a:lnTo>
                  <a:pt x="2059940" y="4279900"/>
                </a:lnTo>
                <a:lnTo>
                  <a:pt x="2010156" y="4267200"/>
                </a:lnTo>
                <a:lnTo>
                  <a:pt x="1911604" y="4267200"/>
                </a:lnTo>
                <a:lnTo>
                  <a:pt x="1765681" y="4229100"/>
                </a:lnTo>
                <a:lnTo>
                  <a:pt x="1717675" y="4229100"/>
                </a:lnTo>
                <a:lnTo>
                  <a:pt x="1622679" y="4203700"/>
                </a:lnTo>
                <a:lnTo>
                  <a:pt x="1575816" y="4178300"/>
                </a:lnTo>
                <a:lnTo>
                  <a:pt x="1437513" y="4140200"/>
                </a:lnTo>
                <a:lnTo>
                  <a:pt x="1392174" y="4114800"/>
                </a:lnTo>
                <a:lnTo>
                  <a:pt x="1347470" y="4102100"/>
                </a:lnTo>
                <a:lnTo>
                  <a:pt x="1215898" y="4025900"/>
                </a:lnTo>
                <a:lnTo>
                  <a:pt x="1130808" y="3975100"/>
                </a:lnTo>
                <a:lnTo>
                  <a:pt x="1048004" y="3924300"/>
                </a:lnTo>
                <a:lnTo>
                  <a:pt x="967486" y="3873500"/>
                </a:lnTo>
                <a:lnTo>
                  <a:pt x="928116" y="3835400"/>
                </a:lnTo>
                <a:lnTo>
                  <a:pt x="889381" y="3810000"/>
                </a:lnTo>
                <a:lnTo>
                  <a:pt x="851268" y="3771900"/>
                </a:lnTo>
                <a:lnTo>
                  <a:pt x="813943" y="3746500"/>
                </a:lnTo>
                <a:lnTo>
                  <a:pt x="777240" y="3708400"/>
                </a:lnTo>
                <a:lnTo>
                  <a:pt x="741172" y="3670300"/>
                </a:lnTo>
                <a:lnTo>
                  <a:pt x="705993" y="3632200"/>
                </a:lnTo>
                <a:lnTo>
                  <a:pt x="671830" y="3606800"/>
                </a:lnTo>
                <a:lnTo>
                  <a:pt x="638556" y="3568700"/>
                </a:lnTo>
                <a:lnTo>
                  <a:pt x="606425" y="3530600"/>
                </a:lnTo>
                <a:lnTo>
                  <a:pt x="575183" y="3492500"/>
                </a:lnTo>
                <a:lnTo>
                  <a:pt x="544957" y="3441700"/>
                </a:lnTo>
                <a:lnTo>
                  <a:pt x="515747" y="3403600"/>
                </a:lnTo>
                <a:lnTo>
                  <a:pt x="487553" y="3365500"/>
                </a:lnTo>
                <a:lnTo>
                  <a:pt x="460324" y="3327400"/>
                </a:lnTo>
                <a:lnTo>
                  <a:pt x="434174" y="3289300"/>
                </a:lnTo>
                <a:lnTo>
                  <a:pt x="409054" y="3238500"/>
                </a:lnTo>
                <a:lnTo>
                  <a:pt x="384987" y="3200400"/>
                </a:lnTo>
                <a:lnTo>
                  <a:pt x="361962" y="3149600"/>
                </a:lnTo>
                <a:lnTo>
                  <a:pt x="340004" y="3111500"/>
                </a:lnTo>
                <a:lnTo>
                  <a:pt x="319100" y="3073400"/>
                </a:lnTo>
                <a:lnTo>
                  <a:pt x="299275" y="3022600"/>
                </a:lnTo>
                <a:lnTo>
                  <a:pt x="280517" y="2971800"/>
                </a:lnTo>
                <a:lnTo>
                  <a:pt x="262851" y="2933700"/>
                </a:lnTo>
                <a:lnTo>
                  <a:pt x="246278" y="2882900"/>
                </a:lnTo>
                <a:lnTo>
                  <a:pt x="230797" y="2844800"/>
                </a:lnTo>
                <a:lnTo>
                  <a:pt x="216420" y="2794000"/>
                </a:lnTo>
                <a:lnTo>
                  <a:pt x="203149" y="2743200"/>
                </a:lnTo>
                <a:lnTo>
                  <a:pt x="191008" y="2692400"/>
                </a:lnTo>
                <a:lnTo>
                  <a:pt x="179984" y="2654300"/>
                </a:lnTo>
                <a:lnTo>
                  <a:pt x="170091" y="2603500"/>
                </a:lnTo>
                <a:lnTo>
                  <a:pt x="161340" y="2552700"/>
                </a:lnTo>
                <a:lnTo>
                  <a:pt x="153733" y="2501900"/>
                </a:lnTo>
                <a:lnTo>
                  <a:pt x="147281" y="2451100"/>
                </a:lnTo>
                <a:lnTo>
                  <a:pt x="141986" y="2400300"/>
                </a:lnTo>
                <a:lnTo>
                  <a:pt x="137845" y="2349500"/>
                </a:lnTo>
                <a:lnTo>
                  <a:pt x="134886" y="2298712"/>
                </a:lnTo>
                <a:lnTo>
                  <a:pt x="133108" y="2260612"/>
                </a:lnTo>
                <a:lnTo>
                  <a:pt x="132511" y="2209812"/>
                </a:lnTo>
                <a:lnTo>
                  <a:pt x="133108" y="2159000"/>
                </a:lnTo>
                <a:lnTo>
                  <a:pt x="134886" y="2108200"/>
                </a:lnTo>
                <a:lnTo>
                  <a:pt x="137845" y="2057400"/>
                </a:lnTo>
                <a:lnTo>
                  <a:pt x="141986" y="2006600"/>
                </a:lnTo>
                <a:lnTo>
                  <a:pt x="147281" y="1955800"/>
                </a:lnTo>
                <a:lnTo>
                  <a:pt x="153733" y="1905000"/>
                </a:lnTo>
                <a:lnTo>
                  <a:pt x="161340" y="1854200"/>
                </a:lnTo>
                <a:lnTo>
                  <a:pt x="170091" y="1803400"/>
                </a:lnTo>
                <a:lnTo>
                  <a:pt x="179984" y="1765300"/>
                </a:lnTo>
                <a:lnTo>
                  <a:pt x="191008" y="1714500"/>
                </a:lnTo>
                <a:lnTo>
                  <a:pt x="203149" y="1663700"/>
                </a:lnTo>
                <a:lnTo>
                  <a:pt x="216420" y="1612900"/>
                </a:lnTo>
                <a:lnTo>
                  <a:pt x="230797" y="1574800"/>
                </a:lnTo>
                <a:lnTo>
                  <a:pt x="246278" y="1524000"/>
                </a:lnTo>
                <a:lnTo>
                  <a:pt x="262851" y="1473200"/>
                </a:lnTo>
                <a:lnTo>
                  <a:pt x="280517" y="1435100"/>
                </a:lnTo>
                <a:lnTo>
                  <a:pt x="299275" y="1384300"/>
                </a:lnTo>
                <a:lnTo>
                  <a:pt x="319100" y="1346200"/>
                </a:lnTo>
                <a:lnTo>
                  <a:pt x="340004" y="1295400"/>
                </a:lnTo>
                <a:lnTo>
                  <a:pt x="361962" y="1257300"/>
                </a:lnTo>
                <a:lnTo>
                  <a:pt x="384987" y="1206500"/>
                </a:lnTo>
                <a:lnTo>
                  <a:pt x="409054" y="1168400"/>
                </a:lnTo>
                <a:lnTo>
                  <a:pt x="434174" y="1130300"/>
                </a:lnTo>
                <a:lnTo>
                  <a:pt x="460324" y="1079500"/>
                </a:lnTo>
                <a:lnTo>
                  <a:pt x="487553" y="1041400"/>
                </a:lnTo>
                <a:lnTo>
                  <a:pt x="515747" y="1003300"/>
                </a:lnTo>
                <a:lnTo>
                  <a:pt x="544957" y="965200"/>
                </a:lnTo>
                <a:lnTo>
                  <a:pt x="575183" y="927100"/>
                </a:lnTo>
                <a:lnTo>
                  <a:pt x="606425" y="889000"/>
                </a:lnTo>
                <a:lnTo>
                  <a:pt x="638556" y="850900"/>
                </a:lnTo>
                <a:lnTo>
                  <a:pt x="671830" y="812800"/>
                </a:lnTo>
                <a:lnTo>
                  <a:pt x="705993" y="774700"/>
                </a:lnTo>
                <a:lnTo>
                  <a:pt x="741172" y="736600"/>
                </a:lnTo>
                <a:lnTo>
                  <a:pt x="777240" y="698500"/>
                </a:lnTo>
                <a:lnTo>
                  <a:pt x="813943" y="660400"/>
                </a:lnTo>
                <a:lnTo>
                  <a:pt x="851268" y="635000"/>
                </a:lnTo>
                <a:lnTo>
                  <a:pt x="889381" y="596900"/>
                </a:lnTo>
                <a:lnTo>
                  <a:pt x="928116" y="571500"/>
                </a:lnTo>
                <a:lnTo>
                  <a:pt x="967486" y="533400"/>
                </a:lnTo>
                <a:lnTo>
                  <a:pt x="1048004" y="482600"/>
                </a:lnTo>
                <a:lnTo>
                  <a:pt x="1130808" y="431800"/>
                </a:lnTo>
                <a:lnTo>
                  <a:pt x="1215898" y="381000"/>
                </a:lnTo>
                <a:lnTo>
                  <a:pt x="1303147" y="330200"/>
                </a:lnTo>
                <a:lnTo>
                  <a:pt x="1347470" y="317500"/>
                </a:lnTo>
                <a:lnTo>
                  <a:pt x="1392174" y="292100"/>
                </a:lnTo>
                <a:lnTo>
                  <a:pt x="1437513" y="279400"/>
                </a:lnTo>
                <a:lnTo>
                  <a:pt x="1483233" y="254000"/>
                </a:lnTo>
                <a:lnTo>
                  <a:pt x="1862582" y="152400"/>
                </a:lnTo>
                <a:lnTo>
                  <a:pt x="1911604" y="152400"/>
                </a:lnTo>
                <a:lnTo>
                  <a:pt x="1960753" y="139700"/>
                </a:lnTo>
                <a:lnTo>
                  <a:pt x="2010156" y="139700"/>
                </a:lnTo>
                <a:lnTo>
                  <a:pt x="2059940" y="127000"/>
                </a:lnTo>
                <a:lnTo>
                  <a:pt x="2360803" y="127000"/>
                </a:lnTo>
                <a:lnTo>
                  <a:pt x="2410460" y="139700"/>
                </a:lnTo>
                <a:lnTo>
                  <a:pt x="2459863" y="139700"/>
                </a:lnTo>
                <a:lnTo>
                  <a:pt x="2509126" y="152400"/>
                </a:lnTo>
                <a:lnTo>
                  <a:pt x="2558034" y="152400"/>
                </a:lnTo>
                <a:lnTo>
                  <a:pt x="2937510" y="254000"/>
                </a:lnTo>
                <a:lnTo>
                  <a:pt x="2983230" y="279400"/>
                </a:lnTo>
                <a:lnTo>
                  <a:pt x="3028442" y="292100"/>
                </a:lnTo>
                <a:lnTo>
                  <a:pt x="3073273" y="317500"/>
                </a:lnTo>
                <a:lnTo>
                  <a:pt x="3117596" y="330200"/>
                </a:lnTo>
                <a:lnTo>
                  <a:pt x="3204718" y="381000"/>
                </a:lnTo>
                <a:lnTo>
                  <a:pt x="3289808" y="431800"/>
                </a:lnTo>
                <a:lnTo>
                  <a:pt x="3372739" y="482600"/>
                </a:lnTo>
                <a:lnTo>
                  <a:pt x="3453257" y="533400"/>
                </a:lnTo>
                <a:lnTo>
                  <a:pt x="3492627" y="571500"/>
                </a:lnTo>
                <a:lnTo>
                  <a:pt x="3531235" y="596900"/>
                </a:lnTo>
                <a:lnTo>
                  <a:pt x="3569335" y="635000"/>
                </a:lnTo>
                <a:lnTo>
                  <a:pt x="3606800" y="660400"/>
                </a:lnTo>
                <a:lnTo>
                  <a:pt x="3643503" y="698500"/>
                </a:lnTo>
                <a:lnTo>
                  <a:pt x="3679444" y="736600"/>
                </a:lnTo>
                <a:lnTo>
                  <a:pt x="3714623" y="774700"/>
                </a:lnTo>
                <a:lnTo>
                  <a:pt x="3748786" y="812800"/>
                </a:lnTo>
                <a:lnTo>
                  <a:pt x="3782060" y="850900"/>
                </a:lnTo>
                <a:lnTo>
                  <a:pt x="3814318" y="889000"/>
                </a:lnTo>
                <a:lnTo>
                  <a:pt x="3845560" y="927100"/>
                </a:lnTo>
                <a:lnTo>
                  <a:pt x="3875786" y="965200"/>
                </a:lnTo>
                <a:lnTo>
                  <a:pt x="3904996" y="1003300"/>
                </a:lnTo>
                <a:lnTo>
                  <a:pt x="3933190" y="1041400"/>
                </a:lnTo>
                <a:lnTo>
                  <a:pt x="3960368" y="1079500"/>
                </a:lnTo>
                <a:lnTo>
                  <a:pt x="3986530" y="1130300"/>
                </a:lnTo>
                <a:lnTo>
                  <a:pt x="4011549" y="1168400"/>
                </a:lnTo>
                <a:lnTo>
                  <a:pt x="4035679" y="1206500"/>
                </a:lnTo>
                <a:lnTo>
                  <a:pt x="4058666" y="1257300"/>
                </a:lnTo>
                <a:lnTo>
                  <a:pt x="4080637" y="1295400"/>
                </a:lnTo>
                <a:lnTo>
                  <a:pt x="4101592" y="1346200"/>
                </a:lnTo>
                <a:lnTo>
                  <a:pt x="4121404" y="1384300"/>
                </a:lnTo>
                <a:lnTo>
                  <a:pt x="4140073" y="1435100"/>
                </a:lnTo>
                <a:lnTo>
                  <a:pt x="4157853" y="1473200"/>
                </a:lnTo>
                <a:lnTo>
                  <a:pt x="4174363" y="1524000"/>
                </a:lnTo>
                <a:lnTo>
                  <a:pt x="4189857" y="1574800"/>
                </a:lnTo>
                <a:lnTo>
                  <a:pt x="4204208" y="1612900"/>
                </a:lnTo>
                <a:lnTo>
                  <a:pt x="4217543" y="1663700"/>
                </a:lnTo>
                <a:lnTo>
                  <a:pt x="4229608" y="1714500"/>
                </a:lnTo>
                <a:lnTo>
                  <a:pt x="4240657" y="1765300"/>
                </a:lnTo>
                <a:lnTo>
                  <a:pt x="4250563" y="1803400"/>
                </a:lnTo>
                <a:lnTo>
                  <a:pt x="4259326" y="1854200"/>
                </a:lnTo>
                <a:lnTo>
                  <a:pt x="4266946" y="1905000"/>
                </a:lnTo>
                <a:lnTo>
                  <a:pt x="4273423" y="1955800"/>
                </a:lnTo>
                <a:lnTo>
                  <a:pt x="4278630" y="2006600"/>
                </a:lnTo>
                <a:lnTo>
                  <a:pt x="4282821" y="2057400"/>
                </a:lnTo>
                <a:lnTo>
                  <a:pt x="4285742" y="2108200"/>
                </a:lnTo>
                <a:lnTo>
                  <a:pt x="4287520" y="2159000"/>
                </a:lnTo>
                <a:lnTo>
                  <a:pt x="4288155" y="2209812"/>
                </a:lnTo>
                <a:lnTo>
                  <a:pt x="4288155" y="1445285"/>
                </a:lnTo>
                <a:lnTo>
                  <a:pt x="4280662" y="1422400"/>
                </a:lnTo>
                <a:lnTo>
                  <a:pt x="4262882" y="1384300"/>
                </a:lnTo>
                <a:lnTo>
                  <a:pt x="4244086" y="1333500"/>
                </a:lnTo>
                <a:lnTo>
                  <a:pt x="4224274" y="1295400"/>
                </a:lnTo>
                <a:lnTo>
                  <a:pt x="4203446" y="1244600"/>
                </a:lnTo>
                <a:lnTo>
                  <a:pt x="4181602" y="1206500"/>
                </a:lnTo>
                <a:lnTo>
                  <a:pt x="4158742" y="1155700"/>
                </a:lnTo>
                <a:lnTo>
                  <a:pt x="4134866" y="1117600"/>
                </a:lnTo>
                <a:lnTo>
                  <a:pt x="4110101" y="1066800"/>
                </a:lnTo>
                <a:lnTo>
                  <a:pt x="4084193" y="1028700"/>
                </a:lnTo>
                <a:lnTo>
                  <a:pt x="4057396" y="990600"/>
                </a:lnTo>
                <a:lnTo>
                  <a:pt x="4029710" y="952500"/>
                </a:lnTo>
                <a:lnTo>
                  <a:pt x="4000881" y="901700"/>
                </a:lnTo>
                <a:lnTo>
                  <a:pt x="3971163" y="863600"/>
                </a:lnTo>
                <a:lnTo>
                  <a:pt x="3940556" y="825500"/>
                </a:lnTo>
                <a:lnTo>
                  <a:pt x="3908933" y="787400"/>
                </a:lnTo>
                <a:lnTo>
                  <a:pt x="3876421" y="749300"/>
                </a:lnTo>
                <a:lnTo>
                  <a:pt x="3842893" y="711200"/>
                </a:lnTo>
                <a:lnTo>
                  <a:pt x="3808476" y="673100"/>
                </a:lnTo>
                <a:lnTo>
                  <a:pt x="3773170" y="635000"/>
                </a:lnTo>
                <a:lnTo>
                  <a:pt x="3736975" y="609600"/>
                </a:lnTo>
                <a:lnTo>
                  <a:pt x="3700272" y="571500"/>
                </a:lnTo>
                <a:lnTo>
                  <a:pt x="3662934" y="533400"/>
                </a:lnTo>
                <a:lnTo>
                  <a:pt x="3624834" y="508000"/>
                </a:lnTo>
                <a:lnTo>
                  <a:pt x="3586226" y="469900"/>
                </a:lnTo>
                <a:lnTo>
                  <a:pt x="3507105" y="419100"/>
                </a:lnTo>
                <a:lnTo>
                  <a:pt x="3466719" y="381000"/>
                </a:lnTo>
                <a:lnTo>
                  <a:pt x="3384169" y="330200"/>
                </a:lnTo>
                <a:lnTo>
                  <a:pt x="3299460" y="279400"/>
                </a:lnTo>
                <a:lnTo>
                  <a:pt x="3212846" y="228600"/>
                </a:lnTo>
                <a:lnTo>
                  <a:pt x="3168777" y="215900"/>
                </a:lnTo>
                <a:lnTo>
                  <a:pt x="3079242" y="165100"/>
                </a:lnTo>
                <a:lnTo>
                  <a:pt x="2988056" y="139700"/>
                </a:lnTo>
                <a:lnTo>
                  <a:pt x="2964942" y="127000"/>
                </a:lnTo>
                <a:lnTo>
                  <a:pt x="2941828" y="114300"/>
                </a:lnTo>
                <a:lnTo>
                  <a:pt x="2608326" y="25400"/>
                </a:lnTo>
                <a:lnTo>
                  <a:pt x="2559431" y="25400"/>
                </a:lnTo>
                <a:lnTo>
                  <a:pt x="2510282" y="12700"/>
                </a:lnTo>
                <a:lnTo>
                  <a:pt x="2460866" y="12700"/>
                </a:lnTo>
                <a:lnTo>
                  <a:pt x="2411095" y="0"/>
                </a:lnTo>
                <a:lnTo>
                  <a:pt x="2009521" y="0"/>
                </a:lnTo>
                <a:lnTo>
                  <a:pt x="1959864" y="12700"/>
                </a:lnTo>
                <a:lnTo>
                  <a:pt x="1910334" y="12700"/>
                </a:lnTo>
                <a:lnTo>
                  <a:pt x="1861185" y="25400"/>
                </a:lnTo>
                <a:lnTo>
                  <a:pt x="1812290" y="25400"/>
                </a:lnTo>
                <a:lnTo>
                  <a:pt x="1478788" y="114300"/>
                </a:lnTo>
                <a:lnTo>
                  <a:pt x="1432560" y="139700"/>
                </a:lnTo>
                <a:lnTo>
                  <a:pt x="1341374" y="165100"/>
                </a:lnTo>
                <a:lnTo>
                  <a:pt x="1251839" y="215900"/>
                </a:lnTo>
                <a:lnTo>
                  <a:pt x="1207770" y="228600"/>
                </a:lnTo>
                <a:lnTo>
                  <a:pt x="1121156" y="279400"/>
                </a:lnTo>
                <a:lnTo>
                  <a:pt x="1036447" y="330200"/>
                </a:lnTo>
                <a:lnTo>
                  <a:pt x="954024" y="381000"/>
                </a:lnTo>
                <a:lnTo>
                  <a:pt x="913511" y="419100"/>
                </a:lnTo>
                <a:lnTo>
                  <a:pt x="834390" y="469900"/>
                </a:lnTo>
                <a:lnTo>
                  <a:pt x="795782" y="508000"/>
                </a:lnTo>
                <a:lnTo>
                  <a:pt x="757809" y="533400"/>
                </a:lnTo>
                <a:lnTo>
                  <a:pt x="720344" y="571500"/>
                </a:lnTo>
                <a:lnTo>
                  <a:pt x="683641" y="609600"/>
                </a:lnTo>
                <a:lnTo>
                  <a:pt x="647573" y="635000"/>
                </a:lnTo>
                <a:lnTo>
                  <a:pt x="612140" y="673100"/>
                </a:lnTo>
                <a:lnTo>
                  <a:pt x="577723" y="711200"/>
                </a:lnTo>
                <a:lnTo>
                  <a:pt x="544322" y="749300"/>
                </a:lnTo>
                <a:lnTo>
                  <a:pt x="511683" y="787400"/>
                </a:lnTo>
                <a:lnTo>
                  <a:pt x="480060" y="825500"/>
                </a:lnTo>
                <a:lnTo>
                  <a:pt x="449453" y="863600"/>
                </a:lnTo>
                <a:lnTo>
                  <a:pt x="419747" y="901700"/>
                </a:lnTo>
                <a:lnTo>
                  <a:pt x="391007" y="952500"/>
                </a:lnTo>
                <a:lnTo>
                  <a:pt x="363232" y="990600"/>
                </a:lnTo>
                <a:lnTo>
                  <a:pt x="336435" y="1028700"/>
                </a:lnTo>
                <a:lnTo>
                  <a:pt x="310616" y="1066800"/>
                </a:lnTo>
                <a:lnTo>
                  <a:pt x="285788" y="1117600"/>
                </a:lnTo>
                <a:lnTo>
                  <a:pt x="261937" y="1155700"/>
                </a:lnTo>
                <a:lnTo>
                  <a:pt x="239102" y="1206500"/>
                </a:lnTo>
                <a:lnTo>
                  <a:pt x="217258" y="1244600"/>
                </a:lnTo>
                <a:lnTo>
                  <a:pt x="196418" y="1295400"/>
                </a:lnTo>
                <a:lnTo>
                  <a:pt x="176606" y="1333500"/>
                </a:lnTo>
                <a:lnTo>
                  <a:pt x="157810" y="1384300"/>
                </a:lnTo>
                <a:lnTo>
                  <a:pt x="140030" y="1422400"/>
                </a:lnTo>
                <a:lnTo>
                  <a:pt x="123291" y="1473200"/>
                </a:lnTo>
                <a:lnTo>
                  <a:pt x="107594" y="1524000"/>
                </a:lnTo>
                <a:lnTo>
                  <a:pt x="92938" y="1562100"/>
                </a:lnTo>
                <a:lnTo>
                  <a:pt x="79324" y="1612900"/>
                </a:lnTo>
                <a:lnTo>
                  <a:pt x="66776" y="1663700"/>
                </a:lnTo>
                <a:lnTo>
                  <a:pt x="55283" y="1714500"/>
                </a:lnTo>
                <a:lnTo>
                  <a:pt x="44856" y="1752600"/>
                </a:lnTo>
                <a:lnTo>
                  <a:pt x="35509" y="1803400"/>
                </a:lnTo>
                <a:lnTo>
                  <a:pt x="27228" y="1854200"/>
                </a:lnTo>
                <a:lnTo>
                  <a:pt x="20027" y="1905000"/>
                </a:lnTo>
                <a:lnTo>
                  <a:pt x="13944" y="1955800"/>
                </a:lnTo>
                <a:lnTo>
                  <a:pt x="8940" y="2006600"/>
                </a:lnTo>
                <a:lnTo>
                  <a:pt x="5041" y="2057400"/>
                </a:lnTo>
                <a:lnTo>
                  <a:pt x="2235" y="2108200"/>
                </a:lnTo>
                <a:lnTo>
                  <a:pt x="558" y="2159000"/>
                </a:lnTo>
                <a:lnTo>
                  <a:pt x="0" y="2209812"/>
                </a:lnTo>
                <a:lnTo>
                  <a:pt x="558" y="2260612"/>
                </a:lnTo>
                <a:lnTo>
                  <a:pt x="2235" y="2311412"/>
                </a:lnTo>
                <a:lnTo>
                  <a:pt x="8940" y="2400300"/>
                </a:lnTo>
                <a:lnTo>
                  <a:pt x="13944" y="2451100"/>
                </a:lnTo>
                <a:lnTo>
                  <a:pt x="20027" y="2501900"/>
                </a:lnTo>
                <a:lnTo>
                  <a:pt x="27228" y="2552700"/>
                </a:lnTo>
                <a:lnTo>
                  <a:pt x="35509" y="2603500"/>
                </a:lnTo>
                <a:lnTo>
                  <a:pt x="44856" y="2654300"/>
                </a:lnTo>
                <a:lnTo>
                  <a:pt x="55283" y="2705100"/>
                </a:lnTo>
                <a:lnTo>
                  <a:pt x="66776" y="2743200"/>
                </a:lnTo>
                <a:lnTo>
                  <a:pt x="79324" y="2794000"/>
                </a:lnTo>
                <a:lnTo>
                  <a:pt x="92938" y="2844800"/>
                </a:lnTo>
                <a:lnTo>
                  <a:pt x="107594" y="2895600"/>
                </a:lnTo>
                <a:lnTo>
                  <a:pt x="123291" y="2933700"/>
                </a:lnTo>
                <a:lnTo>
                  <a:pt x="140030" y="2984500"/>
                </a:lnTo>
                <a:lnTo>
                  <a:pt x="157810" y="3022600"/>
                </a:lnTo>
                <a:lnTo>
                  <a:pt x="176606" y="3073400"/>
                </a:lnTo>
                <a:lnTo>
                  <a:pt x="196418" y="3124200"/>
                </a:lnTo>
                <a:lnTo>
                  <a:pt x="217258" y="3162300"/>
                </a:lnTo>
                <a:lnTo>
                  <a:pt x="239102" y="3213100"/>
                </a:lnTo>
                <a:lnTo>
                  <a:pt x="261937" y="3251200"/>
                </a:lnTo>
                <a:lnTo>
                  <a:pt x="285788" y="3289300"/>
                </a:lnTo>
                <a:lnTo>
                  <a:pt x="310616" y="3340100"/>
                </a:lnTo>
                <a:lnTo>
                  <a:pt x="336435" y="3378200"/>
                </a:lnTo>
                <a:lnTo>
                  <a:pt x="363232" y="3416300"/>
                </a:lnTo>
                <a:lnTo>
                  <a:pt x="391007" y="3467100"/>
                </a:lnTo>
                <a:lnTo>
                  <a:pt x="419747" y="3505200"/>
                </a:lnTo>
                <a:lnTo>
                  <a:pt x="449453" y="3543300"/>
                </a:lnTo>
                <a:lnTo>
                  <a:pt x="480060" y="3581400"/>
                </a:lnTo>
                <a:lnTo>
                  <a:pt x="511683" y="3619500"/>
                </a:lnTo>
                <a:lnTo>
                  <a:pt x="544322" y="3657600"/>
                </a:lnTo>
                <a:lnTo>
                  <a:pt x="577723" y="3695700"/>
                </a:lnTo>
                <a:lnTo>
                  <a:pt x="612140" y="3733800"/>
                </a:lnTo>
                <a:lnTo>
                  <a:pt x="647573" y="3771900"/>
                </a:lnTo>
                <a:lnTo>
                  <a:pt x="683641" y="3797300"/>
                </a:lnTo>
                <a:lnTo>
                  <a:pt x="720344" y="3835400"/>
                </a:lnTo>
                <a:lnTo>
                  <a:pt x="757809" y="3873500"/>
                </a:lnTo>
                <a:lnTo>
                  <a:pt x="795782" y="3898900"/>
                </a:lnTo>
                <a:lnTo>
                  <a:pt x="834390" y="3937000"/>
                </a:lnTo>
                <a:lnTo>
                  <a:pt x="873760" y="3962400"/>
                </a:lnTo>
                <a:lnTo>
                  <a:pt x="913511" y="4000500"/>
                </a:lnTo>
                <a:lnTo>
                  <a:pt x="994918" y="4051300"/>
                </a:lnTo>
                <a:lnTo>
                  <a:pt x="1078611" y="4102100"/>
                </a:lnTo>
                <a:lnTo>
                  <a:pt x="1164209" y="4152900"/>
                </a:lnTo>
                <a:lnTo>
                  <a:pt x="1251839" y="4203700"/>
                </a:lnTo>
                <a:lnTo>
                  <a:pt x="1296416" y="4216400"/>
                </a:lnTo>
                <a:lnTo>
                  <a:pt x="1341374" y="4241800"/>
                </a:lnTo>
                <a:lnTo>
                  <a:pt x="1386713" y="4254500"/>
                </a:lnTo>
                <a:lnTo>
                  <a:pt x="1432560" y="4279900"/>
                </a:lnTo>
                <a:lnTo>
                  <a:pt x="1861185" y="4394200"/>
                </a:lnTo>
                <a:lnTo>
                  <a:pt x="1910334" y="4394200"/>
                </a:lnTo>
                <a:lnTo>
                  <a:pt x="1959864" y="4406900"/>
                </a:lnTo>
                <a:lnTo>
                  <a:pt x="2109470" y="4406900"/>
                </a:lnTo>
                <a:lnTo>
                  <a:pt x="2159889" y="4419600"/>
                </a:lnTo>
                <a:lnTo>
                  <a:pt x="2260854" y="4419600"/>
                </a:lnTo>
                <a:lnTo>
                  <a:pt x="2311146" y="4406900"/>
                </a:lnTo>
                <a:lnTo>
                  <a:pt x="2460866" y="4406900"/>
                </a:lnTo>
                <a:lnTo>
                  <a:pt x="2510282" y="4394200"/>
                </a:lnTo>
                <a:lnTo>
                  <a:pt x="2559431" y="4394200"/>
                </a:lnTo>
                <a:lnTo>
                  <a:pt x="2988056" y="4279900"/>
                </a:lnTo>
                <a:lnTo>
                  <a:pt x="3033903" y="4254500"/>
                </a:lnTo>
                <a:lnTo>
                  <a:pt x="3079242" y="4241800"/>
                </a:lnTo>
                <a:lnTo>
                  <a:pt x="3124200" y="4216400"/>
                </a:lnTo>
                <a:lnTo>
                  <a:pt x="3168777" y="4203700"/>
                </a:lnTo>
                <a:lnTo>
                  <a:pt x="3256407" y="4152900"/>
                </a:lnTo>
                <a:lnTo>
                  <a:pt x="3342132" y="4102100"/>
                </a:lnTo>
                <a:lnTo>
                  <a:pt x="3425698" y="4051300"/>
                </a:lnTo>
                <a:lnTo>
                  <a:pt x="3507105" y="4000500"/>
                </a:lnTo>
                <a:lnTo>
                  <a:pt x="3546983" y="3962400"/>
                </a:lnTo>
                <a:lnTo>
                  <a:pt x="3586226" y="3937000"/>
                </a:lnTo>
                <a:lnTo>
                  <a:pt x="3624834" y="3898900"/>
                </a:lnTo>
                <a:lnTo>
                  <a:pt x="3662934" y="3873500"/>
                </a:lnTo>
                <a:lnTo>
                  <a:pt x="3700272" y="3835400"/>
                </a:lnTo>
                <a:lnTo>
                  <a:pt x="3736975" y="3797300"/>
                </a:lnTo>
                <a:lnTo>
                  <a:pt x="3773170" y="3771900"/>
                </a:lnTo>
                <a:lnTo>
                  <a:pt x="3808476" y="3733800"/>
                </a:lnTo>
                <a:lnTo>
                  <a:pt x="3842893" y="3695700"/>
                </a:lnTo>
                <a:lnTo>
                  <a:pt x="3876421" y="3657600"/>
                </a:lnTo>
                <a:lnTo>
                  <a:pt x="3908933" y="3619500"/>
                </a:lnTo>
                <a:lnTo>
                  <a:pt x="3940556" y="3581400"/>
                </a:lnTo>
                <a:lnTo>
                  <a:pt x="3971163" y="3543300"/>
                </a:lnTo>
                <a:lnTo>
                  <a:pt x="4000881" y="3505200"/>
                </a:lnTo>
                <a:lnTo>
                  <a:pt x="4029710" y="3467100"/>
                </a:lnTo>
                <a:lnTo>
                  <a:pt x="4057396" y="3416300"/>
                </a:lnTo>
                <a:lnTo>
                  <a:pt x="4084193" y="3378200"/>
                </a:lnTo>
                <a:lnTo>
                  <a:pt x="4110101" y="3340100"/>
                </a:lnTo>
                <a:lnTo>
                  <a:pt x="4134866" y="3289300"/>
                </a:lnTo>
                <a:lnTo>
                  <a:pt x="4158742" y="3251200"/>
                </a:lnTo>
                <a:lnTo>
                  <a:pt x="4181602" y="3213100"/>
                </a:lnTo>
                <a:lnTo>
                  <a:pt x="4203446" y="3162300"/>
                </a:lnTo>
                <a:lnTo>
                  <a:pt x="4224274" y="3124200"/>
                </a:lnTo>
                <a:lnTo>
                  <a:pt x="4244086" y="3073400"/>
                </a:lnTo>
                <a:lnTo>
                  <a:pt x="4262882" y="3022600"/>
                </a:lnTo>
                <a:lnTo>
                  <a:pt x="4280662" y="2984500"/>
                </a:lnTo>
                <a:lnTo>
                  <a:pt x="4297299" y="2933700"/>
                </a:lnTo>
                <a:lnTo>
                  <a:pt x="4313047" y="2895600"/>
                </a:lnTo>
                <a:lnTo>
                  <a:pt x="4327779" y="2844800"/>
                </a:lnTo>
                <a:lnTo>
                  <a:pt x="4341368" y="2794000"/>
                </a:lnTo>
                <a:lnTo>
                  <a:pt x="4353941" y="2743200"/>
                </a:lnTo>
                <a:lnTo>
                  <a:pt x="4365371" y="2705100"/>
                </a:lnTo>
                <a:lnTo>
                  <a:pt x="4375785" y="2654300"/>
                </a:lnTo>
                <a:lnTo>
                  <a:pt x="4385183" y="2603500"/>
                </a:lnTo>
                <a:lnTo>
                  <a:pt x="4393438" y="2552700"/>
                </a:lnTo>
                <a:lnTo>
                  <a:pt x="4400677" y="2501900"/>
                </a:lnTo>
                <a:lnTo>
                  <a:pt x="4406773" y="2451100"/>
                </a:lnTo>
                <a:lnTo>
                  <a:pt x="4411726" y="2400300"/>
                </a:lnTo>
                <a:lnTo>
                  <a:pt x="4418457" y="2311412"/>
                </a:lnTo>
                <a:lnTo>
                  <a:pt x="4420108" y="2260612"/>
                </a:lnTo>
                <a:lnTo>
                  <a:pt x="4420616" y="2209812"/>
                </a:lnTo>
                <a:close/>
              </a:path>
            </a:pathLst>
          </a:custGeom>
          <a:solidFill>
            <a:srgbClr val="363636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endParaRPr sz="1867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" name="Google Shape;2251;p22">
            <a:extLst>
              <a:ext uri="{FF2B5EF4-FFF2-40B4-BE49-F238E27FC236}">
                <a16:creationId xmlns:a16="http://schemas.microsoft.com/office/drawing/2014/main" id="{9BB0F7AE-6362-D3D0-AF01-0468AD9BCEB2}"/>
              </a:ext>
            </a:extLst>
          </p:cNvPr>
          <p:cNvSpPr/>
          <p:nvPr/>
        </p:nvSpPr>
        <p:spPr>
          <a:xfrm>
            <a:off x="14971656" y="3451028"/>
            <a:ext cx="3181012" cy="2877489"/>
          </a:xfrm>
          <a:custGeom>
            <a:avLst/>
            <a:gdLst/>
            <a:ahLst/>
            <a:cxnLst/>
            <a:rect l="l" t="t" r="r" b="b"/>
            <a:pathLst>
              <a:path w="4434840" h="4448810" extrusionOk="0">
                <a:moveTo>
                  <a:pt x="1327416" y="178435"/>
                </a:moveTo>
                <a:lnTo>
                  <a:pt x="1186700" y="254889"/>
                </a:lnTo>
                <a:lnTo>
                  <a:pt x="1140726" y="267716"/>
                </a:lnTo>
                <a:lnTo>
                  <a:pt x="1095387" y="293116"/>
                </a:lnTo>
                <a:lnTo>
                  <a:pt x="1050556" y="331470"/>
                </a:lnTo>
                <a:lnTo>
                  <a:pt x="331343" y="1045210"/>
                </a:lnTo>
                <a:lnTo>
                  <a:pt x="303733" y="1096264"/>
                </a:lnTo>
                <a:lnTo>
                  <a:pt x="277469" y="1134491"/>
                </a:lnTo>
                <a:lnTo>
                  <a:pt x="252552" y="1185418"/>
                </a:lnTo>
                <a:lnTo>
                  <a:pt x="228981" y="1236472"/>
                </a:lnTo>
                <a:lnTo>
                  <a:pt x="206756" y="1274699"/>
                </a:lnTo>
                <a:lnTo>
                  <a:pt x="185889" y="1325626"/>
                </a:lnTo>
                <a:lnTo>
                  <a:pt x="1327416" y="178435"/>
                </a:lnTo>
                <a:close/>
              </a:path>
              <a:path w="4434840" h="4448810" extrusionOk="0">
                <a:moveTo>
                  <a:pt x="1719338" y="50927"/>
                </a:moveTo>
                <a:lnTo>
                  <a:pt x="1537474" y="101981"/>
                </a:lnTo>
                <a:lnTo>
                  <a:pt x="105067" y="1542288"/>
                </a:lnTo>
                <a:lnTo>
                  <a:pt x="91490" y="1580515"/>
                </a:lnTo>
                <a:lnTo>
                  <a:pt x="78295" y="1631569"/>
                </a:lnTo>
                <a:lnTo>
                  <a:pt x="65862" y="1669796"/>
                </a:lnTo>
                <a:lnTo>
                  <a:pt x="54559" y="1720723"/>
                </a:lnTo>
                <a:lnTo>
                  <a:pt x="1719338" y="50927"/>
                </a:lnTo>
                <a:close/>
              </a:path>
              <a:path w="4434840" h="4448810" extrusionOk="0">
                <a:moveTo>
                  <a:pt x="2030488" y="0"/>
                </a:moveTo>
                <a:lnTo>
                  <a:pt x="1992896" y="0"/>
                </a:lnTo>
                <a:lnTo>
                  <a:pt x="1955685" y="12700"/>
                </a:lnTo>
                <a:lnTo>
                  <a:pt x="1918474" y="12700"/>
                </a:lnTo>
                <a:lnTo>
                  <a:pt x="1881009" y="25527"/>
                </a:lnTo>
                <a:lnTo>
                  <a:pt x="26276" y="1886458"/>
                </a:lnTo>
                <a:lnTo>
                  <a:pt x="20599" y="1924685"/>
                </a:lnTo>
                <a:lnTo>
                  <a:pt x="15671" y="1962912"/>
                </a:lnTo>
                <a:lnTo>
                  <a:pt x="11506" y="1988439"/>
                </a:lnTo>
                <a:lnTo>
                  <a:pt x="8089" y="2026666"/>
                </a:lnTo>
                <a:lnTo>
                  <a:pt x="2030488" y="0"/>
                </a:lnTo>
                <a:close/>
              </a:path>
              <a:path w="4434840" h="4448810" extrusionOk="0">
                <a:moveTo>
                  <a:pt x="2299220" y="0"/>
                </a:moveTo>
                <a:lnTo>
                  <a:pt x="2169807" y="0"/>
                </a:lnTo>
                <a:lnTo>
                  <a:pt x="0" y="2166874"/>
                </a:lnTo>
                <a:lnTo>
                  <a:pt x="266" y="2243455"/>
                </a:lnTo>
                <a:lnTo>
                  <a:pt x="2032" y="2307082"/>
                </a:lnTo>
                <a:lnTo>
                  <a:pt x="2299220" y="0"/>
                </a:lnTo>
                <a:close/>
              </a:path>
              <a:path w="4434840" h="4448810" extrusionOk="0">
                <a:moveTo>
                  <a:pt x="2541663" y="12700"/>
                </a:moveTo>
                <a:lnTo>
                  <a:pt x="2453525" y="12700"/>
                </a:lnTo>
                <a:lnTo>
                  <a:pt x="2424442" y="0"/>
                </a:lnTo>
                <a:lnTo>
                  <a:pt x="10109" y="2421902"/>
                </a:lnTo>
                <a:lnTo>
                  <a:pt x="13169" y="2460129"/>
                </a:lnTo>
                <a:lnTo>
                  <a:pt x="16421" y="2485644"/>
                </a:lnTo>
                <a:lnTo>
                  <a:pt x="20053" y="2511044"/>
                </a:lnTo>
                <a:lnTo>
                  <a:pt x="24257" y="2549271"/>
                </a:lnTo>
                <a:lnTo>
                  <a:pt x="2541663" y="12700"/>
                </a:lnTo>
                <a:close/>
              </a:path>
              <a:path w="4434840" h="4448810" extrusionOk="0">
                <a:moveTo>
                  <a:pt x="2759849" y="63754"/>
                </a:moveTo>
                <a:lnTo>
                  <a:pt x="2732798" y="50927"/>
                </a:lnTo>
                <a:lnTo>
                  <a:pt x="2679712" y="38227"/>
                </a:lnTo>
                <a:lnTo>
                  <a:pt x="2652661" y="38227"/>
                </a:lnTo>
                <a:lnTo>
                  <a:pt x="42443" y="2651252"/>
                </a:lnTo>
                <a:lnTo>
                  <a:pt x="48501" y="2689479"/>
                </a:lnTo>
                <a:lnTo>
                  <a:pt x="66687" y="2766060"/>
                </a:lnTo>
                <a:lnTo>
                  <a:pt x="2759849" y="63754"/>
                </a:lnTo>
                <a:close/>
              </a:path>
              <a:path w="4434840" h="4448810" extrusionOk="0">
                <a:moveTo>
                  <a:pt x="2963811" y="127508"/>
                </a:moveTo>
                <a:lnTo>
                  <a:pt x="2914408" y="101981"/>
                </a:lnTo>
                <a:lnTo>
                  <a:pt x="2889377" y="101981"/>
                </a:lnTo>
                <a:lnTo>
                  <a:pt x="2864866" y="89281"/>
                </a:lnTo>
                <a:lnTo>
                  <a:pt x="96989" y="2868041"/>
                </a:lnTo>
                <a:lnTo>
                  <a:pt x="112395" y="2918968"/>
                </a:lnTo>
                <a:lnTo>
                  <a:pt x="120573" y="2944495"/>
                </a:lnTo>
                <a:lnTo>
                  <a:pt x="129311" y="2969895"/>
                </a:lnTo>
                <a:lnTo>
                  <a:pt x="2963811" y="127508"/>
                </a:lnTo>
                <a:close/>
              </a:path>
              <a:path w="4434840" h="4448810" extrusionOk="0">
                <a:moveTo>
                  <a:pt x="3149739" y="203962"/>
                </a:moveTo>
                <a:lnTo>
                  <a:pt x="3058807" y="152908"/>
                </a:lnTo>
                <a:lnTo>
                  <a:pt x="165684" y="3059176"/>
                </a:lnTo>
                <a:lnTo>
                  <a:pt x="175120" y="3084703"/>
                </a:lnTo>
                <a:lnTo>
                  <a:pt x="185127" y="3110103"/>
                </a:lnTo>
                <a:lnTo>
                  <a:pt x="195516" y="3135630"/>
                </a:lnTo>
                <a:lnTo>
                  <a:pt x="206082" y="3148457"/>
                </a:lnTo>
                <a:lnTo>
                  <a:pt x="3149739" y="203962"/>
                </a:lnTo>
                <a:close/>
              </a:path>
              <a:path w="4434840" h="4448810" extrusionOk="0">
                <a:moveTo>
                  <a:pt x="3321443" y="293116"/>
                </a:moveTo>
                <a:lnTo>
                  <a:pt x="3236607" y="242189"/>
                </a:lnTo>
                <a:lnTo>
                  <a:pt x="246494" y="3250438"/>
                </a:lnTo>
                <a:lnTo>
                  <a:pt x="257441" y="3263138"/>
                </a:lnTo>
                <a:lnTo>
                  <a:pt x="268973" y="3288665"/>
                </a:lnTo>
                <a:lnTo>
                  <a:pt x="280873" y="3314065"/>
                </a:lnTo>
                <a:lnTo>
                  <a:pt x="292963" y="3326892"/>
                </a:lnTo>
                <a:lnTo>
                  <a:pt x="3321443" y="293116"/>
                </a:lnTo>
                <a:close/>
              </a:path>
              <a:path w="4434840" h="4448810" extrusionOk="0">
                <a:moveTo>
                  <a:pt x="3483114" y="395097"/>
                </a:moveTo>
                <a:lnTo>
                  <a:pt x="3404247" y="344170"/>
                </a:lnTo>
                <a:lnTo>
                  <a:pt x="343471" y="3416046"/>
                </a:lnTo>
                <a:lnTo>
                  <a:pt x="355942" y="3428873"/>
                </a:lnTo>
                <a:lnTo>
                  <a:pt x="368973" y="3454273"/>
                </a:lnTo>
                <a:lnTo>
                  <a:pt x="382397" y="3467100"/>
                </a:lnTo>
                <a:lnTo>
                  <a:pt x="395998" y="3492500"/>
                </a:lnTo>
                <a:lnTo>
                  <a:pt x="3483114" y="395097"/>
                </a:lnTo>
                <a:close/>
              </a:path>
              <a:path w="4434840" h="4448810" extrusionOk="0">
                <a:moveTo>
                  <a:pt x="3632593" y="509905"/>
                </a:moveTo>
                <a:lnTo>
                  <a:pt x="3614432" y="497078"/>
                </a:lnTo>
                <a:lnTo>
                  <a:pt x="3596271" y="471678"/>
                </a:lnTo>
                <a:lnTo>
                  <a:pt x="3559822" y="446151"/>
                </a:lnTo>
                <a:lnTo>
                  <a:pt x="452564" y="3569081"/>
                </a:lnTo>
                <a:lnTo>
                  <a:pt x="466559" y="3581781"/>
                </a:lnTo>
                <a:lnTo>
                  <a:pt x="481101" y="3607308"/>
                </a:lnTo>
                <a:lnTo>
                  <a:pt x="496036" y="3620008"/>
                </a:lnTo>
                <a:lnTo>
                  <a:pt x="511162" y="3645535"/>
                </a:lnTo>
                <a:lnTo>
                  <a:pt x="3632593" y="509905"/>
                </a:lnTo>
                <a:close/>
              </a:path>
              <a:path w="4434840" h="4448810" extrusionOk="0">
                <a:moveTo>
                  <a:pt x="3770007" y="624586"/>
                </a:moveTo>
                <a:lnTo>
                  <a:pt x="3719969" y="586359"/>
                </a:lnTo>
                <a:lnTo>
                  <a:pt x="3703332" y="560832"/>
                </a:lnTo>
                <a:lnTo>
                  <a:pt x="571766" y="3709289"/>
                </a:lnTo>
                <a:lnTo>
                  <a:pt x="587273" y="3721989"/>
                </a:lnTo>
                <a:lnTo>
                  <a:pt x="603338" y="3747516"/>
                </a:lnTo>
                <a:lnTo>
                  <a:pt x="636422" y="3773043"/>
                </a:lnTo>
                <a:lnTo>
                  <a:pt x="3770007" y="624586"/>
                </a:lnTo>
                <a:close/>
              </a:path>
              <a:path w="4434840" h="4448810" extrusionOk="0">
                <a:moveTo>
                  <a:pt x="3897261" y="764794"/>
                </a:moveTo>
                <a:lnTo>
                  <a:pt x="3882021" y="752094"/>
                </a:lnTo>
                <a:lnTo>
                  <a:pt x="3866654" y="726567"/>
                </a:lnTo>
                <a:lnTo>
                  <a:pt x="3834650" y="701040"/>
                </a:lnTo>
                <a:lnTo>
                  <a:pt x="701078" y="3836670"/>
                </a:lnTo>
                <a:lnTo>
                  <a:pt x="718058" y="3862197"/>
                </a:lnTo>
                <a:lnTo>
                  <a:pt x="769759" y="3900424"/>
                </a:lnTo>
                <a:lnTo>
                  <a:pt x="3897261" y="764794"/>
                </a:lnTo>
                <a:close/>
              </a:path>
              <a:path w="4434840" h="4448810" extrusionOk="0">
                <a:moveTo>
                  <a:pt x="4014482" y="917702"/>
                </a:moveTo>
                <a:lnTo>
                  <a:pt x="4000766" y="892302"/>
                </a:lnTo>
                <a:lnTo>
                  <a:pt x="3986923" y="879475"/>
                </a:lnTo>
                <a:lnTo>
                  <a:pt x="3972699" y="854075"/>
                </a:lnTo>
                <a:lnTo>
                  <a:pt x="3957840" y="841248"/>
                </a:lnTo>
                <a:lnTo>
                  <a:pt x="842492" y="3964178"/>
                </a:lnTo>
                <a:lnTo>
                  <a:pt x="860945" y="3976878"/>
                </a:lnTo>
                <a:lnTo>
                  <a:pt x="898791" y="4002405"/>
                </a:lnTo>
                <a:lnTo>
                  <a:pt x="917206" y="4015232"/>
                </a:lnTo>
                <a:lnTo>
                  <a:pt x="4014482" y="917702"/>
                </a:lnTo>
                <a:close/>
              </a:path>
              <a:path w="4434840" h="4448810" extrusionOk="0">
                <a:moveTo>
                  <a:pt x="4117479" y="1070737"/>
                </a:moveTo>
                <a:lnTo>
                  <a:pt x="4105287" y="1057910"/>
                </a:lnTo>
                <a:lnTo>
                  <a:pt x="4092968" y="1032510"/>
                </a:lnTo>
                <a:lnTo>
                  <a:pt x="4080268" y="1006983"/>
                </a:lnTo>
                <a:lnTo>
                  <a:pt x="4066933" y="994283"/>
                </a:lnTo>
                <a:lnTo>
                  <a:pt x="994041" y="4078859"/>
                </a:lnTo>
                <a:lnTo>
                  <a:pt x="1033665" y="4104386"/>
                </a:lnTo>
                <a:lnTo>
                  <a:pt x="1074813" y="4129913"/>
                </a:lnTo>
                <a:lnTo>
                  <a:pt x="4117479" y="1070737"/>
                </a:lnTo>
                <a:close/>
              </a:path>
              <a:path w="4434840" h="4448810" extrusionOk="0">
                <a:moveTo>
                  <a:pt x="4180090" y="3250438"/>
                </a:moveTo>
                <a:lnTo>
                  <a:pt x="3248672" y="4193667"/>
                </a:lnTo>
                <a:lnTo>
                  <a:pt x="3377450" y="4117086"/>
                </a:lnTo>
                <a:lnTo>
                  <a:pt x="3460889" y="4066159"/>
                </a:lnTo>
                <a:lnTo>
                  <a:pt x="3501783" y="4027932"/>
                </a:lnTo>
                <a:lnTo>
                  <a:pt x="3582301" y="3976878"/>
                </a:lnTo>
                <a:lnTo>
                  <a:pt x="3621798" y="3938651"/>
                </a:lnTo>
                <a:lnTo>
                  <a:pt x="3660914" y="3913251"/>
                </a:lnTo>
                <a:lnTo>
                  <a:pt x="3899293" y="3671062"/>
                </a:lnTo>
                <a:lnTo>
                  <a:pt x="3932059" y="3632835"/>
                </a:lnTo>
                <a:lnTo>
                  <a:pt x="3963809" y="3594481"/>
                </a:lnTo>
                <a:lnTo>
                  <a:pt x="3994416" y="3543554"/>
                </a:lnTo>
                <a:lnTo>
                  <a:pt x="4024007" y="3505327"/>
                </a:lnTo>
                <a:lnTo>
                  <a:pt x="4052582" y="3467100"/>
                </a:lnTo>
                <a:lnTo>
                  <a:pt x="4080141" y="3428873"/>
                </a:lnTo>
                <a:lnTo>
                  <a:pt x="4106557" y="3377819"/>
                </a:lnTo>
                <a:lnTo>
                  <a:pt x="4132084" y="3339592"/>
                </a:lnTo>
                <a:lnTo>
                  <a:pt x="4156595" y="3301365"/>
                </a:lnTo>
                <a:lnTo>
                  <a:pt x="4180090" y="3250438"/>
                </a:lnTo>
                <a:close/>
              </a:path>
              <a:path w="4434840" h="4448810" extrusionOk="0">
                <a:moveTo>
                  <a:pt x="4210443" y="1249172"/>
                </a:moveTo>
                <a:lnTo>
                  <a:pt x="4188980" y="1198118"/>
                </a:lnTo>
                <a:lnTo>
                  <a:pt x="4177677" y="1185418"/>
                </a:lnTo>
                <a:lnTo>
                  <a:pt x="4165993" y="1159891"/>
                </a:lnTo>
                <a:lnTo>
                  <a:pt x="1159649" y="4180840"/>
                </a:lnTo>
                <a:lnTo>
                  <a:pt x="1180985" y="4193667"/>
                </a:lnTo>
                <a:lnTo>
                  <a:pt x="1202321" y="4193667"/>
                </a:lnTo>
                <a:lnTo>
                  <a:pt x="1246517" y="4219067"/>
                </a:lnTo>
                <a:lnTo>
                  <a:pt x="4210443" y="1249172"/>
                </a:lnTo>
                <a:close/>
              </a:path>
              <a:path w="4434840" h="4448810" extrusionOk="0">
                <a:moveTo>
                  <a:pt x="4289183" y="1427607"/>
                </a:moveTo>
                <a:lnTo>
                  <a:pt x="4270768" y="1376680"/>
                </a:lnTo>
                <a:lnTo>
                  <a:pt x="4261116" y="1363853"/>
                </a:lnTo>
                <a:lnTo>
                  <a:pt x="4250829" y="1338453"/>
                </a:lnTo>
                <a:lnTo>
                  <a:pt x="1335417" y="4257294"/>
                </a:lnTo>
                <a:lnTo>
                  <a:pt x="1405394" y="4295648"/>
                </a:lnTo>
                <a:lnTo>
                  <a:pt x="1428381" y="4295648"/>
                </a:lnTo>
                <a:lnTo>
                  <a:pt x="4289183" y="1427607"/>
                </a:lnTo>
                <a:close/>
              </a:path>
              <a:path w="4434840" h="4448810" extrusionOk="0">
                <a:moveTo>
                  <a:pt x="4353826" y="2816987"/>
                </a:moveTo>
                <a:lnTo>
                  <a:pt x="2814332" y="4359275"/>
                </a:lnTo>
                <a:lnTo>
                  <a:pt x="2961779" y="4321048"/>
                </a:lnTo>
                <a:lnTo>
                  <a:pt x="3010293" y="4295648"/>
                </a:lnTo>
                <a:lnTo>
                  <a:pt x="4289183" y="3020949"/>
                </a:lnTo>
                <a:lnTo>
                  <a:pt x="4306963" y="2969895"/>
                </a:lnTo>
                <a:lnTo>
                  <a:pt x="4323854" y="2918968"/>
                </a:lnTo>
                <a:lnTo>
                  <a:pt x="4339475" y="2868041"/>
                </a:lnTo>
                <a:lnTo>
                  <a:pt x="4353826" y="2816987"/>
                </a:lnTo>
                <a:close/>
              </a:path>
              <a:path w="4434840" h="4448810" extrusionOk="0">
                <a:moveTo>
                  <a:pt x="4353826" y="1631569"/>
                </a:moveTo>
                <a:lnTo>
                  <a:pt x="4323600" y="1529588"/>
                </a:lnTo>
                <a:lnTo>
                  <a:pt x="1527441" y="4333875"/>
                </a:lnTo>
                <a:lnTo>
                  <a:pt x="1552841" y="4346575"/>
                </a:lnTo>
                <a:lnTo>
                  <a:pt x="1603006" y="4359275"/>
                </a:lnTo>
                <a:lnTo>
                  <a:pt x="1628406" y="4359275"/>
                </a:lnTo>
                <a:lnTo>
                  <a:pt x="4353826" y="1631569"/>
                </a:lnTo>
                <a:close/>
              </a:path>
              <a:path w="4434840" h="4448810" extrusionOk="0">
                <a:moveTo>
                  <a:pt x="4402340" y="1848231"/>
                </a:moveTo>
                <a:lnTo>
                  <a:pt x="4397387" y="1810004"/>
                </a:lnTo>
                <a:lnTo>
                  <a:pt x="4391926" y="1784477"/>
                </a:lnTo>
                <a:lnTo>
                  <a:pt x="4386211" y="1759077"/>
                </a:lnTo>
                <a:lnTo>
                  <a:pt x="4380115" y="1733550"/>
                </a:lnTo>
                <a:lnTo>
                  <a:pt x="1731403" y="4384802"/>
                </a:lnTo>
                <a:lnTo>
                  <a:pt x="1758708" y="4397629"/>
                </a:lnTo>
                <a:lnTo>
                  <a:pt x="1786013" y="4397629"/>
                </a:lnTo>
                <a:lnTo>
                  <a:pt x="1813318" y="4410329"/>
                </a:lnTo>
                <a:lnTo>
                  <a:pt x="1840496" y="4410329"/>
                </a:lnTo>
                <a:lnTo>
                  <a:pt x="4402340" y="1848231"/>
                </a:lnTo>
                <a:close/>
              </a:path>
              <a:path w="4434840" h="4448810" extrusionOk="0">
                <a:moveTo>
                  <a:pt x="4418469" y="2485644"/>
                </a:moveTo>
                <a:lnTo>
                  <a:pt x="2485021" y="4423029"/>
                </a:lnTo>
                <a:lnTo>
                  <a:pt x="2563634" y="4423029"/>
                </a:lnTo>
                <a:lnTo>
                  <a:pt x="2602369" y="4410329"/>
                </a:lnTo>
                <a:lnTo>
                  <a:pt x="2640596" y="4410329"/>
                </a:lnTo>
                <a:lnTo>
                  <a:pt x="4394212" y="2638552"/>
                </a:lnTo>
                <a:lnTo>
                  <a:pt x="4401451" y="2600325"/>
                </a:lnTo>
                <a:lnTo>
                  <a:pt x="4407928" y="2562098"/>
                </a:lnTo>
                <a:lnTo>
                  <a:pt x="4413643" y="2523871"/>
                </a:lnTo>
                <a:lnTo>
                  <a:pt x="4418469" y="2485644"/>
                </a:lnTo>
                <a:close/>
              </a:path>
              <a:path w="4434840" h="4448810" extrusionOk="0">
                <a:moveTo>
                  <a:pt x="4430661" y="2077720"/>
                </a:moveTo>
                <a:lnTo>
                  <a:pt x="4428756" y="2052193"/>
                </a:lnTo>
                <a:lnTo>
                  <a:pt x="4426343" y="2013966"/>
                </a:lnTo>
                <a:lnTo>
                  <a:pt x="4420501" y="1962912"/>
                </a:lnTo>
                <a:lnTo>
                  <a:pt x="1957717" y="4423029"/>
                </a:lnTo>
                <a:lnTo>
                  <a:pt x="1988070" y="4435856"/>
                </a:lnTo>
                <a:lnTo>
                  <a:pt x="2079002" y="4435856"/>
                </a:lnTo>
                <a:lnTo>
                  <a:pt x="4430661" y="2077720"/>
                </a:lnTo>
                <a:close/>
              </a:path>
              <a:path w="4434840" h="4448810" extrusionOk="0">
                <a:moveTo>
                  <a:pt x="4434725" y="2205101"/>
                </a:moveTo>
                <a:lnTo>
                  <a:pt x="2206256" y="4448556"/>
                </a:lnTo>
                <a:lnTo>
                  <a:pt x="2307983" y="4448556"/>
                </a:lnTo>
                <a:lnTo>
                  <a:pt x="2341638" y="4435856"/>
                </a:lnTo>
                <a:lnTo>
                  <a:pt x="4430661" y="2345309"/>
                </a:lnTo>
                <a:lnTo>
                  <a:pt x="4432058" y="2307082"/>
                </a:lnTo>
                <a:lnTo>
                  <a:pt x="4433455" y="2281682"/>
                </a:lnTo>
                <a:lnTo>
                  <a:pt x="4434344" y="2243455"/>
                </a:lnTo>
                <a:lnTo>
                  <a:pt x="4434725" y="2205101"/>
                </a:lnTo>
                <a:close/>
              </a:path>
            </a:pathLst>
          </a:custGeom>
          <a:solidFill>
            <a:srgbClr val="7F7F7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endParaRPr sz="1867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Google Shape;2254;p22">
            <a:extLst>
              <a:ext uri="{FF2B5EF4-FFF2-40B4-BE49-F238E27FC236}">
                <a16:creationId xmlns:a16="http://schemas.microsoft.com/office/drawing/2014/main" id="{B608151A-1D6F-1CEC-3EAF-7453FF8A8B8E}"/>
              </a:ext>
            </a:extLst>
          </p:cNvPr>
          <p:cNvSpPr/>
          <p:nvPr/>
        </p:nvSpPr>
        <p:spPr>
          <a:xfrm>
            <a:off x="15078335" y="2525486"/>
            <a:ext cx="3074333" cy="2953237"/>
          </a:xfrm>
          <a:custGeom>
            <a:avLst/>
            <a:gdLst/>
            <a:ahLst/>
            <a:cxnLst/>
            <a:rect l="l" t="t" r="r" b="b"/>
            <a:pathLst>
              <a:path w="4420870" h="4419600" extrusionOk="0">
                <a:moveTo>
                  <a:pt x="4420616" y="2209812"/>
                </a:moveTo>
                <a:lnTo>
                  <a:pt x="4420108" y="2159000"/>
                </a:lnTo>
                <a:lnTo>
                  <a:pt x="4418457" y="2108200"/>
                </a:lnTo>
                <a:lnTo>
                  <a:pt x="4415663" y="2057400"/>
                </a:lnTo>
                <a:lnTo>
                  <a:pt x="4411726" y="2006600"/>
                </a:lnTo>
                <a:lnTo>
                  <a:pt x="4406773" y="1955800"/>
                </a:lnTo>
                <a:lnTo>
                  <a:pt x="4400677" y="1905000"/>
                </a:lnTo>
                <a:lnTo>
                  <a:pt x="4393438" y="1854200"/>
                </a:lnTo>
                <a:lnTo>
                  <a:pt x="4385183" y="1803400"/>
                </a:lnTo>
                <a:lnTo>
                  <a:pt x="4375785" y="1752600"/>
                </a:lnTo>
                <a:lnTo>
                  <a:pt x="4365371" y="1714500"/>
                </a:lnTo>
                <a:lnTo>
                  <a:pt x="4353941" y="1663700"/>
                </a:lnTo>
                <a:lnTo>
                  <a:pt x="4341368" y="1612900"/>
                </a:lnTo>
                <a:lnTo>
                  <a:pt x="4327779" y="1562100"/>
                </a:lnTo>
                <a:lnTo>
                  <a:pt x="4313047" y="1524000"/>
                </a:lnTo>
                <a:lnTo>
                  <a:pt x="4297299" y="1473200"/>
                </a:lnTo>
                <a:lnTo>
                  <a:pt x="4288155" y="1445285"/>
                </a:lnTo>
                <a:lnTo>
                  <a:pt x="4288155" y="2209812"/>
                </a:lnTo>
                <a:lnTo>
                  <a:pt x="4287520" y="2260612"/>
                </a:lnTo>
                <a:lnTo>
                  <a:pt x="4285742" y="2298712"/>
                </a:lnTo>
                <a:lnTo>
                  <a:pt x="4282821" y="2349500"/>
                </a:lnTo>
                <a:lnTo>
                  <a:pt x="4278630" y="2400300"/>
                </a:lnTo>
                <a:lnTo>
                  <a:pt x="4273423" y="2451100"/>
                </a:lnTo>
                <a:lnTo>
                  <a:pt x="4266946" y="2501900"/>
                </a:lnTo>
                <a:lnTo>
                  <a:pt x="4259326" y="2552700"/>
                </a:lnTo>
                <a:lnTo>
                  <a:pt x="4250563" y="2603500"/>
                </a:lnTo>
                <a:lnTo>
                  <a:pt x="4240657" y="2654300"/>
                </a:lnTo>
                <a:lnTo>
                  <a:pt x="4229608" y="2692400"/>
                </a:lnTo>
                <a:lnTo>
                  <a:pt x="4217543" y="2743200"/>
                </a:lnTo>
                <a:lnTo>
                  <a:pt x="4204208" y="2794000"/>
                </a:lnTo>
                <a:lnTo>
                  <a:pt x="4189857" y="2844800"/>
                </a:lnTo>
                <a:lnTo>
                  <a:pt x="4174363" y="2882900"/>
                </a:lnTo>
                <a:lnTo>
                  <a:pt x="4157853" y="2933700"/>
                </a:lnTo>
                <a:lnTo>
                  <a:pt x="4140073" y="2971800"/>
                </a:lnTo>
                <a:lnTo>
                  <a:pt x="4121404" y="3022600"/>
                </a:lnTo>
                <a:lnTo>
                  <a:pt x="4101592" y="3073400"/>
                </a:lnTo>
                <a:lnTo>
                  <a:pt x="4080637" y="3111500"/>
                </a:lnTo>
                <a:lnTo>
                  <a:pt x="4058666" y="3149600"/>
                </a:lnTo>
                <a:lnTo>
                  <a:pt x="4035679" y="3200400"/>
                </a:lnTo>
                <a:lnTo>
                  <a:pt x="4011549" y="3238500"/>
                </a:lnTo>
                <a:lnTo>
                  <a:pt x="3986530" y="3289300"/>
                </a:lnTo>
                <a:lnTo>
                  <a:pt x="3960368" y="3327400"/>
                </a:lnTo>
                <a:lnTo>
                  <a:pt x="3933190" y="3365500"/>
                </a:lnTo>
                <a:lnTo>
                  <a:pt x="3904996" y="3403600"/>
                </a:lnTo>
                <a:lnTo>
                  <a:pt x="3875786" y="3441700"/>
                </a:lnTo>
                <a:lnTo>
                  <a:pt x="3845560" y="3492500"/>
                </a:lnTo>
                <a:lnTo>
                  <a:pt x="3814318" y="3530600"/>
                </a:lnTo>
                <a:lnTo>
                  <a:pt x="3782060" y="3568700"/>
                </a:lnTo>
                <a:lnTo>
                  <a:pt x="3748786" y="3606800"/>
                </a:lnTo>
                <a:lnTo>
                  <a:pt x="3714623" y="3632200"/>
                </a:lnTo>
                <a:lnTo>
                  <a:pt x="3679444" y="3670300"/>
                </a:lnTo>
                <a:lnTo>
                  <a:pt x="3643503" y="3708400"/>
                </a:lnTo>
                <a:lnTo>
                  <a:pt x="3606800" y="3746500"/>
                </a:lnTo>
                <a:lnTo>
                  <a:pt x="3569335" y="3771900"/>
                </a:lnTo>
                <a:lnTo>
                  <a:pt x="3531235" y="3810000"/>
                </a:lnTo>
                <a:lnTo>
                  <a:pt x="3492627" y="3835400"/>
                </a:lnTo>
                <a:lnTo>
                  <a:pt x="3453257" y="3873500"/>
                </a:lnTo>
                <a:lnTo>
                  <a:pt x="3372739" y="3924300"/>
                </a:lnTo>
                <a:lnTo>
                  <a:pt x="3289808" y="3975100"/>
                </a:lnTo>
                <a:lnTo>
                  <a:pt x="3204718" y="4025900"/>
                </a:lnTo>
                <a:lnTo>
                  <a:pt x="3073273" y="4102100"/>
                </a:lnTo>
                <a:lnTo>
                  <a:pt x="3028442" y="4114800"/>
                </a:lnTo>
                <a:lnTo>
                  <a:pt x="2983230" y="4140200"/>
                </a:lnTo>
                <a:lnTo>
                  <a:pt x="2844800" y="4178300"/>
                </a:lnTo>
                <a:lnTo>
                  <a:pt x="2797937" y="4203700"/>
                </a:lnTo>
                <a:lnTo>
                  <a:pt x="2702941" y="4229100"/>
                </a:lnTo>
                <a:lnTo>
                  <a:pt x="2654935" y="4229100"/>
                </a:lnTo>
                <a:lnTo>
                  <a:pt x="2509126" y="4267200"/>
                </a:lnTo>
                <a:lnTo>
                  <a:pt x="2410460" y="4267200"/>
                </a:lnTo>
                <a:lnTo>
                  <a:pt x="2360803" y="4279900"/>
                </a:lnTo>
                <a:lnTo>
                  <a:pt x="2059940" y="4279900"/>
                </a:lnTo>
                <a:lnTo>
                  <a:pt x="2010156" y="4267200"/>
                </a:lnTo>
                <a:lnTo>
                  <a:pt x="1911604" y="4267200"/>
                </a:lnTo>
                <a:lnTo>
                  <a:pt x="1765681" y="4229100"/>
                </a:lnTo>
                <a:lnTo>
                  <a:pt x="1717675" y="4229100"/>
                </a:lnTo>
                <a:lnTo>
                  <a:pt x="1622679" y="4203700"/>
                </a:lnTo>
                <a:lnTo>
                  <a:pt x="1575816" y="4178300"/>
                </a:lnTo>
                <a:lnTo>
                  <a:pt x="1437513" y="4140200"/>
                </a:lnTo>
                <a:lnTo>
                  <a:pt x="1392174" y="4114800"/>
                </a:lnTo>
                <a:lnTo>
                  <a:pt x="1347470" y="4102100"/>
                </a:lnTo>
                <a:lnTo>
                  <a:pt x="1215898" y="4025900"/>
                </a:lnTo>
                <a:lnTo>
                  <a:pt x="1130808" y="3975100"/>
                </a:lnTo>
                <a:lnTo>
                  <a:pt x="1048004" y="3924300"/>
                </a:lnTo>
                <a:lnTo>
                  <a:pt x="967486" y="3873500"/>
                </a:lnTo>
                <a:lnTo>
                  <a:pt x="928116" y="3835400"/>
                </a:lnTo>
                <a:lnTo>
                  <a:pt x="889381" y="3810000"/>
                </a:lnTo>
                <a:lnTo>
                  <a:pt x="851268" y="3771900"/>
                </a:lnTo>
                <a:lnTo>
                  <a:pt x="813943" y="3746500"/>
                </a:lnTo>
                <a:lnTo>
                  <a:pt x="777240" y="3708400"/>
                </a:lnTo>
                <a:lnTo>
                  <a:pt x="741172" y="3670300"/>
                </a:lnTo>
                <a:lnTo>
                  <a:pt x="705993" y="3632200"/>
                </a:lnTo>
                <a:lnTo>
                  <a:pt x="671830" y="3606800"/>
                </a:lnTo>
                <a:lnTo>
                  <a:pt x="638556" y="3568700"/>
                </a:lnTo>
                <a:lnTo>
                  <a:pt x="606425" y="3530600"/>
                </a:lnTo>
                <a:lnTo>
                  <a:pt x="575183" y="3492500"/>
                </a:lnTo>
                <a:lnTo>
                  <a:pt x="544957" y="3441700"/>
                </a:lnTo>
                <a:lnTo>
                  <a:pt x="515747" y="3403600"/>
                </a:lnTo>
                <a:lnTo>
                  <a:pt x="487553" y="3365500"/>
                </a:lnTo>
                <a:lnTo>
                  <a:pt x="460324" y="3327400"/>
                </a:lnTo>
                <a:lnTo>
                  <a:pt x="434174" y="3289300"/>
                </a:lnTo>
                <a:lnTo>
                  <a:pt x="409054" y="3238500"/>
                </a:lnTo>
                <a:lnTo>
                  <a:pt x="384987" y="3200400"/>
                </a:lnTo>
                <a:lnTo>
                  <a:pt x="361962" y="3149600"/>
                </a:lnTo>
                <a:lnTo>
                  <a:pt x="340004" y="3111500"/>
                </a:lnTo>
                <a:lnTo>
                  <a:pt x="319100" y="3073400"/>
                </a:lnTo>
                <a:lnTo>
                  <a:pt x="299275" y="3022600"/>
                </a:lnTo>
                <a:lnTo>
                  <a:pt x="280517" y="2971800"/>
                </a:lnTo>
                <a:lnTo>
                  <a:pt x="262851" y="2933700"/>
                </a:lnTo>
                <a:lnTo>
                  <a:pt x="246278" y="2882900"/>
                </a:lnTo>
                <a:lnTo>
                  <a:pt x="230797" y="2844800"/>
                </a:lnTo>
                <a:lnTo>
                  <a:pt x="216420" y="2794000"/>
                </a:lnTo>
                <a:lnTo>
                  <a:pt x="203149" y="2743200"/>
                </a:lnTo>
                <a:lnTo>
                  <a:pt x="191008" y="2692400"/>
                </a:lnTo>
                <a:lnTo>
                  <a:pt x="179984" y="2654300"/>
                </a:lnTo>
                <a:lnTo>
                  <a:pt x="170091" y="2603500"/>
                </a:lnTo>
                <a:lnTo>
                  <a:pt x="161340" y="2552700"/>
                </a:lnTo>
                <a:lnTo>
                  <a:pt x="153733" y="2501900"/>
                </a:lnTo>
                <a:lnTo>
                  <a:pt x="147281" y="2451100"/>
                </a:lnTo>
                <a:lnTo>
                  <a:pt x="141986" y="2400300"/>
                </a:lnTo>
                <a:lnTo>
                  <a:pt x="137845" y="2349500"/>
                </a:lnTo>
                <a:lnTo>
                  <a:pt x="134886" y="2298712"/>
                </a:lnTo>
                <a:lnTo>
                  <a:pt x="133108" y="2260612"/>
                </a:lnTo>
                <a:lnTo>
                  <a:pt x="132511" y="2209812"/>
                </a:lnTo>
                <a:lnTo>
                  <a:pt x="133108" y="2159000"/>
                </a:lnTo>
                <a:lnTo>
                  <a:pt x="134886" y="2108200"/>
                </a:lnTo>
                <a:lnTo>
                  <a:pt x="137845" y="2057400"/>
                </a:lnTo>
                <a:lnTo>
                  <a:pt x="141986" y="2006600"/>
                </a:lnTo>
                <a:lnTo>
                  <a:pt x="147281" y="1955800"/>
                </a:lnTo>
                <a:lnTo>
                  <a:pt x="153733" y="1905000"/>
                </a:lnTo>
                <a:lnTo>
                  <a:pt x="161340" y="1854200"/>
                </a:lnTo>
                <a:lnTo>
                  <a:pt x="170091" y="1803400"/>
                </a:lnTo>
                <a:lnTo>
                  <a:pt x="179984" y="1765300"/>
                </a:lnTo>
                <a:lnTo>
                  <a:pt x="191008" y="1714500"/>
                </a:lnTo>
                <a:lnTo>
                  <a:pt x="203149" y="1663700"/>
                </a:lnTo>
                <a:lnTo>
                  <a:pt x="216420" y="1612900"/>
                </a:lnTo>
                <a:lnTo>
                  <a:pt x="230797" y="1574800"/>
                </a:lnTo>
                <a:lnTo>
                  <a:pt x="246278" y="1524000"/>
                </a:lnTo>
                <a:lnTo>
                  <a:pt x="262851" y="1473200"/>
                </a:lnTo>
                <a:lnTo>
                  <a:pt x="280517" y="1435100"/>
                </a:lnTo>
                <a:lnTo>
                  <a:pt x="299275" y="1384300"/>
                </a:lnTo>
                <a:lnTo>
                  <a:pt x="319100" y="1346200"/>
                </a:lnTo>
                <a:lnTo>
                  <a:pt x="340004" y="1295400"/>
                </a:lnTo>
                <a:lnTo>
                  <a:pt x="361962" y="1257300"/>
                </a:lnTo>
                <a:lnTo>
                  <a:pt x="384987" y="1206500"/>
                </a:lnTo>
                <a:lnTo>
                  <a:pt x="409054" y="1168400"/>
                </a:lnTo>
                <a:lnTo>
                  <a:pt x="434174" y="1130300"/>
                </a:lnTo>
                <a:lnTo>
                  <a:pt x="460324" y="1079500"/>
                </a:lnTo>
                <a:lnTo>
                  <a:pt x="487553" y="1041400"/>
                </a:lnTo>
                <a:lnTo>
                  <a:pt x="515747" y="1003300"/>
                </a:lnTo>
                <a:lnTo>
                  <a:pt x="544957" y="965200"/>
                </a:lnTo>
                <a:lnTo>
                  <a:pt x="575183" y="927100"/>
                </a:lnTo>
                <a:lnTo>
                  <a:pt x="606425" y="889000"/>
                </a:lnTo>
                <a:lnTo>
                  <a:pt x="638556" y="850900"/>
                </a:lnTo>
                <a:lnTo>
                  <a:pt x="671830" y="812800"/>
                </a:lnTo>
                <a:lnTo>
                  <a:pt x="705993" y="774700"/>
                </a:lnTo>
                <a:lnTo>
                  <a:pt x="741172" y="736600"/>
                </a:lnTo>
                <a:lnTo>
                  <a:pt x="777240" y="698500"/>
                </a:lnTo>
                <a:lnTo>
                  <a:pt x="813943" y="660400"/>
                </a:lnTo>
                <a:lnTo>
                  <a:pt x="851268" y="635000"/>
                </a:lnTo>
                <a:lnTo>
                  <a:pt x="889381" y="596900"/>
                </a:lnTo>
                <a:lnTo>
                  <a:pt x="928116" y="571500"/>
                </a:lnTo>
                <a:lnTo>
                  <a:pt x="967486" y="533400"/>
                </a:lnTo>
                <a:lnTo>
                  <a:pt x="1048004" y="482600"/>
                </a:lnTo>
                <a:lnTo>
                  <a:pt x="1130808" y="431800"/>
                </a:lnTo>
                <a:lnTo>
                  <a:pt x="1215898" y="381000"/>
                </a:lnTo>
                <a:lnTo>
                  <a:pt x="1303147" y="330200"/>
                </a:lnTo>
                <a:lnTo>
                  <a:pt x="1347470" y="317500"/>
                </a:lnTo>
                <a:lnTo>
                  <a:pt x="1392174" y="292100"/>
                </a:lnTo>
                <a:lnTo>
                  <a:pt x="1437513" y="279400"/>
                </a:lnTo>
                <a:lnTo>
                  <a:pt x="1483233" y="254000"/>
                </a:lnTo>
                <a:lnTo>
                  <a:pt x="1862582" y="152400"/>
                </a:lnTo>
                <a:lnTo>
                  <a:pt x="1911604" y="152400"/>
                </a:lnTo>
                <a:lnTo>
                  <a:pt x="1960753" y="139700"/>
                </a:lnTo>
                <a:lnTo>
                  <a:pt x="2010156" y="139700"/>
                </a:lnTo>
                <a:lnTo>
                  <a:pt x="2059940" y="127000"/>
                </a:lnTo>
                <a:lnTo>
                  <a:pt x="2360803" y="127000"/>
                </a:lnTo>
                <a:lnTo>
                  <a:pt x="2410460" y="139700"/>
                </a:lnTo>
                <a:lnTo>
                  <a:pt x="2459863" y="139700"/>
                </a:lnTo>
                <a:lnTo>
                  <a:pt x="2509126" y="152400"/>
                </a:lnTo>
                <a:lnTo>
                  <a:pt x="2558034" y="152400"/>
                </a:lnTo>
                <a:lnTo>
                  <a:pt x="2937510" y="254000"/>
                </a:lnTo>
                <a:lnTo>
                  <a:pt x="2983230" y="279400"/>
                </a:lnTo>
                <a:lnTo>
                  <a:pt x="3028442" y="292100"/>
                </a:lnTo>
                <a:lnTo>
                  <a:pt x="3073273" y="317500"/>
                </a:lnTo>
                <a:lnTo>
                  <a:pt x="3117596" y="330200"/>
                </a:lnTo>
                <a:lnTo>
                  <a:pt x="3204718" y="381000"/>
                </a:lnTo>
                <a:lnTo>
                  <a:pt x="3289808" y="431800"/>
                </a:lnTo>
                <a:lnTo>
                  <a:pt x="3372739" y="482600"/>
                </a:lnTo>
                <a:lnTo>
                  <a:pt x="3453257" y="533400"/>
                </a:lnTo>
                <a:lnTo>
                  <a:pt x="3492627" y="571500"/>
                </a:lnTo>
                <a:lnTo>
                  <a:pt x="3531235" y="596900"/>
                </a:lnTo>
                <a:lnTo>
                  <a:pt x="3569335" y="635000"/>
                </a:lnTo>
                <a:lnTo>
                  <a:pt x="3606800" y="660400"/>
                </a:lnTo>
                <a:lnTo>
                  <a:pt x="3643503" y="698500"/>
                </a:lnTo>
                <a:lnTo>
                  <a:pt x="3679444" y="736600"/>
                </a:lnTo>
                <a:lnTo>
                  <a:pt x="3714623" y="774700"/>
                </a:lnTo>
                <a:lnTo>
                  <a:pt x="3748786" y="812800"/>
                </a:lnTo>
                <a:lnTo>
                  <a:pt x="3782060" y="850900"/>
                </a:lnTo>
                <a:lnTo>
                  <a:pt x="3814318" y="889000"/>
                </a:lnTo>
                <a:lnTo>
                  <a:pt x="3845560" y="927100"/>
                </a:lnTo>
                <a:lnTo>
                  <a:pt x="3875786" y="965200"/>
                </a:lnTo>
                <a:lnTo>
                  <a:pt x="3904996" y="1003300"/>
                </a:lnTo>
                <a:lnTo>
                  <a:pt x="3933190" y="1041400"/>
                </a:lnTo>
                <a:lnTo>
                  <a:pt x="3960368" y="1079500"/>
                </a:lnTo>
                <a:lnTo>
                  <a:pt x="3986530" y="1130300"/>
                </a:lnTo>
                <a:lnTo>
                  <a:pt x="4011549" y="1168400"/>
                </a:lnTo>
                <a:lnTo>
                  <a:pt x="4035679" y="1206500"/>
                </a:lnTo>
                <a:lnTo>
                  <a:pt x="4058666" y="1257300"/>
                </a:lnTo>
                <a:lnTo>
                  <a:pt x="4080637" y="1295400"/>
                </a:lnTo>
                <a:lnTo>
                  <a:pt x="4101592" y="1346200"/>
                </a:lnTo>
                <a:lnTo>
                  <a:pt x="4121404" y="1384300"/>
                </a:lnTo>
                <a:lnTo>
                  <a:pt x="4140073" y="1435100"/>
                </a:lnTo>
                <a:lnTo>
                  <a:pt x="4157853" y="1473200"/>
                </a:lnTo>
                <a:lnTo>
                  <a:pt x="4174363" y="1524000"/>
                </a:lnTo>
                <a:lnTo>
                  <a:pt x="4189857" y="1574800"/>
                </a:lnTo>
                <a:lnTo>
                  <a:pt x="4204208" y="1612900"/>
                </a:lnTo>
                <a:lnTo>
                  <a:pt x="4217543" y="1663700"/>
                </a:lnTo>
                <a:lnTo>
                  <a:pt x="4229608" y="1714500"/>
                </a:lnTo>
                <a:lnTo>
                  <a:pt x="4240657" y="1765300"/>
                </a:lnTo>
                <a:lnTo>
                  <a:pt x="4250563" y="1803400"/>
                </a:lnTo>
                <a:lnTo>
                  <a:pt x="4259326" y="1854200"/>
                </a:lnTo>
                <a:lnTo>
                  <a:pt x="4266946" y="1905000"/>
                </a:lnTo>
                <a:lnTo>
                  <a:pt x="4273423" y="1955800"/>
                </a:lnTo>
                <a:lnTo>
                  <a:pt x="4278630" y="2006600"/>
                </a:lnTo>
                <a:lnTo>
                  <a:pt x="4282821" y="2057400"/>
                </a:lnTo>
                <a:lnTo>
                  <a:pt x="4285742" y="2108200"/>
                </a:lnTo>
                <a:lnTo>
                  <a:pt x="4287520" y="2159000"/>
                </a:lnTo>
                <a:lnTo>
                  <a:pt x="4288155" y="2209812"/>
                </a:lnTo>
                <a:lnTo>
                  <a:pt x="4288155" y="1445285"/>
                </a:lnTo>
                <a:lnTo>
                  <a:pt x="4280662" y="1422400"/>
                </a:lnTo>
                <a:lnTo>
                  <a:pt x="4262882" y="1384300"/>
                </a:lnTo>
                <a:lnTo>
                  <a:pt x="4244086" y="1333500"/>
                </a:lnTo>
                <a:lnTo>
                  <a:pt x="4224274" y="1295400"/>
                </a:lnTo>
                <a:lnTo>
                  <a:pt x="4203446" y="1244600"/>
                </a:lnTo>
                <a:lnTo>
                  <a:pt x="4181602" y="1206500"/>
                </a:lnTo>
                <a:lnTo>
                  <a:pt x="4158742" y="1155700"/>
                </a:lnTo>
                <a:lnTo>
                  <a:pt x="4134866" y="1117600"/>
                </a:lnTo>
                <a:lnTo>
                  <a:pt x="4110101" y="1066800"/>
                </a:lnTo>
                <a:lnTo>
                  <a:pt x="4084193" y="1028700"/>
                </a:lnTo>
                <a:lnTo>
                  <a:pt x="4057396" y="990600"/>
                </a:lnTo>
                <a:lnTo>
                  <a:pt x="4029710" y="952500"/>
                </a:lnTo>
                <a:lnTo>
                  <a:pt x="4000881" y="901700"/>
                </a:lnTo>
                <a:lnTo>
                  <a:pt x="3971163" y="863600"/>
                </a:lnTo>
                <a:lnTo>
                  <a:pt x="3940556" y="825500"/>
                </a:lnTo>
                <a:lnTo>
                  <a:pt x="3908933" y="787400"/>
                </a:lnTo>
                <a:lnTo>
                  <a:pt x="3876421" y="749300"/>
                </a:lnTo>
                <a:lnTo>
                  <a:pt x="3842893" y="711200"/>
                </a:lnTo>
                <a:lnTo>
                  <a:pt x="3808476" y="673100"/>
                </a:lnTo>
                <a:lnTo>
                  <a:pt x="3773170" y="635000"/>
                </a:lnTo>
                <a:lnTo>
                  <a:pt x="3736975" y="609600"/>
                </a:lnTo>
                <a:lnTo>
                  <a:pt x="3700272" y="571500"/>
                </a:lnTo>
                <a:lnTo>
                  <a:pt x="3662934" y="533400"/>
                </a:lnTo>
                <a:lnTo>
                  <a:pt x="3624834" y="508000"/>
                </a:lnTo>
                <a:lnTo>
                  <a:pt x="3586226" y="469900"/>
                </a:lnTo>
                <a:lnTo>
                  <a:pt x="3507105" y="419100"/>
                </a:lnTo>
                <a:lnTo>
                  <a:pt x="3466719" y="381000"/>
                </a:lnTo>
                <a:lnTo>
                  <a:pt x="3384169" y="330200"/>
                </a:lnTo>
                <a:lnTo>
                  <a:pt x="3299460" y="279400"/>
                </a:lnTo>
                <a:lnTo>
                  <a:pt x="3212846" y="228600"/>
                </a:lnTo>
                <a:lnTo>
                  <a:pt x="3168777" y="215900"/>
                </a:lnTo>
                <a:lnTo>
                  <a:pt x="3079242" y="165100"/>
                </a:lnTo>
                <a:lnTo>
                  <a:pt x="2988056" y="139700"/>
                </a:lnTo>
                <a:lnTo>
                  <a:pt x="2964942" y="127000"/>
                </a:lnTo>
                <a:lnTo>
                  <a:pt x="2941828" y="114300"/>
                </a:lnTo>
                <a:lnTo>
                  <a:pt x="2608326" y="25400"/>
                </a:lnTo>
                <a:lnTo>
                  <a:pt x="2559431" y="25400"/>
                </a:lnTo>
                <a:lnTo>
                  <a:pt x="2510282" y="12700"/>
                </a:lnTo>
                <a:lnTo>
                  <a:pt x="2460866" y="12700"/>
                </a:lnTo>
                <a:lnTo>
                  <a:pt x="2411095" y="0"/>
                </a:lnTo>
                <a:lnTo>
                  <a:pt x="2009521" y="0"/>
                </a:lnTo>
                <a:lnTo>
                  <a:pt x="1959864" y="12700"/>
                </a:lnTo>
                <a:lnTo>
                  <a:pt x="1910334" y="12700"/>
                </a:lnTo>
                <a:lnTo>
                  <a:pt x="1861185" y="25400"/>
                </a:lnTo>
                <a:lnTo>
                  <a:pt x="1812290" y="25400"/>
                </a:lnTo>
                <a:lnTo>
                  <a:pt x="1478788" y="114300"/>
                </a:lnTo>
                <a:lnTo>
                  <a:pt x="1432560" y="139700"/>
                </a:lnTo>
                <a:lnTo>
                  <a:pt x="1341374" y="165100"/>
                </a:lnTo>
                <a:lnTo>
                  <a:pt x="1251839" y="215900"/>
                </a:lnTo>
                <a:lnTo>
                  <a:pt x="1207770" y="228600"/>
                </a:lnTo>
                <a:lnTo>
                  <a:pt x="1121156" y="279400"/>
                </a:lnTo>
                <a:lnTo>
                  <a:pt x="1036447" y="330200"/>
                </a:lnTo>
                <a:lnTo>
                  <a:pt x="954024" y="381000"/>
                </a:lnTo>
                <a:lnTo>
                  <a:pt x="913511" y="419100"/>
                </a:lnTo>
                <a:lnTo>
                  <a:pt x="834390" y="469900"/>
                </a:lnTo>
                <a:lnTo>
                  <a:pt x="795782" y="508000"/>
                </a:lnTo>
                <a:lnTo>
                  <a:pt x="757809" y="533400"/>
                </a:lnTo>
                <a:lnTo>
                  <a:pt x="720344" y="571500"/>
                </a:lnTo>
                <a:lnTo>
                  <a:pt x="683641" y="609600"/>
                </a:lnTo>
                <a:lnTo>
                  <a:pt x="647573" y="635000"/>
                </a:lnTo>
                <a:lnTo>
                  <a:pt x="612140" y="673100"/>
                </a:lnTo>
                <a:lnTo>
                  <a:pt x="577723" y="711200"/>
                </a:lnTo>
                <a:lnTo>
                  <a:pt x="544322" y="749300"/>
                </a:lnTo>
                <a:lnTo>
                  <a:pt x="511683" y="787400"/>
                </a:lnTo>
                <a:lnTo>
                  <a:pt x="480060" y="825500"/>
                </a:lnTo>
                <a:lnTo>
                  <a:pt x="449453" y="863600"/>
                </a:lnTo>
                <a:lnTo>
                  <a:pt x="419747" y="901700"/>
                </a:lnTo>
                <a:lnTo>
                  <a:pt x="391007" y="952500"/>
                </a:lnTo>
                <a:lnTo>
                  <a:pt x="363232" y="990600"/>
                </a:lnTo>
                <a:lnTo>
                  <a:pt x="336435" y="1028700"/>
                </a:lnTo>
                <a:lnTo>
                  <a:pt x="310616" y="1066800"/>
                </a:lnTo>
                <a:lnTo>
                  <a:pt x="285788" y="1117600"/>
                </a:lnTo>
                <a:lnTo>
                  <a:pt x="261937" y="1155700"/>
                </a:lnTo>
                <a:lnTo>
                  <a:pt x="239102" y="1206500"/>
                </a:lnTo>
                <a:lnTo>
                  <a:pt x="217258" y="1244600"/>
                </a:lnTo>
                <a:lnTo>
                  <a:pt x="196418" y="1295400"/>
                </a:lnTo>
                <a:lnTo>
                  <a:pt x="176606" y="1333500"/>
                </a:lnTo>
                <a:lnTo>
                  <a:pt x="157810" y="1384300"/>
                </a:lnTo>
                <a:lnTo>
                  <a:pt x="140030" y="1422400"/>
                </a:lnTo>
                <a:lnTo>
                  <a:pt x="123291" y="1473200"/>
                </a:lnTo>
                <a:lnTo>
                  <a:pt x="107594" y="1524000"/>
                </a:lnTo>
                <a:lnTo>
                  <a:pt x="92938" y="1562100"/>
                </a:lnTo>
                <a:lnTo>
                  <a:pt x="79324" y="1612900"/>
                </a:lnTo>
                <a:lnTo>
                  <a:pt x="66776" y="1663700"/>
                </a:lnTo>
                <a:lnTo>
                  <a:pt x="55283" y="1714500"/>
                </a:lnTo>
                <a:lnTo>
                  <a:pt x="44856" y="1752600"/>
                </a:lnTo>
                <a:lnTo>
                  <a:pt x="35509" y="1803400"/>
                </a:lnTo>
                <a:lnTo>
                  <a:pt x="27228" y="1854200"/>
                </a:lnTo>
                <a:lnTo>
                  <a:pt x="20027" y="1905000"/>
                </a:lnTo>
                <a:lnTo>
                  <a:pt x="13944" y="1955800"/>
                </a:lnTo>
                <a:lnTo>
                  <a:pt x="8940" y="2006600"/>
                </a:lnTo>
                <a:lnTo>
                  <a:pt x="5041" y="2057400"/>
                </a:lnTo>
                <a:lnTo>
                  <a:pt x="2235" y="2108200"/>
                </a:lnTo>
                <a:lnTo>
                  <a:pt x="558" y="2159000"/>
                </a:lnTo>
                <a:lnTo>
                  <a:pt x="0" y="2209812"/>
                </a:lnTo>
                <a:lnTo>
                  <a:pt x="558" y="2260612"/>
                </a:lnTo>
                <a:lnTo>
                  <a:pt x="2235" y="2311412"/>
                </a:lnTo>
                <a:lnTo>
                  <a:pt x="8940" y="2400300"/>
                </a:lnTo>
                <a:lnTo>
                  <a:pt x="13944" y="2451100"/>
                </a:lnTo>
                <a:lnTo>
                  <a:pt x="20027" y="2501900"/>
                </a:lnTo>
                <a:lnTo>
                  <a:pt x="27228" y="2552700"/>
                </a:lnTo>
                <a:lnTo>
                  <a:pt x="35509" y="2603500"/>
                </a:lnTo>
                <a:lnTo>
                  <a:pt x="44856" y="2654300"/>
                </a:lnTo>
                <a:lnTo>
                  <a:pt x="55283" y="2705100"/>
                </a:lnTo>
                <a:lnTo>
                  <a:pt x="66776" y="2743200"/>
                </a:lnTo>
                <a:lnTo>
                  <a:pt x="79324" y="2794000"/>
                </a:lnTo>
                <a:lnTo>
                  <a:pt x="92938" y="2844800"/>
                </a:lnTo>
                <a:lnTo>
                  <a:pt x="107594" y="2895600"/>
                </a:lnTo>
                <a:lnTo>
                  <a:pt x="123291" y="2933700"/>
                </a:lnTo>
                <a:lnTo>
                  <a:pt x="140030" y="2984500"/>
                </a:lnTo>
                <a:lnTo>
                  <a:pt x="157810" y="3022600"/>
                </a:lnTo>
                <a:lnTo>
                  <a:pt x="176606" y="3073400"/>
                </a:lnTo>
                <a:lnTo>
                  <a:pt x="196418" y="3124200"/>
                </a:lnTo>
                <a:lnTo>
                  <a:pt x="217258" y="3162300"/>
                </a:lnTo>
                <a:lnTo>
                  <a:pt x="239102" y="3213100"/>
                </a:lnTo>
                <a:lnTo>
                  <a:pt x="261937" y="3251200"/>
                </a:lnTo>
                <a:lnTo>
                  <a:pt x="285788" y="3289300"/>
                </a:lnTo>
                <a:lnTo>
                  <a:pt x="310616" y="3340100"/>
                </a:lnTo>
                <a:lnTo>
                  <a:pt x="336435" y="3378200"/>
                </a:lnTo>
                <a:lnTo>
                  <a:pt x="363232" y="3416300"/>
                </a:lnTo>
                <a:lnTo>
                  <a:pt x="391007" y="3467100"/>
                </a:lnTo>
                <a:lnTo>
                  <a:pt x="419747" y="3505200"/>
                </a:lnTo>
                <a:lnTo>
                  <a:pt x="449453" y="3543300"/>
                </a:lnTo>
                <a:lnTo>
                  <a:pt x="480060" y="3581400"/>
                </a:lnTo>
                <a:lnTo>
                  <a:pt x="511683" y="3619500"/>
                </a:lnTo>
                <a:lnTo>
                  <a:pt x="544322" y="3657600"/>
                </a:lnTo>
                <a:lnTo>
                  <a:pt x="577723" y="3695700"/>
                </a:lnTo>
                <a:lnTo>
                  <a:pt x="612140" y="3733800"/>
                </a:lnTo>
                <a:lnTo>
                  <a:pt x="647573" y="3771900"/>
                </a:lnTo>
                <a:lnTo>
                  <a:pt x="683641" y="3797300"/>
                </a:lnTo>
                <a:lnTo>
                  <a:pt x="720344" y="3835400"/>
                </a:lnTo>
                <a:lnTo>
                  <a:pt x="757809" y="3873500"/>
                </a:lnTo>
                <a:lnTo>
                  <a:pt x="795782" y="3898900"/>
                </a:lnTo>
                <a:lnTo>
                  <a:pt x="834390" y="3937000"/>
                </a:lnTo>
                <a:lnTo>
                  <a:pt x="873760" y="3962400"/>
                </a:lnTo>
                <a:lnTo>
                  <a:pt x="913511" y="4000500"/>
                </a:lnTo>
                <a:lnTo>
                  <a:pt x="994918" y="4051300"/>
                </a:lnTo>
                <a:lnTo>
                  <a:pt x="1078611" y="4102100"/>
                </a:lnTo>
                <a:lnTo>
                  <a:pt x="1164209" y="4152900"/>
                </a:lnTo>
                <a:lnTo>
                  <a:pt x="1251839" y="4203700"/>
                </a:lnTo>
                <a:lnTo>
                  <a:pt x="1296416" y="4216400"/>
                </a:lnTo>
                <a:lnTo>
                  <a:pt x="1341374" y="4241800"/>
                </a:lnTo>
                <a:lnTo>
                  <a:pt x="1386713" y="4254500"/>
                </a:lnTo>
                <a:lnTo>
                  <a:pt x="1432560" y="4279900"/>
                </a:lnTo>
                <a:lnTo>
                  <a:pt x="1861185" y="4394200"/>
                </a:lnTo>
                <a:lnTo>
                  <a:pt x="1910334" y="4394200"/>
                </a:lnTo>
                <a:lnTo>
                  <a:pt x="1959864" y="4406900"/>
                </a:lnTo>
                <a:lnTo>
                  <a:pt x="2109470" y="4406900"/>
                </a:lnTo>
                <a:lnTo>
                  <a:pt x="2159889" y="4419600"/>
                </a:lnTo>
                <a:lnTo>
                  <a:pt x="2260854" y="4419600"/>
                </a:lnTo>
                <a:lnTo>
                  <a:pt x="2311146" y="4406900"/>
                </a:lnTo>
                <a:lnTo>
                  <a:pt x="2460866" y="4406900"/>
                </a:lnTo>
                <a:lnTo>
                  <a:pt x="2510282" y="4394200"/>
                </a:lnTo>
                <a:lnTo>
                  <a:pt x="2559431" y="4394200"/>
                </a:lnTo>
                <a:lnTo>
                  <a:pt x="2988056" y="4279900"/>
                </a:lnTo>
                <a:lnTo>
                  <a:pt x="3033903" y="4254500"/>
                </a:lnTo>
                <a:lnTo>
                  <a:pt x="3079242" y="4241800"/>
                </a:lnTo>
                <a:lnTo>
                  <a:pt x="3124200" y="4216400"/>
                </a:lnTo>
                <a:lnTo>
                  <a:pt x="3168777" y="4203700"/>
                </a:lnTo>
                <a:lnTo>
                  <a:pt x="3256407" y="4152900"/>
                </a:lnTo>
                <a:lnTo>
                  <a:pt x="3342132" y="4102100"/>
                </a:lnTo>
                <a:lnTo>
                  <a:pt x="3425698" y="4051300"/>
                </a:lnTo>
                <a:lnTo>
                  <a:pt x="3507105" y="4000500"/>
                </a:lnTo>
                <a:lnTo>
                  <a:pt x="3546983" y="3962400"/>
                </a:lnTo>
                <a:lnTo>
                  <a:pt x="3586226" y="3937000"/>
                </a:lnTo>
                <a:lnTo>
                  <a:pt x="3624834" y="3898900"/>
                </a:lnTo>
                <a:lnTo>
                  <a:pt x="3662934" y="3873500"/>
                </a:lnTo>
                <a:lnTo>
                  <a:pt x="3700272" y="3835400"/>
                </a:lnTo>
                <a:lnTo>
                  <a:pt x="3736975" y="3797300"/>
                </a:lnTo>
                <a:lnTo>
                  <a:pt x="3773170" y="3771900"/>
                </a:lnTo>
                <a:lnTo>
                  <a:pt x="3808476" y="3733800"/>
                </a:lnTo>
                <a:lnTo>
                  <a:pt x="3842893" y="3695700"/>
                </a:lnTo>
                <a:lnTo>
                  <a:pt x="3876421" y="3657600"/>
                </a:lnTo>
                <a:lnTo>
                  <a:pt x="3908933" y="3619500"/>
                </a:lnTo>
                <a:lnTo>
                  <a:pt x="3940556" y="3581400"/>
                </a:lnTo>
                <a:lnTo>
                  <a:pt x="3971163" y="3543300"/>
                </a:lnTo>
                <a:lnTo>
                  <a:pt x="4000881" y="3505200"/>
                </a:lnTo>
                <a:lnTo>
                  <a:pt x="4029710" y="3467100"/>
                </a:lnTo>
                <a:lnTo>
                  <a:pt x="4057396" y="3416300"/>
                </a:lnTo>
                <a:lnTo>
                  <a:pt x="4084193" y="3378200"/>
                </a:lnTo>
                <a:lnTo>
                  <a:pt x="4110101" y="3340100"/>
                </a:lnTo>
                <a:lnTo>
                  <a:pt x="4134866" y="3289300"/>
                </a:lnTo>
                <a:lnTo>
                  <a:pt x="4158742" y="3251200"/>
                </a:lnTo>
                <a:lnTo>
                  <a:pt x="4181602" y="3213100"/>
                </a:lnTo>
                <a:lnTo>
                  <a:pt x="4203446" y="3162300"/>
                </a:lnTo>
                <a:lnTo>
                  <a:pt x="4224274" y="3124200"/>
                </a:lnTo>
                <a:lnTo>
                  <a:pt x="4244086" y="3073400"/>
                </a:lnTo>
                <a:lnTo>
                  <a:pt x="4262882" y="3022600"/>
                </a:lnTo>
                <a:lnTo>
                  <a:pt x="4280662" y="2984500"/>
                </a:lnTo>
                <a:lnTo>
                  <a:pt x="4297299" y="2933700"/>
                </a:lnTo>
                <a:lnTo>
                  <a:pt x="4313047" y="2895600"/>
                </a:lnTo>
                <a:lnTo>
                  <a:pt x="4327779" y="2844800"/>
                </a:lnTo>
                <a:lnTo>
                  <a:pt x="4341368" y="2794000"/>
                </a:lnTo>
                <a:lnTo>
                  <a:pt x="4353941" y="2743200"/>
                </a:lnTo>
                <a:lnTo>
                  <a:pt x="4365371" y="2705100"/>
                </a:lnTo>
                <a:lnTo>
                  <a:pt x="4375785" y="2654300"/>
                </a:lnTo>
                <a:lnTo>
                  <a:pt x="4385183" y="2603500"/>
                </a:lnTo>
                <a:lnTo>
                  <a:pt x="4393438" y="2552700"/>
                </a:lnTo>
                <a:lnTo>
                  <a:pt x="4400677" y="2501900"/>
                </a:lnTo>
                <a:lnTo>
                  <a:pt x="4406773" y="2451100"/>
                </a:lnTo>
                <a:lnTo>
                  <a:pt x="4411726" y="2400300"/>
                </a:lnTo>
                <a:lnTo>
                  <a:pt x="4418457" y="2311412"/>
                </a:lnTo>
                <a:lnTo>
                  <a:pt x="4420108" y="2260612"/>
                </a:lnTo>
                <a:lnTo>
                  <a:pt x="4420616" y="2209812"/>
                </a:lnTo>
                <a:close/>
              </a:path>
            </a:pathLst>
          </a:custGeom>
          <a:solidFill>
            <a:srgbClr val="363636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endParaRPr sz="1867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F7528B8-4108-B234-429E-5DBAB0D57C86}"/>
              </a:ext>
            </a:extLst>
          </p:cNvPr>
          <p:cNvSpPr txBox="1"/>
          <p:nvPr/>
        </p:nvSpPr>
        <p:spPr>
          <a:xfrm>
            <a:off x="7032657" y="6496016"/>
            <a:ext cx="4796505" cy="12741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lnSpc>
                <a:spcPct val="120000"/>
              </a:lnSpc>
              <a:buNone/>
            </a:pPr>
            <a:r>
              <a:rPr lang="ru-RU" sz="3200" dirty="0" err="1">
                <a:solidFill>
                  <a:srgbClr val="BF241E"/>
                </a:solidFill>
              </a:rPr>
              <a:t>Ярославкина</a:t>
            </a:r>
            <a:r>
              <a:rPr lang="ru-RU" sz="3200" dirty="0">
                <a:solidFill>
                  <a:srgbClr val="BF241E"/>
                </a:solidFill>
              </a:rPr>
              <a:t> Екатерина</a:t>
            </a:r>
          </a:p>
          <a:p>
            <a:pPr marL="0" indent="0" algn="ctr">
              <a:lnSpc>
                <a:spcPct val="120000"/>
              </a:lnSpc>
              <a:buNone/>
            </a:pPr>
            <a:r>
              <a:rPr lang="ru-RU" sz="3200" dirty="0">
                <a:solidFill>
                  <a:srgbClr val="BF241E"/>
                </a:solidFill>
              </a:rPr>
              <a:t>Евгеньевна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18DD920B-9704-886F-7671-8FFD483A5EC0}"/>
              </a:ext>
            </a:extLst>
          </p:cNvPr>
          <p:cNvSpPr txBox="1"/>
          <p:nvPr/>
        </p:nvSpPr>
        <p:spPr>
          <a:xfrm>
            <a:off x="1164691" y="6494128"/>
            <a:ext cx="4200762" cy="12741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lnSpc>
                <a:spcPct val="120000"/>
              </a:lnSpc>
              <a:buNone/>
            </a:pPr>
            <a:r>
              <a:rPr lang="ru-RU" sz="3200" dirty="0" err="1">
                <a:solidFill>
                  <a:srgbClr val="BF241E"/>
                </a:solidFill>
              </a:rPr>
              <a:t>Сусарев</a:t>
            </a:r>
            <a:r>
              <a:rPr lang="ru-RU" sz="3200" dirty="0">
                <a:solidFill>
                  <a:srgbClr val="BF241E"/>
                </a:solidFill>
              </a:rPr>
              <a:t> Сергей</a:t>
            </a:r>
          </a:p>
          <a:p>
            <a:pPr marL="0" indent="0" algn="ctr">
              <a:lnSpc>
                <a:spcPct val="120000"/>
              </a:lnSpc>
              <a:buNone/>
            </a:pPr>
            <a:r>
              <a:rPr lang="ru-RU" sz="3200" dirty="0">
                <a:solidFill>
                  <a:srgbClr val="BF241E"/>
                </a:solidFill>
              </a:rPr>
              <a:t>Васильевич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6464EC7-37A1-132B-515D-3937FEA65FA7}"/>
              </a:ext>
            </a:extLst>
          </p:cNvPr>
          <p:cNvSpPr txBox="1"/>
          <p:nvPr/>
        </p:nvSpPr>
        <p:spPr>
          <a:xfrm>
            <a:off x="13811921" y="6494128"/>
            <a:ext cx="4415120" cy="12741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lnSpc>
                <a:spcPct val="120000"/>
              </a:lnSpc>
              <a:buNone/>
            </a:pPr>
            <a:r>
              <a:rPr lang="ru-RU" sz="3200" dirty="0">
                <a:solidFill>
                  <a:srgbClr val="BF241E"/>
                </a:solidFill>
              </a:rPr>
              <a:t>Мельников Евгений</a:t>
            </a:r>
          </a:p>
          <a:p>
            <a:pPr marL="0" indent="0" algn="ctr">
              <a:lnSpc>
                <a:spcPct val="120000"/>
              </a:lnSpc>
              <a:buNone/>
            </a:pPr>
            <a:r>
              <a:rPr lang="ru-RU" sz="3200" dirty="0">
                <a:solidFill>
                  <a:srgbClr val="BF241E"/>
                </a:solidFill>
              </a:rPr>
              <a:t>Владиславович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0973DCB-DE47-0E28-D82E-D89D8B582F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6885" y="2851354"/>
            <a:ext cx="3856375" cy="3561476"/>
          </a:xfrm>
          <a:prstGeom prst="ellipse">
            <a:avLst/>
          </a:prstGeom>
          <a:ln>
            <a:noFill/>
          </a:ln>
          <a:effectLst/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245E259-6736-8903-4152-31F8ED6821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81870" y="2701133"/>
            <a:ext cx="3879746" cy="3711697"/>
          </a:xfrm>
          <a:prstGeom prst="ellipse">
            <a:avLst/>
          </a:prstGeom>
          <a:ln>
            <a:noFill/>
          </a:ln>
          <a:effectLst/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A88CC3A2-46DF-C907-AA8B-381CE8CD93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34072" y="2647316"/>
            <a:ext cx="3770815" cy="3770815"/>
          </a:xfrm>
          <a:prstGeom prst="ellipse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9777204-728F-1748-6BA1-3F7C341591B3}"/>
              </a:ext>
            </a:extLst>
          </p:cNvPr>
          <p:cNvSpPr txBox="1"/>
          <p:nvPr/>
        </p:nvSpPr>
        <p:spPr>
          <a:xfrm>
            <a:off x="14090937" y="7728953"/>
            <a:ext cx="3857084" cy="12348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lnSpc>
                <a:spcPct val="120000"/>
              </a:lnSpc>
              <a:buNone/>
            </a:pPr>
            <a:r>
              <a:rPr lang="ru-RU" sz="3200" b="1" dirty="0">
                <a:solidFill>
                  <a:srgbClr val="4E4E50"/>
                </a:solidFill>
              </a:rPr>
              <a:t>Специалист по аппаратной части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DCC4B45-223F-BA39-674A-9317825CB088}"/>
              </a:ext>
            </a:extLst>
          </p:cNvPr>
          <p:cNvSpPr txBox="1"/>
          <p:nvPr/>
        </p:nvSpPr>
        <p:spPr>
          <a:xfrm>
            <a:off x="6171978" y="7728953"/>
            <a:ext cx="6517862" cy="12741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lnSpc>
                <a:spcPct val="120000"/>
              </a:lnSpc>
              <a:buNone/>
            </a:pPr>
            <a:r>
              <a:rPr lang="ru-RU" sz="3200" b="1" dirty="0">
                <a:solidFill>
                  <a:srgbClr val="4E4E50"/>
                </a:solidFill>
              </a:rPr>
              <a:t>Специалист по метрологическим характеристикам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ED77827-0B6F-BF52-0804-5C5CEC4D42DC}"/>
              </a:ext>
            </a:extLst>
          </p:cNvPr>
          <p:cNvSpPr txBox="1"/>
          <p:nvPr/>
        </p:nvSpPr>
        <p:spPr>
          <a:xfrm>
            <a:off x="864097" y="7768323"/>
            <a:ext cx="4801950" cy="12348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lnSpc>
                <a:spcPct val="120000"/>
              </a:lnSpc>
              <a:buNone/>
            </a:pPr>
            <a:r>
              <a:rPr lang="ru-RU" sz="3200" b="1" dirty="0">
                <a:solidFill>
                  <a:srgbClr val="4E4E50"/>
                </a:solidFill>
              </a:rPr>
              <a:t>Научный р</a:t>
            </a:r>
            <a:r>
              <a:rPr lang="ru-RU" sz="3200" b="1" dirty="0">
                <a:solidFill>
                  <a:srgbClr val="4E4E50"/>
                </a:solidFill>
                <a:latin typeface="+mn-lt"/>
              </a:rPr>
              <a:t>уководитель проекта</a:t>
            </a:r>
          </a:p>
        </p:txBody>
      </p:sp>
      <p:sp>
        <p:nvSpPr>
          <p:cNvPr id="22" name="Заголовок 2">
            <a:extLst>
              <a:ext uri="{FF2B5EF4-FFF2-40B4-BE49-F238E27FC236}">
                <a16:creationId xmlns:a16="http://schemas.microsoft.com/office/drawing/2014/main" id="{7FC3AC49-E9CB-44F3-4885-E3AC5EB07D3F}"/>
              </a:ext>
            </a:extLst>
          </p:cNvPr>
          <p:cNvSpPr txBox="1">
            <a:spLocks/>
          </p:cNvSpPr>
          <p:nvPr/>
        </p:nvSpPr>
        <p:spPr>
          <a:xfrm>
            <a:off x="483299" y="847623"/>
            <a:ext cx="9741217" cy="91108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150839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258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ru-RU" sz="8000" b="1" dirty="0">
                <a:solidFill>
                  <a:srgbClr val="4E4E50"/>
                </a:solidFill>
              </a:rPr>
              <a:t>К</a:t>
            </a:r>
            <a:r>
              <a:rPr lang="ru-RU" sz="8000" b="1" dirty="0">
                <a:solidFill>
                  <a:srgbClr val="BF241E"/>
                </a:solidFill>
              </a:rPr>
              <a:t>оманда</a:t>
            </a:r>
          </a:p>
        </p:txBody>
      </p:sp>
    </p:spTree>
    <p:extLst>
      <p:ext uri="{BB962C8B-B14F-4D97-AF65-F5344CB8AC3E}">
        <p14:creationId xmlns:p14="http://schemas.microsoft.com/office/powerpoint/2010/main" val="30239321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994B31EC-C302-4348-8692-CD60DE32B3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519" y="2799538"/>
            <a:ext cx="9733828" cy="2185988"/>
          </a:xfrm>
        </p:spPr>
        <p:txBody>
          <a:bodyPr>
            <a:normAutofit/>
          </a:bodyPr>
          <a:lstStyle/>
          <a:p>
            <a:r>
              <a:rPr lang="ru-RU" sz="7200" b="1" dirty="0"/>
              <a:t>Контакты</a:t>
            </a:r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18EAAD7C-D542-4906-BD90-513E36D47B42}"/>
              </a:ext>
            </a:extLst>
          </p:cNvPr>
          <p:cNvSpPr txBox="1">
            <a:spLocks/>
          </p:cNvSpPr>
          <p:nvPr/>
        </p:nvSpPr>
        <p:spPr>
          <a:xfrm>
            <a:off x="874519" y="6529001"/>
            <a:ext cx="9733829" cy="273208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377099" indent="-377099" algn="l" defTabSz="1508394" rtl="0" eaLnBrk="1" latinLnBrk="0" hangingPunct="1">
              <a:lnSpc>
                <a:spcPct val="90000"/>
              </a:lnSpc>
              <a:spcBef>
                <a:spcPts val="1650"/>
              </a:spcBef>
              <a:buFont typeface="Arial" panose="020B0604020202020204" pitchFamily="34" charset="0"/>
              <a:buChar char="•"/>
              <a:defRPr sz="46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131296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395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85493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32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639690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393887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148084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902281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656478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410676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360"/>
              </a:lnSpc>
              <a:buFont typeface="Arial" panose="020B0604020202020204" pitchFamily="34" charset="0"/>
              <a:buNone/>
            </a:pPr>
            <a:r>
              <a:rPr lang="ru-RU" sz="2800" b="1" dirty="0">
                <a:latin typeface="Arial" panose="020B0604020202020204" pitchFamily="34" charset="0"/>
              </a:rPr>
              <a:t>Телефон</a:t>
            </a:r>
          </a:p>
          <a:p>
            <a:pPr>
              <a:lnSpc>
                <a:spcPts val="4360"/>
              </a:lnSpc>
              <a:buFont typeface="Arial" panose="020B0604020202020204" pitchFamily="34" charset="0"/>
              <a:buNone/>
            </a:pPr>
            <a:r>
              <a:rPr lang="en-US" sz="2800" b="1" dirty="0">
                <a:latin typeface="Arial" panose="020B0604020202020204" pitchFamily="34" charset="0"/>
              </a:rPr>
              <a:t>email</a:t>
            </a:r>
            <a:endParaRPr lang="ru-RU" sz="2800" b="1" dirty="0">
              <a:latin typeface="Arial" panose="020B0604020202020204" pitchFamily="34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BF98B05A-7849-4594-8842-A0B20B275702}"/>
              </a:ext>
            </a:extLst>
          </p:cNvPr>
          <p:cNvSpPr/>
          <p:nvPr/>
        </p:nvSpPr>
        <p:spPr>
          <a:xfrm>
            <a:off x="3200363" y="6477771"/>
            <a:ext cx="3701654" cy="6089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4360"/>
              </a:lnSpc>
              <a:buClrTx/>
            </a:pPr>
            <a:r>
              <a:rPr lang="en-US" sz="3200" dirty="0">
                <a:latin typeface="Arial" panose="020B0604020202020204" pitchFamily="34" charset="0"/>
              </a:rPr>
              <a:t>+7 (</a:t>
            </a:r>
            <a:r>
              <a:rPr lang="ru-RU" sz="3200" dirty="0">
                <a:latin typeface="Arial" panose="020B0604020202020204" pitchFamily="34" charset="0"/>
              </a:rPr>
              <a:t>937) 995-61-62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4C6D0352-5D42-450A-B1CE-102B33478E4C}"/>
              </a:ext>
            </a:extLst>
          </p:cNvPr>
          <p:cNvSpPr/>
          <p:nvPr/>
        </p:nvSpPr>
        <p:spPr>
          <a:xfrm>
            <a:off x="3200363" y="7286096"/>
            <a:ext cx="4350871" cy="6089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4360"/>
              </a:lnSpc>
              <a:buClrTx/>
            </a:pPr>
            <a:r>
              <a:rPr lang="ru-RU" sz="3200" b="0" i="0" u="none" strike="noStrike" cap="none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susarev.sv@samgtu.ru</a:t>
            </a:r>
            <a:endParaRPr lang="ru-RU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343C6EE-DA4D-B5AF-1C08-CD67C6E0D320}"/>
              </a:ext>
            </a:extLst>
          </p:cNvPr>
          <p:cNvSpPr txBox="1"/>
          <p:nvPr/>
        </p:nvSpPr>
        <p:spPr>
          <a:xfrm>
            <a:off x="740151" y="5365624"/>
            <a:ext cx="1525459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Руководитель проекта – </a:t>
            </a:r>
            <a:r>
              <a:rPr lang="ru-RU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Сусарев</a:t>
            </a:r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 Сергей Васильевич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73F3F01-E23B-F3A8-E514-0AFB0462A9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06132" y="3429100"/>
            <a:ext cx="7349526" cy="470829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920782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1246</TotalTime>
  <Words>638</Words>
  <Application>Microsoft Office PowerPoint</Application>
  <PresentationFormat>Произвольный</PresentationFormat>
  <Paragraphs>173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0" baseType="lpstr">
      <vt:lpstr>Arial</vt:lpstr>
      <vt:lpstr>Calibri</vt:lpstr>
      <vt:lpstr>Times New Roman</vt:lpstr>
      <vt:lpstr>Courier New</vt:lpstr>
      <vt:lpstr>Тема Office</vt:lpstr>
      <vt:lpstr>Автоматизация загрузки снегоуборочных машин</vt:lpstr>
      <vt:lpstr>Актуальность проекта</vt:lpstr>
      <vt:lpstr>Цель проекта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Контакты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Acer</dc:creator>
  <cp:lastModifiedBy>Oz Nikitos</cp:lastModifiedBy>
  <cp:revision>55</cp:revision>
  <dcterms:created xsi:type="dcterms:W3CDTF">2023-10-12T08:46:59Z</dcterms:created>
  <dcterms:modified xsi:type="dcterms:W3CDTF">2023-11-30T16:45:50Z</dcterms:modified>
</cp:coreProperties>
</file>