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FC14E-01FC-4CCE-B811-70C9B47665F8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B348C-4F5A-4131-AEBC-EB73DBCC0A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175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FC14E-01FC-4CCE-B811-70C9B47665F8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B348C-4F5A-4131-AEBC-EB73DBCC0A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3577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FC14E-01FC-4CCE-B811-70C9B47665F8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B348C-4F5A-4131-AEBC-EB73DBCC0A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7554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FC14E-01FC-4CCE-B811-70C9B47665F8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B348C-4F5A-4131-AEBC-EB73DBCC0A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047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FC14E-01FC-4CCE-B811-70C9B47665F8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B348C-4F5A-4131-AEBC-EB73DBCC0A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314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FC14E-01FC-4CCE-B811-70C9B47665F8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B348C-4F5A-4131-AEBC-EB73DBCC0A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051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FC14E-01FC-4CCE-B811-70C9B47665F8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B348C-4F5A-4131-AEBC-EB73DBCC0A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48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FC14E-01FC-4CCE-B811-70C9B47665F8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B348C-4F5A-4131-AEBC-EB73DBCC0A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936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FC14E-01FC-4CCE-B811-70C9B47665F8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B348C-4F5A-4131-AEBC-EB73DBCC0A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008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FC14E-01FC-4CCE-B811-70C9B47665F8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B348C-4F5A-4131-AEBC-EB73DBCC0A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342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FC14E-01FC-4CCE-B811-70C9B47665F8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B348C-4F5A-4131-AEBC-EB73DBCC0A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0362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FC14E-01FC-4CCE-B811-70C9B47665F8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B348C-4F5A-4131-AEBC-EB73DBCC0A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609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080" y="283414"/>
            <a:ext cx="3865199" cy="11522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461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785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571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553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263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3149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0</Words>
  <Application>Microsoft Office PowerPoint</Application>
  <PresentationFormat>Широкоэкранный</PresentationFormat>
  <Paragraphs>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Учетная запись Майкрософт</cp:lastModifiedBy>
  <cp:revision>5</cp:revision>
  <dcterms:created xsi:type="dcterms:W3CDTF">2023-12-02T16:46:35Z</dcterms:created>
  <dcterms:modified xsi:type="dcterms:W3CDTF">2023-12-04T05:07:21Z</dcterms:modified>
</cp:coreProperties>
</file>