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Default Extension="svg" ContentType="image/svg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xlsx" ContentType="application/vnd.openxmlformats-officedocument.spreadsheetml.shee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0" r:id="rId4"/>
    <p:sldMasterId id="2147483674" r:id="rId5"/>
  </p:sldMasterIdLst>
  <p:notesMasterIdLst>
    <p:notesMasterId r:id="rId27"/>
  </p:notesMasterIdLst>
  <p:handoutMasterIdLst>
    <p:handoutMasterId r:id="rId28"/>
  </p:handoutMasterIdLst>
  <p:sldIdLst>
    <p:sldId id="323" r:id="rId6"/>
    <p:sldId id="314" r:id="rId7"/>
    <p:sldId id="327" r:id="rId8"/>
    <p:sldId id="328" r:id="rId9"/>
    <p:sldId id="316" r:id="rId10"/>
    <p:sldId id="317" r:id="rId11"/>
    <p:sldId id="318" r:id="rId12"/>
    <p:sldId id="329" r:id="rId13"/>
    <p:sldId id="319" r:id="rId14"/>
    <p:sldId id="320" r:id="rId15"/>
    <p:sldId id="331" r:id="rId16"/>
    <p:sldId id="324" r:id="rId17"/>
    <p:sldId id="303" r:id="rId18"/>
    <p:sldId id="304" r:id="rId19"/>
    <p:sldId id="305" r:id="rId20"/>
    <p:sldId id="306" r:id="rId21"/>
    <p:sldId id="310" r:id="rId22"/>
    <p:sldId id="311" r:id="rId23"/>
    <p:sldId id="312" r:id="rId24"/>
    <p:sldId id="307" r:id="rId25"/>
    <p:sldId id="308" r:id="rId26"/>
  </p:sldIdLst>
  <p:sldSz cx="9906000" cy="6858000" type="A4"/>
  <p:notesSz cx="6797675" cy="9926638"/>
  <p:defaultTextStyle>
    <a:defPPr lvl="0">
      <a:defRPr lang="ru-RU"/>
    </a:defPPr>
    <a:lvl1pPr marL="0" lvl="1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59" lvl="2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21" lvl="3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80" lvl="4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41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99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962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121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281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457DA2"/>
    <a:srgbClr val="E93B47"/>
    <a:srgbClr val="FFD05B"/>
    <a:srgbClr val="6DA3C0"/>
    <a:srgbClr val="D1E2EB"/>
    <a:srgbClr val="FFFFFF"/>
    <a:srgbClr val="F75931"/>
    <a:srgbClr val="68BBCB"/>
    <a:srgbClr val="FFC072"/>
    <a:srgbClr val="F7593B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599" autoAdjust="0"/>
    <p:restoredTop sz="96271"/>
  </p:normalViewPr>
  <p:slideViewPr>
    <p:cSldViewPr snapToGrid="0">
      <p:cViewPr varScale="1">
        <p:scale>
          <a:sx n="129" d="100"/>
          <a:sy n="129" d="100"/>
        </p:scale>
        <p:origin x="-918" y="-9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82" d="100"/>
          <a:sy n="82" d="100"/>
        </p:scale>
        <p:origin x="-3168" y="-84"/>
      </p:cViewPr>
      <p:guideLst>
        <p:guide orient="horz" pos="3127"/>
        <p:guide pos="214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</c:spPr>
          <c:dPt>
            <c:idx val="0"/>
            <c:spPr>
              <a:solidFill>
                <a:schemeClr val="bg1">
                  <a:lumMod val="5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D20-49AE-BC40-AEDDED7D1FD1}"/>
              </c:ext>
            </c:extLst>
          </c:dPt>
          <c:cat>
            <c:strRef>
              <c:f>Лист1!$A$2:$A$3</c:f>
              <c:strCache>
                <c:ptCount val="2"/>
                <c:pt idx="0">
                  <c:v>Бюджетные средства</c:v>
                </c:pt>
                <c:pt idx="1">
                  <c:v>Внебюджетные средства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174</c:v>
                </c:pt>
                <c:pt idx="1">
                  <c:v>386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FD20-49AE-BC40-AEDDED7D1FD1}"/>
            </c:ext>
          </c:extLst>
        </c:ser>
        <c:firstSliceAng val="0"/>
      </c:pieChart>
    </c:plotArea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0C4BAA-E369-44AD-87C0-64F34E7C73DA}" type="datetimeFigureOut">
              <a:rPr lang="ru-RU" smtClean="0"/>
              <a:pPr/>
              <a:t>26.11.2023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B2E880-491A-4E3B-8D0D-90D32A0718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091235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3BA728-D73C-E140-8099-AC13A4281303}" type="datetimeFigureOut">
              <a:rPr lang="ru-RU" smtClean="0"/>
              <a:pPr/>
              <a:t>26.11.2023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1425"/>
            <a:ext cx="48355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D2A862-1F40-B349-91D5-3B9B128B79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659932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59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21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80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41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99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962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121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281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81075" y="1241425"/>
            <a:ext cx="4835525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DCE24B-A888-534F-AD8F-E9B32620B190}" type="slidenum">
              <a:rPr lang="ru-RU" smtClean="0"/>
              <a:pPr/>
              <a:t>13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9649117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81075" y="1241425"/>
            <a:ext cx="4835525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DCE24B-A888-534F-AD8F-E9B32620B190}" type="slidenum">
              <a:rPr lang="ru-RU" smtClean="0"/>
              <a:pPr/>
              <a:t>14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9649117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81075" y="1241425"/>
            <a:ext cx="4835525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DCE24B-A888-534F-AD8F-E9B32620B190}" type="slidenum">
              <a:rPr lang="ru-RU" smtClean="0"/>
              <a:pPr/>
              <a:t>15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9649117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81075" y="1241425"/>
            <a:ext cx="4835525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DCE24B-A888-534F-AD8F-E9B32620B190}" type="slidenum">
              <a:rPr lang="ru-RU" smtClean="0"/>
              <a:pPr/>
              <a:t>16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9649117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81075" y="1241425"/>
            <a:ext cx="4835525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DCE24B-A888-534F-AD8F-E9B32620B190}" type="slidenum">
              <a:rPr lang="ru-RU" smtClean="0"/>
              <a:pPr/>
              <a:t>17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9649117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81075" y="1241425"/>
            <a:ext cx="4835525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DCE24B-A888-534F-AD8F-E9B32620B190}" type="slidenum">
              <a:rPr lang="ru-RU" smtClean="0"/>
              <a:pPr/>
              <a:t>18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9649117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81075" y="1241425"/>
            <a:ext cx="4835525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DCE24B-A888-534F-AD8F-E9B32620B190}" type="slidenum">
              <a:rPr lang="ru-RU" smtClean="0"/>
              <a:pPr/>
              <a:t>19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9649117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81075" y="1241425"/>
            <a:ext cx="4835525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DCE24B-A888-534F-AD8F-E9B32620B190}" type="slidenum">
              <a:rPr lang="ru-RU" smtClean="0"/>
              <a:pPr/>
              <a:t>20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9649117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81075" y="1241425"/>
            <a:ext cx="4835525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DCE24B-A888-534F-AD8F-E9B32620B190}" type="slidenum">
              <a:rPr lang="ru-RU" smtClean="0"/>
              <a:pPr/>
              <a:t>21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9649117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81690" y="2847059"/>
            <a:ext cx="8641984" cy="1456767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3700" b="0" i="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81690" y="4429134"/>
            <a:ext cx="8641984" cy="1314450"/>
          </a:xfrm>
        </p:spPr>
        <p:txBody>
          <a:bodyPr>
            <a:normAutofit/>
          </a:bodyPr>
          <a:lstStyle>
            <a:lvl1pPr marL="0" indent="0" algn="l">
              <a:buNone/>
              <a:defRPr sz="1700" b="0" i="0">
                <a:solidFill>
                  <a:schemeClr val="tx1"/>
                </a:solidFill>
                <a:latin typeface="+mj-lt"/>
                <a:ea typeface="Chevin Pro Thin" charset="0"/>
                <a:cs typeface="Chevin Pro Thin" charset="0"/>
              </a:defRPr>
            </a:lvl1pPr>
            <a:lvl2pPr marL="419913" indent="0" algn="ctr">
              <a:buNone/>
              <a:defRPr sz="1800"/>
            </a:lvl2pPr>
            <a:lvl3pPr marL="839828" indent="0" algn="ctr">
              <a:buNone/>
              <a:defRPr sz="1700"/>
            </a:lvl3pPr>
            <a:lvl4pPr marL="1259742" indent="0" algn="ctr">
              <a:buNone/>
              <a:defRPr sz="1500"/>
            </a:lvl4pPr>
            <a:lvl5pPr marL="1679655" indent="0" algn="ctr">
              <a:buNone/>
              <a:defRPr sz="1500"/>
            </a:lvl5pPr>
            <a:lvl6pPr marL="2099569" indent="0" algn="ctr">
              <a:buNone/>
              <a:defRPr sz="1500"/>
            </a:lvl6pPr>
            <a:lvl7pPr marL="2519483" indent="0" algn="ctr">
              <a:buNone/>
              <a:defRPr sz="1500"/>
            </a:lvl7pPr>
            <a:lvl8pPr marL="2939397" indent="0" algn="ctr">
              <a:buNone/>
              <a:defRPr sz="1500"/>
            </a:lvl8pPr>
            <a:lvl9pPr marL="3359310" indent="0" algn="ctr">
              <a:buNone/>
              <a:defRPr sz="1500"/>
            </a:lvl9pPr>
          </a:lstStyle>
          <a:p>
            <a:r>
              <a:rPr lang="ru-RU"/>
              <a:t>Образец подзаголовка</a:t>
            </a:r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 flipV="1">
            <a:off x="682331" y="4303843"/>
            <a:ext cx="2709080" cy="1"/>
          </a:xfrm>
          <a:prstGeom prst="line">
            <a:avLst/>
          </a:prstGeom>
          <a:ln>
            <a:solidFill>
              <a:schemeClr val="tx1">
                <a:alpha val="29804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682328" y="4303832"/>
            <a:ext cx="526666" cy="0"/>
          </a:xfrm>
          <a:prstGeom prst="line">
            <a:avLst/>
          </a:prstGeom>
          <a:ln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32673"/>
          <a:stretch/>
        </p:blipFill>
        <p:spPr>
          <a:xfrm>
            <a:off x="680633" y="852941"/>
            <a:ext cx="1852881" cy="346527"/>
          </a:xfrm>
          <a:prstGeom prst="rect">
            <a:avLst/>
          </a:prstGeom>
        </p:spPr>
      </p:pic>
      <p:grpSp>
        <p:nvGrpSpPr>
          <p:cNvPr id="12" name="Группа 11"/>
          <p:cNvGrpSpPr/>
          <p:nvPr userDrawn="1"/>
        </p:nvGrpSpPr>
        <p:grpSpPr>
          <a:xfrm>
            <a:off x="702967" y="709768"/>
            <a:ext cx="526666" cy="8"/>
            <a:chOff x="839788" y="214466"/>
            <a:chExt cx="648204" cy="8"/>
          </a:xfrm>
        </p:grpSpPr>
        <p:cxnSp>
          <p:nvCxnSpPr>
            <p:cNvPr id="16" name="Прямая соединительная линия 15"/>
            <p:cNvCxnSpPr/>
            <p:nvPr userDrawn="1"/>
          </p:nvCxnSpPr>
          <p:spPr>
            <a:xfrm>
              <a:off x="839789" y="214474"/>
              <a:ext cx="648203" cy="0"/>
            </a:xfrm>
            <a:prstGeom prst="line">
              <a:avLst/>
            </a:prstGeom>
            <a:ln>
              <a:solidFill>
                <a:schemeClr val="tx1">
                  <a:alpha val="29804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 userDrawn="1"/>
          </p:nvCxnSpPr>
          <p:spPr>
            <a:xfrm>
              <a:off x="839788" y="214466"/>
              <a:ext cx="265112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="" xmlns:p14="http://schemas.microsoft.com/office/powerpoint/2010/main" val="1983628960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529" userDrawn="1">
          <p15:clr>
            <a:srgbClr val="FBAE40"/>
          </p15:clr>
        </p15:guide>
        <p15:guide id="2" pos="7151" userDrawn="1">
          <p15:clr>
            <a:srgbClr val="FBAE40"/>
          </p15:clr>
        </p15:guide>
        <p15:guide id="3" orient="horz" pos="4042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ацентный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2619" y="234062"/>
            <a:ext cx="6756127" cy="662780"/>
          </a:xfrm>
        </p:spPr>
        <p:txBody>
          <a:bodyPr>
            <a:normAutofit/>
          </a:bodyPr>
          <a:lstStyle>
            <a:lvl1pPr>
              <a:defRPr sz="260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6397" y="1736728"/>
            <a:ext cx="8721437" cy="4351338"/>
          </a:xfrm>
        </p:spPr>
        <p:txBody>
          <a:bodyPr/>
          <a:lstStyle>
            <a:lvl1pPr marL="330642" indent="-330642">
              <a:lnSpc>
                <a:spcPct val="100000"/>
              </a:lnSpc>
              <a:spcBef>
                <a:spcPts val="0"/>
              </a:spcBef>
              <a:spcAft>
                <a:spcPts val="1109"/>
              </a:spcAft>
              <a:buFont typeface="Arial" panose="020B0604020202020204" pitchFamily="34" charset="0"/>
              <a:buChar char="•"/>
              <a:defRPr sz="1800" b="0" i="0">
                <a:latin typeface="+mj-lt"/>
                <a:ea typeface="Calibri" charset="0"/>
                <a:cs typeface="Calibri" charset="0"/>
              </a:defRPr>
            </a:lvl1pPr>
            <a:lvl2pPr marL="714184" indent="-274432">
              <a:lnSpc>
                <a:spcPct val="100000"/>
              </a:lnSpc>
              <a:spcBef>
                <a:spcPts val="0"/>
              </a:spcBef>
              <a:spcAft>
                <a:spcPts val="924"/>
              </a:spcAft>
              <a:buSzPct val="100000"/>
              <a:buFont typeface="Calibri Light" panose="020F0302020204030204" pitchFamily="34" charset="0"/>
              <a:buChar char="-"/>
              <a:defRPr sz="1700" b="0" i="0">
                <a:latin typeface="+mj-lt"/>
                <a:ea typeface="Calibri" charset="0"/>
                <a:cs typeface="Calibri" charset="0"/>
              </a:defRPr>
            </a:lvl2pPr>
            <a:lvl3pPr marL="1101034" indent="-221529">
              <a:spcBef>
                <a:spcPts val="0"/>
              </a:spcBef>
              <a:spcAft>
                <a:spcPts val="831"/>
              </a:spcAft>
              <a:buSzPct val="85000"/>
              <a:buFont typeface="Wingdings" panose="05000000000000000000" pitchFamily="2" charset="2"/>
              <a:buChar char="§"/>
              <a:defRPr sz="1500" b="0" i="0">
                <a:latin typeface="+mj-lt"/>
                <a:ea typeface="Calibri" charset="0"/>
                <a:cs typeface="Calibri" charset="0"/>
              </a:defRPr>
            </a:lvl3pPr>
            <a:lvl4pPr marL="1469698" indent="-209957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 sz="1300" b="0" i="0" baseline="0">
                <a:latin typeface="+mj-lt"/>
                <a:ea typeface="Calibri" charset="0"/>
                <a:cs typeface="Calibri" charset="0"/>
              </a:defRPr>
            </a:lvl4pPr>
            <a:lvl5pPr>
              <a:defRPr sz="1300" b="0" i="0">
                <a:latin typeface="+mj-lt"/>
                <a:ea typeface="Calibri" charset="0"/>
                <a:cs typeface="Calibri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11254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9F9FE868-178E-0F4D-8A9A-79941EADC299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26.11.2023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281365" y="6412485"/>
            <a:ext cx="3343275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ru-RU" dirty="0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1220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681038" y="846046"/>
            <a:ext cx="8540566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34975"/>
          <a:stretch/>
        </p:blipFill>
        <p:spPr>
          <a:xfrm>
            <a:off x="7449373" y="422524"/>
            <a:ext cx="1777754" cy="321108"/>
          </a:xfrm>
          <a:prstGeom prst="rect">
            <a:avLst/>
          </a:prstGeom>
        </p:spPr>
      </p:pic>
      <p:grpSp>
        <p:nvGrpSpPr>
          <p:cNvPr id="11" name="Группа 10"/>
          <p:cNvGrpSpPr/>
          <p:nvPr userDrawn="1"/>
        </p:nvGrpSpPr>
        <p:grpSpPr>
          <a:xfrm>
            <a:off x="8723399" y="6426969"/>
            <a:ext cx="502330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 userDrawn="1"/>
        </p:nvGrpSpPr>
        <p:grpSpPr>
          <a:xfrm>
            <a:off x="687128" y="6426965"/>
            <a:ext cx="677581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Текст 17"/>
          <p:cNvSpPr>
            <a:spLocks noGrp="1"/>
          </p:cNvSpPr>
          <p:nvPr>
            <p:ph type="body" sz="quarter" idx="13" hasCustomPrompt="1"/>
          </p:nvPr>
        </p:nvSpPr>
        <p:spPr>
          <a:xfrm>
            <a:off x="577853" y="1192099"/>
            <a:ext cx="4789309" cy="437244"/>
          </a:xfrm>
          <a:solidFill>
            <a:srgbClr val="ED1C24"/>
          </a:solidFill>
        </p:spPr>
        <p:txBody>
          <a:bodyPr anchor="ctr">
            <a:noAutofit/>
          </a:bodyPr>
          <a:lstStyle>
            <a:lvl1pPr marL="33064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Подзаголовок слайда (опционально)</a:t>
            </a:r>
          </a:p>
        </p:txBody>
      </p:sp>
    </p:spTree>
    <p:extLst>
      <p:ext uri="{BB962C8B-B14F-4D97-AF65-F5344CB8AC3E}">
        <p14:creationId xmlns="" xmlns:p14="http://schemas.microsoft.com/office/powerpoint/2010/main" val="1136535092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529" userDrawn="1">
          <p15:clr>
            <a:srgbClr val="FBAE40"/>
          </p15:clr>
        </p15:guide>
        <p15:guide id="2" orient="horz" pos="4042" userDrawn="1">
          <p15:clr>
            <a:srgbClr val="FBAE40"/>
          </p15:clr>
        </p15:guide>
        <p15:guide id="3" pos="7151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2619" y="234062"/>
            <a:ext cx="6756127" cy="662780"/>
          </a:xfrm>
        </p:spPr>
        <p:txBody>
          <a:bodyPr>
            <a:normAutofit/>
          </a:bodyPr>
          <a:lstStyle>
            <a:lvl1pPr>
              <a:defRPr sz="260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6397" y="1156156"/>
            <a:ext cx="8721437" cy="5041446"/>
          </a:xfrm>
        </p:spPr>
        <p:txBody>
          <a:bodyPr/>
          <a:lstStyle>
            <a:lvl1pPr marL="330642" indent="-330642">
              <a:lnSpc>
                <a:spcPct val="100000"/>
              </a:lnSpc>
              <a:spcBef>
                <a:spcPts val="0"/>
              </a:spcBef>
              <a:spcAft>
                <a:spcPts val="1109"/>
              </a:spcAft>
              <a:buFont typeface="Arial" panose="020B0604020202020204" pitchFamily="34" charset="0"/>
              <a:buChar char="•"/>
              <a:defRPr sz="1800" b="0" i="0">
                <a:latin typeface="+mj-lt"/>
                <a:ea typeface="Calibri" charset="0"/>
                <a:cs typeface="Calibri" charset="0"/>
              </a:defRPr>
            </a:lvl1pPr>
            <a:lvl2pPr marL="714184" indent="-274432">
              <a:lnSpc>
                <a:spcPct val="100000"/>
              </a:lnSpc>
              <a:spcBef>
                <a:spcPts val="0"/>
              </a:spcBef>
              <a:spcAft>
                <a:spcPts val="924"/>
              </a:spcAft>
              <a:buFont typeface="Calibri Light" panose="020F0302020204030204" pitchFamily="34" charset="0"/>
              <a:buChar char="-"/>
              <a:defRPr sz="1700" b="0" i="0">
                <a:latin typeface="+mj-lt"/>
                <a:ea typeface="Calibri" charset="0"/>
                <a:cs typeface="Calibri" charset="0"/>
              </a:defRPr>
            </a:lvl2pPr>
            <a:lvl3pPr marL="1101034" indent="-221529">
              <a:spcBef>
                <a:spcPts val="0"/>
              </a:spcBef>
              <a:spcAft>
                <a:spcPts val="831"/>
              </a:spcAft>
              <a:buSzPct val="85000"/>
              <a:buFont typeface="Wingdings" panose="05000000000000000000" pitchFamily="2" charset="2"/>
              <a:buChar char="§"/>
              <a:defRPr sz="1500" b="0" i="0">
                <a:latin typeface="+mj-lt"/>
                <a:ea typeface="Calibri" charset="0"/>
                <a:cs typeface="Calibri" charset="0"/>
              </a:defRPr>
            </a:lvl3pPr>
            <a:lvl4pPr marL="1469698" indent="-209957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 sz="1300" b="0" i="0" baseline="0">
                <a:latin typeface="+mj-lt"/>
                <a:ea typeface="Calibri" charset="0"/>
                <a:cs typeface="Calibri" charset="0"/>
              </a:defRPr>
            </a:lvl4pPr>
            <a:lvl5pPr marL="1889612" indent="-209957">
              <a:buFont typeface="Arial" panose="020B0604020202020204" pitchFamily="34" charset="0"/>
              <a:buChar char="•"/>
              <a:defRPr sz="1300" b="0" i="0">
                <a:latin typeface="+mj-lt"/>
                <a:ea typeface="Calibri" charset="0"/>
                <a:cs typeface="Calibri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11254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9F9FE868-178E-0F4D-8A9A-79941EADC299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26.11.2023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281365" y="6412485"/>
            <a:ext cx="3343275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ru-RU" dirty="0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1220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681038" y="846046"/>
            <a:ext cx="8540566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Группа 10"/>
          <p:cNvGrpSpPr/>
          <p:nvPr userDrawn="1"/>
        </p:nvGrpSpPr>
        <p:grpSpPr>
          <a:xfrm>
            <a:off x="8723399" y="6426969"/>
            <a:ext cx="502330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 userDrawn="1"/>
        </p:nvGrpSpPr>
        <p:grpSpPr>
          <a:xfrm>
            <a:off x="687128" y="6426965"/>
            <a:ext cx="677581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34975"/>
          <a:stretch/>
        </p:blipFill>
        <p:spPr>
          <a:xfrm>
            <a:off x="7449373" y="422524"/>
            <a:ext cx="1777754" cy="32110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938029093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529" userDrawn="1">
          <p15:clr>
            <a:srgbClr val="FBAE40"/>
          </p15:clr>
        </p15:guide>
        <p15:guide id="2" orient="horz" pos="4042" userDrawn="1">
          <p15:clr>
            <a:srgbClr val="FBAE40"/>
          </p15:clr>
        </p15:guide>
        <p15:guide id="3" pos="7151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81690" y="2847059"/>
            <a:ext cx="8641984" cy="1456767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3700" b="0" i="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81690" y="4429134"/>
            <a:ext cx="8641984" cy="1314450"/>
          </a:xfrm>
        </p:spPr>
        <p:txBody>
          <a:bodyPr>
            <a:normAutofit/>
          </a:bodyPr>
          <a:lstStyle>
            <a:lvl1pPr marL="0" indent="0" algn="l">
              <a:buNone/>
              <a:defRPr sz="1700" b="0" i="0">
                <a:solidFill>
                  <a:schemeClr val="tx1"/>
                </a:solidFill>
                <a:latin typeface="+mj-lt"/>
                <a:ea typeface="Chevin Pro Thin" charset="0"/>
                <a:cs typeface="Chevin Pro Thin" charset="0"/>
              </a:defRPr>
            </a:lvl1pPr>
            <a:lvl2pPr marL="419938" indent="0" algn="ctr">
              <a:buNone/>
              <a:defRPr sz="1800"/>
            </a:lvl2pPr>
            <a:lvl3pPr marL="839876" indent="0" algn="ctr">
              <a:buNone/>
              <a:defRPr sz="1700"/>
            </a:lvl3pPr>
            <a:lvl4pPr marL="1259815" indent="0" algn="ctr">
              <a:buNone/>
              <a:defRPr sz="1500"/>
            </a:lvl4pPr>
            <a:lvl5pPr marL="1679753" indent="0" algn="ctr">
              <a:buNone/>
              <a:defRPr sz="1500"/>
            </a:lvl5pPr>
            <a:lvl6pPr marL="2099691" indent="0" algn="ctr">
              <a:buNone/>
              <a:defRPr sz="1500"/>
            </a:lvl6pPr>
            <a:lvl7pPr marL="2519629" indent="0" algn="ctr">
              <a:buNone/>
              <a:defRPr sz="1500"/>
            </a:lvl7pPr>
            <a:lvl8pPr marL="2939567" indent="0" algn="ctr">
              <a:buNone/>
              <a:defRPr sz="1500"/>
            </a:lvl8pPr>
            <a:lvl9pPr marL="3359506" indent="0" algn="ctr">
              <a:buNone/>
              <a:defRPr sz="1500"/>
            </a:lvl9pPr>
          </a:lstStyle>
          <a:p>
            <a:r>
              <a:rPr lang="ru-RU"/>
              <a:t>Образец подзаголовка</a:t>
            </a:r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 flipV="1">
            <a:off x="682331" y="4303841"/>
            <a:ext cx="2709080" cy="1"/>
          </a:xfrm>
          <a:prstGeom prst="line">
            <a:avLst/>
          </a:prstGeom>
          <a:ln>
            <a:solidFill>
              <a:schemeClr val="tx1">
                <a:alpha val="29804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682328" y="4303832"/>
            <a:ext cx="526666" cy="0"/>
          </a:xfrm>
          <a:prstGeom prst="line">
            <a:avLst/>
          </a:prstGeom>
          <a:ln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32673"/>
          <a:stretch/>
        </p:blipFill>
        <p:spPr>
          <a:xfrm>
            <a:off x="680631" y="852941"/>
            <a:ext cx="1852881" cy="346527"/>
          </a:xfrm>
          <a:prstGeom prst="rect">
            <a:avLst/>
          </a:prstGeom>
        </p:spPr>
      </p:pic>
      <p:grpSp>
        <p:nvGrpSpPr>
          <p:cNvPr id="12" name="Группа 11"/>
          <p:cNvGrpSpPr/>
          <p:nvPr userDrawn="1"/>
        </p:nvGrpSpPr>
        <p:grpSpPr>
          <a:xfrm>
            <a:off x="702967" y="709768"/>
            <a:ext cx="526666" cy="8"/>
            <a:chOff x="839788" y="214466"/>
            <a:chExt cx="648204" cy="8"/>
          </a:xfrm>
        </p:grpSpPr>
        <p:cxnSp>
          <p:nvCxnSpPr>
            <p:cNvPr id="16" name="Прямая соединительная линия 15"/>
            <p:cNvCxnSpPr/>
            <p:nvPr userDrawn="1"/>
          </p:nvCxnSpPr>
          <p:spPr>
            <a:xfrm>
              <a:off x="839789" y="214474"/>
              <a:ext cx="648203" cy="0"/>
            </a:xfrm>
            <a:prstGeom prst="line">
              <a:avLst/>
            </a:prstGeom>
            <a:ln>
              <a:solidFill>
                <a:schemeClr val="tx1">
                  <a:alpha val="29804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 userDrawn="1"/>
          </p:nvCxnSpPr>
          <p:spPr>
            <a:xfrm>
              <a:off x="839788" y="214466"/>
              <a:ext cx="265112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="" xmlns:p14="http://schemas.microsoft.com/office/powerpoint/2010/main" val="2841595050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529" userDrawn="1">
          <p15:clr>
            <a:srgbClr val="FBAE40"/>
          </p15:clr>
        </p15:guide>
        <p15:guide id="2" pos="7151" userDrawn="1">
          <p15:clr>
            <a:srgbClr val="FBAE40"/>
          </p15:clr>
        </p15:guide>
        <p15:guide id="3" orient="horz" pos="404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ацентный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2617" y="234062"/>
            <a:ext cx="6756127" cy="662780"/>
          </a:xfrm>
        </p:spPr>
        <p:txBody>
          <a:bodyPr>
            <a:normAutofit/>
          </a:bodyPr>
          <a:lstStyle>
            <a:lvl1pPr>
              <a:defRPr sz="260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6395" y="1736727"/>
            <a:ext cx="8721437" cy="4351338"/>
          </a:xfrm>
        </p:spPr>
        <p:txBody>
          <a:bodyPr/>
          <a:lstStyle>
            <a:lvl1pPr marL="330660" indent="-330660">
              <a:lnSpc>
                <a:spcPct val="100000"/>
              </a:lnSpc>
              <a:spcBef>
                <a:spcPts val="0"/>
              </a:spcBef>
              <a:spcAft>
                <a:spcPts val="1109"/>
              </a:spcAft>
              <a:buFont typeface="Arial" panose="020B0604020202020204" pitchFamily="34" charset="0"/>
              <a:buChar char="•"/>
              <a:defRPr sz="1800" b="0" i="0">
                <a:latin typeface="+mj-lt"/>
                <a:ea typeface="Calibri" charset="0"/>
                <a:cs typeface="Calibri" charset="0"/>
              </a:defRPr>
            </a:lvl1pPr>
            <a:lvl2pPr marL="714226" indent="-274448">
              <a:lnSpc>
                <a:spcPct val="100000"/>
              </a:lnSpc>
              <a:spcBef>
                <a:spcPts val="0"/>
              </a:spcBef>
              <a:spcAft>
                <a:spcPts val="924"/>
              </a:spcAft>
              <a:buSzPct val="100000"/>
              <a:buFont typeface="Calibri Light" panose="020F0302020204030204" pitchFamily="34" charset="0"/>
              <a:buChar char="-"/>
              <a:defRPr sz="1700" b="0" i="0">
                <a:latin typeface="+mj-lt"/>
                <a:ea typeface="Calibri" charset="0"/>
                <a:cs typeface="Calibri" charset="0"/>
              </a:defRPr>
            </a:lvl2pPr>
            <a:lvl3pPr marL="1101098" indent="-221542">
              <a:spcBef>
                <a:spcPts val="0"/>
              </a:spcBef>
              <a:spcAft>
                <a:spcPts val="831"/>
              </a:spcAft>
              <a:buSzPct val="85000"/>
              <a:buFont typeface="Wingdings" panose="05000000000000000000" pitchFamily="2" charset="2"/>
              <a:buChar char="§"/>
              <a:defRPr sz="1500" b="0" i="0">
                <a:latin typeface="+mj-lt"/>
                <a:ea typeface="Calibri" charset="0"/>
                <a:cs typeface="Calibri" charset="0"/>
              </a:defRPr>
            </a:lvl3pPr>
            <a:lvl4pPr marL="1469784" indent="-209969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 sz="1300" b="0" i="0" baseline="0">
                <a:latin typeface="+mj-lt"/>
                <a:ea typeface="Calibri" charset="0"/>
                <a:cs typeface="Calibri" charset="0"/>
              </a:defRPr>
            </a:lvl4pPr>
            <a:lvl5pPr>
              <a:defRPr sz="1300" b="0" i="0">
                <a:latin typeface="+mj-lt"/>
                <a:ea typeface="Calibri" charset="0"/>
                <a:cs typeface="Calibri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11254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9F9FE868-178E-0F4D-8A9A-79941EADC299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26.11.2023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281363" y="6412485"/>
            <a:ext cx="3343275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ru-RU" dirty="0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1220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681038" y="846044"/>
            <a:ext cx="8540566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34975"/>
          <a:stretch/>
        </p:blipFill>
        <p:spPr>
          <a:xfrm>
            <a:off x="7449373" y="422524"/>
            <a:ext cx="1777754" cy="321108"/>
          </a:xfrm>
          <a:prstGeom prst="rect">
            <a:avLst/>
          </a:prstGeom>
        </p:spPr>
      </p:pic>
      <p:grpSp>
        <p:nvGrpSpPr>
          <p:cNvPr id="11" name="Группа 10"/>
          <p:cNvGrpSpPr/>
          <p:nvPr userDrawn="1"/>
        </p:nvGrpSpPr>
        <p:grpSpPr>
          <a:xfrm>
            <a:off x="8723399" y="6426967"/>
            <a:ext cx="502330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 userDrawn="1"/>
        </p:nvGrpSpPr>
        <p:grpSpPr>
          <a:xfrm>
            <a:off x="687128" y="6426965"/>
            <a:ext cx="677581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Текст 17"/>
          <p:cNvSpPr>
            <a:spLocks noGrp="1"/>
          </p:cNvSpPr>
          <p:nvPr>
            <p:ph type="body" sz="quarter" idx="13" hasCustomPrompt="1"/>
          </p:nvPr>
        </p:nvSpPr>
        <p:spPr>
          <a:xfrm>
            <a:off x="577851" y="1192099"/>
            <a:ext cx="4789309" cy="437244"/>
          </a:xfrm>
          <a:solidFill>
            <a:srgbClr val="ED1C24"/>
          </a:solidFill>
        </p:spPr>
        <p:txBody>
          <a:bodyPr anchor="ctr">
            <a:noAutofit/>
          </a:bodyPr>
          <a:lstStyle>
            <a:lvl1pPr marL="33066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Подзаголовок слайда (опционально)</a:t>
            </a:r>
          </a:p>
        </p:txBody>
      </p:sp>
    </p:spTree>
    <p:extLst>
      <p:ext uri="{BB962C8B-B14F-4D97-AF65-F5344CB8AC3E}">
        <p14:creationId xmlns="" xmlns:p14="http://schemas.microsoft.com/office/powerpoint/2010/main" val="979317203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529" userDrawn="1">
          <p15:clr>
            <a:srgbClr val="FBAE40"/>
          </p15:clr>
        </p15:guide>
        <p15:guide id="2" orient="horz" pos="4042" userDrawn="1">
          <p15:clr>
            <a:srgbClr val="FBAE40"/>
          </p15:clr>
        </p15:guide>
        <p15:guide id="3" pos="7151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2617" y="234062"/>
            <a:ext cx="6756127" cy="662780"/>
          </a:xfrm>
        </p:spPr>
        <p:txBody>
          <a:bodyPr>
            <a:normAutofit/>
          </a:bodyPr>
          <a:lstStyle>
            <a:lvl1pPr>
              <a:defRPr sz="260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6395" y="1156156"/>
            <a:ext cx="8721437" cy="5041446"/>
          </a:xfrm>
        </p:spPr>
        <p:txBody>
          <a:bodyPr/>
          <a:lstStyle>
            <a:lvl1pPr marL="330660" indent="-330660">
              <a:lnSpc>
                <a:spcPct val="100000"/>
              </a:lnSpc>
              <a:spcBef>
                <a:spcPts val="0"/>
              </a:spcBef>
              <a:spcAft>
                <a:spcPts val="1109"/>
              </a:spcAft>
              <a:buFont typeface="Arial" panose="020B0604020202020204" pitchFamily="34" charset="0"/>
              <a:buChar char="•"/>
              <a:defRPr sz="1800" b="0" i="0">
                <a:latin typeface="+mj-lt"/>
                <a:ea typeface="Calibri" charset="0"/>
                <a:cs typeface="Calibri" charset="0"/>
              </a:defRPr>
            </a:lvl1pPr>
            <a:lvl2pPr marL="714226" indent="-274448">
              <a:lnSpc>
                <a:spcPct val="100000"/>
              </a:lnSpc>
              <a:spcBef>
                <a:spcPts val="0"/>
              </a:spcBef>
              <a:spcAft>
                <a:spcPts val="924"/>
              </a:spcAft>
              <a:buFont typeface="Calibri Light" panose="020F0302020204030204" pitchFamily="34" charset="0"/>
              <a:buChar char="-"/>
              <a:defRPr sz="1700" b="0" i="0">
                <a:latin typeface="+mj-lt"/>
                <a:ea typeface="Calibri" charset="0"/>
                <a:cs typeface="Calibri" charset="0"/>
              </a:defRPr>
            </a:lvl2pPr>
            <a:lvl3pPr marL="1101098" indent="-221542">
              <a:spcBef>
                <a:spcPts val="0"/>
              </a:spcBef>
              <a:spcAft>
                <a:spcPts val="831"/>
              </a:spcAft>
              <a:buSzPct val="85000"/>
              <a:buFont typeface="Wingdings" panose="05000000000000000000" pitchFamily="2" charset="2"/>
              <a:buChar char="§"/>
              <a:defRPr sz="1500" b="0" i="0">
                <a:latin typeface="+mj-lt"/>
                <a:ea typeface="Calibri" charset="0"/>
                <a:cs typeface="Calibri" charset="0"/>
              </a:defRPr>
            </a:lvl3pPr>
            <a:lvl4pPr marL="1469784" indent="-209969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 sz="1300" b="0" i="0" baseline="0">
                <a:latin typeface="+mj-lt"/>
                <a:ea typeface="Calibri" charset="0"/>
                <a:cs typeface="Calibri" charset="0"/>
              </a:defRPr>
            </a:lvl4pPr>
            <a:lvl5pPr marL="1889722" indent="-209969">
              <a:buFont typeface="Arial" panose="020B0604020202020204" pitchFamily="34" charset="0"/>
              <a:buChar char="•"/>
              <a:defRPr sz="1300" b="0" i="0">
                <a:latin typeface="+mj-lt"/>
                <a:ea typeface="Calibri" charset="0"/>
                <a:cs typeface="Calibri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11254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9F9FE868-178E-0F4D-8A9A-79941EADC299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26.11.2023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281363" y="6412485"/>
            <a:ext cx="3343275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ru-RU" dirty="0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1220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681038" y="846044"/>
            <a:ext cx="8540566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Группа 10"/>
          <p:cNvGrpSpPr/>
          <p:nvPr userDrawn="1"/>
        </p:nvGrpSpPr>
        <p:grpSpPr>
          <a:xfrm>
            <a:off x="8723399" y="6426967"/>
            <a:ext cx="502330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 userDrawn="1"/>
        </p:nvGrpSpPr>
        <p:grpSpPr>
          <a:xfrm>
            <a:off x="687128" y="6426965"/>
            <a:ext cx="677581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34975"/>
          <a:stretch/>
        </p:blipFill>
        <p:spPr>
          <a:xfrm>
            <a:off x="7449373" y="422524"/>
            <a:ext cx="1777754" cy="32110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642139239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529" userDrawn="1">
          <p15:clr>
            <a:srgbClr val="FBAE40"/>
          </p15:clr>
        </p15:guide>
        <p15:guide id="2" orient="horz" pos="4042" userDrawn="1">
          <p15:clr>
            <a:srgbClr val="FBAE40"/>
          </p15:clr>
        </p15:guide>
        <p15:guide id="3" pos="7151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3048067121"/>
      </p:ext>
    </p:extLst>
  </p:cSld>
  <p:clrMapOvr>
    <a:masterClrMapping/>
  </p:clrMapOvr>
  <p:extLst>
    <p:ext uri="{DCECCB84-F9BA-43D5-87BE-67443E8EF086}">
      <p15:sldGuideLst xmlns=""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8" y="365128"/>
            <a:ext cx="8543925" cy="1325563"/>
          </a:xfrm>
          <a:prstGeom prst="rect">
            <a:avLst/>
          </a:prstGeom>
        </p:spPr>
        <p:txBody>
          <a:bodyPr vert="horz" lIns="83984" tIns="41992" rIns="83984" bIns="41992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1038" y="1825628"/>
            <a:ext cx="8543925" cy="4351338"/>
          </a:xfrm>
          <a:prstGeom prst="rect">
            <a:avLst/>
          </a:prstGeom>
        </p:spPr>
        <p:txBody>
          <a:bodyPr vert="horz" lIns="83984" tIns="41992" rIns="83984" bIns="41992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83984" tIns="41992" rIns="83984" bIns="41992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59"/>
            <a:fld id="{72E54A96-148C-F54C-A0C8-C109EC283038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57159"/>
              <a:t>26.11.2023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281365" y="6356351"/>
            <a:ext cx="3343275" cy="365125"/>
          </a:xfrm>
          <a:prstGeom prst="rect">
            <a:avLst/>
          </a:prstGeom>
        </p:spPr>
        <p:txBody>
          <a:bodyPr vert="horz" lIns="83984" tIns="41992" rIns="83984" bIns="41992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59"/>
            <a:r>
              <a:rPr lang="ru-RU">
                <a:solidFill>
                  <a:srgbClr val="0C0C0C">
                    <a:tint val="75000"/>
                  </a:srgbClr>
                </a:solidFill>
              </a:rPr>
              <a:t>2016 © 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996112" y="6356351"/>
            <a:ext cx="2228850" cy="365125"/>
          </a:xfrm>
          <a:prstGeom prst="rect">
            <a:avLst/>
          </a:prstGeom>
        </p:spPr>
        <p:txBody>
          <a:bodyPr vert="horz" lIns="83984" tIns="41992" rIns="83984" bIns="41992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59"/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57159"/>
              <a:t>‹#›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45111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</p:sldLayoutIdLst>
  <p:hf hdr="0" ftr="0"/>
  <p:txStyles>
    <p:titleStyle>
      <a:lvl1pPr algn="l" defTabSz="839828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9957" indent="-209957" algn="l" defTabSz="839828" rtl="0" eaLnBrk="1" latinLnBrk="0" hangingPunct="1">
        <a:lnSpc>
          <a:spcPct val="90000"/>
        </a:lnSpc>
        <a:spcBef>
          <a:spcPts val="919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29871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49785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69698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889612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309526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729438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149355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569267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19913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39828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259742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679655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099569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19483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2939397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359310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83988" tIns="41994" rIns="83988" bIns="41994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1038" y="1825626"/>
            <a:ext cx="8543925" cy="4351338"/>
          </a:xfrm>
          <a:prstGeom prst="rect">
            <a:avLst/>
          </a:prstGeom>
        </p:spPr>
        <p:txBody>
          <a:bodyPr vert="horz" lIns="83988" tIns="41994" rIns="83988" bIns="41994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83988" tIns="41994" rIns="83988" bIns="41994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87"/>
            <a:fld id="{72E54A96-148C-F54C-A0C8-C109EC283038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57187"/>
              <a:t>26.11.2023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83988" tIns="41994" rIns="83988" bIns="41994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87"/>
            <a:r>
              <a:rPr lang="ru-RU">
                <a:solidFill>
                  <a:srgbClr val="0C0C0C">
                    <a:tint val="75000"/>
                  </a:srgbClr>
                </a:solidFill>
              </a:rPr>
              <a:t>2016 © 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996112" y="6356351"/>
            <a:ext cx="2228850" cy="365125"/>
          </a:xfrm>
          <a:prstGeom prst="rect">
            <a:avLst/>
          </a:prstGeom>
        </p:spPr>
        <p:txBody>
          <a:bodyPr vert="horz" lIns="83988" tIns="41994" rIns="83988" bIns="41994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87"/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57187"/>
              <a:t>‹#›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42747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</p:sldLayoutIdLst>
  <p:hf hdr="0" ftr="0"/>
  <p:txStyles>
    <p:titleStyle>
      <a:lvl1pPr algn="l" defTabSz="839876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9969" indent="-209969" algn="l" defTabSz="839876" rtl="0" eaLnBrk="1" latinLnBrk="0" hangingPunct="1">
        <a:lnSpc>
          <a:spcPct val="90000"/>
        </a:lnSpc>
        <a:spcBef>
          <a:spcPts val="919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29907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49846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69784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889722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309660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729598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149537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569475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19938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39876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259815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679753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099691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19629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2939567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359506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chart" Target="../charts/chart1.xml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6.svg"/><Relationship Id="rId7" Type="http://schemas.openxmlformats.org/officeDocument/2006/relationships/image" Target="../media/image20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png"/><Relationship Id="rId5" Type="http://schemas.openxmlformats.org/officeDocument/2006/relationships/image" Target="../media/image18.sv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13" Type="http://schemas.openxmlformats.org/officeDocument/2006/relationships/image" Target="../media/image26.png"/><Relationship Id="rId18" Type="http://schemas.openxmlformats.org/officeDocument/2006/relationships/image" Target="../media/image39.svg"/><Relationship Id="rId3" Type="http://schemas.openxmlformats.org/officeDocument/2006/relationships/image" Target="../media/image21.png"/><Relationship Id="rId7" Type="http://schemas.openxmlformats.org/officeDocument/2006/relationships/image" Target="../media/image23.png"/><Relationship Id="rId12" Type="http://schemas.openxmlformats.org/officeDocument/2006/relationships/image" Target="../media/image33.svg"/><Relationship Id="rId17" Type="http://schemas.openxmlformats.org/officeDocument/2006/relationships/image" Target="../media/image28.png"/><Relationship Id="rId2" Type="http://schemas.openxmlformats.org/officeDocument/2006/relationships/image" Target="../media/image20.png"/><Relationship Id="rId16" Type="http://schemas.openxmlformats.org/officeDocument/2006/relationships/image" Target="../media/image37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svg"/><Relationship Id="rId11" Type="http://schemas.openxmlformats.org/officeDocument/2006/relationships/image" Target="../media/image25.png"/><Relationship Id="rId5" Type="http://schemas.openxmlformats.org/officeDocument/2006/relationships/image" Target="../media/image22.png"/><Relationship Id="rId15" Type="http://schemas.openxmlformats.org/officeDocument/2006/relationships/image" Target="../media/image27.png"/><Relationship Id="rId10" Type="http://schemas.openxmlformats.org/officeDocument/2006/relationships/image" Target="../media/image31.svg"/><Relationship Id="rId4" Type="http://schemas.openxmlformats.org/officeDocument/2006/relationships/image" Target="../media/image25.svg"/><Relationship Id="rId9" Type="http://schemas.openxmlformats.org/officeDocument/2006/relationships/image" Target="../media/image24.png"/><Relationship Id="rId14" Type="http://schemas.openxmlformats.org/officeDocument/2006/relationships/image" Target="../media/image35.sv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8.png"/><Relationship Id="rId18" Type="http://schemas.openxmlformats.org/officeDocument/2006/relationships/image" Target="../media/image43.png"/><Relationship Id="rId26" Type="http://schemas.openxmlformats.org/officeDocument/2006/relationships/image" Target="../media/image51.png"/><Relationship Id="rId39" Type="http://schemas.openxmlformats.org/officeDocument/2006/relationships/image" Target="../media/image64.png"/><Relationship Id="rId21" Type="http://schemas.openxmlformats.org/officeDocument/2006/relationships/image" Target="../media/image46.png"/><Relationship Id="rId34" Type="http://schemas.openxmlformats.org/officeDocument/2006/relationships/image" Target="../media/image59.png"/><Relationship Id="rId42" Type="http://schemas.openxmlformats.org/officeDocument/2006/relationships/image" Target="../media/image67.png"/><Relationship Id="rId47" Type="http://schemas.openxmlformats.org/officeDocument/2006/relationships/image" Target="../media/image72.png"/><Relationship Id="rId50" Type="http://schemas.openxmlformats.org/officeDocument/2006/relationships/image" Target="../media/image75.png"/><Relationship Id="rId55" Type="http://schemas.openxmlformats.org/officeDocument/2006/relationships/image" Target="../media/image80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41.png"/><Relationship Id="rId20" Type="http://schemas.openxmlformats.org/officeDocument/2006/relationships/image" Target="../media/image45.png"/><Relationship Id="rId29" Type="http://schemas.openxmlformats.org/officeDocument/2006/relationships/image" Target="../media/image54.png"/><Relationship Id="rId41" Type="http://schemas.openxmlformats.org/officeDocument/2006/relationships/image" Target="../media/image66.png"/><Relationship Id="rId54" Type="http://schemas.openxmlformats.org/officeDocument/2006/relationships/image" Target="../media/image79.png"/><Relationship Id="rId62" Type="http://schemas.openxmlformats.org/officeDocument/2006/relationships/image" Target="../media/image8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2.png"/><Relationship Id="rId11" Type="http://schemas.openxmlformats.org/officeDocument/2006/relationships/image" Target="../media/image36.png"/><Relationship Id="rId24" Type="http://schemas.openxmlformats.org/officeDocument/2006/relationships/image" Target="../media/image49.png"/><Relationship Id="rId32" Type="http://schemas.openxmlformats.org/officeDocument/2006/relationships/image" Target="../media/image57.png"/><Relationship Id="rId37" Type="http://schemas.openxmlformats.org/officeDocument/2006/relationships/image" Target="../media/image62.png"/><Relationship Id="rId40" Type="http://schemas.openxmlformats.org/officeDocument/2006/relationships/image" Target="../media/image65.png"/><Relationship Id="rId45" Type="http://schemas.openxmlformats.org/officeDocument/2006/relationships/image" Target="../media/image70.png"/><Relationship Id="rId53" Type="http://schemas.openxmlformats.org/officeDocument/2006/relationships/image" Target="../media/image78.png"/><Relationship Id="rId58" Type="http://schemas.openxmlformats.org/officeDocument/2006/relationships/image" Target="../media/image83.png"/><Relationship Id="rId5" Type="http://schemas.openxmlformats.org/officeDocument/2006/relationships/image" Target="../media/image31.png"/><Relationship Id="rId15" Type="http://schemas.openxmlformats.org/officeDocument/2006/relationships/image" Target="../media/image40.png"/><Relationship Id="rId23" Type="http://schemas.openxmlformats.org/officeDocument/2006/relationships/image" Target="../media/image48.png"/><Relationship Id="rId28" Type="http://schemas.openxmlformats.org/officeDocument/2006/relationships/image" Target="../media/image53.png"/><Relationship Id="rId36" Type="http://schemas.openxmlformats.org/officeDocument/2006/relationships/image" Target="../media/image61.png"/><Relationship Id="rId49" Type="http://schemas.openxmlformats.org/officeDocument/2006/relationships/image" Target="../media/image74.png"/><Relationship Id="rId57" Type="http://schemas.openxmlformats.org/officeDocument/2006/relationships/image" Target="../media/image82.png"/><Relationship Id="rId61" Type="http://schemas.openxmlformats.org/officeDocument/2006/relationships/image" Target="../media/image86.png"/><Relationship Id="rId10" Type="http://schemas.openxmlformats.org/officeDocument/2006/relationships/image" Target="../media/image35.png"/><Relationship Id="rId19" Type="http://schemas.openxmlformats.org/officeDocument/2006/relationships/image" Target="../media/image44.png"/><Relationship Id="rId31" Type="http://schemas.openxmlformats.org/officeDocument/2006/relationships/image" Target="../media/image56.png"/><Relationship Id="rId44" Type="http://schemas.openxmlformats.org/officeDocument/2006/relationships/image" Target="../media/image69.png"/><Relationship Id="rId52" Type="http://schemas.openxmlformats.org/officeDocument/2006/relationships/image" Target="../media/image77.png"/><Relationship Id="rId60" Type="http://schemas.openxmlformats.org/officeDocument/2006/relationships/image" Target="../media/image85.png"/><Relationship Id="rId4" Type="http://schemas.openxmlformats.org/officeDocument/2006/relationships/image" Target="../media/image30.png"/><Relationship Id="rId9" Type="http://schemas.openxmlformats.org/officeDocument/2006/relationships/image" Target="../media/image5.png"/><Relationship Id="rId14" Type="http://schemas.openxmlformats.org/officeDocument/2006/relationships/image" Target="../media/image39.png"/><Relationship Id="rId22" Type="http://schemas.openxmlformats.org/officeDocument/2006/relationships/image" Target="../media/image47.png"/><Relationship Id="rId27" Type="http://schemas.openxmlformats.org/officeDocument/2006/relationships/image" Target="../media/image52.png"/><Relationship Id="rId30" Type="http://schemas.openxmlformats.org/officeDocument/2006/relationships/image" Target="../media/image55.png"/><Relationship Id="rId35" Type="http://schemas.openxmlformats.org/officeDocument/2006/relationships/image" Target="../media/image60.png"/><Relationship Id="rId43" Type="http://schemas.openxmlformats.org/officeDocument/2006/relationships/image" Target="../media/image68.png"/><Relationship Id="rId48" Type="http://schemas.openxmlformats.org/officeDocument/2006/relationships/image" Target="../media/image73.png"/><Relationship Id="rId56" Type="http://schemas.openxmlformats.org/officeDocument/2006/relationships/image" Target="../media/image81.png"/><Relationship Id="rId8" Type="http://schemas.openxmlformats.org/officeDocument/2006/relationships/image" Target="../media/image34.png"/><Relationship Id="rId51" Type="http://schemas.openxmlformats.org/officeDocument/2006/relationships/image" Target="../media/image76.png"/><Relationship Id="rId3" Type="http://schemas.openxmlformats.org/officeDocument/2006/relationships/image" Target="../media/image29.png"/><Relationship Id="rId12" Type="http://schemas.openxmlformats.org/officeDocument/2006/relationships/image" Target="../media/image37.png"/><Relationship Id="rId17" Type="http://schemas.openxmlformats.org/officeDocument/2006/relationships/image" Target="../media/image42.png"/><Relationship Id="rId25" Type="http://schemas.openxmlformats.org/officeDocument/2006/relationships/image" Target="../media/image50.png"/><Relationship Id="rId33" Type="http://schemas.openxmlformats.org/officeDocument/2006/relationships/image" Target="../media/image58.png"/><Relationship Id="rId38" Type="http://schemas.openxmlformats.org/officeDocument/2006/relationships/image" Target="../media/image63.png"/><Relationship Id="rId46" Type="http://schemas.openxmlformats.org/officeDocument/2006/relationships/image" Target="../media/image71.png"/><Relationship Id="rId59" Type="http://schemas.openxmlformats.org/officeDocument/2006/relationships/image" Target="../media/image84.png"/></Relationships>
</file>

<file path=ppt/slides/_rels/slide1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8.png"/><Relationship Id="rId18" Type="http://schemas.openxmlformats.org/officeDocument/2006/relationships/image" Target="../media/image103.png"/><Relationship Id="rId26" Type="http://schemas.openxmlformats.org/officeDocument/2006/relationships/image" Target="../media/image111.png"/><Relationship Id="rId39" Type="http://schemas.openxmlformats.org/officeDocument/2006/relationships/image" Target="../media/image124.png"/><Relationship Id="rId21" Type="http://schemas.openxmlformats.org/officeDocument/2006/relationships/image" Target="../media/image106.png"/><Relationship Id="rId34" Type="http://schemas.openxmlformats.org/officeDocument/2006/relationships/image" Target="../media/image119.png"/><Relationship Id="rId42" Type="http://schemas.openxmlformats.org/officeDocument/2006/relationships/image" Target="../media/image127.png"/><Relationship Id="rId47" Type="http://schemas.openxmlformats.org/officeDocument/2006/relationships/image" Target="../media/image132.png"/><Relationship Id="rId50" Type="http://schemas.openxmlformats.org/officeDocument/2006/relationships/image" Target="../media/image135.png"/><Relationship Id="rId55" Type="http://schemas.openxmlformats.org/officeDocument/2006/relationships/image" Target="../media/image140.png"/><Relationship Id="rId7" Type="http://schemas.openxmlformats.org/officeDocument/2006/relationships/image" Target="../media/image92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01.png"/><Relationship Id="rId20" Type="http://schemas.openxmlformats.org/officeDocument/2006/relationships/image" Target="../media/image105.png"/><Relationship Id="rId29" Type="http://schemas.openxmlformats.org/officeDocument/2006/relationships/image" Target="../media/image114.png"/><Relationship Id="rId41" Type="http://schemas.openxmlformats.org/officeDocument/2006/relationships/image" Target="../media/image126.png"/><Relationship Id="rId54" Type="http://schemas.openxmlformats.org/officeDocument/2006/relationships/image" Target="../media/image139.png"/><Relationship Id="rId62" Type="http://schemas.openxmlformats.org/officeDocument/2006/relationships/image" Target="../media/image14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1.png"/><Relationship Id="rId11" Type="http://schemas.openxmlformats.org/officeDocument/2006/relationships/image" Target="../media/image96.png"/><Relationship Id="rId24" Type="http://schemas.openxmlformats.org/officeDocument/2006/relationships/image" Target="../media/image109.png"/><Relationship Id="rId32" Type="http://schemas.openxmlformats.org/officeDocument/2006/relationships/image" Target="../media/image117.png"/><Relationship Id="rId37" Type="http://schemas.openxmlformats.org/officeDocument/2006/relationships/image" Target="../media/image122.png"/><Relationship Id="rId40" Type="http://schemas.openxmlformats.org/officeDocument/2006/relationships/image" Target="../media/image125.png"/><Relationship Id="rId45" Type="http://schemas.openxmlformats.org/officeDocument/2006/relationships/image" Target="../media/image130.png"/><Relationship Id="rId53" Type="http://schemas.openxmlformats.org/officeDocument/2006/relationships/image" Target="../media/image138.png"/><Relationship Id="rId58" Type="http://schemas.openxmlformats.org/officeDocument/2006/relationships/image" Target="../media/image143.png"/><Relationship Id="rId5" Type="http://schemas.openxmlformats.org/officeDocument/2006/relationships/image" Target="../media/image90.png"/><Relationship Id="rId15" Type="http://schemas.openxmlformats.org/officeDocument/2006/relationships/image" Target="../media/image100.png"/><Relationship Id="rId23" Type="http://schemas.openxmlformats.org/officeDocument/2006/relationships/image" Target="../media/image108.png"/><Relationship Id="rId28" Type="http://schemas.openxmlformats.org/officeDocument/2006/relationships/image" Target="../media/image113.png"/><Relationship Id="rId36" Type="http://schemas.openxmlformats.org/officeDocument/2006/relationships/image" Target="../media/image121.png"/><Relationship Id="rId49" Type="http://schemas.openxmlformats.org/officeDocument/2006/relationships/image" Target="../media/image134.png"/><Relationship Id="rId57" Type="http://schemas.openxmlformats.org/officeDocument/2006/relationships/image" Target="../media/image142.png"/><Relationship Id="rId61" Type="http://schemas.openxmlformats.org/officeDocument/2006/relationships/image" Target="../media/image146.png"/><Relationship Id="rId10" Type="http://schemas.openxmlformats.org/officeDocument/2006/relationships/image" Target="../media/image95.png"/><Relationship Id="rId19" Type="http://schemas.openxmlformats.org/officeDocument/2006/relationships/image" Target="../media/image104.png"/><Relationship Id="rId31" Type="http://schemas.openxmlformats.org/officeDocument/2006/relationships/image" Target="../media/image116.png"/><Relationship Id="rId44" Type="http://schemas.openxmlformats.org/officeDocument/2006/relationships/image" Target="../media/image129.png"/><Relationship Id="rId52" Type="http://schemas.openxmlformats.org/officeDocument/2006/relationships/image" Target="../media/image137.png"/><Relationship Id="rId60" Type="http://schemas.openxmlformats.org/officeDocument/2006/relationships/image" Target="../media/image145.png"/><Relationship Id="rId4" Type="http://schemas.openxmlformats.org/officeDocument/2006/relationships/image" Target="../media/image89.png"/><Relationship Id="rId9" Type="http://schemas.openxmlformats.org/officeDocument/2006/relationships/image" Target="../media/image94.png"/><Relationship Id="rId14" Type="http://schemas.openxmlformats.org/officeDocument/2006/relationships/image" Target="../media/image99.png"/><Relationship Id="rId22" Type="http://schemas.openxmlformats.org/officeDocument/2006/relationships/image" Target="../media/image107.png"/><Relationship Id="rId27" Type="http://schemas.openxmlformats.org/officeDocument/2006/relationships/image" Target="../media/image112.png"/><Relationship Id="rId30" Type="http://schemas.openxmlformats.org/officeDocument/2006/relationships/image" Target="../media/image115.png"/><Relationship Id="rId35" Type="http://schemas.openxmlformats.org/officeDocument/2006/relationships/image" Target="../media/image120.png"/><Relationship Id="rId43" Type="http://schemas.openxmlformats.org/officeDocument/2006/relationships/image" Target="../media/image128.png"/><Relationship Id="rId48" Type="http://schemas.openxmlformats.org/officeDocument/2006/relationships/image" Target="../media/image133.png"/><Relationship Id="rId56" Type="http://schemas.openxmlformats.org/officeDocument/2006/relationships/image" Target="../media/image141.png"/><Relationship Id="rId8" Type="http://schemas.openxmlformats.org/officeDocument/2006/relationships/image" Target="../media/image93.png"/><Relationship Id="rId51" Type="http://schemas.openxmlformats.org/officeDocument/2006/relationships/image" Target="../media/image136.png"/><Relationship Id="rId3" Type="http://schemas.openxmlformats.org/officeDocument/2006/relationships/image" Target="../media/image88.png"/><Relationship Id="rId12" Type="http://schemas.openxmlformats.org/officeDocument/2006/relationships/image" Target="../media/image97.png"/><Relationship Id="rId17" Type="http://schemas.openxmlformats.org/officeDocument/2006/relationships/image" Target="../media/image102.png"/><Relationship Id="rId25" Type="http://schemas.openxmlformats.org/officeDocument/2006/relationships/image" Target="../media/image110.png"/><Relationship Id="rId33" Type="http://schemas.openxmlformats.org/officeDocument/2006/relationships/image" Target="../media/image118.png"/><Relationship Id="rId38" Type="http://schemas.openxmlformats.org/officeDocument/2006/relationships/image" Target="../media/image123.png"/><Relationship Id="rId46" Type="http://schemas.openxmlformats.org/officeDocument/2006/relationships/image" Target="../media/image131.png"/><Relationship Id="rId59" Type="http://schemas.openxmlformats.org/officeDocument/2006/relationships/image" Target="../media/image144.png"/></Relationships>
</file>

<file path=ppt/slides/_rels/slide1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58.png"/><Relationship Id="rId18" Type="http://schemas.openxmlformats.org/officeDocument/2006/relationships/image" Target="../media/image163.png"/><Relationship Id="rId26" Type="http://schemas.openxmlformats.org/officeDocument/2006/relationships/image" Target="../media/image171.png"/><Relationship Id="rId39" Type="http://schemas.openxmlformats.org/officeDocument/2006/relationships/image" Target="../media/image184.png"/><Relationship Id="rId21" Type="http://schemas.openxmlformats.org/officeDocument/2006/relationships/image" Target="../media/image166.png"/><Relationship Id="rId34" Type="http://schemas.openxmlformats.org/officeDocument/2006/relationships/image" Target="../media/image179.png"/><Relationship Id="rId42" Type="http://schemas.openxmlformats.org/officeDocument/2006/relationships/image" Target="../media/image187.png"/><Relationship Id="rId47" Type="http://schemas.openxmlformats.org/officeDocument/2006/relationships/image" Target="../media/image192.png"/><Relationship Id="rId50" Type="http://schemas.openxmlformats.org/officeDocument/2006/relationships/image" Target="../media/image195.png"/><Relationship Id="rId55" Type="http://schemas.openxmlformats.org/officeDocument/2006/relationships/image" Target="../media/image200.png"/><Relationship Id="rId7" Type="http://schemas.openxmlformats.org/officeDocument/2006/relationships/image" Target="../media/image152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61.png"/><Relationship Id="rId20" Type="http://schemas.openxmlformats.org/officeDocument/2006/relationships/image" Target="../media/image165.png"/><Relationship Id="rId29" Type="http://schemas.openxmlformats.org/officeDocument/2006/relationships/image" Target="../media/image174.png"/><Relationship Id="rId41" Type="http://schemas.openxmlformats.org/officeDocument/2006/relationships/image" Target="../media/image186.png"/><Relationship Id="rId54" Type="http://schemas.openxmlformats.org/officeDocument/2006/relationships/image" Target="../media/image199.png"/><Relationship Id="rId62" Type="http://schemas.openxmlformats.org/officeDocument/2006/relationships/image" Target="../media/image20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1.png"/><Relationship Id="rId11" Type="http://schemas.openxmlformats.org/officeDocument/2006/relationships/image" Target="../media/image156.png"/><Relationship Id="rId24" Type="http://schemas.openxmlformats.org/officeDocument/2006/relationships/image" Target="../media/image169.png"/><Relationship Id="rId32" Type="http://schemas.openxmlformats.org/officeDocument/2006/relationships/image" Target="../media/image177.png"/><Relationship Id="rId37" Type="http://schemas.openxmlformats.org/officeDocument/2006/relationships/image" Target="../media/image182.png"/><Relationship Id="rId40" Type="http://schemas.openxmlformats.org/officeDocument/2006/relationships/image" Target="../media/image185.png"/><Relationship Id="rId45" Type="http://schemas.openxmlformats.org/officeDocument/2006/relationships/image" Target="../media/image190.png"/><Relationship Id="rId53" Type="http://schemas.openxmlformats.org/officeDocument/2006/relationships/image" Target="../media/image198.png"/><Relationship Id="rId58" Type="http://schemas.openxmlformats.org/officeDocument/2006/relationships/image" Target="../media/image203.png"/><Relationship Id="rId5" Type="http://schemas.openxmlformats.org/officeDocument/2006/relationships/image" Target="../media/image150.png"/><Relationship Id="rId15" Type="http://schemas.openxmlformats.org/officeDocument/2006/relationships/image" Target="../media/image160.png"/><Relationship Id="rId23" Type="http://schemas.openxmlformats.org/officeDocument/2006/relationships/image" Target="../media/image168.png"/><Relationship Id="rId28" Type="http://schemas.openxmlformats.org/officeDocument/2006/relationships/image" Target="../media/image173.png"/><Relationship Id="rId36" Type="http://schemas.openxmlformats.org/officeDocument/2006/relationships/image" Target="../media/image181.png"/><Relationship Id="rId49" Type="http://schemas.openxmlformats.org/officeDocument/2006/relationships/image" Target="../media/image194.png"/><Relationship Id="rId57" Type="http://schemas.openxmlformats.org/officeDocument/2006/relationships/image" Target="../media/image202.png"/><Relationship Id="rId61" Type="http://schemas.openxmlformats.org/officeDocument/2006/relationships/image" Target="../media/image206.png"/><Relationship Id="rId10" Type="http://schemas.openxmlformats.org/officeDocument/2006/relationships/image" Target="../media/image155.png"/><Relationship Id="rId19" Type="http://schemas.openxmlformats.org/officeDocument/2006/relationships/image" Target="../media/image164.png"/><Relationship Id="rId31" Type="http://schemas.openxmlformats.org/officeDocument/2006/relationships/image" Target="../media/image176.png"/><Relationship Id="rId44" Type="http://schemas.openxmlformats.org/officeDocument/2006/relationships/image" Target="../media/image189.png"/><Relationship Id="rId52" Type="http://schemas.openxmlformats.org/officeDocument/2006/relationships/image" Target="../media/image197.png"/><Relationship Id="rId60" Type="http://schemas.openxmlformats.org/officeDocument/2006/relationships/image" Target="../media/image205.png"/><Relationship Id="rId4" Type="http://schemas.openxmlformats.org/officeDocument/2006/relationships/image" Target="../media/image149.png"/><Relationship Id="rId9" Type="http://schemas.openxmlformats.org/officeDocument/2006/relationships/image" Target="../media/image154.png"/><Relationship Id="rId14" Type="http://schemas.openxmlformats.org/officeDocument/2006/relationships/image" Target="../media/image159.png"/><Relationship Id="rId22" Type="http://schemas.openxmlformats.org/officeDocument/2006/relationships/image" Target="../media/image167.png"/><Relationship Id="rId27" Type="http://schemas.openxmlformats.org/officeDocument/2006/relationships/image" Target="../media/image172.png"/><Relationship Id="rId30" Type="http://schemas.openxmlformats.org/officeDocument/2006/relationships/image" Target="../media/image175.png"/><Relationship Id="rId35" Type="http://schemas.openxmlformats.org/officeDocument/2006/relationships/image" Target="../media/image180.png"/><Relationship Id="rId43" Type="http://schemas.openxmlformats.org/officeDocument/2006/relationships/image" Target="../media/image188.png"/><Relationship Id="rId48" Type="http://schemas.openxmlformats.org/officeDocument/2006/relationships/image" Target="../media/image193.png"/><Relationship Id="rId56" Type="http://schemas.openxmlformats.org/officeDocument/2006/relationships/image" Target="../media/image201.png"/><Relationship Id="rId8" Type="http://schemas.openxmlformats.org/officeDocument/2006/relationships/image" Target="../media/image153.png"/><Relationship Id="rId51" Type="http://schemas.openxmlformats.org/officeDocument/2006/relationships/image" Target="../media/image196.png"/><Relationship Id="rId3" Type="http://schemas.openxmlformats.org/officeDocument/2006/relationships/image" Target="../media/image148.png"/><Relationship Id="rId12" Type="http://schemas.openxmlformats.org/officeDocument/2006/relationships/image" Target="../media/image157.png"/><Relationship Id="rId17" Type="http://schemas.openxmlformats.org/officeDocument/2006/relationships/image" Target="../media/image162.png"/><Relationship Id="rId25" Type="http://schemas.openxmlformats.org/officeDocument/2006/relationships/image" Target="../media/image170.png"/><Relationship Id="rId33" Type="http://schemas.openxmlformats.org/officeDocument/2006/relationships/image" Target="../media/image178.png"/><Relationship Id="rId38" Type="http://schemas.openxmlformats.org/officeDocument/2006/relationships/image" Target="../media/image183.png"/><Relationship Id="rId46" Type="http://schemas.openxmlformats.org/officeDocument/2006/relationships/image" Target="../media/image191.png"/><Relationship Id="rId59" Type="http://schemas.openxmlformats.org/officeDocument/2006/relationships/image" Target="../media/image204.png"/></Relationships>
</file>

<file path=ppt/slides/_rels/slide1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18.png"/><Relationship Id="rId18" Type="http://schemas.openxmlformats.org/officeDocument/2006/relationships/image" Target="../media/image223.png"/><Relationship Id="rId26" Type="http://schemas.openxmlformats.org/officeDocument/2006/relationships/image" Target="../media/image231.png"/><Relationship Id="rId39" Type="http://schemas.openxmlformats.org/officeDocument/2006/relationships/image" Target="../media/image244.png"/><Relationship Id="rId21" Type="http://schemas.openxmlformats.org/officeDocument/2006/relationships/image" Target="../media/image226.png"/><Relationship Id="rId34" Type="http://schemas.openxmlformats.org/officeDocument/2006/relationships/image" Target="../media/image239.png"/><Relationship Id="rId42" Type="http://schemas.openxmlformats.org/officeDocument/2006/relationships/image" Target="../media/image247.png"/><Relationship Id="rId47" Type="http://schemas.openxmlformats.org/officeDocument/2006/relationships/image" Target="../media/image252.png"/><Relationship Id="rId50" Type="http://schemas.openxmlformats.org/officeDocument/2006/relationships/image" Target="../media/image255.png"/><Relationship Id="rId55" Type="http://schemas.openxmlformats.org/officeDocument/2006/relationships/image" Target="../media/image260.png"/><Relationship Id="rId7" Type="http://schemas.openxmlformats.org/officeDocument/2006/relationships/image" Target="../media/image212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221.png"/><Relationship Id="rId20" Type="http://schemas.openxmlformats.org/officeDocument/2006/relationships/image" Target="../media/image225.png"/><Relationship Id="rId29" Type="http://schemas.openxmlformats.org/officeDocument/2006/relationships/image" Target="../media/image234.png"/><Relationship Id="rId41" Type="http://schemas.openxmlformats.org/officeDocument/2006/relationships/image" Target="../media/image246.png"/><Relationship Id="rId54" Type="http://schemas.openxmlformats.org/officeDocument/2006/relationships/image" Target="../media/image259.png"/><Relationship Id="rId62" Type="http://schemas.openxmlformats.org/officeDocument/2006/relationships/image" Target="../media/image26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1.png"/><Relationship Id="rId11" Type="http://schemas.openxmlformats.org/officeDocument/2006/relationships/image" Target="../media/image216.png"/><Relationship Id="rId24" Type="http://schemas.openxmlformats.org/officeDocument/2006/relationships/image" Target="../media/image229.png"/><Relationship Id="rId32" Type="http://schemas.openxmlformats.org/officeDocument/2006/relationships/image" Target="../media/image237.png"/><Relationship Id="rId37" Type="http://schemas.openxmlformats.org/officeDocument/2006/relationships/image" Target="../media/image242.png"/><Relationship Id="rId40" Type="http://schemas.openxmlformats.org/officeDocument/2006/relationships/image" Target="../media/image245.png"/><Relationship Id="rId45" Type="http://schemas.openxmlformats.org/officeDocument/2006/relationships/image" Target="../media/image250.png"/><Relationship Id="rId53" Type="http://schemas.openxmlformats.org/officeDocument/2006/relationships/image" Target="../media/image258.png"/><Relationship Id="rId58" Type="http://schemas.openxmlformats.org/officeDocument/2006/relationships/image" Target="../media/image263.png"/><Relationship Id="rId5" Type="http://schemas.openxmlformats.org/officeDocument/2006/relationships/image" Target="../media/image210.png"/><Relationship Id="rId15" Type="http://schemas.openxmlformats.org/officeDocument/2006/relationships/image" Target="../media/image220.png"/><Relationship Id="rId23" Type="http://schemas.openxmlformats.org/officeDocument/2006/relationships/image" Target="../media/image228.png"/><Relationship Id="rId28" Type="http://schemas.openxmlformats.org/officeDocument/2006/relationships/image" Target="../media/image233.png"/><Relationship Id="rId36" Type="http://schemas.openxmlformats.org/officeDocument/2006/relationships/image" Target="../media/image241.png"/><Relationship Id="rId49" Type="http://schemas.openxmlformats.org/officeDocument/2006/relationships/image" Target="../media/image254.png"/><Relationship Id="rId57" Type="http://schemas.openxmlformats.org/officeDocument/2006/relationships/image" Target="../media/image262.png"/><Relationship Id="rId61" Type="http://schemas.openxmlformats.org/officeDocument/2006/relationships/image" Target="../media/image266.png"/><Relationship Id="rId10" Type="http://schemas.openxmlformats.org/officeDocument/2006/relationships/image" Target="../media/image215.png"/><Relationship Id="rId19" Type="http://schemas.openxmlformats.org/officeDocument/2006/relationships/image" Target="../media/image224.png"/><Relationship Id="rId31" Type="http://schemas.openxmlformats.org/officeDocument/2006/relationships/image" Target="../media/image236.png"/><Relationship Id="rId44" Type="http://schemas.openxmlformats.org/officeDocument/2006/relationships/image" Target="../media/image249.png"/><Relationship Id="rId52" Type="http://schemas.openxmlformats.org/officeDocument/2006/relationships/image" Target="../media/image257.png"/><Relationship Id="rId60" Type="http://schemas.openxmlformats.org/officeDocument/2006/relationships/image" Target="../media/image265.png"/><Relationship Id="rId4" Type="http://schemas.openxmlformats.org/officeDocument/2006/relationships/image" Target="../media/image209.png"/><Relationship Id="rId9" Type="http://schemas.openxmlformats.org/officeDocument/2006/relationships/image" Target="../media/image214.png"/><Relationship Id="rId14" Type="http://schemas.openxmlformats.org/officeDocument/2006/relationships/image" Target="../media/image219.png"/><Relationship Id="rId22" Type="http://schemas.openxmlformats.org/officeDocument/2006/relationships/image" Target="../media/image227.png"/><Relationship Id="rId27" Type="http://schemas.openxmlformats.org/officeDocument/2006/relationships/image" Target="../media/image232.png"/><Relationship Id="rId30" Type="http://schemas.openxmlformats.org/officeDocument/2006/relationships/image" Target="../media/image235.png"/><Relationship Id="rId35" Type="http://schemas.openxmlformats.org/officeDocument/2006/relationships/image" Target="../media/image240.png"/><Relationship Id="rId43" Type="http://schemas.openxmlformats.org/officeDocument/2006/relationships/image" Target="../media/image248.png"/><Relationship Id="rId48" Type="http://schemas.openxmlformats.org/officeDocument/2006/relationships/image" Target="../media/image253.png"/><Relationship Id="rId56" Type="http://schemas.openxmlformats.org/officeDocument/2006/relationships/image" Target="../media/image261.png"/><Relationship Id="rId8" Type="http://schemas.openxmlformats.org/officeDocument/2006/relationships/image" Target="../media/image213.png"/><Relationship Id="rId51" Type="http://schemas.openxmlformats.org/officeDocument/2006/relationships/image" Target="../media/image256.png"/><Relationship Id="rId3" Type="http://schemas.openxmlformats.org/officeDocument/2006/relationships/image" Target="../media/image208.png"/><Relationship Id="rId12" Type="http://schemas.openxmlformats.org/officeDocument/2006/relationships/image" Target="../media/image217.png"/><Relationship Id="rId17" Type="http://schemas.openxmlformats.org/officeDocument/2006/relationships/image" Target="../media/image222.png"/><Relationship Id="rId25" Type="http://schemas.openxmlformats.org/officeDocument/2006/relationships/image" Target="../media/image230.png"/><Relationship Id="rId33" Type="http://schemas.openxmlformats.org/officeDocument/2006/relationships/image" Target="../media/image238.png"/><Relationship Id="rId38" Type="http://schemas.openxmlformats.org/officeDocument/2006/relationships/image" Target="../media/image243.png"/><Relationship Id="rId46" Type="http://schemas.openxmlformats.org/officeDocument/2006/relationships/image" Target="../media/image251.png"/><Relationship Id="rId59" Type="http://schemas.openxmlformats.org/officeDocument/2006/relationships/image" Target="../media/image264.png"/></Relationships>
</file>

<file path=ppt/slides/_rels/slide1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78.png"/><Relationship Id="rId18" Type="http://schemas.openxmlformats.org/officeDocument/2006/relationships/image" Target="../media/image283.png"/><Relationship Id="rId26" Type="http://schemas.openxmlformats.org/officeDocument/2006/relationships/image" Target="../media/image291.png"/><Relationship Id="rId39" Type="http://schemas.openxmlformats.org/officeDocument/2006/relationships/image" Target="../media/image304.png"/><Relationship Id="rId21" Type="http://schemas.openxmlformats.org/officeDocument/2006/relationships/image" Target="../media/image286.png"/><Relationship Id="rId34" Type="http://schemas.openxmlformats.org/officeDocument/2006/relationships/image" Target="../media/image299.png"/><Relationship Id="rId42" Type="http://schemas.openxmlformats.org/officeDocument/2006/relationships/image" Target="../media/image307.png"/><Relationship Id="rId47" Type="http://schemas.openxmlformats.org/officeDocument/2006/relationships/image" Target="../media/image312.png"/><Relationship Id="rId50" Type="http://schemas.openxmlformats.org/officeDocument/2006/relationships/image" Target="../media/image315.png"/><Relationship Id="rId55" Type="http://schemas.openxmlformats.org/officeDocument/2006/relationships/image" Target="../media/image320.png"/><Relationship Id="rId7" Type="http://schemas.openxmlformats.org/officeDocument/2006/relationships/image" Target="../media/image272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281.png"/><Relationship Id="rId20" Type="http://schemas.openxmlformats.org/officeDocument/2006/relationships/image" Target="../media/image285.png"/><Relationship Id="rId29" Type="http://schemas.openxmlformats.org/officeDocument/2006/relationships/image" Target="../media/image294.png"/><Relationship Id="rId41" Type="http://schemas.openxmlformats.org/officeDocument/2006/relationships/image" Target="../media/image306.png"/><Relationship Id="rId54" Type="http://schemas.openxmlformats.org/officeDocument/2006/relationships/image" Target="../media/image319.png"/><Relationship Id="rId62" Type="http://schemas.openxmlformats.org/officeDocument/2006/relationships/image" Target="../media/image32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71.png"/><Relationship Id="rId11" Type="http://schemas.openxmlformats.org/officeDocument/2006/relationships/image" Target="../media/image276.png"/><Relationship Id="rId24" Type="http://schemas.openxmlformats.org/officeDocument/2006/relationships/image" Target="../media/image289.png"/><Relationship Id="rId32" Type="http://schemas.openxmlformats.org/officeDocument/2006/relationships/image" Target="../media/image297.png"/><Relationship Id="rId37" Type="http://schemas.openxmlformats.org/officeDocument/2006/relationships/image" Target="../media/image302.png"/><Relationship Id="rId40" Type="http://schemas.openxmlformats.org/officeDocument/2006/relationships/image" Target="../media/image305.png"/><Relationship Id="rId45" Type="http://schemas.openxmlformats.org/officeDocument/2006/relationships/image" Target="../media/image310.png"/><Relationship Id="rId53" Type="http://schemas.openxmlformats.org/officeDocument/2006/relationships/image" Target="../media/image318.png"/><Relationship Id="rId58" Type="http://schemas.openxmlformats.org/officeDocument/2006/relationships/image" Target="../media/image323.png"/><Relationship Id="rId5" Type="http://schemas.openxmlformats.org/officeDocument/2006/relationships/image" Target="../media/image270.png"/><Relationship Id="rId15" Type="http://schemas.openxmlformats.org/officeDocument/2006/relationships/image" Target="../media/image280.png"/><Relationship Id="rId23" Type="http://schemas.openxmlformats.org/officeDocument/2006/relationships/image" Target="../media/image288.png"/><Relationship Id="rId28" Type="http://schemas.openxmlformats.org/officeDocument/2006/relationships/image" Target="../media/image293.png"/><Relationship Id="rId36" Type="http://schemas.openxmlformats.org/officeDocument/2006/relationships/image" Target="../media/image301.png"/><Relationship Id="rId49" Type="http://schemas.openxmlformats.org/officeDocument/2006/relationships/image" Target="../media/image314.png"/><Relationship Id="rId57" Type="http://schemas.openxmlformats.org/officeDocument/2006/relationships/image" Target="../media/image322.png"/><Relationship Id="rId61" Type="http://schemas.openxmlformats.org/officeDocument/2006/relationships/image" Target="../media/image326.png"/><Relationship Id="rId10" Type="http://schemas.openxmlformats.org/officeDocument/2006/relationships/image" Target="../media/image275.png"/><Relationship Id="rId19" Type="http://schemas.openxmlformats.org/officeDocument/2006/relationships/image" Target="../media/image284.png"/><Relationship Id="rId31" Type="http://schemas.openxmlformats.org/officeDocument/2006/relationships/image" Target="../media/image296.png"/><Relationship Id="rId44" Type="http://schemas.openxmlformats.org/officeDocument/2006/relationships/image" Target="../media/image309.png"/><Relationship Id="rId52" Type="http://schemas.openxmlformats.org/officeDocument/2006/relationships/image" Target="../media/image317.png"/><Relationship Id="rId60" Type="http://schemas.openxmlformats.org/officeDocument/2006/relationships/image" Target="../media/image325.png"/><Relationship Id="rId4" Type="http://schemas.openxmlformats.org/officeDocument/2006/relationships/image" Target="../media/image269.png"/><Relationship Id="rId9" Type="http://schemas.openxmlformats.org/officeDocument/2006/relationships/image" Target="../media/image274.png"/><Relationship Id="rId14" Type="http://schemas.openxmlformats.org/officeDocument/2006/relationships/image" Target="../media/image279.png"/><Relationship Id="rId22" Type="http://schemas.openxmlformats.org/officeDocument/2006/relationships/image" Target="../media/image287.png"/><Relationship Id="rId27" Type="http://schemas.openxmlformats.org/officeDocument/2006/relationships/image" Target="../media/image292.png"/><Relationship Id="rId30" Type="http://schemas.openxmlformats.org/officeDocument/2006/relationships/image" Target="../media/image295.png"/><Relationship Id="rId35" Type="http://schemas.openxmlformats.org/officeDocument/2006/relationships/image" Target="../media/image300.png"/><Relationship Id="rId43" Type="http://schemas.openxmlformats.org/officeDocument/2006/relationships/image" Target="../media/image308.png"/><Relationship Id="rId48" Type="http://schemas.openxmlformats.org/officeDocument/2006/relationships/image" Target="../media/image313.png"/><Relationship Id="rId56" Type="http://schemas.openxmlformats.org/officeDocument/2006/relationships/image" Target="../media/image321.png"/><Relationship Id="rId8" Type="http://schemas.openxmlformats.org/officeDocument/2006/relationships/image" Target="../media/image273.png"/><Relationship Id="rId51" Type="http://schemas.openxmlformats.org/officeDocument/2006/relationships/image" Target="../media/image316.png"/><Relationship Id="rId3" Type="http://schemas.openxmlformats.org/officeDocument/2006/relationships/image" Target="../media/image268.png"/><Relationship Id="rId12" Type="http://schemas.openxmlformats.org/officeDocument/2006/relationships/image" Target="../media/image277.png"/><Relationship Id="rId17" Type="http://schemas.openxmlformats.org/officeDocument/2006/relationships/image" Target="../media/image282.png"/><Relationship Id="rId25" Type="http://schemas.openxmlformats.org/officeDocument/2006/relationships/image" Target="../media/image290.png"/><Relationship Id="rId33" Type="http://schemas.openxmlformats.org/officeDocument/2006/relationships/image" Target="../media/image298.png"/><Relationship Id="rId38" Type="http://schemas.openxmlformats.org/officeDocument/2006/relationships/image" Target="../media/image303.png"/><Relationship Id="rId46" Type="http://schemas.openxmlformats.org/officeDocument/2006/relationships/image" Target="../media/image311.png"/><Relationship Id="rId59" Type="http://schemas.openxmlformats.org/officeDocument/2006/relationships/image" Target="../media/image324.png"/></Relationships>
</file>

<file path=ppt/slides/_rels/slide1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38.png"/><Relationship Id="rId18" Type="http://schemas.openxmlformats.org/officeDocument/2006/relationships/image" Target="../media/image343.png"/><Relationship Id="rId26" Type="http://schemas.openxmlformats.org/officeDocument/2006/relationships/image" Target="../media/image351.png"/><Relationship Id="rId39" Type="http://schemas.openxmlformats.org/officeDocument/2006/relationships/image" Target="../media/image364.png"/><Relationship Id="rId21" Type="http://schemas.openxmlformats.org/officeDocument/2006/relationships/image" Target="../media/image346.png"/><Relationship Id="rId34" Type="http://schemas.openxmlformats.org/officeDocument/2006/relationships/image" Target="../media/image359.png"/><Relationship Id="rId42" Type="http://schemas.openxmlformats.org/officeDocument/2006/relationships/image" Target="../media/image367.png"/><Relationship Id="rId47" Type="http://schemas.openxmlformats.org/officeDocument/2006/relationships/image" Target="../media/image372.png"/><Relationship Id="rId50" Type="http://schemas.openxmlformats.org/officeDocument/2006/relationships/image" Target="../media/image375.png"/><Relationship Id="rId55" Type="http://schemas.openxmlformats.org/officeDocument/2006/relationships/image" Target="../media/image380.png"/><Relationship Id="rId7" Type="http://schemas.openxmlformats.org/officeDocument/2006/relationships/image" Target="../media/image332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341.png"/><Relationship Id="rId20" Type="http://schemas.openxmlformats.org/officeDocument/2006/relationships/image" Target="../media/image345.png"/><Relationship Id="rId29" Type="http://schemas.openxmlformats.org/officeDocument/2006/relationships/image" Target="../media/image354.png"/><Relationship Id="rId41" Type="http://schemas.openxmlformats.org/officeDocument/2006/relationships/image" Target="../media/image366.png"/><Relationship Id="rId54" Type="http://schemas.openxmlformats.org/officeDocument/2006/relationships/image" Target="../media/image379.png"/><Relationship Id="rId62" Type="http://schemas.openxmlformats.org/officeDocument/2006/relationships/image" Target="../media/image38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31.png"/><Relationship Id="rId11" Type="http://schemas.openxmlformats.org/officeDocument/2006/relationships/image" Target="../media/image336.png"/><Relationship Id="rId24" Type="http://schemas.openxmlformats.org/officeDocument/2006/relationships/image" Target="../media/image349.png"/><Relationship Id="rId32" Type="http://schemas.openxmlformats.org/officeDocument/2006/relationships/image" Target="../media/image357.png"/><Relationship Id="rId37" Type="http://schemas.openxmlformats.org/officeDocument/2006/relationships/image" Target="../media/image362.png"/><Relationship Id="rId40" Type="http://schemas.openxmlformats.org/officeDocument/2006/relationships/image" Target="../media/image365.png"/><Relationship Id="rId45" Type="http://schemas.openxmlformats.org/officeDocument/2006/relationships/image" Target="../media/image370.png"/><Relationship Id="rId53" Type="http://schemas.openxmlformats.org/officeDocument/2006/relationships/image" Target="../media/image378.png"/><Relationship Id="rId58" Type="http://schemas.openxmlformats.org/officeDocument/2006/relationships/image" Target="../media/image383.png"/><Relationship Id="rId5" Type="http://schemas.openxmlformats.org/officeDocument/2006/relationships/image" Target="../media/image330.png"/><Relationship Id="rId15" Type="http://schemas.openxmlformats.org/officeDocument/2006/relationships/image" Target="../media/image340.png"/><Relationship Id="rId23" Type="http://schemas.openxmlformats.org/officeDocument/2006/relationships/image" Target="../media/image348.png"/><Relationship Id="rId28" Type="http://schemas.openxmlformats.org/officeDocument/2006/relationships/image" Target="../media/image353.png"/><Relationship Id="rId36" Type="http://schemas.openxmlformats.org/officeDocument/2006/relationships/image" Target="../media/image361.png"/><Relationship Id="rId49" Type="http://schemas.openxmlformats.org/officeDocument/2006/relationships/image" Target="../media/image374.png"/><Relationship Id="rId57" Type="http://schemas.openxmlformats.org/officeDocument/2006/relationships/image" Target="../media/image382.png"/><Relationship Id="rId61" Type="http://schemas.openxmlformats.org/officeDocument/2006/relationships/image" Target="../media/image386.png"/><Relationship Id="rId10" Type="http://schemas.openxmlformats.org/officeDocument/2006/relationships/image" Target="../media/image335.png"/><Relationship Id="rId19" Type="http://schemas.openxmlformats.org/officeDocument/2006/relationships/image" Target="../media/image344.png"/><Relationship Id="rId31" Type="http://schemas.openxmlformats.org/officeDocument/2006/relationships/image" Target="../media/image356.png"/><Relationship Id="rId44" Type="http://schemas.openxmlformats.org/officeDocument/2006/relationships/image" Target="../media/image369.png"/><Relationship Id="rId52" Type="http://schemas.openxmlformats.org/officeDocument/2006/relationships/image" Target="../media/image377.png"/><Relationship Id="rId60" Type="http://schemas.openxmlformats.org/officeDocument/2006/relationships/image" Target="../media/image385.png"/><Relationship Id="rId4" Type="http://schemas.openxmlformats.org/officeDocument/2006/relationships/image" Target="../media/image329.png"/><Relationship Id="rId9" Type="http://schemas.openxmlformats.org/officeDocument/2006/relationships/image" Target="../media/image334.png"/><Relationship Id="rId14" Type="http://schemas.openxmlformats.org/officeDocument/2006/relationships/image" Target="../media/image339.png"/><Relationship Id="rId22" Type="http://schemas.openxmlformats.org/officeDocument/2006/relationships/image" Target="../media/image347.png"/><Relationship Id="rId27" Type="http://schemas.openxmlformats.org/officeDocument/2006/relationships/image" Target="../media/image352.png"/><Relationship Id="rId30" Type="http://schemas.openxmlformats.org/officeDocument/2006/relationships/image" Target="../media/image355.png"/><Relationship Id="rId35" Type="http://schemas.openxmlformats.org/officeDocument/2006/relationships/image" Target="../media/image360.png"/><Relationship Id="rId43" Type="http://schemas.openxmlformats.org/officeDocument/2006/relationships/image" Target="../media/image368.png"/><Relationship Id="rId48" Type="http://schemas.openxmlformats.org/officeDocument/2006/relationships/image" Target="../media/image373.png"/><Relationship Id="rId56" Type="http://schemas.openxmlformats.org/officeDocument/2006/relationships/image" Target="../media/image381.png"/><Relationship Id="rId8" Type="http://schemas.openxmlformats.org/officeDocument/2006/relationships/image" Target="../media/image333.png"/><Relationship Id="rId51" Type="http://schemas.openxmlformats.org/officeDocument/2006/relationships/image" Target="../media/image376.png"/><Relationship Id="rId3" Type="http://schemas.openxmlformats.org/officeDocument/2006/relationships/image" Target="../media/image328.png"/><Relationship Id="rId12" Type="http://schemas.openxmlformats.org/officeDocument/2006/relationships/image" Target="../media/image337.png"/><Relationship Id="rId17" Type="http://schemas.openxmlformats.org/officeDocument/2006/relationships/image" Target="../media/image342.png"/><Relationship Id="rId25" Type="http://schemas.openxmlformats.org/officeDocument/2006/relationships/image" Target="../media/image350.png"/><Relationship Id="rId33" Type="http://schemas.openxmlformats.org/officeDocument/2006/relationships/image" Target="../media/image358.png"/><Relationship Id="rId38" Type="http://schemas.openxmlformats.org/officeDocument/2006/relationships/image" Target="../media/image363.png"/><Relationship Id="rId46" Type="http://schemas.openxmlformats.org/officeDocument/2006/relationships/image" Target="../media/image371.png"/><Relationship Id="rId59" Type="http://schemas.openxmlformats.org/officeDocument/2006/relationships/image" Target="../media/image384.png"/></Relationships>
</file>

<file path=ppt/slides/_rels/slide1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98.png"/><Relationship Id="rId18" Type="http://schemas.openxmlformats.org/officeDocument/2006/relationships/image" Target="../media/image403.png"/><Relationship Id="rId26" Type="http://schemas.openxmlformats.org/officeDocument/2006/relationships/image" Target="../media/image411.png"/><Relationship Id="rId39" Type="http://schemas.openxmlformats.org/officeDocument/2006/relationships/image" Target="../media/image424.png"/><Relationship Id="rId21" Type="http://schemas.openxmlformats.org/officeDocument/2006/relationships/image" Target="../media/image406.png"/><Relationship Id="rId34" Type="http://schemas.openxmlformats.org/officeDocument/2006/relationships/image" Target="../media/image419.png"/><Relationship Id="rId42" Type="http://schemas.openxmlformats.org/officeDocument/2006/relationships/image" Target="../media/image427.png"/><Relationship Id="rId47" Type="http://schemas.openxmlformats.org/officeDocument/2006/relationships/image" Target="../media/image432.png"/><Relationship Id="rId50" Type="http://schemas.openxmlformats.org/officeDocument/2006/relationships/image" Target="../media/image435.png"/><Relationship Id="rId55" Type="http://schemas.openxmlformats.org/officeDocument/2006/relationships/image" Target="../media/image440.png"/><Relationship Id="rId7" Type="http://schemas.openxmlformats.org/officeDocument/2006/relationships/image" Target="../media/image392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401.png"/><Relationship Id="rId20" Type="http://schemas.openxmlformats.org/officeDocument/2006/relationships/image" Target="../media/image405.png"/><Relationship Id="rId29" Type="http://schemas.openxmlformats.org/officeDocument/2006/relationships/image" Target="../media/image414.png"/><Relationship Id="rId41" Type="http://schemas.openxmlformats.org/officeDocument/2006/relationships/image" Target="../media/image426.png"/><Relationship Id="rId54" Type="http://schemas.openxmlformats.org/officeDocument/2006/relationships/image" Target="../media/image439.png"/><Relationship Id="rId62" Type="http://schemas.openxmlformats.org/officeDocument/2006/relationships/image" Target="../media/image44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91.png"/><Relationship Id="rId11" Type="http://schemas.openxmlformats.org/officeDocument/2006/relationships/image" Target="../media/image396.png"/><Relationship Id="rId24" Type="http://schemas.openxmlformats.org/officeDocument/2006/relationships/image" Target="../media/image409.png"/><Relationship Id="rId32" Type="http://schemas.openxmlformats.org/officeDocument/2006/relationships/image" Target="../media/image417.png"/><Relationship Id="rId37" Type="http://schemas.openxmlformats.org/officeDocument/2006/relationships/image" Target="../media/image422.png"/><Relationship Id="rId40" Type="http://schemas.openxmlformats.org/officeDocument/2006/relationships/image" Target="../media/image425.png"/><Relationship Id="rId45" Type="http://schemas.openxmlformats.org/officeDocument/2006/relationships/image" Target="../media/image430.png"/><Relationship Id="rId53" Type="http://schemas.openxmlformats.org/officeDocument/2006/relationships/image" Target="../media/image438.png"/><Relationship Id="rId58" Type="http://schemas.openxmlformats.org/officeDocument/2006/relationships/image" Target="../media/image443.png"/><Relationship Id="rId5" Type="http://schemas.openxmlformats.org/officeDocument/2006/relationships/image" Target="../media/image390.png"/><Relationship Id="rId15" Type="http://schemas.openxmlformats.org/officeDocument/2006/relationships/image" Target="../media/image400.png"/><Relationship Id="rId23" Type="http://schemas.openxmlformats.org/officeDocument/2006/relationships/image" Target="../media/image408.png"/><Relationship Id="rId28" Type="http://schemas.openxmlformats.org/officeDocument/2006/relationships/image" Target="../media/image413.png"/><Relationship Id="rId36" Type="http://schemas.openxmlformats.org/officeDocument/2006/relationships/image" Target="../media/image421.png"/><Relationship Id="rId49" Type="http://schemas.openxmlformats.org/officeDocument/2006/relationships/image" Target="../media/image434.png"/><Relationship Id="rId57" Type="http://schemas.openxmlformats.org/officeDocument/2006/relationships/image" Target="../media/image442.png"/><Relationship Id="rId61" Type="http://schemas.openxmlformats.org/officeDocument/2006/relationships/image" Target="../media/image446.png"/><Relationship Id="rId10" Type="http://schemas.openxmlformats.org/officeDocument/2006/relationships/image" Target="../media/image395.png"/><Relationship Id="rId19" Type="http://schemas.openxmlformats.org/officeDocument/2006/relationships/image" Target="../media/image404.png"/><Relationship Id="rId31" Type="http://schemas.openxmlformats.org/officeDocument/2006/relationships/image" Target="../media/image416.png"/><Relationship Id="rId44" Type="http://schemas.openxmlformats.org/officeDocument/2006/relationships/image" Target="../media/image429.png"/><Relationship Id="rId52" Type="http://schemas.openxmlformats.org/officeDocument/2006/relationships/image" Target="../media/image437.png"/><Relationship Id="rId60" Type="http://schemas.openxmlformats.org/officeDocument/2006/relationships/image" Target="../media/image445.png"/><Relationship Id="rId4" Type="http://schemas.openxmlformats.org/officeDocument/2006/relationships/image" Target="../media/image389.png"/><Relationship Id="rId9" Type="http://schemas.openxmlformats.org/officeDocument/2006/relationships/image" Target="../media/image394.png"/><Relationship Id="rId14" Type="http://schemas.openxmlformats.org/officeDocument/2006/relationships/image" Target="../media/image399.png"/><Relationship Id="rId22" Type="http://schemas.openxmlformats.org/officeDocument/2006/relationships/image" Target="../media/image407.png"/><Relationship Id="rId27" Type="http://schemas.openxmlformats.org/officeDocument/2006/relationships/image" Target="../media/image412.png"/><Relationship Id="rId30" Type="http://schemas.openxmlformats.org/officeDocument/2006/relationships/image" Target="../media/image415.png"/><Relationship Id="rId35" Type="http://schemas.openxmlformats.org/officeDocument/2006/relationships/image" Target="../media/image420.png"/><Relationship Id="rId43" Type="http://schemas.openxmlformats.org/officeDocument/2006/relationships/image" Target="../media/image428.png"/><Relationship Id="rId48" Type="http://schemas.openxmlformats.org/officeDocument/2006/relationships/image" Target="../media/image433.png"/><Relationship Id="rId56" Type="http://schemas.openxmlformats.org/officeDocument/2006/relationships/image" Target="../media/image441.png"/><Relationship Id="rId8" Type="http://schemas.openxmlformats.org/officeDocument/2006/relationships/image" Target="../media/image393.png"/><Relationship Id="rId51" Type="http://schemas.openxmlformats.org/officeDocument/2006/relationships/image" Target="../media/image436.png"/><Relationship Id="rId3" Type="http://schemas.openxmlformats.org/officeDocument/2006/relationships/image" Target="../media/image388.png"/><Relationship Id="rId12" Type="http://schemas.openxmlformats.org/officeDocument/2006/relationships/image" Target="../media/image397.png"/><Relationship Id="rId17" Type="http://schemas.openxmlformats.org/officeDocument/2006/relationships/image" Target="../media/image402.png"/><Relationship Id="rId25" Type="http://schemas.openxmlformats.org/officeDocument/2006/relationships/image" Target="../media/image410.png"/><Relationship Id="rId33" Type="http://schemas.openxmlformats.org/officeDocument/2006/relationships/image" Target="../media/image418.png"/><Relationship Id="rId38" Type="http://schemas.openxmlformats.org/officeDocument/2006/relationships/image" Target="../media/image423.png"/><Relationship Id="rId46" Type="http://schemas.openxmlformats.org/officeDocument/2006/relationships/image" Target="../media/image431.png"/><Relationship Id="rId59" Type="http://schemas.openxmlformats.org/officeDocument/2006/relationships/image" Target="../media/image444.png"/></Relationships>
</file>

<file path=ppt/slides/_rels/slide2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58.png"/><Relationship Id="rId18" Type="http://schemas.openxmlformats.org/officeDocument/2006/relationships/image" Target="../media/image463.png"/><Relationship Id="rId26" Type="http://schemas.openxmlformats.org/officeDocument/2006/relationships/image" Target="../media/image471.png"/><Relationship Id="rId39" Type="http://schemas.openxmlformats.org/officeDocument/2006/relationships/image" Target="../media/image484.png"/><Relationship Id="rId21" Type="http://schemas.openxmlformats.org/officeDocument/2006/relationships/image" Target="../media/image466.png"/><Relationship Id="rId34" Type="http://schemas.openxmlformats.org/officeDocument/2006/relationships/image" Target="../media/image479.png"/><Relationship Id="rId42" Type="http://schemas.openxmlformats.org/officeDocument/2006/relationships/image" Target="../media/image487.png"/><Relationship Id="rId47" Type="http://schemas.openxmlformats.org/officeDocument/2006/relationships/image" Target="../media/image492.png"/><Relationship Id="rId50" Type="http://schemas.openxmlformats.org/officeDocument/2006/relationships/image" Target="../media/image495.png"/><Relationship Id="rId55" Type="http://schemas.openxmlformats.org/officeDocument/2006/relationships/image" Target="../media/image500.png"/><Relationship Id="rId7" Type="http://schemas.openxmlformats.org/officeDocument/2006/relationships/image" Target="../media/image452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461.png"/><Relationship Id="rId20" Type="http://schemas.openxmlformats.org/officeDocument/2006/relationships/image" Target="../media/image465.png"/><Relationship Id="rId29" Type="http://schemas.openxmlformats.org/officeDocument/2006/relationships/image" Target="../media/image474.png"/><Relationship Id="rId41" Type="http://schemas.openxmlformats.org/officeDocument/2006/relationships/image" Target="../media/image486.png"/><Relationship Id="rId54" Type="http://schemas.openxmlformats.org/officeDocument/2006/relationships/image" Target="../media/image499.png"/><Relationship Id="rId62" Type="http://schemas.openxmlformats.org/officeDocument/2006/relationships/image" Target="../media/image50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51.png"/><Relationship Id="rId11" Type="http://schemas.openxmlformats.org/officeDocument/2006/relationships/image" Target="../media/image456.png"/><Relationship Id="rId24" Type="http://schemas.openxmlformats.org/officeDocument/2006/relationships/image" Target="../media/image469.png"/><Relationship Id="rId32" Type="http://schemas.openxmlformats.org/officeDocument/2006/relationships/image" Target="../media/image477.png"/><Relationship Id="rId37" Type="http://schemas.openxmlformats.org/officeDocument/2006/relationships/image" Target="../media/image482.png"/><Relationship Id="rId40" Type="http://schemas.openxmlformats.org/officeDocument/2006/relationships/image" Target="../media/image485.png"/><Relationship Id="rId45" Type="http://schemas.openxmlformats.org/officeDocument/2006/relationships/image" Target="../media/image490.png"/><Relationship Id="rId53" Type="http://schemas.openxmlformats.org/officeDocument/2006/relationships/image" Target="../media/image498.png"/><Relationship Id="rId58" Type="http://schemas.openxmlformats.org/officeDocument/2006/relationships/image" Target="../media/image503.png"/><Relationship Id="rId5" Type="http://schemas.openxmlformats.org/officeDocument/2006/relationships/image" Target="../media/image450.png"/><Relationship Id="rId15" Type="http://schemas.openxmlformats.org/officeDocument/2006/relationships/image" Target="../media/image460.png"/><Relationship Id="rId23" Type="http://schemas.openxmlformats.org/officeDocument/2006/relationships/image" Target="../media/image468.png"/><Relationship Id="rId28" Type="http://schemas.openxmlformats.org/officeDocument/2006/relationships/image" Target="../media/image473.png"/><Relationship Id="rId36" Type="http://schemas.openxmlformats.org/officeDocument/2006/relationships/image" Target="../media/image481.png"/><Relationship Id="rId49" Type="http://schemas.openxmlformats.org/officeDocument/2006/relationships/image" Target="../media/image494.png"/><Relationship Id="rId57" Type="http://schemas.openxmlformats.org/officeDocument/2006/relationships/image" Target="../media/image502.png"/><Relationship Id="rId61" Type="http://schemas.openxmlformats.org/officeDocument/2006/relationships/image" Target="../media/image506.png"/><Relationship Id="rId10" Type="http://schemas.openxmlformats.org/officeDocument/2006/relationships/image" Target="../media/image455.png"/><Relationship Id="rId19" Type="http://schemas.openxmlformats.org/officeDocument/2006/relationships/image" Target="../media/image464.png"/><Relationship Id="rId31" Type="http://schemas.openxmlformats.org/officeDocument/2006/relationships/image" Target="../media/image476.png"/><Relationship Id="rId44" Type="http://schemas.openxmlformats.org/officeDocument/2006/relationships/image" Target="../media/image489.png"/><Relationship Id="rId52" Type="http://schemas.openxmlformats.org/officeDocument/2006/relationships/image" Target="../media/image497.png"/><Relationship Id="rId60" Type="http://schemas.openxmlformats.org/officeDocument/2006/relationships/image" Target="../media/image505.png"/><Relationship Id="rId4" Type="http://schemas.openxmlformats.org/officeDocument/2006/relationships/image" Target="../media/image449.png"/><Relationship Id="rId9" Type="http://schemas.openxmlformats.org/officeDocument/2006/relationships/image" Target="../media/image454.png"/><Relationship Id="rId14" Type="http://schemas.openxmlformats.org/officeDocument/2006/relationships/image" Target="../media/image459.png"/><Relationship Id="rId22" Type="http://schemas.openxmlformats.org/officeDocument/2006/relationships/image" Target="../media/image467.png"/><Relationship Id="rId27" Type="http://schemas.openxmlformats.org/officeDocument/2006/relationships/image" Target="../media/image472.png"/><Relationship Id="rId30" Type="http://schemas.openxmlformats.org/officeDocument/2006/relationships/image" Target="../media/image475.png"/><Relationship Id="rId35" Type="http://schemas.openxmlformats.org/officeDocument/2006/relationships/image" Target="../media/image480.png"/><Relationship Id="rId43" Type="http://schemas.openxmlformats.org/officeDocument/2006/relationships/image" Target="../media/image488.png"/><Relationship Id="rId48" Type="http://schemas.openxmlformats.org/officeDocument/2006/relationships/image" Target="../media/image493.png"/><Relationship Id="rId56" Type="http://schemas.openxmlformats.org/officeDocument/2006/relationships/image" Target="../media/image501.png"/><Relationship Id="rId8" Type="http://schemas.openxmlformats.org/officeDocument/2006/relationships/image" Target="../media/image453.png"/><Relationship Id="rId51" Type="http://schemas.openxmlformats.org/officeDocument/2006/relationships/image" Target="../media/image496.png"/><Relationship Id="rId3" Type="http://schemas.openxmlformats.org/officeDocument/2006/relationships/image" Target="../media/image448.png"/><Relationship Id="rId12" Type="http://schemas.openxmlformats.org/officeDocument/2006/relationships/image" Target="../media/image457.png"/><Relationship Id="rId17" Type="http://schemas.openxmlformats.org/officeDocument/2006/relationships/image" Target="../media/image462.png"/><Relationship Id="rId25" Type="http://schemas.openxmlformats.org/officeDocument/2006/relationships/image" Target="../media/image470.png"/><Relationship Id="rId33" Type="http://schemas.openxmlformats.org/officeDocument/2006/relationships/image" Target="../media/image478.png"/><Relationship Id="rId38" Type="http://schemas.openxmlformats.org/officeDocument/2006/relationships/image" Target="../media/image483.png"/><Relationship Id="rId46" Type="http://schemas.openxmlformats.org/officeDocument/2006/relationships/image" Target="../media/image491.png"/><Relationship Id="rId59" Type="http://schemas.openxmlformats.org/officeDocument/2006/relationships/image" Target="../media/image504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3.png"/><Relationship Id="rId13" Type="http://schemas.openxmlformats.org/officeDocument/2006/relationships/image" Target="../media/image518.png"/><Relationship Id="rId18" Type="http://schemas.openxmlformats.org/officeDocument/2006/relationships/image" Target="../media/image523.png"/><Relationship Id="rId26" Type="http://schemas.openxmlformats.org/officeDocument/2006/relationships/image" Target="../media/image531.png"/><Relationship Id="rId39" Type="http://schemas.openxmlformats.org/officeDocument/2006/relationships/image" Target="../media/image544.png"/><Relationship Id="rId3" Type="http://schemas.openxmlformats.org/officeDocument/2006/relationships/image" Target="../media/image508.png"/><Relationship Id="rId21" Type="http://schemas.openxmlformats.org/officeDocument/2006/relationships/image" Target="../media/image526.png"/><Relationship Id="rId34" Type="http://schemas.openxmlformats.org/officeDocument/2006/relationships/image" Target="../media/image539.png"/><Relationship Id="rId42" Type="http://schemas.openxmlformats.org/officeDocument/2006/relationships/image" Target="../media/image547.png"/><Relationship Id="rId47" Type="http://schemas.openxmlformats.org/officeDocument/2006/relationships/image" Target="../media/image552.png"/><Relationship Id="rId7" Type="http://schemas.openxmlformats.org/officeDocument/2006/relationships/image" Target="../media/image512.png"/><Relationship Id="rId12" Type="http://schemas.openxmlformats.org/officeDocument/2006/relationships/image" Target="../media/image517.png"/><Relationship Id="rId17" Type="http://schemas.openxmlformats.org/officeDocument/2006/relationships/image" Target="../media/image522.png"/><Relationship Id="rId25" Type="http://schemas.openxmlformats.org/officeDocument/2006/relationships/image" Target="../media/image530.png"/><Relationship Id="rId33" Type="http://schemas.openxmlformats.org/officeDocument/2006/relationships/image" Target="../media/image538.png"/><Relationship Id="rId38" Type="http://schemas.openxmlformats.org/officeDocument/2006/relationships/image" Target="../media/image543.png"/><Relationship Id="rId46" Type="http://schemas.openxmlformats.org/officeDocument/2006/relationships/image" Target="../media/image551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521.png"/><Relationship Id="rId20" Type="http://schemas.openxmlformats.org/officeDocument/2006/relationships/image" Target="../media/image525.png"/><Relationship Id="rId29" Type="http://schemas.openxmlformats.org/officeDocument/2006/relationships/image" Target="../media/image534.png"/><Relationship Id="rId41" Type="http://schemas.openxmlformats.org/officeDocument/2006/relationships/image" Target="../media/image54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11.png"/><Relationship Id="rId11" Type="http://schemas.openxmlformats.org/officeDocument/2006/relationships/image" Target="../media/image516.png"/><Relationship Id="rId24" Type="http://schemas.openxmlformats.org/officeDocument/2006/relationships/image" Target="../media/image529.png"/><Relationship Id="rId32" Type="http://schemas.openxmlformats.org/officeDocument/2006/relationships/image" Target="../media/image537.png"/><Relationship Id="rId37" Type="http://schemas.openxmlformats.org/officeDocument/2006/relationships/image" Target="../media/image542.png"/><Relationship Id="rId40" Type="http://schemas.openxmlformats.org/officeDocument/2006/relationships/image" Target="../media/image545.png"/><Relationship Id="rId45" Type="http://schemas.openxmlformats.org/officeDocument/2006/relationships/image" Target="../media/image550.png"/><Relationship Id="rId5" Type="http://schemas.openxmlformats.org/officeDocument/2006/relationships/image" Target="../media/image510.png"/><Relationship Id="rId15" Type="http://schemas.openxmlformats.org/officeDocument/2006/relationships/image" Target="../media/image520.png"/><Relationship Id="rId23" Type="http://schemas.openxmlformats.org/officeDocument/2006/relationships/image" Target="../media/image528.png"/><Relationship Id="rId28" Type="http://schemas.openxmlformats.org/officeDocument/2006/relationships/image" Target="../media/image533.png"/><Relationship Id="rId36" Type="http://schemas.openxmlformats.org/officeDocument/2006/relationships/image" Target="../media/image541.png"/><Relationship Id="rId10" Type="http://schemas.openxmlformats.org/officeDocument/2006/relationships/image" Target="../media/image515.png"/><Relationship Id="rId19" Type="http://schemas.openxmlformats.org/officeDocument/2006/relationships/image" Target="../media/image524.png"/><Relationship Id="rId31" Type="http://schemas.openxmlformats.org/officeDocument/2006/relationships/image" Target="../media/image536.png"/><Relationship Id="rId44" Type="http://schemas.openxmlformats.org/officeDocument/2006/relationships/image" Target="../media/image549.png"/><Relationship Id="rId4" Type="http://schemas.openxmlformats.org/officeDocument/2006/relationships/image" Target="../media/image509.png"/><Relationship Id="rId9" Type="http://schemas.openxmlformats.org/officeDocument/2006/relationships/image" Target="../media/image514.png"/><Relationship Id="rId14" Type="http://schemas.openxmlformats.org/officeDocument/2006/relationships/image" Target="../media/image519.png"/><Relationship Id="rId22" Type="http://schemas.openxmlformats.org/officeDocument/2006/relationships/image" Target="../media/image527.png"/><Relationship Id="rId27" Type="http://schemas.openxmlformats.org/officeDocument/2006/relationships/image" Target="../media/image532.png"/><Relationship Id="rId30" Type="http://schemas.openxmlformats.org/officeDocument/2006/relationships/image" Target="../media/image535.png"/><Relationship Id="rId35" Type="http://schemas.openxmlformats.org/officeDocument/2006/relationships/image" Target="../media/image540.png"/><Relationship Id="rId43" Type="http://schemas.openxmlformats.org/officeDocument/2006/relationships/image" Target="../media/image54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618565" y="1811431"/>
            <a:ext cx="9072282" cy="1121711"/>
          </a:xfrm>
          <a:prstGeom prst="rect">
            <a:avLst/>
          </a:prstGeom>
        </p:spPr>
        <p:txBody>
          <a:bodyPr>
            <a:noAutofit/>
          </a:bodyPr>
          <a:lstStyle>
            <a:lvl1pPr algn="l" defTabSz="83987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9108" marR="18146">
              <a:lnSpc>
                <a:spcPct val="111800"/>
              </a:lnSpc>
              <a:spcBef>
                <a:spcPts val="628"/>
              </a:spcBef>
            </a:pPr>
            <a:r>
              <a:rPr lang="ru-RU" sz="3900" b="1" dirty="0">
                <a:solidFill>
                  <a:schemeClr val="accent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Испытательный стенд </a:t>
            </a:r>
          </a:p>
          <a:p>
            <a:pPr marL="39108" marR="18146">
              <a:lnSpc>
                <a:spcPct val="111800"/>
              </a:lnSpc>
              <a:spcBef>
                <a:spcPts val="628"/>
              </a:spcBef>
            </a:pPr>
            <a:r>
              <a:rPr lang="ru-RU" sz="3900" b="1" dirty="0">
                <a:solidFill>
                  <a:schemeClr val="accent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цифровых измерительных модулей</a:t>
            </a:r>
            <a:r>
              <a:rPr lang="ru-RU" sz="3200" b="1" dirty="0">
                <a:solidFill>
                  <a:schemeClr val="accent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/>
            </a:r>
            <a:br>
              <a:rPr lang="ru-RU" sz="3200" b="1" dirty="0">
                <a:solidFill>
                  <a:schemeClr val="accent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endParaRPr lang="ru-RU" sz="1800" spc="-2" dirty="0">
              <a:solidFill>
                <a:schemeClr val="accent2">
                  <a:lumMod val="50000"/>
                </a:schemeClr>
              </a:solidFill>
              <a:latin typeface="Lato"/>
              <a:cs typeface="Lato"/>
            </a:endParaRPr>
          </a:p>
        </p:txBody>
      </p:sp>
      <p:sp>
        <p:nvSpPr>
          <p:cNvPr id="3" name="Нижний колонтитул 3"/>
          <p:cNvSpPr txBox="1">
            <a:spLocks/>
          </p:cNvSpPr>
          <p:nvPr/>
        </p:nvSpPr>
        <p:spPr>
          <a:xfrm>
            <a:off x="636487" y="6137714"/>
            <a:ext cx="2788025" cy="365125"/>
          </a:xfrm>
          <a:prstGeom prst="rect">
            <a:avLst/>
          </a:prstGeom>
        </p:spPr>
        <p:txBody>
          <a:bodyPr vert="horz" lIns="83988" tIns="41994" rIns="83988" bIns="41994" rtlCol="0" anchor="ctr"/>
          <a:lstStyle>
            <a:defPPr>
              <a:defRPr lang="ru-RU"/>
            </a:defPPr>
            <a:lvl1pPr marL="0" algn="ctr" defTabSz="914321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59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2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80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4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99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62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2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8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chemeClr val="accent4">
                    <a:lumMod val="50000"/>
                  </a:schemeClr>
                </a:solidFill>
              </a:rPr>
              <a:t>2023, РГРТУ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8565" y="5271808"/>
            <a:ext cx="92874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57" marR="2503" defTabSz="839876"/>
            <a:r>
              <a:rPr lang="ru-RU" sz="1600" b="1" spc="-5" dirty="0">
                <a:solidFill>
                  <a:schemeClr val="accent2">
                    <a:lumMod val="50000"/>
                  </a:schemeClr>
                </a:solidFill>
                <a:latin typeface="Lato Black"/>
                <a:ea typeface="+mj-ea"/>
                <a:cs typeface="Lato Black"/>
              </a:rPr>
              <a:t>Акселерационная программа: </a:t>
            </a:r>
          </a:p>
          <a:p>
            <a:pPr marL="6257" marR="2503" defTabSz="839876"/>
            <a:r>
              <a:rPr lang="ru-RU" sz="1600" b="1" spc="-5" dirty="0">
                <a:solidFill>
                  <a:schemeClr val="accent2">
                    <a:lumMod val="50000"/>
                  </a:schemeClr>
                </a:solidFill>
                <a:latin typeface="Lato Black"/>
                <a:ea typeface="+mj-ea"/>
                <a:cs typeface="Lato Black"/>
              </a:rPr>
              <a:t>Школа студенческого технологического предпринимательства «Мой стартап»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463" y="5845148"/>
            <a:ext cx="1661692" cy="950259"/>
          </a:xfrm>
          <a:prstGeom prst="rect">
            <a:avLst/>
          </a:prstGeom>
        </p:spPr>
      </p:pic>
      <p:grpSp>
        <p:nvGrpSpPr>
          <p:cNvPr id="12" name="Группа 11"/>
          <p:cNvGrpSpPr/>
          <p:nvPr/>
        </p:nvGrpSpPr>
        <p:grpSpPr>
          <a:xfrm>
            <a:off x="7628965" y="49163"/>
            <a:ext cx="2268068" cy="2891261"/>
            <a:chOff x="5699037" y="1158679"/>
            <a:chExt cx="4207116" cy="4540492"/>
          </a:xfrm>
        </p:grpSpPr>
        <p:grpSp>
          <p:nvGrpSpPr>
            <p:cNvPr id="13" name="object 10"/>
            <p:cNvGrpSpPr/>
            <p:nvPr/>
          </p:nvGrpSpPr>
          <p:grpSpPr>
            <a:xfrm>
              <a:off x="5699037" y="1158679"/>
              <a:ext cx="4207078" cy="3613531"/>
              <a:chOff x="11566123" y="1047087"/>
              <a:chExt cx="8538210" cy="7333615"/>
            </a:xfrm>
          </p:grpSpPr>
          <p:sp>
            <p:nvSpPr>
              <p:cNvPr id="15" name="object 11"/>
              <p:cNvSpPr/>
              <p:nvPr/>
            </p:nvSpPr>
            <p:spPr>
              <a:xfrm>
                <a:off x="12830283" y="1108417"/>
                <a:ext cx="7273925" cy="7272655"/>
              </a:xfrm>
              <a:custGeom>
                <a:avLst/>
                <a:gdLst/>
                <a:ahLst/>
                <a:cxnLst/>
                <a:rect l="l" t="t" r="r" b="b"/>
                <a:pathLst>
                  <a:path w="7273925" h="7272655">
                    <a:moveTo>
                      <a:pt x="7273809" y="0"/>
                    </a:moveTo>
                    <a:lnTo>
                      <a:pt x="5644561" y="0"/>
                    </a:lnTo>
                    <a:lnTo>
                      <a:pt x="5644561" y="2112050"/>
                    </a:lnTo>
                    <a:lnTo>
                      <a:pt x="2683876" y="2112050"/>
                    </a:lnTo>
                    <a:lnTo>
                      <a:pt x="2683876" y="3552080"/>
                    </a:lnTo>
                    <a:lnTo>
                      <a:pt x="12041" y="3552080"/>
                    </a:lnTo>
                    <a:lnTo>
                      <a:pt x="12041" y="5496115"/>
                    </a:lnTo>
                    <a:lnTo>
                      <a:pt x="0" y="5520125"/>
                    </a:lnTo>
                    <a:lnTo>
                      <a:pt x="2852373" y="5524093"/>
                    </a:lnTo>
                    <a:lnTo>
                      <a:pt x="2852373" y="7272155"/>
                    </a:lnTo>
                    <a:lnTo>
                      <a:pt x="7273809" y="7272155"/>
                    </a:lnTo>
                    <a:lnTo>
                      <a:pt x="7273809" y="0"/>
                    </a:lnTo>
                    <a:close/>
                  </a:path>
                </a:pathLst>
              </a:custGeom>
              <a:solidFill>
                <a:srgbClr val="457DA2"/>
              </a:solidFill>
            </p:spPr>
            <p:txBody>
              <a:bodyPr wrap="square" lIns="0" tIns="0" rIns="0" bIns="0" rtlCol="0"/>
              <a:lstStyle/>
              <a:p>
                <a:endParaRPr sz="887" dirty="0"/>
              </a:p>
            </p:txBody>
          </p:sp>
          <p:sp>
            <p:nvSpPr>
              <p:cNvPr id="16" name="object 12"/>
              <p:cNvSpPr/>
              <p:nvPr/>
            </p:nvSpPr>
            <p:spPr>
              <a:xfrm>
                <a:off x="11587065" y="1068029"/>
                <a:ext cx="6450330" cy="3185795"/>
              </a:xfrm>
              <a:custGeom>
                <a:avLst/>
                <a:gdLst/>
                <a:ahLst/>
                <a:cxnLst/>
                <a:rect l="l" t="t" r="r" b="b"/>
                <a:pathLst>
                  <a:path w="6450330" h="3185795">
                    <a:moveTo>
                      <a:pt x="6450002" y="1705937"/>
                    </a:moveTo>
                    <a:lnTo>
                      <a:pt x="3354002" y="1705937"/>
                    </a:lnTo>
                    <a:lnTo>
                      <a:pt x="3354002" y="3185295"/>
                    </a:lnTo>
                    <a:lnTo>
                      <a:pt x="0" y="3185295"/>
                    </a:lnTo>
                    <a:lnTo>
                      <a:pt x="0" y="990912"/>
                    </a:lnTo>
                    <a:lnTo>
                      <a:pt x="5136545" y="990912"/>
                    </a:lnTo>
                    <a:lnTo>
                      <a:pt x="5136545" y="0"/>
                    </a:lnTo>
                    <a:lnTo>
                      <a:pt x="6445112" y="0"/>
                    </a:lnTo>
                    <a:lnTo>
                      <a:pt x="6450002" y="1705937"/>
                    </a:lnTo>
                    <a:close/>
                  </a:path>
                </a:pathLst>
              </a:custGeom>
              <a:ln w="41883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887" dirty="0"/>
              </a:p>
            </p:txBody>
          </p:sp>
        </p:grpSp>
        <p:sp>
          <p:nvSpPr>
            <p:cNvPr id="14" name="object 13"/>
            <p:cNvSpPr/>
            <p:nvPr/>
          </p:nvSpPr>
          <p:spPr>
            <a:xfrm>
              <a:off x="8208116" y="4991108"/>
              <a:ext cx="1698037" cy="708063"/>
            </a:xfrm>
            <a:custGeom>
              <a:avLst/>
              <a:gdLst/>
              <a:ahLst/>
              <a:cxnLst/>
              <a:rect l="l" t="t" r="r" b="b"/>
              <a:pathLst>
                <a:path w="3446144" h="1437004">
                  <a:moveTo>
                    <a:pt x="3445832" y="0"/>
                  </a:moveTo>
                  <a:lnTo>
                    <a:pt x="0" y="0"/>
                  </a:lnTo>
                  <a:lnTo>
                    <a:pt x="0" y="1436511"/>
                  </a:lnTo>
                  <a:lnTo>
                    <a:pt x="3445832" y="1436511"/>
                  </a:lnTo>
                  <a:lnTo>
                    <a:pt x="3445832" y="0"/>
                  </a:lnTo>
                  <a:close/>
                </a:path>
              </a:pathLst>
            </a:custGeom>
            <a:solidFill>
              <a:srgbClr val="E93B47"/>
            </a:solidFill>
          </p:spPr>
          <p:txBody>
            <a:bodyPr wrap="square" lIns="0" tIns="0" rIns="0" bIns="0" rtlCol="0"/>
            <a:lstStyle/>
            <a:p>
              <a:endParaRPr sz="887" dirty="0"/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717176" y="5971994"/>
            <a:ext cx="4545105" cy="19160"/>
            <a:chOff x="717176" y="5971994"/>
            <a:chExt cx="4545105" cy="19160"/>
          </a:xfrm>
        </p:grpSpPr>
        <p:cxnSp>
          <p:nvCxnSpPr>
            <p:cNvPr id="18" name="Прямая соединительная линия 17"/>
            <p:cNvCxnSpPr/>
            <p:nvPr/>
          </p:nvCxnSpPr>
          <p:spPr>
            <a:xfrm flipV="1">
              <a:off x="717176" y="5971994"/>
              <a:ext cx="4545105" cy="19160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>
              <a:off x="730620" y="5991154"/>
              <a:ext cx="1645026" cy="0"/>
            </a:xfrm>
            <a:prstGeom prst="line">
              <a:avLst/>
            </a:prstGeom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Группа 21"/>
          <p:cNvGrpSpPr/>
          <p:nvPr/>
        </p:nvGrpSpPr>
        <p:grpSpPr>
          <a:xfrm>
            <a:off x="699123" y="4971517"/>
            <a:ext cx="4545105" cy="19160"/>
            <a:chOff x="717176" y="5971994"/>
            <a:chExt cx="4545105" cy="19160"/>
          </a:xfrm>
        </p:grpSpPr>
        <p:cxnSp>
          <p:nvCxnSpPr>
            <p:cNvPr id="23" name="Прямая соединительная линия 22"/>
            <p:cNvCxnSpPr/>
            <p:nvPr/>
          </p:nvCxnSpPr>
          <p:spPr>
            <a:xfrm flipV="1">
              <a:off x="717176" y="5971994"/>
              <a:ext cx="4545105" cy="19160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Прямая соединительная линия 23"/>
            <p:cNvCxnSpPr/>
            <p:nvPr/>
          </p:nvCxnSpPr>
          <p:spPr>
            <a:xfrm>
              <a:off x="730620" y="5991154"/>
              <a:ext cx="1645026" cy="0"/>
            </a:xfrm>
            <a:prstGeom prst="line">
              <a:avLst/>
            </a:prstGeom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Прямоугольник 24"/>
          <p:cNvSpPr/>
          <p:nvPr/>
        </p:nvSpPr>
        <p:spPr>
          <a:xfrm>
            <a:off x="618564" y="4201052"/>
            <a:ext cx="8163485" cy="7127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9108" marR="18146">
              <a:lnSpc>
                <a:spcPct val="111800"/>
              </a:lnSpc>
              <a:spcBef>
                <a:spcPts val="628"/>
              </a:spcBef>
            </a:pPr>
            <a:r>
              <a:rPr lang="ru-RU" spc="-2" dirty="0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  <a:t>Рынок НТИ: «</a:t>
            </a:r>
            <a:r>
              <a:rPr lang="en-US" spc="-2" dirty="0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  <a:t>TECHNET</a:t>
            </a:r>
            <a:r>
              <a:rPr lang="ru-RU" spc="-2" dirty="0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  <a:t>»</a:t>
            </a:r>
            <a:br>
              <a:rPr lang="ru-RU" spc="-2" dirty="0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</a:br>
            <a:r>
              <a:rPr lang="ru-RU" spc="-2" dirty="0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  <a:t>Сквозная технология: «НОВЫЕ ПРОИЗВОДСТВЕННЫЕ ТЕХНОЛОГИИ»</a:t>
            </a: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95" y="29364"/>
            <a:ext cx="3576917" cy="153239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2725381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1006" y="446400"/>
            <a:ext cx="1447832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b="1" dirty="0"/>
              <a:t>Профиль проекта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40018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Shape 185" descr="C:\Users\pankratov.in\YandexDisk\!NTI\DOCS\ProjectPresentation\icons\PNG\256\19.png"/>
          <p:cNvPicPr preferRelativeResize="0"/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478217" y="840843"/>
            <a:ext cx="430058" cy="411474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/>
          <p:cNvSpPr txBox="1"/>
          <p:nvPr/>
        </p:nvSpPr>
        <p:spPr>
          <a:xfrm>
            <a:off x="974720" y="860130"/>
            <a:ext cx="1126399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dirty="0"/>
              <a:t>Цель проекта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 rot="10800000" flipV="1">
            <a:off x="468086" y="3284383"/>
            <a:ext cx="6277814" cy="3089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878531" y="3428513"/>
            <a:ext cx="1557349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dirty="0"/>
              <a:t>Результаты проекта</a:t>
            </a: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 flipH="1">
            <a:off x="375349" y="5229200"/>
            <a:ext cx="9149651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Shape 186" descr="C:\Users\pankratov.in\YandexDisk\!NTI\DOCS\ProjectPresentation\icons\PNG\256\246.png"/>
          <p:cNvPicPr preferRelativeResize="0"/>
          <p:nvPr/>
        </p:nvPicPr>
        <p:blipFill rotWithShape="1">
          <a:blip r:embed="rId3" cstate="print">
            <a:alphaModFix/>
          </a:blip>
          <a:srcRect/>
          <a:stretch/>
        </p:blipFill>
        <p:spPr>
          <a:xfrm>
            <a:off x="583655" y="5300038"/>
            <a:ext cx="649242" cy="649242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Shape 180"/>
          <p:cNvSpPr/>
          <p:nvPr/>
        </p:nvSpPr>
        <p:spPr>
          <a:xfrm>
            <a:off x="1422797" y="5388687"/>
            <a:ext cx="4613909" cy="29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86" dirty="0">
                <a:sym typeface="Calibri"/>
              </a:rPr>
              <a:t>Общая стоимость проекта (тыс. рублей)</a:t>
            </a:r>
            <a:endParaRPr sz="1286" dirty="0"/>
          </a:p>
        </p:txBody>
      </p:sp>
      <p:sp>
        <p:nvSpPr>
          <p:cNvPr id="29" name="Shape 189"/>
          <p:cNvSpPr/>
          <p:nvPr/>
        </p:nvSpPr>
        <p:spPr>
          <a:xfrm>
            <a:off x="5261606" y="5400217"/>
            <a:ext cx="1134336" cy="312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pPr algn="ctr"/>
            <a:r>
              <a:rPr lang="ru-RU" sz="1286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r>
              <a:rPr lang="en-US" sz="1286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59</a:t>
            </a:r>
            <a:r>
              <a:rPr lang="ru-RU" sz="1286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000</a:t>
            </a:r>
            <a:endParaRPr sz="1286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Shape 187"/>
          <p:cNvSpPr/>
          <p:nvPr/>
        </p:nvSpPr>
        <p:spPr>
          <a:xfrm>
            <a:off x="1605364" y="5980340"/>
            <a:ext cx="1598871" cy="4396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pPr algn="ctr"/>
            <a:r>
              <a:rPr lang="ru-RU" sz="1143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Собственные средства</a:t>
            </a:r>
            <a:br>
              <a:rPr lang="ru-RU" sz="1143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143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174 000</a:t>
            </a:r>
            <a:endParaRPr sz="1143" b="1" dirty="0">
              <a:solidFill>
                <a:schemeClr val="tx1">
                  <a:lumMod val="75000"/>
                  <a:lumOff val="25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Shape 190"/>
          <p:cNvSpPr/>
          <p:nvPr/>
        </p:nvSpPr>
        <p:spPr>
          <a:xfrm>
            <a:off x="4027183" y="5980742"/>
            <a:ext cx="1827836" cy="439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pPr algn="ctr"/>
            <a:r>
              <a:rPr lang="ru-RU" sz="1143" b="1" dirty="0">
                <a:solidFill>
                  <a:schemeClr val="accent5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Привлекаемые средства</a:t>
            </a:r>
            <a:br>
              <a:rPr lang="ru-RU" sz="1143" b="1" dirty="0">
                <a:solidFill>
                  <a:schemeClr val="accent5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143" b="1" dirty="0">
                <a:solidFill>
                  <a:schemeClr val="accent5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385 </a:t>
            </a:r>
            <a:r>
              <a:rPr lang="ru-RU" sz="1143" b="1" dirty="0">
                <a:solidFill>
                  <a:schemeClr val="accent5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000</a:t>
            </a:r>
            <a:endParaRPr sz="1143" b="1" dirty="0">
              <a:solidFill>
                <a:schemeClr val="accent5">
                  <a:lumMod val="75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32" name="Диаграмма 31"/>
          <p:cNvGraphicFramePr/>
          <p:nvPr/>
        </p:nvGraphicFramePr>
        <p:xfrm>
          <a:off x="3170395" y="5753834"/>
          <a:ext cx="965142" cy="9155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Shape 208"/>
          <p:cNvSpPr/>
          <p:nvPr/>
        </p:nvSpPr>
        <p:spPr>
          <a:xfrm>
            <a:off x="400179" y="1404677"/>
            <a:ext cx="3311850" cy="1719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pPr lvl="0"/>
            <a:r>
              <a:rPr lang="ru-RU" sz="1300" dirty="0"/>
              <a:t>Разработка испытательного стенда цифровых измерительных модулей (ЦИМ). Данный стенд экономит время инженеров-испытателей за счет быстрого подключения к испытываемому модулю и автоматизации метрологических испытаний.</a:t>
            </a:r>
          </a:p>
          <a:p>
            <a:pPr lvl="0"/>
            <a:endParaRPr lang="ru-RU" sz="107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Shape 208"/>
          <p:cNvSpPr/>
          <p:nvPr/>
        </p:nvSpPr>
        <p:spPr>
          <a:xfrm>
            <a:off x="384849" y="3902396"/>
            <a:ext cx="6277208" cy="876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pPr lvl="0"/>
            <a:r>
              <a:rPr lang="ru-RU" sz="1300" dirty="0"/>
              <a:t>1. Испытательный стенд для проведений метрологических испытаний и сбора выходных данных ЦИМ и АЦП.</a:t>
            </a:r>
          </a:p>
          <a:p>
            <a:r>
              <a:rPr lang="ru-RU" sz="1300" dirty="0"/>
              <a:t>2. Специальное программное обеспечение, позволяющее конфигурировать разные типы АЦП, реализовать гистограммный метод испытания, снимать данные с АЦП, построить реальную функцию преобразования и вычислить по ней статические характеристики.</a:t>
            </a:r>
          </a:p>
          <a:p>
            <a:pPr lvl="0"/>
            <a:endParaRPr lang="ru-RU" sz="105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9" name="Shape 177" descr="C:\Users\pankratov.in\YandexDisk\!NTI\DOCS\ProjectPresentation\icons\PNG\256\330.png"/>
          <p:cNvPicPr preferRelativeResize="0"/>
          <p:nvPr/>
        </p:nvPicPr>
        <p:blipFill rotWithShape="1">
          <a:blip r:embed="rId5" cstate="print">
            <a:alphaModFix/>
          </a:blip>
          <a:srcRect/>
          <a:stretch/>
        </p:blipFill>
        <p:spPr>
          <a:xfrm>
            <a:off x="412528" y="3416854"/>
            <a:ext cx="411831" cy="402970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TextBox 44"/>
          <p:cNvSpPr txBox="1"/>
          <p:nvPr/>
        </p:nvSpPr>
        <p:spPr>
          <a:xfrm>
            <a:off x="6927890" y="730852"/>
            <a:ext cx="1405449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dirty="0"/>
              <a:t>Команда проекта</a:t>
            </a:r>
          </a:p>
        </p:txBody>
      </p:sp>
      <p:cxnSp>
        <p:nvCxnSpPr>
          <p:cNvPr id="74" name="Прямая соединительная линия 73"/>
          <p:cNvCxnSpPr/>
          <p:nvPr/>
        </p:nvCxnSpPr>
        <p:spPr>
          <a:xfrm>
            <a:off x="6767671" y="754417"/>
            <a:ext cx="0" cy="4474783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531006" y="125520"/>
            <a:ext cx="5755999" cy="3340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71" dirty="0"/>
              <a:t>Испытательный стенд цифровых измерительных модулей (ЦИМ)</a:t>
            </a:r>
          </a:p>
        </p:txBody>
      </p:sp>
      <p:sp>
        <p:nvSpPr>
          <p:cNvPr id="76" name="Shape 190"/>
          <p:cNvSpPr/>
          <p:nvPr/>
        </p:nvSpPr>
        <p:spPr>
          <a:xfrm>
            <a:off x="6870500" y="6340625"/>
            <a:ext cx="1670786" cy="439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pPr algn="ctr"/>
            <a:r>
              <a:rPr lang="ru-RU" sz="1143" dirty="0">
                <a:solidFill>
                  <a:schemeClr val="accent5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Грант</a:t>
            </a:r>
            <a:r>
              <a:rPr lang="ru-RU" sz="1143" b="1" dirty="0">
                <a:solidFill>
                  <a:schemeClr val="accent5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ru-RU" sz="1143" b="1" dirty="0">
                <a:solidFill>
                  <a:schemeClr val="accent5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143" b="1" dirty="0">
                <a:solidFill>
                  <a:schemeClr val="accent5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85</a:t>
            </a:r>
            <a:r>
              <a:rPr lang="en-US" sz="1143" b="1" dirty="0">
                <a:solidFill>
                  <a:schemeClr val="accent5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143" b="1" dirty="0">
                <a:solidFill>
                  <a:schemeClr val="accent5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000</a:t>
            </a:r>
            <a:endParaRPr sz="1143" b="1" dirty="0">
              <a:solidFill>
                <a:schemeClr val="accent5">
                  <a:lumMod val="75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" name="Shape 190"/>
          <p:cNvSpPr/>
          <p:nvPr/>
        </p:nvSpPr>
        <p:spPr>
          <a:xfrm>
            <a:off x="6627993" y="5493084"/>
            <a:ext cx="2263109" cy="439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pPr algn="ctr"/>
            <a:r>
              <a:rPr lang="ru-RU" sz="1143" dirty="0">
                <a:solidFill>
                  <a:schemeClr val="accent5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Взнос в уставной капитал</a:t>
            </a:r>
            <a:br>
              <a:rPr lang="ru-RU" sz="1143" dirty="0">
                <a:solidFill>
                  <a:schemeClr val="accent5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143" b="1" dirty="0">
                <a:solidFill>
                  <a:schemeClr val="accent5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300</a:t>
            </a:r>
            <a:r>
              <a:rPr lang="en-US" sz="1143" b="1" dirty="0">
                <a:solidFill>
                  <a:schemeClr val="accent5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143" b="1" dirty="0">
                <a:solidFill>
                  <a:schemeClr val="accent5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000</a:t>
            </a:r>
            <a:endParaRPr sz="1143" b="1" dirty="0">
              <a:solidFill>
                <a:schemeClr val="accent5">
                  <a:lumMod val="75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6" name="Прямая со стрелкой 5"/>
          <p:cNvCxnSpPr/>
          <p:nvPr/>
        </p:nvCxnSpPr>
        <p:spPr>
          <a:xfrm flipV="1">
            <a:off x="5855019" y="5671603"/>
            <a:ext cx="840114" cy="48765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5855019" y="6159261"/>
            <a:ext cx="840114" cy="41732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Группа 22">
            <a:extLst>
              <a:ext uri="{FF2B5EF4-FFF2-40B4-BE49-F238E27FC236}">
                <a16:creationId xmlns="" xmlns:a16="http://schemas.microsoft.com/office/drawing/2014/main" id="{E001B16A-5D81-3A99-C7E6-ED69FB2BF98E}"/>
              </a:ext>
            </a:extLst>
          </p:cNvPr>
          <p:cNvGrpSpPr/>
          <p:nvPr/>
        </p:nvGrpSpPr>
        <p:grpSpPr>
          <a:xfrm>
            <a:off x="6996419" y="1141541"/>
            <a:ext cx="2361877" cy="772768"/>
            <a:chOff x="6208894" y="3717438"/>
            <a:chExt cx="2361877" cy="772768"/>
          </a:xfrm>
        </p:grpSpPr>
        <p:sp>
          <p:nvSpPr>
            <p:cNvPr id="48" name="Shape 275"/>
            <p:cNvSpPr/>
            <p:nvPr/>
          </p:nvSpPr>
          <p:spPr>
            <a:xfrm>
              <a:off x="6984831" y="3717438"/>
              <a:ext cx="1585940" cy="3737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5304" tIns="32643" rIns="65304" bIns="32643" anchor="t" anchorCtr="0">
              <a:noAutofit/>
            </a:bodyPr>
            <a:lstStyle/>
            <a:p>
              <a:pPr lvl="0"/>
              <a:r>
                <a:rPr lang="ru-RU" sz="1000" b="1" dirty="0">
                  <a:solidFill>
                    <a:srgbClr val="003462"/>
                  </a:solidFill>
                  <a:sym typeface="Calibri"/>
                </a:rPr>
                <a:t>Максим Акберов</a:t>
              </a:r>
              <a:endParaRPr sz="1286" dirty="0"/>
            </a:p>
          </p:txBody>
        </p:sp>
        <p:sp>
          <p:nvSpPr>
            <p:cNvPr id="49" name="Shape 280"/>
            <p:cNvSpPr/>
            <p:nvPr/>
          </p:nvSpPr>
          <p:spPr>
            <a:xfrm>
              <a:off x="6817825" y="4182435"/>
              <a:ext cx="1309651" cy="3077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5304" tIns="32643" rIns="65304" bIns="32643" anchor="t" anchorCtr="0">
              <a:noAutofit/>
            </a:bodyPr>
            <a:lstStyle/>
            <a:p>
              <a:pPr algn="ctr"/>
              <a:r>
                <a:rPr lang="ru-RU" sz="786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ООО «</a:t>
              </a:r>
              <a:r>
                <a:rPr lang="ru-RU" sz="786" dirty="0">
                  <a:latin typeface="Calibri"/>
                  <a:ea typeface="Calibri"/>
                  <a:cs typeface="Calibri"/>
                  <a:sym typeface="Calibri"/>
                </a:rPr>
                <a:t>Пример 1</a:t>
              </a:r>
              <a:r>
                <a:rPr lang="ru-RU" sz="786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»</a:t>
              </a:r>
            </a:p>
            <a:p>
              <a:pPr algn="ctr"/>
              <a:r>
                <a:rPr lang="ru-RU" sz="786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Ген. директор</a:t>
              </a:r>
              <a:endParaRPr sz="1286" dirty="0"/>
            </a:p>
          </p:txBody>
        </p:sp>
        <p:sp>
          <p:nvSpPr>
            <p:cNvPr id="54" name="Rounded Rectangle 2099"/>
            <p:cNvSpPr/>
            <p:nvPr/>
          </p:nvSpPr>
          <p:spPr>
            <a:xfrm>
              <a:off x="6873741" y="3947280"/>
              <a:ext cx="1197820" cy="226960"/>
            </a:xfrm>
            <a:prstGeom prst="roundRect">
              <a:avLst>
                <a:gd name="adj" fmla="val 25436"/>
              </a:avLst>
            </a:prstGeom>
            <a:solidFill>
              <a:srgbClr val="D1E2EB">
                <a:alpha val="70980"/>
              </a:srgbClr>
            </a:solidFill>
            <a:ln w="6350">
              <a:solidFill>
                <a:schemeClr val="accent2">
                  <a:lumMod val="75000"/>
                </a:schemeClr>
              </a:solidFill>
            </a:ln>
          </p:spPr>
          <p:txBody>
            <a:bodyPr wrap="square" lIns="0" tIns="25712" rIns="0" bIns="25712" anchor="ctr">
              <a:spAutoFit/>
            </a:bodyPr>
            <a:lstStyle/>
            <a:p>
              <a:pPr lvl="0" algn="ctr"/>
              <a:r>
                <a:rPr lang="ru-RU" sz="929" dirty="0">
                  <a:latin typeface="Calibri"/>
                  <a:ea typeface="Calibri"/>
                  <a:cs typeface="Calibri"/>
                </a:rPr>
                <a:t>Руководитель проекта</a:t>
              </a:r>
            </a:p>
          </p:txBody>
        </p:sp>
        <p:pic>
          <p:nvPicPr>
            <p:cNvPr id="10" name="Picture 34" descr="C:\Users\pankratov.in\YandexDisk\!NTI\DOCS\ProjectPresentation\icons\PNG\256\33.png">
              <a:extLst>
                <a:ext uri="{FF2B5EF4-FFF2-40B4-BE49-F238E27FC236}">
                  <a16:creationId xmlns="" xmlns:a16="http://schemas.microsoft.com/office/drawing/2014/main" id="{45E13920-5280-F11F-E9E6-D2344EE1797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08894" y="3765740"/>
              <a:ext cx="486240" cy="486240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5" name="Группа 24">
            <a:extLst>
              <a:ext uri="{FF2B5EF4-FFF2-40B4-BE49-F238E27FC236}">
                <a16:creationId xmlns="" xmlns:a16="http://schemas.microsoft.com/office/drawing/2014/main" id="{1CCF5C8D-D57B-2B67-3E7B-7FCB26E85D38}"/>
              </a:ext>
            </a:extLst>
          </p:cNvPr>
          <p:cNvGrpSpPr/>
          <p:nvPr/>
        </p:nvGrpSpPr>
        <p:grpSpPr>
          <a:xfrm>
            <a:off x="7038398" y="2001326"/>
            <a:ext cx="2006143" cy="592139"/>
            <a:chOff x="6369847" y="3811208"/>
            <a:chExt cx="2006143" cy="592139"/>
          </a:xfrm>
        </p:grpSpPr>
        <p:sp>
          <p:nvSpPr>
            <p:cNvPr id="46" name="Shape 275"/>
            <p:cNvSpPr/>
            <p:nvPr/>
          </p:nvSpPr>
          <p:spPr>
            <a:xfrm>
              <a:off x="6813655" y="3811208"/>
              <a:ext cx="1562335" cy="3737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5304" tIns="32643" rIns="65304" bIns="32643" anchor="t" anchorCtr="0">
              <a:noAutofit/>
            </a:bodyPr>
            <a:lstStyle/>
            <a:p>
              <a:pPr algn="ctr"/>
              <a:r>
                <a:rPr lang="ru-RU" sz="1000" b="1" dirty="0">
                  <a:solidFill>
                    <a:srgbClr val="003462"/>
                  </a:solidFill>
                  <a:latin typeface="Calibri"/>
                  <a:ea typeface="Calibri"/>
                  <a:cs typeface="Calibri"/>
                  <a:sym typeface="Calibri"/>
                </a:rPr>
                <a:t>Елена Давыдова</a:t>
              </a:r>
              <a:br>
                <a:rPr lang="ru-RU" sz="1000" b="1" dirty="0">
                  <a:solidFill>
                    <a:srgbClr val="003462"/>
                  </a:solidFill>
                  <a:latin typeface="Calibri"/>
                  <a:ea typeface="Calibri"/>
                  <a:cs typeface="Calibri"/>
                  <a:sym typeface="Calibri"/>
                </a:rPr>
              </a:br>
              <a:r>
                <a:rPr lang="ru-RU" sz="929" dirty="0">
                  <a:latin typeface="Calibri"/>
                  <a:ea typeface="Calibri"/>
                  <a:cs typeface="Calibri"/>
                  <a:sym typeface="Calibri"/>
                </a:rPr>
                <a:t>Автор идеи и методолог</a:t>
              </a:r>
              <a:endParaRPr sz="929" dirty="0"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47" name="Shape 280"/>
            <p:cNvSpPr/>
            <p:nvPr/>
          </p:nvSpPr>
          <p:spPr>
            <a:xfrm>
              <a:off x="6895234" y="4095576"/>
              <a:ext cx="1399176" cy="3077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5304" tIns="32643" rIns="65304" bIns="32643" anchor="t" anchorCtr="0">
              <a:noAutofit/>
            </a:bodyPr>
            <a:lstStyle/>
            <a:p>
              <a:pPr algn="ctr"/>
              <a:r>
                <a:rPr lang="ru-RU" sz="786" dirty="0">
                  <a:latin typeface="Calibri"/>
                  <a:ea typeface="Calibri"/>
                  <a:cs typeface="Calibri"/>
                </a:rPr>
                <a:t>Н</a:t>
              </a:r>
              <a:r>
                <a:rPr lang="ru-RU" sz="929" dirty="0">
                  <a:latin typeface="Calibri"/>
                  <a:ea typeface="Calibri"/>
                  <a:cs typeface="Calibri"/>
                </a:rPr>
                <a:t>а</a:t>
              </a:r>
              <a:r>
                <a:rPr lang="ru-RU" sz="786" dirty="0">
                  <a:latin typeface="Calibri"/>
                  <a:ea typeface="Calibri"/>
                  <a:cs typeface="Calibri"/>
                </a:rPr>
                <a:t>учный руководитель МФТИ, </a:t>
              </a:r>
              <a:r>
                <a:rPr lang="en-US" sz="786" dirty="0">
                  <a:latin typeface="Calibri"/>
                  <a:ea typeface="Calibri"/>
                  <a:cs typeface="Calibri"/>
                </a:rPr>
                <a:t>CFA Charterholder</a:t>
              </a:r>
              <a:endParaRPr sz="786" dirty="0">
                <a:latin typeface="Calibri"/>
                <a:ea typeface="Calibri"/>
                <a:cs typeface="Calibri"/>
              </a:endParaRPr>
            </a:p>
          </p:txBody>
        </p:sp>
        <p:pic>
          <p:nvPicPr>
            <p:cNvPr id="24" name="Picture 227" descr="C:\Users\pankratov.in\YandexDisk\!NTI\DOCS\ProjectPresentation\icons\PNG\256\381.png">
              <a:extLst>
                <a:ext uri="{FF2B5EF4-FFF2-40B4-BE49-F238E27FC236}">
                  <a16:creationId xmlns="" xmlns:a16="http://schemas.microsoft.com/office/drawing/2014/main" id="{20F3A7F0-F825-9EB0-AEA8-8836F6CC638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69847" y="3877193"/>
              <a:ext cx="443807" cy="443807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3" name="Группа 32">
            <a:extLst>
              <a:ext uri="{FF2B5EF4-FFF2-40B4-BE49-F238E27FC236}">
                <a16:creationId xmlns="" xmlns:a16="http://schemas.microsoft.com/office/drawing/2014/main" id="{F227CCC4-B9EF-BEFC-7837-866652941447}"/>
              </a:ext>
            </a:extLst>
          </p:cNvPr>
          <p:cNvGrpSpPr/>
          <p:nvPr/>
        </p:nvGrpSpPr>
        <p:grpSpPr>
          <a:xfrm>
            <a:off x="7026234" y="2731235"/>
            <a:ext cx="2024178" cy="681752"/>
            <a:chOff x="5825589" y="3595458"/>
            <a:chExt cx="2024178" cy="681752"/>
          </a:xfrm>
        </p:grpSpPr>
        <p:sp>
          <p:nvSpPr>
            <p:cNvPr id="51" name="Shape 280"/>
            <p:cNvSpPr/>
            <p:nvPr/>
          </p:nvSpPr>
          <p:spPr>
            <a:xfrm>
              <a:off x="6429969" y="3903482"/>
              <a:ext cx="1309651" cy="37372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5304" tIns="32643" rIns="65304" bIns="32643" anchor="t" anchorCtr="0">
              <a:noAutofit/>
            </a:bodyPr>
            <a:lstStyle/>
            <a:p>
              <a:pPr algn="ctr"/>
              <a:r>
                <a:rPr lang="ru-RU" sz="786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Руководитель проектов</a:t>
              </a:r>
              <a:r>
                <a:rPr lang="en-US" sz="786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, </a:t>
              </a:r>
              <a:r>
                <a:rPr lang="ru-RU" sz="786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научный сотрудник ИАП РАН</a:t>
              </a:r>
              <a:endParaRPr sz="786" dirty="0">
                <a:solidFill>
                  <a:srgbClr val="000000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19" name="Shape 275">
              <a:extLst>
                <a:ext uri="{FF2B5EF4-FFF2-40B4-BE49-F238E27FC236}">
                  <a16:creationId xmlns="" xmlns:a16="http://schemas.microsoft.com/office/drawing/2014/main" id="{48C9F621-4736-809E-54A4-2BC83E20C59D}"/>
                </a:ext>
              </a:extLst>
            </p:cNvPr>
            <p:cNvSpPr/>
            <p:nvPr/>
          </p:nvSpPr>
          <p:spPr>
            <a:xfrm>
              <a:off x="6263827" y="3595458"/>
              <a:ext cx="1585940" cy="3737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5304" tIns="32643" rIns="65304" bIns="32643" anchor="t" anchorCtr="0">
              <a:noAutofit/>
            </a:bodyPr>
            <a:lstStyle/>
            <a:p>
              <a:pPr algn="ctr"/>
              <a:r>
                <a:rPr lang="ru-RU" sz="1000" b="1" dirty="0">
                  <a:solidFill>
                    <a:srgbClr val="003462"/>
                  </a:solidFill>
                  <a:latin typeface="Calibri"/>
                  <a:ea typeface="Calibri"/>
                  <a:cs typeface="Calibri"/>
                  <a:sym typeface="Calibri"/>
                </a:rPr>
                <a:t>Ольга Судакова</a:t>
              </a:r>
              <a:br>
                <a:rPr lang="ru-RU" sz="1000" b="1" dirty="0">
                  <a:solidFill>
                    <a:srgbClr val="003462"/>
                  </a:solidFill>
                  <a:latin typeface="Calibri"/>
                  <a:ea typeface="Calibri"/>
                  <a:cs typeface="Calibri"/>
                  <a:sym typeface="Calibri"/>
                </a:rPr>
              </a:br>
              <a:r>
                <a:rPr lang="ru-RU" sz="929" dirty="0">
                  <a:latin typeface="Calibri"/>
                  <a:ea typeface="Calibri"/>
                  <a:cs typeface="Calibri"/>
                  <a:sym typeface="Calibri"/>
                </a:rPr>
                <a:t>Архитектор системы</a:t>
              </a:r>
              <a:endParaRPr sz="929" dirty="0">
                <a:latin typeface="Calibri"/>
                <a:ea typeface="Calibri"/>
                <a:cs typeface="Calibri"/>
              </a:endParaRPr>
            </a:p>
          </p:txBody>
        </p:sp>
        <p:pic>
          <p:nvPicPr>
            <p:cNvPr id="26" name="Picture 172" descr="C:\Users\pankratov.in\YandexDisk\!NTI\DOCS\ProjectPresentation\icons\PNG\256\326.png">
              <a:extLst>
                <a:ext uri="{FF2B5EF4-FFF2-40B4-BE49-F238E27FC236}">
                  <a16:creationId xmlns="" xmlns:a16="http://schemas.microsoft.com/office/drawing/2014/main" id="{56D8EBB0-F2C5-CE80-A2F3-0FE839F8FE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25589" y="3684428"/>
              <a:ext cx="438936" cy="438936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6" name="Picture 230" descr="C:\Users\pankratov.in\YandexDisk\!NTI\DOCS\ProjectPresentation\icons\PNG\256\384.png">
            <a:extLst>
              <a:ext uri="{FF2B5EF4-FFF2-40B4-BE49-F238E27FC236}">
                <a16:creationId xmlns="" xmlns:a16="http://schemas.microsoft.com/office/drawing/2014/main" id="{458F0722-B70B-F5CC-6833-F9803A5BE0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8398" y="3613296"/>
            <a:ext cx="437743" cy="43774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TextBox 37">
            <a:extLst>
              <a:ext uri="{FF2B5EF4-FFF2-40B4-BE49-F238E27FC236}">
                <a16:creationId xmlns="" xmlns:a16="http://schemas.microsoft.com/office/drawing/2014/main" id="{BED6533D-BECE-475C-DF32-7F73FEDB0EE7}"/>
              </a:ext>
            </a:extLst>
          </p:cNvPr>
          <p:cNvSpPr txBox="1"/>
          <p:nvPr/>
        </p:nvSpPr>
        <p:spPr>
          <a:xfrm>
            <a:off x="7605350" y="3540406"/>
            <a:ext cx="1717137" cy="160941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ru-RU" sz="929" dirty="0">
                <a:latin typeface="Calibri"/>
                <a:cs typeface="Calibri"/>
                <a:sym typeface="Calibri"/>
              </a:rPr>
              <a:t>Архитекторы системы:</a:t>
            </a:r>
          </a:p>
          <a:p>
            <a:pPr marL="228600" indent="-228600">
              <a:buAutoNum type="arabicPeriod"/>
            </a:pPr>
            <a:r>
              <a:rPr lang="ru-RU" sz="1000" b="1" dirty="0">
                <a:solidFill>
                  <a:srgbClr val="003462"/>
                </a:solidFill>
                <a:latin typeface="Calibri"/>
                <a:cs typeface="Calibri"/>
                <a:sym typeface="Calibri"/>
              </a:rPr>
              <a:t>Алина Зайцева</a:t>
            </a:r>
          </a:p>
          <a:p>
            <a:pPr marL="228600" indent="-228600">
              <a:buAutoNum type="arabicPeriod"/>
            </a:pPr>
            <a:r>
              <a:rPr lang="ru-RU" sz="1000" b="1" dirty="0">
                <a:solidFill>
                  <a:srgbClr val="003462"/>
                </a:solidFill>
                <a:latin typeface="Calibri"/>
                <a:cs typeface="Calibri"/>
                <a:sym typeface="Calibri"/>
              </a:rPr>
              <a:t>Яна Чернецова</a:t>
            </a:r>
          </a:p>
          <a:p>
            <a:pPr marL="228600" indent="-228600">
              <a:buAutoNum type="arabicPeriod"/>
            </a:pPr>
            <a:r>
              <a:rPr lang="ru-RU" sz="1000" b="1" dirty="0">
                <a:solidFill>
                  <a:srgbClr val="003462"/>
                </a:solidFill>
                <a:latin typeface="Calibri"/>
                <a:cs typeface="Calibri"/>
                <a:sym typeface="Calibri"/>
              </a:rPr>
              <a:t>Ирина Морозова</a:t>
            </a:r>
          </a:p>
          <a:p>
            <a:pPr marL="228600" indent="-228600">
              <a:buAutoNum type="arabicPeriod"/>
            </a:pPr>
            <a:r>
              <a:rPr lang="ru-RU" sz="1000" b="1" dirty="0">
                <a:solidFill>
                  <a:srgbClr val="003462"/>
                </a:solidFill>
                <a:latin typeface="Calibri"/>
                <a:cs typeface="Calibri"/>
                <a:sym typeface="Calibri"/>
              </a:rPr>
              <a:t>Светлана Макарова</a:t>
            </a:r>
          </a:p>
          <a:p>
            <a:pPr marL="228600" indent="-228600">
              <a:buAutoNum type="arabicPeriod"/>
            </a:pPr>
            <a:r>
              <a:rPr lang="ru-RU" sz="1000" b="1" dirty="0">
                <a:solidFill>
                  <a:srgbClr val="003462"/>
                </a:solidFill>
                <a:latin typeface="Calibri"/>
                <a:cs typeface="Calibri"/>
                <a:sym typeface="Calibri"/>
              </a:rPr>
              <a:t>Александра Панина</a:t>
            </a:r>
          </a:p>
          <a:p>
            <a:pPr marL="228600" indent="-228600">
              <a:buAutoNum type="arabicPeriod"/>
            </a:pPr>
            <a:r>
              <a:rPr lang="ru-RU" sz="1000" b="1" dirty="0">
                <a:solidFill>
                  <a:srgbClr val="003462"/>
                </a:solidFill>
                <a:latin typeface="Calibri"/>
                <a:cs typeface="Calibri"/>
                <a:sym typeface="Calibri"/>
              </a:rPr>
              <a:t>Анастасия Закупра</a:t>
            </a:r>
          </a:p>
          <a:p>
            <a:pPr marL="228600" indent="-228600">
              <a:buAutoNum type="arabicPeriod"/>
            </a:pPr>
            <a:r>
              <a:rPr lang="ru-RU" sz="1000" b="1" dirty="0">
                <a:solidFill>
                  <a:srgbClr val="003462"/>
                </a:solidFill>
                <a:latin typeface="Calibri"/>
                <a:cs typeface="Calibri"/>
                <a:sym typeface="Calibri"/>
              </a:rPr>
              <a:t>Екатерина Абросимова</a:t>
            </a:r>
          </a:p>
          <a:p>
            <a:pPr marL="228600" indent="-228600">
              <a:buFontTx/>
              <a:buAutoNum type="arabicPeriod"/>
            </a:pPr>
            <a:r>
              <a:rPr lang="ru-RU" sz="1000" b="1" dirty="0">
                <a:solidFill>
                  <a:srgbClr val="003462"/>
                </a:solidFill>
                <a:latin typeface="Calibri"/>
                <a:cs typeface="Calibri"/>
                <a:sym typeface="Calibri"/>
              </a:rPr>
              <a:t>Евгения Макарова</a:t>
            </a:r>
          </a:p>
          <a:p>
            <a:endParaRPr lang="ru-RU" sz="929" dirty="0">
              <a:latin typeface="Calibri"/>
              <a:cs typeface="Calibri"/>
            </a:endParaRPr>
          </a:p>
        </p:txBody>
      </p:sp>
      <p:sp>
        <p:nvSpPr>
          <p:cNvPr id="40" name="AutoShape 8">
            <a:extLst>
              <a:ext uri="{FF2B5EF4-FFF2-40B4-BE49-F238E27FC236}">
                <a16:creationId xmlns="" xmlns:a16="http://schemas.microsoft.com/office/drawing/2014/main" id="{48C521D3-A29E-D146-13FA-CF5D955BE5A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00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809737" y="1196743"/>
            <a:ext cx="2808618" cy="1862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27745142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90395" y="428782"/>
            <a:ext cx="1763624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b="1" dirty="0"/>
              <a:t>Актуальность проекта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690395" y="94716"/>
            <a:ext cx="5755999" cy="3340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71" dirty="0"/>
              <a:t>Испытательный стенд цифровых измерительных модулей (ЦИМ)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59228" y="914400"/>
            <a:ext cx="9100457" cy="5431971"/>
          </a:xfrm>
          <a:prstGeom prst="roundRect">
            <a:avLst>
              <a:gd name="adj" fmla="val 2129"/>
            </a:avLst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ru-RU" sz="1286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Shape 208"/>
          <p:cNvSpPr/>
          <p:nvPr/>
        </p:nvSpPr>
        <p:spPr>
          <a:xfrm>
            <a:off x="544278" y="1049217"/>
            <a:ext cx="4299865" cy="3403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pPr algn="just"/>
            <a:r>
              <a:rPr lang="ru-RU" sz="1700" dirty="0"/>
              <a:t>На сегодняшний день проведение отдельных видов метрологических испытаний цифровых измерительных модулей</a:t>
            </a:r>
            <a:r>
              <a:rPr lang="en-US" sz="1700" dirty="0"/>
              <a:t> (</a:t>
            </a:r>
            <a:r>
              <a:rPr lang="ru-RU" sz="1700" dirty="0"/>
              <a:t>ЦИМ</a:t>
            </a:r>
            <a:r>
              <a:rPr lang="en-US" sz="1700" dirty="0"/>
              <a:t>)</a:t>
            </a:r>
            <a:r>
              <a:rPr lang="ru-RU" sz="1700" dirty="0"/>
              <a:t> производится путем создания специализированных комплексов, оснащенных автономными, разнотипными измерительными и вспомогательными устройствами, объединенных различными каналами связи. Данные обстоятельства способствуют возникновению неучтенных методических погрешностей измерений и в целом снижению точности и достоверности полученных результатов измерений.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35357" y="1177697"/>
            <a:ext cx="4069039" cy="30241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Shape 208"/>
          <p:cNvSpPr/>
          <p:nvPr/>
        </p:nvSpPr>
        <p:spPr>
          <a:xfrm>
            <a:off x="562713" y="4576204"/>
            <a:ext cx="8744571" cy="16613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endParaRPr lang="en-US" sz="1600" dirty="0"/>
          </a:p>
          <a:p>
            <a:r>
              <a:rPr lang="ru-RU" sz="1700" dirty="0"/>
              <a:t>Принципиальное отличие ЦИМ от любого аналогового измерительного устройства (модуля) – наличие </a:t>
            </a:r>
            <a:r>
              <a:rPr lang="ru-RU" sz="1700" dirty="0" err="1"/>
              <a:t>квантователя</a:t>
            </a:r>
            <a:r>
              <a:rPr lang="ru-RU" sz="1700" dirty="0"/>
              <a:t> (КВ), которое является обязательным (без КВ нет ЦИМ). </a:t>
            </a:r>
          </a:p>
          <a:p>
            <a:r>
              <a:rPr lang="ru-RU" sz="1700" dirty="0"/>
              <a:t>Элементы первичный измерительный преобразователь (ПИП), вторичный измерительный преобразователь (ВИП) могут отсутствовать в конкретных реализациях ЦИМ, поэтому понятие ЦИМ можно свести к АЦП.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 rot="10800000">
            <a:off x="631370" y="4648183"/>
            <a:ext cx="8665028" cy="1090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7140046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5370" y="421341"/>
            <a:ext cx="918008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b="1" dirty="0"/>
              <a:t>Проблема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Текст 10">
            <a:extLst>
              <a:ext uri="{FF2B5EF4-FFF2-40B4-BE49-F238E27FC236}">
                <a16:creationId xmlns="" xmlns:a16="http://schemas.microsoft.com/office/drawing/2014/main" id="{C72ED528-466D-BB48-85E5-2A2D73A027E8}"/>
              </a:ext>
            </a:extLst>
          </p:cNvPr>
          <p:cNvSpPr txBox="1">
            <a:spLocks/>
          </p:cNvSpPr>
          <p:nvPr/>
        </p:nvSpPr>
        <p:spPr>
          <a:xfrm>
            <a:off x="185057" y="857850"/>
            <a:ext cx="4516890" cy="5760663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txBody>
          <a:bodyPr/>
          <a:lstStyle>
            <a:lvl1pPr marL="209969" indent="-209969" algn="l" defTabSz="839876" rtl="0" eaLnBrk="1" latinLnBrk="0" hangingPunct="1">
              <a:lnSpc>
                <a:spcPct val="90000"/>
              </a:lnSpc>
              <a:spcBef>
                <a:spcPts val="919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9907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9846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9784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89722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09660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29598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49537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569475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286" dirty="0">
                <a:solidFill>
                  <a:schemeClr val="accent1">
                    <a:lumMod val="50000"/>
                  </a:schemeClr>
                </a:solidFill>
              </a:rPr>
              <a:t>Важность микросхем АЦП</a:t>
            </a:r>
            <a:r>
              <a:rPr lang="en-US" sz="1286" dirty="0">
                <a:solidFill>
                  <a:schemeClr val="accent1">
                    <a:lumMod val="50000"/>
                  </a:schemeClr>
                </a:solidFill>
              </a:rPr>
              <a:t>/</a:t>
            </a:r>
            <a:r>
              <a:rPr lang="ru-RU" sz="1286" dirty="0">
                <a:solidFill>
                  <a:schemeClr val="accent1">
                    <a:lumMod val="50000"/>
                  </a:schemeClr>
                </a:solidFill>
              </a:rPr>
              <a:t>ЦАП</a:t>
            </a:r>
          </a:p>
          <a:p>
            <a:endParaRPr lang="ru-RU" sz="1286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sz="1286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sz="1286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sz="1286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sz="1286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sz="1286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sz="1286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sz="1286" dirty="0">
              <a:solidFill>
                <a:schemeClr val="accent1">
                  <a:lumMod val="50000"/>
                </a:schemeClr>
              </a:solidFill>
            </a:endParaRPr>
          </a:p>
          <a:p>
            <a:pPr algn="ctr">
              <a:buNone/>
            </a:pPr>
            <a:endParaRPr lang="ru-RU" sz="1286" dirty="0">
              <a:solidFill>
                <a:schemeClr val="accent1">
                  <a:lumMod val="50000"/>
                </a:schemeClr>
              </a:solidFill>
            </a:endParaRPr>
          </a:p>
          <a:p>
            <a:pPr algn="ctr">
              <a:buNone/>
            </a:pPr>
            <a:r>
              <a:rPr lang="ru-RU" sz="1286" dirty="0">
                <a:solidFill>
                  <a:schemeClr val="accent1">
                    <a:lumMod val="50000"/>
                  </a:schemeClr>
                </a:solidFill>
              </a:rPr>
              <a:t>Таможенная статистика за 2021 год</a:t>
            </a:r>
          </a:p>
          <a:p>
            <a:endParaRPr lang="ru-RU" sz="1286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1286" dirty="0">
                <a:solidFill>
                  <a:schemeClr val="accent1">
                    <a:lumMod val="50000"/>
                  </a:schemeClr>
                </a:solidFill>
              </a:rPr>
              <a:t>АЦП - преобразователи аналогового сигнала в цифру;</a:t>
            </a:r>
          </a:p>
          <a:p>
            <a:r>
              <a:rPr lang="ru-RU" sz="1286" dirty="0">
                <a:solidFill>
                  <a:schemeClr val="accent1">
                    <a:lumMod val="50000"/>
                  </a:schemeClr>
                </a:solidFill>
              </a:rPr>
              <a:t>ЦАП - преобразователи цифры в аналоговый сигнал;</a:t>
            </a:r>
          </a:p>
          <a:p>
            <a:r>
              <a:rPr lang="ru-RU" sz="1286" dirty="0">
                <a:solidFill>
                  <a:schemeClr val="accent1">
                    <a:lumMod val="50000"/>
                  </a:schemeClr>
                </a:solidFill>
              </a:rPr>
              <a:t>совмещенные АЦП/ЦАП (обычно это разные аудио АЦП/ЦАП, но без кодеков, которые идут другой группой);</a:t>
            </a:r>
          </a:p>
          <a:p>
            <a:r>
              <a:rPr lang="ru-RU" sz="1286" dirty="0" err="1">
                <a:solidFill>
                  <a:schemeClr val="accent1">
                    <a:lumMod val="50000"/>
                  </a:schemeClr>
                </a:solidFill>
              </a:rPr>
              <a:t>Analog</a:t>
            </a:r>
            <a:r>
              <a:rPr lang="ru-RU" sz="1286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1286" dirty="0" err="1">
                <a:solidFill>
                  <a:schemeClr val="accent1">
                    <a:lumMod val="50000"/>
                  </a:schemeClr>
                </a:solidFill>
              </a:rPr>
              <a:t>Front</a:t>
            </a:r>
            <a:r>
              <a:rPr lang="ru-RU" sz="1286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1286" dirty="0" err="1">
                <a:solidFill>
                  <a:schemeClr val="accent1">
                    <a:lumMod val="50000"/>
                  </a:schemeClr>
                </a:solidFill>
              </a:rPr>
              <a:t>End</a:t>
            </a:r>
            <a:r>
              <a:rPr lang="ru-RU" sz="1286" dirty="0">
                <a:solidFill>
                  <a:schemeClr val="accent1">
                    <a:lumMod val="50000"/>
                  </a:schemeClr>
                </a:solidFill>
              </a:rPr>
              <a:t> (AFE) - схемы цифро-аналогового и аналого-цифрового преобразования (обычно используются для радиосвязи);</a:t>
            </a:r>
          </a:p>
          <a:p>
            <a:r>
              <a:rPr lang="ru-RU" sz="1286" b="1" dirty="0">
                <a:solidFill>
                  <a:schemeClr val="accent1">
                    <a:lumMod val="50000"/>
                  </a:schemeClr>
                </a:solidFill>
              </a:rPr>
              <a:t>цифровые потенциометры </a:t>
            </a:r>
            <a:r>
              <a:rPr lang="ru-RU" sz="1286" dirty="0">
                <a:solidFill>
                  <a:schemeClr val="accent1">
                    <a:lumMod val="50000"/>
                  </a:schemeClr>
                </a:solidFill>
              </a:rPr>
              <a:t>- схемы совмещающие датчик и АЦП/ЦАП используемые как датчики температуры.</a:t>
            </a:r>
          </a:p>
          <a:p>
            <a:pPr marL="0" indent="0">
              <a:buNone/>
            </a:pPr>
            <a:endParaRPr lang="ru-RU" sz="1286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ru-RU" sz="1286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ru-RU" sz="1286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ru-RU" sz="1286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ru-RU" sz="1286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ru-RU" sz="1286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ru-RU" sz="1286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ru-RU" sz="1286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ru-RU" sz="1286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ru-RU" sz="1286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ru-RU" sz="1286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ru-RU" sz="1286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ru-RU" sz="1286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ru-RU" sz="1286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ru-RU" sz="1286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ru-RU" sz="1286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ru-RU" sz="1286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ru-RU" sz="1286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" name="Текст 15">
            <a:extLst>
              <a:ext uri="{FF2B5EF4-FFF2-40B4-BE49-F238E27FC236}">
                <a16:creationId xmlns="" xmlns:a16="http://schemas.microsoft.com/office/drawing/2014/main" id="{E8E038BC-E53B-614C-A9F9-2C3CA505EC53}"/>
              </a:ext>
            </a:extLst>
          </p:cNvPr>
          <p:cNvSpPr txBox="1">
            <a:spLocks/>
          </p:cNvSpPr>
          <p:nvPr/>
        </p:nvSpPr>
        <p:spPr>
          <a:xfrm>
            <a:off x="4931229" y="857851"/>
            <a:ext cx="4822371" cy="5749778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txBody>
          <a:bodyPr/>
          <a:lstStyle>
            <a:lvl1pPr marL="209969" indent="-209969" algn="l" defTabSz="839876" rtl="0" eaLnBrk="1" latinLnBrk="0" hangingPunct="1">
              <a:lnSpc>
                <a:spcPct val="90000"/>
              </a:lnSpc>
              <a:spcBef>
                <a:spcPts val="919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9907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9846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9784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89722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09660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29598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49537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569475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ru-RU" sz="1286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 algn="ctr">
              <a:buNone/>
            </a:pPr>
            <a:r>
              <a:rPr lang="ru-RU" sz="1800" dirty="0">
                <a:solidFill>
                  <a:schemeClr val="accent1">
                    <a:lumMod val="50000"/>
                  </a:schemeClr>
                </a:solidFill>
              </a:rPr>
              <a:t>Почему существующих вариантов решения </a:t>
            </a:r>
            <a:br>
              <a:rPr lang="ru-RU" sz="18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1800" dirty="0">
                <a:solidFill>
                  <a:schemeClr val="accent1">
                    <a:lumMod val="50000"/>
                  </a:schemeClr>
                </a:solidFill>
              </a:rPr>
              <a:t>не достаточно</a:t>
            </a:r>
            <a:r>
              <a:rPr lang="ru-RU" sz="1286" dirty="0">
                <a:solidFill>
                  <a:schemeClr val="accent1">
                    <a:lumMod val="50000"/>
                  </a:schemeClr>
                </a:solidFill>
              </a:rPr>
              <a:t>?</a:t>
            </a:r>
          </a:p>
          <a:p>
            <a:pPr marL="0" indent="0">
              <a:buNone/>
            </a:pPr>
            <a:endParaRPr lang="ru-RU" sz="1286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ru-RU" sz="1286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333833" y="5882662"/>
            <a:ext cx="3368679" cy="488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86" dirty="0">
                <a:solidFill>
                  <a:schemeClr val="accent1">
                    <a:lumMod val="50000"/>
                  </a:schemeClr>
                </a:solidFill>
              </a:rPr>
              <a:t>INL – </a:t>
            </a:r>
            <a:r>
              <a:rPr lang="ru-RU" sz="1286" dirty="0">
                <a:solidFill>
                  <a:schemeClr val="accent1">
                    <a:lumMod val="50000"/>
                  </a:schemeClr>
                </a:solidFill>
              </a:rPr>
              <a:t>интегральная нелинейность АЦП</a:t>
            </a:r>
          </a:p>
          <a:p>
            <a:r>
              <a:rPr lang="en-US" sz="1286" dirty="0">
                <a:solidFill>
                  <a:schemeClr val="accent1">
                    <a:lumMod val="50000"/>
                  </a:schemeClr>
                </a:solidFill>
              </a:rPr>
              <a:t>DNL – </a:t>
            </a:r>
            <a:r>
              <a:rPr lang="ru-RU" sz="1286" dirty="0">
                <a:solidFill>
                  <a:schemeClr val="accent1">
                    <a:lumMod val="50000"/>
                  </a:schemeClr>
                </a:solidFill>
              </a:rPr>
              <a:t>дифференциальная нелинейность АЦП</a:t>
            </a:r>
          </a:p>
        </p:txBody>
      </p:sp>
      <p:pic>
        <p:nvPicPr>
          <p:cNvPr id="12" name="Рисунок 11" descr="Супер рисунок_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26331" y="1905001"/>
            <a:ext cx="4611105" cy="3439888"/>
          </a:xfrm>
          <a:prstGeom prst="rect">
            <a:avLst/>
          </a:prstGeom>
        </p:spPr>
      </p:pic>
      <p:pic>
        <p:nvPicPr>
          <p:cNvPr id="28674" name="Picture 2" descr="https://habrastorage.org/getpro/habr/upload_files/253/482/cdc/253482cdcf85d2833ade1ca0081a5968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9994" y="1240976"/>
            <a:ext cx="4449092" cy="2525162"/>
          </a:xfrm>
          <a:prstGeom prst="rect">
            <a:avLst/>
          </a:prstGeom>
          <a:noFill/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4BEDD9CD-E63E-4A03-3CF8-0305FFE0FC36}"/>
              </a:ext>
            </a:extLst>
          </p:cNvPr>
          <p:cNvSpPr txBox="1"/>
          <p:nvPr/>
        </p:nvSpPr>
        <p:spPr>
          <a:xfrm>
            <a:off x="575370" y="145585"/>
            <a:ext cx="5755999" cy="3340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71" dirty="0"/>
              <a:t>Испытательный стенд цифровых измерительных модулей (ЦИМ)</a:t>
            </a:r>
          </a:p>
        </p:txBody>
      </p:sp>
    </p:spTree>
    <p:extLst>
      <p:ext uri="{BB962C8B-B14F-4D97-AF65-F5344CB8AC3E}">
        <p14:creationId xmlns="" xmlns:p14="http://schemas.microsoft.com/office/powerpoint/2010/main" val="3817926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0017" y="438937"/>
            <a:ext cx="2564676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b="1" dirty="0"/>
              <a:t>Описание продукта и технологии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530017" y="118303"/>
            <a:ext cx="5755999" cy="3340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71" dirty="0"/>
              <a:t>Испытательный стенд цифровых измерительных модулей (ЦИМ)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530796" y="825139"/>
            <a:ext cx="1555682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dirty="0"/>
              <a:t>Описание продукта</a:t>
            </a: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 rot="16200000" flipH="1">
            <a:off x="1978905" y="3677077"/>
            <a:ext cx="5853212" cy="7891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159882" y="826672"/>
            <a:ext cx="1568571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dirty="0"/>
              <a:t>Технология проекта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5073508" y="1165892"/>
            <a:ext cx="4669205" cy="5378343"/>
          </a:xfrm>
          <a:prstGeom prst="roundRect">
            <a:avLst>
              <a:gd name="adj" fmla="val 2129"/>
            </a:avLst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indent="360000"/>
            <a:r>
              <a:rPr lang="ru-RU" sz="1400" b="0" i="0" dirty="0">
                <a:solidFill>
                  <a:srgbClr val="000000"/>
                </a:solidFill>
                <a:effectLst/>
              </a:rPr>
              <a:t>Продукт  использует классический гистограммный метод для определения статических характеристик АЦП: дифференциальной и интегральной нелинейности, аддитивной и мультипликативной погрешности</a:t>
            </a:r>
          </a:p>
          <a:p>
            <a:endParaRPr lang="ru-RU" sz="1290" dirty="0"/>
          </a:p>
          <a:p>
            <a:endParaRPr lang="ru-RU" sz="1290" dirty="0"/>
          </a:p>
          <a:p>
            <a:endParaRPr lang="ru-RU" sz="1290" dirty="0"/>
          </a:p>
          <a:p>
            <a:endParaRPr lang="ru-RU" sz="1290" dirty="0"/>
          </a:p>
          <a:p>
            <a:endParaRPr lang="ru-RU" sz="1290" dirty="0"/>
          </a:p>
          <a:p>
            <a:endParaRPr lang="ru-RU" sz="1290" dirty="0"/>
          </a:p>
          <a:p>
            <a:endParaRPr lang="ru-RU" sz="1290" dirty="0"/>
          </a:p>
          <a:p>
            <a:endParaRPr lang="ru-RU" sz="1290" dirty="0"/>
          </a:p>
          <a:p>
            <a:endParaRPr lang="ru-RU" sz="1290" dirty="0"/>
          </a:p>
          <a:p>
            <a:endParaRPr lang="ru-RU" sz="1290" dirty="0"/>
          </a:p>
          <a:p>
            <a:endParaRPr lang="ru-RU" sz="1290" dirty="0"/>
          </a:p>
          <a:p>
            <a:endParaRPr lang="ru-RU" sz="1290" dirty="0"/>
          </a:p>
          <a:p>
            <a:endParaRPr lang="ru-RU" sz="1290" dirty="0"/>
          </a:p>
          <a:p>
            <a:pPr indent="450000"/>
            <a:endParaRPr lang="ru-RU" sz="1290" b="0" i="0" dirty="0">
              <a:solidFill>
                <a:srgbClr val="000000"/>
              </a:solidFill>
              <a:effectLst/>
            </a:endParaRPr>
          </a:p>
          <a:p>
            <a:pPr indent="450000"/>
            <a:endParaRPr lang="ru-RU" sz="1290" dirty="0">
              <a:solidFill>
                <a:srgbClr val="000000"/>
              </a:solidFill>
            </a:endParaRPr>
          </a:p>
          <a:p>
            <a:pPr indent="360000"/>
            <a:endParaRPr lang="ru-RU" sz="1290" b="0" i="0" dirty="0">
              <a:solidFill>
                <a:srgbClr val="000000"/>
              </a:solidFill>
              <a:effectLst/>
            </a:endParaRPr>
          </a:p>
          <a:p>
            <a:pPr indent="360000"/>
            <a:endParaRPr lang="ru-RU" sz="1290" dirty="0">
              <a:solidFill>
                <a:srgbClr val="000000"/>
              </a:solidFill>
            </a:endParaRPr>
          </a:p>
          <a:p>
            <a:pPr indent="360000"/>
            <a:r>
              <a:rPr lang="ru-RU" sz="1400" b="0" i="0" dirty="0">
                <a:solidFill>
                  <a:srgbClr val="000000"/>
                </a:solidFill>
                <a:effectLst/>
              </a:rPr>
              <a:t>Типы испытываемых АЦП: последовательного приближения, параллельные АЦП прямого преобразования, параллельно-последовательные АЦП прямого преобразования.</a:t>
            </a:r>
            <a:endParaRPr lang="ru-RU" sz="1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61257" y="1165891"/>
            <a:ext cx="4493990" cy="5378343"/>
          </a:xfrm>
          <a:prstGeom prst="roundRect">
            <a:avLst>
              <a:gd name="adj" fmla="val 2129"/>
            </a:avLst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/>
            <a:r>
              <a:rPr lang="ru-RU" sz="1290" dirty="0">
                <a:solidFill>
                  <a:srgbClr val="000000"/>
                </a:solidFill>
              </a:rPr>
              <a:t>         </a:t>
            </a:r>
            <a:r>
              <a:rPr lang="ru-RU" sz="1400" b="0" i="0" dirty="0">
                <a:solidFill>
                  <a:srgbClr val="000000"/>
                </a:solidFill>
                <a:effectLst/>
              </a:rPr>
              <a:t>Аппаратно-программный автоматизированный комплекс метрологических испытаний, являющийся универсальным стендом для испытаний разных типов электронных измерительных преобразователей с цифровым выходом.</a:t>
            </a:r>
          </a:p>
          <a:p>
            <a:endParaRPr lang="ru-RU" sz="1290" b="0" i="0" dirty="0">
              <a:solidFill>
                <a:schemeClr val="tx1"/>
              </a:solidFill>
              <a:effectLst/>
            </a:endParaRPr>
          </a:p>
          <a:p>
            <a:pPr algn="just"/>
            <a:r>
              <a:rPr lang="ru-RU" sz="1290" dirty="0">
                <a:solidFill>
                  <a:schemeClr val="tx1"/>
                </a:solidFill>
              </a:rPr>
              <a:t>         </a:t>
            </a:r>
            <a:r>
              <a:rPr lang="ru-RU" sz="1400" dirty="0">
                <a:solidFill>
                  <a:schemeClr val="tx1"/>
                </a:solidFill>
              </a:rPr>
              <a:t>Данный стенд экономит время инженеров-испытателей за счет быстрого подключения к испытываемому модулю и автоматизации метрологических испытаний.</a:t>
            </a:r>
          </a:p>
        </p:txBody>
      </p:sp>
      <p:pic>
        <p:nvPicPr>
          <p:cNvPr id="8" name="Рисунок 7" descr="Лупа">
            <a:extLst>
              <a:ext uri="{FF2B5EF4-FFF2-40B4-BE49-F238E27FC236}">
                <a16:creationId xmlns="" xmlns:a16="http://schemas.microsoft.com/office/drawing/2014/main" id="{0AB0714C-D623-4409-F554-66600140E5F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4996" y="1220492"/>
            <a:ext cx="233823" cy="233823"/>
          </a:xfrm>
          <a:prstGeom prst="rect">
            <a:avLst/>
          </a:prstGeom>
        </p:spPr>
      </p:pic>
      <p:pic>
        <p:nvPicPr>
          <p:cNvPr id="10" name="Рисунок 9" descr="Лупа">
            <a:extLst>
              <a:ext uri="{FF2B5EF4-FFF2-40B4-BE49-F238E27FC236}">
                <a16:creationId xmlns="" xmlns:a16="http://schemas.microsoft.com/office/drawing/2014/main" id="{C21472B9-526D-9080-1BE4-17223E00250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7654" y="2470107"/>
            <a:ext cx="233823" cy="233823"/>
          </a:xfrm>
          <a:prstGeom prst="rect">
            <a:avLst/>
          </a:prstGeom>
        </p:spPr>
      </p:pic>
      <p:cxnSp>
        <p:nvCxnSpPr>
          <p:cNvPr id="13" name="Прямая соединительная линия 12">
            <a:extLst>
              <a:ext uri="{FF2B5EF4-FFF2-40B4-BE49-F238E27FC236}">
                <a16:creationId xmlns="" xmlns:a16="http://schemas.microsoft.com/office/drawing/2014/main" id="{87F99F49-3A44-D8A7-B4D1-1FF7F01E48AC}"/>
              </a:ext>
            </a:extLst>
          </p:cNvPr>
          <p:cNvCxnSpPr/>
          <p:nvPr/>
        </p:nvCxnSpPr>
        <p:spPr>
          <a:xfrm flipH="1">
            <a:off x="421157" y="3540251"/>
            <a:ext cx="422523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D5CE1D57-21FE-98D8-7798-2BA937702999}"/>
              </a:ext>
            </a:extLst>
          </p:cNvPr>
          <p:cNvSpPr txBox="1"/>
          <p:nvPr/>
        </p:nvSpPr>
        <p:spPr>
          <a:xfrm>
            <a:off x="435429" y="3682147"/>
            <a:ext cx="4294195" cy="29799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400" dirty="0">
                <a:solidFill>
                  <a:srgbClr val="000000"/>
                </a:solidFill>
                <a:effectLst/>
              </a:rPr>
              <a:t>      Контроль могут проходить АЦП с количеством разрядов до 16 и частотой обновления до 400 кГц.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ru-RU" sz="1400" dirty="0">
              <a:effectLst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srgbClr val="000000"/>
                </a:solidFill>
                <a:effectLst/>
              </a:rPr>
              <a:t>Поддерживаемые виды корпусов:</a:t>
            </a:r>
            <a:br>
              <a:rPr lang="ru-RU" sz="1400" dirty="0">
                <a:solidFill>
                  <a:srgbClr val="000000"/>
                </a:solidFill>
                <a:effectLst/>
              </a:rPr>
            </a:br>
            <a:r>
              <a:rPr lang="ru-RU" sz="1400" dirty="0">
                <a:solidFill>
                  <a:srgbClr val="000000"/>
                </a:solidFill>
                <a:effectLst/>
              </a:rPr>
              <a:t> 1. DIP (Dual In-</a:t>
            </a:r>
            <a:r>
              <a:rPr lang="ru-RU" sz="1400" dirty="0" err="1">
                <a:solidFill>
                  <a:srgbClr val="000000"/>
                </a:solidFill>
                <a:effectLst/>
              </a:rPr>
              <a:t>line</a:t>
            </a:r>
            <a:r>
              <a:rPr lang="ru-RU" sz="1400" dirty="0">
                <a:solidFill>
                  <a:srgbClr val="000000"/>
                </a:solidFill>
                <a:effectLst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</a:rPr>
              <a:t>Package</a:t>
            </a:r>
            <a:r>
              <a:rPr lang="ru-RU" sz="1400" dirty="0">
                <a:solidFill>
                  <a:srgbClr val="000000"/>
                </a:solidFill>
                <a:effectLst/>
              </a:rPr>
              <a:t>);</a:t>
            </a:r>
            <a:br>
              <a:rPr lang="ru-RU" sz="1400" dirty="0">
                <a:solidFill>
                  <a:srgbClr val="000000"/>
                </a:solidFill>
                <a:effectLst/>
              </a:rPr>
            </a:br>
            <a:r>
              <a:rPr lang="ru-RU" sz="1400" dirty="0">
                <a:solidFill>
                  <a:srgbClr val="000000"/>
                </a:solidFill>
                <a:effectLst/>
              </a:rPr>
              <a:t> 2. SOIC (Small </a:t>
            </a:r>
            <a:r>
              <a:rPr lang="ru-RU" sz="1400" dirty="0" err="1">
                <a:solidFill>
                  <a:srgbClr val="000000"/>
                </a:solidFill>
                <a:effectLst/>
              </a:rPr>
              <a:t>Outlinr</a:t>
            </a:r>
            <a:r>
              <a:rPr lang="ru-RU" sz="1400" dirty="0">
                <a:solidFill>
                  <a:srgbClr val="000000"/>
                </a:solidFill>
                <a:effectLst/>
              </a:rPr>
              <a:t> Integrated </a:t>
            </a:r>
            <a:r>
              <a:rPr lang="ru-RU" sz="1400" dirty="0" err="1">
                <a:solidFill>
                  <a:srgbClr val="000000"/>
                </a:solidFill>
                <a:effectLst/>
              </a:rPr>
              <a:t>Circuit</a:t>
            </a:r>
            <a:r>
              <a:rPr lang="ru-RU" sz="1400" dirty="0">
                <a:solidFill>
                  <a:srgbClr val="000000"/>
                </a:solidFill>
                <a:effectLst/>
              </a:rPr>
              <a:t>);</a:t>
            </a:r>
            <a:br>
              <a:rPr lang="ru-RU" sz="1400" dirty="0">
                <a:solidFill>
                  <a:srgbClr val="000000"/>
                </a:solidFill>
                <a:effectLst/>
              </a:rPr>
            </a:br>
            <a:r>
              <a:rPr lang="ru-RU" sz="1400" dirty="0">
                <a:solidFill>
                  <a:srgbClr val="000000"/>
                </a:solidFill>
                <a:effectLst/>
              </a:rPr>
              <a:t> 3. TQFP (</a:t>
            </a:r>
            <a:r>
              <a:rPr lang="ru-RU" sz="1400" dirty="0" err="1">
                <a:solidFill>
                  <a:srgbClr val="000000"/>
                </a:solidFill>
                <a:effectLst/>
              </a:rPr>
              <a:t>Thin</a:t>
            </a:r>
            <a:r>
              <a:rPr lang="ru-RU" sz="1400" dirty="0">
                <a:solidFill>
                  <a:srgbClr val="000000"/>
                </a:solidFill>
                <a:effectLst/>
              </a:rPr>
              <a:t> Quad </a:t>
            </a:r>
            <a:r>
              <a:rPr lang="ru-RU" sz="1400" dirty="0" err="1">
                <a:solidFill>
                  <a:srgbClr val="000000"/>
                </a:solidFill>
                <a:effectLst/>
              </a:rPr>
              <a:t>Flat</a:t>
            </a:r>
            <a:r>
              <a:rPr lang="ru-RU" sz="1400" dirty="0">
                <a:solidFill>
                  <a:srgbClr val="000000"/>
                </a:solidFill>
                <a:effectLst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</a:rPr>
              <a:t>Package</a:t>
            </a:r>
            <a:r>
              <a:rPr lang="ru-RU" sz="1400" dirty="0">
                <a:solidFill>
                  <a:srgbClr val="000000"/>
                </a:solidFill>
                <a:effectLst/>
              </a:rPr>
              <a:t>).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endParaRPr lang="ru-RU" sz="1400" dirty="0">
              <a:solidFill>
                <a:srgbClr val="000000"/>
              </a:solidFill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srgbClr val="000000"/>
                </a:solidFill>
                <a:effectLst/>
              </a:rPr>
              <a:t>Диапазон подаваемого напряжения составляет от</a:t>
            </a:r>
            <a:endParaRPr lang="ru-RU" sz="1400" dirty="0">
              <a:effectLst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400" dirty="0">
                <a:solidFill>
                  <a:srgbClr val="000000"/>
                </a:solidFill>
                <a:effectLst/>
              </a:rPr>
              <a:t>-10 до 10 В.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ru-RU" sz="1400" dirty="0">
              <a:solidFill>
                <a:srgbClr val="000000"/>
              </a:solidFill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srgbClr val="000000"/>
                </a:solidFill>
                <a:effectLst/>
              </a:rPr>
              <a:t>Максимальное количество поддерживаемых выводов ЦИМ до 28.</a:t>
            </a:r>
            <a:endParaRPr lang="ru-RU" sz="1400" dirty="0">
              <a:effectLst/>
            </a:endParaRPr>
          </a:p>
        </p:txBody>
      </p:sp>
      <p:pic>
        <p:nvPicPr>
          <p:cNvPr id="17" name="Рисунок 16" descr="Одна шестеренка">
            <a:extLst>
              <a:ext uri="{FF2B5EF4-FFF2-40B4-BE49-F238E27FC236}">
                <a16:creationId xmlns="" xmlns:a16="http://schemas.microsoft.com/office/drawing/2014/main" id="{3DBB392D-DEDD-CF17-1A7A-D314F5EA66C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26460" y="3717737"/>
            <a:ext cx="259447" cy="259447"/>
          </a:xfrm>
          <a:prstGeom prst="rect">
            <a:avLst/>
          </a:prstGeom>
        </p:spPr>
      </p:pic>
      <p:pic>
        <p:nvPicPr>
          <p:cNvPr id="25" name="Рисунок 24" descr="Голова с шестеренками">
            <a:extLst>
              <a:ext uri="{FF2B5EF4-FFF2-40B4-BE49-F238E27FC236}">
                <a16:creationId xmlns="" xmlns:a16="http://schemas.microsoft.com/office/drawing/2014/main" id="{753C2A5E-AA75-FFD8-07C7-4F8DBA85A28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269950" y="1232918"/>
            <a:ext cx="221397" cy="221397"/>
          </a:xfrm>
          <a:prstGeom prst="rect">
            <a:avLst/>
          </a:prstGeom>
        </p:spPr>
      </p:pic>
      <p:pic>
        <p:nvPicPr>
          <p:cNvPr id="26" name="Рисунок 25" descr="Голова с шестеренками">
            <a:extLst>
              <a:ext uri="{FF2B5EF4-FFF2-40B4-BE49-F238E27FC236}">
                <a16:creationId xmlns="" xmlns:a16="http://schemas.microsoft.com/office/drawing/2014/main" id="{5CD44421-B019-2207-FC15-01B999A673A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269950" y="5434811"/>
            <a:ext cx="221397" cy="221397"/>
          </a:xfrm>
          <a:prstGeom prst="rect">
            <a:avLst/>
          </a:prstGeom>
        </p:spPr>
      </p:pic>
      <p:pic>
        <p:nvPicPr>
          <p:cNvPr id="21" name="Рисунок 20" descr="Супер рисунок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148331" y="2276124"/>
            <a:ext cx="4485528" cy="271135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28011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68031" y="464209"/>
            <a:ext cx="1261884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b="1" dirty="0"/>
              <a:t>Рынок проекта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668031" y="211866"/>
            <a:ext cx="5159682" cy="3340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71" dirty="0"/>
              <a:t>Испытательный стенд цифровых измерительных модулей</a:t>
            </a:r>
          </a:p>
        </p:txBody>
      </p:sp>
      <p:pic>
        <p:nvPicPr>
          <p:cNvPr id="3" name="Picture 2" descr="https://sun9-70.userapi.com/impg/AQKmLPbnhE1HFiowKOmW_MqlLvZ_dOXCs7y3xg/cgsXkP6Wr14.jpg?size=1096x548&amp;quality=95&amp;sign=8266f9c644e3e872fe9eece74869b782&amp;type=album">
            <a:extLst>
              <a:ext uri="{FF2B5EF4-FFF2-40B4-BE49-F238E27FC236}">
                <a16:creationId xmlns="" xmlns:a16="http://schemas.microsoft.com/office/drawing/2014/main" id="{2AA7563C-C7DF-19BA-A39E-BB40A8AA97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820" y="1129936"/>
            <a:ext cx="9064617" cy="448075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9739737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21635" y="464209"/>
            <a:ext cx="1055995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b="1" dirty="0"/>
              <a:t>Конкуренты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22AF0818-DC77-FF9F-4C17-853E6A79DBE3}"/>
              </a:ext>
            </a:extLst>
          </p:cNvPr>
          <p:cNvSpPr txBox="1"/>
          <p:nvPr/>
        </p:nvSpPr>
        <p:spPr>
          <a:xfrm>
            <a:off x="621635" y="108214"/>
            <a:ext cx="5159682" cy="3340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71" dirty="0"/>
              <a:t>Испытательный стенд цифровых измерительных модулей</a:t>
            </a:r>
          </a:p>
        </p:txBody>
      </p:sp>
      <p:graphicFrame>
        <p:nvGraphicFramePr>
          <p:cNvPr id="5" name="Таблица 8">
            <a:extLst>
              <a:ext uri="{FF2B5EF4-FFF2-40B4-BE49-F238E27FC236}">
                <a16:creationId xmlns="" xmlns:a16="http://schemas.microsoft.com/office/drawing/2014/main" id="{3815C8D8-5F24-1770-DC4D-321C1BB874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613439793"/>
              </p:ext>
            </p:extLst>
          </p:nvPr>
        </p:nvGraphicFramePr>
        <p:xfrm>
          <a:off x="287784" y="1292017"/>
          <a:ext cx="9330432" cy="4904707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2332608">
                  <a:extLst>
                    <a:ext uri="{9D8B030D-6E8A-4147-A177-3AD203B41FA5}">
                      <a16:colId xmlns="" xmlns:a16="http://schemas.microsoft.com/office/drawing/2014/main" val="2227721544"/>
                    </a:ext>
                  </a:extLst>
                </a:gridCol>
                <a:gridCol w="2332608">
                  <a:extLst>
                    <a:ext uri="{9D8B030D-6E8A-4147-A177-3AD203B41FA5}">
                      <a16:colId xmlns="" xmlns:a16="http://schemas.microsoft.com/office/drawing/2014/main" val="283546061"/>
                    </a:ext>
                  </a:extLst>
                </a:gridCol>
                <a:gridCol w="2332608">
                  <a:extLst>
                    <a:ext uri="{9D8B030D-6E8A-4147-A177-3AD203B41FA5}">
                      <a16:colId xmlns="" xmlns:a16="http://schemas.microsoft.com/office/drawing/2014/main" val="2406336805"/>
                    </a:ext>
                  </a:extLst>
                </a:gridCol>
                <a:gridCol w="2332608">
                  <a:extLst>
                    <a:ext uri="{9D8B030D-6E8A-4147-A177-3AD203B41FA5}">
                      <a16:colId xmlns="" xmlns:a16="http://schemas.microsoft.com/office/drawing/2014/main" val="1978146700"/>
                    </a:ext>
                  </a:extLst>
                </a:gridCol>
              </a:tblGrid>
              <a:tr h="1342618">
                <a:tc>
                  <a:txBody>
                    <a:bodyPr/>
                    <a:lstStyle/>
                    <a:p>
                      <a:pPr marL="0" lvl="0" algn="l" defTabSz="839876" rtl="0" hangingPunct="1"/>
                      <a:endParaRPr lang="ru-RU" sz="1700" b="1" kern="1200" dirty="0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>
                    <a:lnR w="12701" cap="flat" cmpd="sng" algn="ctr">
                      <a:solidFill>
                        <a:srgbClr val="0C0C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1" cap="flat" cmpd="sng" algn="ctr">
                      <a:solidFill>
                        <a:srgbClr val="0C0C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ru-RU" dirty="0">
                          <a:solidFill>
                            <a:srgbClr val="0C0C0C"/>
                          </a:solidFill>
                          <a:latin typeface="Calibri"/>
                        </a:rPr>
                        <a:t>Разрешение испытываемого ЦИМ или АЦП</a:t>
                      </a:r>
                    </a:p>
                  </a:txBody>
                  <a:tcPr anchor="ctr">
                    <a:lnL w="12701" cap="flat" cmpd="sng" algn="ctr">
                      <a:solidFill>
                        <a:srgbClr val="0C0C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C0C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1" cap="flat" cmpd="sng" algn="ctr">
                      <a:solidFill>
                        <a:srgbClr val="0C0C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defTabSz="839876" rtl="0" eaLnBrk="1" latinLnBrk="0" hangingPunct="1"/>
                      <a:r>
                        <a:rPr lang="ru-RU" sz="1700" b="1" kern="1200" dirty="0">
                          <a:solidFill>
                            <a:srgbClr val="0C0C0C"/>
                          </a:solidFill>
                          <a:latin typeface="Calibri"/>
                          <a:ea typeface="+mn-ea"/>
                          <a:cs typeface="+mn-cs"/>
                        </a:rPr>
                        <a:t>Амплитудный диапазон испытываемого АЦП</a:t>
                      </a:r>
                    </a:p>
                  </a:txBody>
                  <a:tcPr anchor="ctr">
                    <a:lnL w="12701" cap="flat" cmpd="sng" algn="ctr">
                      <a:solidFill>
                        <a:srgbClr val="0C0C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C0C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1" cap="flat" cmpd="sng" algn="ctr">
                      <a:solidFill>
                        <a:srgbClr val="0C0C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ru-RU" sz="1800" dirty="0">
                          <a:solidFill>
                            <a:srgbClr val="0C0C0C"/>
                          </a:solidFill>
                        </a:rPr>
                        <a:t>Стоимость</a:t>
                      </a:r>
                      <a:r>
                        <a:rPr lang="ru-RU" sz="1200" dirty="0">
                          <a:solidFill>
                            <a:srgbClr val="0C0C0C"/>
                          </a:solidFill>
                        </a:rPr>
                        <a:t> </a:t>
                      </a:r>
                    </a:p>
                  </a:txBody>
                  <a:tcPr anchor="ctr">
                    <a:lnL w="12701" cap="flat" cmpd="sng" algn="ctr">
                      <a:solidFill>
                        <a:srgbClr val="0C0C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C0C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1" cap="flat" cmpd="sng" algn="ctr">
                      <a:solidFill>
                        <a:srgbClr val="0C0C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468207300"/>
                  </a:ext>
                </a:extLst>
              </a:tr>
              <a:tr h="984216">
                <a:tc>
                  <a:txBody>
                    <a:bodyPr/>
                    <a:lstStyle/>
                    <a:p>
                      <a:pPr marL="0" lvl="0" algn="ctr" defTabSz="839876" rtl="0" eaLnBrk="1" latinLnBrk="0" hangingPunct="1">
                        <a:buNone/>
                      </a:pPr>
                      <a:r>
                        <a:rPr lang="ru-RU" dirty="0"/>
                        <a:t> </a:t>
                      </a:r>
                      <a:r>
                        <a:rPr lang="ru-RU" sz="17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Система </a:t>
                      </a:r>
                      <a:r>
                        <a:rPr lang="en-US" sz="17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J750Ex-HD</a:t>
                      </a:r>
                      <a:endParaRPr lang="ru-RU" sz="17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R w="12701" cap="flat" cmpd="sng" algn="ctr">
                      <a:solidFill>
                        <a:srgbClr val="0C0C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C0C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C0C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defTabSz="839876" rtl="0" eaLnBrk="1" latinLnBrk="0" hangingPunct="1">
                        <a:buNone/>
                      </a:pPr>
                      <a:r>
                        <a:rPr lang="ru-RU" sz="17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 anchor="ctr">
                    <a:lnL w="12701" cap="flat" cmpd="sng" algn="ctr">
                      <a:solidFill>
                        <a:srgbClr val="0C0C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C0C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C0C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C0C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defTabSz="839876" rtl="0" eaLnBrk="1" latinLnBrk="0" hangingPunct="1"/>
                      <a:r>
                        <a:rPr lang="ru-RU" sz="17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-10 до 10 В</a:t>
                      </a:r>
                    </a:p>
                  </a:txBody>
                  <a:tcPr anchor="ctr">
                    <a:lnL w="12701" cap="flat" cmpd="sng" algn="ctr">
                      <a:solidFill>
                        <a:srgbClr val="0C0C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C0C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C0C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C0C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defTabSz="839876" rtl="0" eaLnBrk="1" latinLnBrk="0" hangingPunct="1"/>
                      <a:r>
                        <a:rPr lang="ru-RU" sz="17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Более 10 млн руб. </a:t>
                      </a:r>
                    </a:p>
                  </a:txBody>
                  <a:tcPr anchor="ctr">
                    <a:lnL w="12701" cap="flat" cmpd="sng" algn="ctr">
                      <a:solidFill>
                        <a:srgbClr val="0C0C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C0C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C0C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C0C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983201799"/>
                  </a:ext>
                </a:extLst>
              </a:tr>
              <a:tr h="984216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7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Автоматизированная система параметрического контроля АЦП ЦАП на базе NI PXI</a:t>
                      </a:r>
                    </a:p>
                  </a:txBody>
                  <a:tcPr anchor="b">
                    <a:lnR w="12701" cap="flat" cmpd="sng" algn="ctr">
                      <a:solidFill>
                        <a:srgbClr val="0C0C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C0C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C0C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defTabSz="839876" rtl="0" eaLnBrk="1" latinLnBrk="0" hangingPunct="1">
                        <a:buNone/>
                      </a:pPr>
                      <a:r>
                        <a:rPr lang="ru-RU" sz="17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 anchor="ctr">
                    <a:lnL w="12701" cap="flat" cmpd="sng" algn="ctr">
                      <a:solidFill>
                        <a:srgbClr val="0C0C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C0C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C0C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C0C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defTabSz="839876" rtl="0" eaLnBrk="1" latinLnBrk="0" hangingPunct="1"/>
                      <a:r>
                        <a:rPr lang="ru-RU" sz="17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-10 до 10 В</a:t>
                      </a:r>
                    </a:p>
                  </a:txBody>
                  <a:tcPr anchor="ctr">
                    <a:lnL w="12701" cap="flat" cmpd="sng" algn="ctr">
                      <a:solidFill>
                        <a:srgbClr val="0C0C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C0C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C0C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C0C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defTabSz="839876" rtl="0" eaLnBrk="1" latinLnBrk="0" hangingPunct="1"/>
                      <a:r>
                        <a:rPr lang="ru-RU" sz="17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Около 10 млн руб.</a:t>
                      </a:r>
                    </a:p>
                  </a:txBody>
                  <a:tcPr anchor="ctr">
                    <a:lnL w="12701" cap="flat" cmpd="sng" algn="ctr">
                      <a:solidFill>
                        <a:srgbClr val="0C0C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C0C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C0C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C0C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89620160"/>
                  </a:ext>
                </a:extLst>
              </a:tr>
              <a:tr h="1191033">
                <a:tc>
                  <a:txBody>
                    <a:bodyPr/>
                    <a:lstStyle/>
                    <a:p>
                      <a:pPr lvl="0" algn="ctr"/>
                      <a:r>
                        <a:rPr lang="ru-RU" b="1" dirty="0"/>
                        <a:t>Наш продукт</a:t>
                      </a:r>
                    </a:p>
                  </a:txBody>
                  <a:tcPr anchor="ctr">
                    <a:lnR w="12701" cap="flat" cmpd="sng" algn="ctr">
                      <a:solidFill>
                        <a:srgbClr val="0C0C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C0C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C0C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defTabSz="839876" rtl="0" eaLnBrk="1" latinLnBrk="0" hangingPunct="1"/>
                      <a:r>
                        <a:rPr lang="ru-RU" sz="17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 anchor="ctr">
                    <a:lnL w="12701" cap="flat" cmpd="sng" algn="ctr">
                      <a:solidFill>
                        <a:srgbClr val="0C0C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C0C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C0C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C0C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defTabSz="839876" rtl="0" eaLnBrk="1" latinLnBrk="0" hangingPunct="1"/>
                      <a:r>
                        <a:rPr lang="ru-RU" sz="17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-10 до 10 В</a:t>
                      </a:r>
                    </a:p>
                  </a:txBody>
                  <a:tcPr anchor="ctr">
                    <a:lnL w="12701" cap="flat" cmpd="sng" algn="ctr">
                      <a:solidFill>
                        <a:srgbClr val="0C0C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C0C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C0C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C0C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defTabSz="839876" rtl="0" eaLnBrk="1" latinLnBrk="0" hangingPunct="1"/>
                      <a:r>
                        <a:rPr lang="ru-RU" sz="17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Около 5 млн руб.</a:t>
                      </a:r>
                    </a:p>
                  </a:txBody>
                  <a:tcPr anchor="ctr">
                    <a:lnL w="12701" cap="flat" cmpd="sng" algn="ctr">
                      <a:solidFill>
                        <a:srgbClr val="0C0C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C0C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C0C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C0C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830848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1595530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21635" y="464209"/>
            <a:ext cx="1274644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b="1" dirty="0"/>
              <a:t>Бизнес-модель</a:t>
            </a: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BEA1EC54-4572-CF59-E329-99768900E37F}"/>
              </a:ext>
            </a:extLst>
          </p:cNvPr>
          <p:cNvSpPr txBox="1"/>
          <p:nvPr/>
        </p:nvSpPr>
        <p:spPr>
          <a:xfrm>
            <a:off x="621635" y="135175"/>
            <a:ext cx="5159682" cy="3340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71" dirty="0"/>
              <a:t>Испытательный стенд цифровых измерительных модулей</a:t>
            </a:r>
          </a:p>
        </p:txBody>
      </p:sp>
      <p:pic>
        <p:nvPicPr>
          <p:cNvPr id="4" name="Рисунок 7">
            <a:extLst>
              <a:ext uri="{FF2B5EF4-FFF2-40B4-BE49-F238E27FC236}">
                <a16:creationId xmlns="" xmlns:a16="http://schemas.microsoft.com/office/drawing/2014/main" id="{C5139A26-3813-6B27-7E62-E2BE4DDCD9A2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4295" y="1283260"/>
            <a:ext cx="9377409" cy="512459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CAC3EF2A-CD18-A1CA-ED06-2D30007A82C6}"/>
              </a:ext>
            </a:extLst>
          </p:cNvPr>
          <p:cNvSpPr txBox="1"/>
          <p:nvPr/>
        </p:nvSpPr>
        <p:spPr>
          <a:xfrm>
            <a:off x="748710" y="1944210"/>
            <a:ext cx="1328863" cy="25530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290" dirty="0">
                <a:solidFill>
                  <a:srgbClr val="000000"/>
                </a:solidFill>
              </a:rPr>
              <a:t>О</a:t>
            </a:r>
            <a:r>
              <a:rPr lang="ru-RU" sz="1290" dirty="0">
                <a:solidFill>
                  <a:srgbClr val="000000"/>
                </a:solidFill>
                <a:effectLst/>
              </a:rPr>
              <a:t>нлайн площадки для продажи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ru-RU" sz="1290" dirty="0">
              <a:effectLst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290" dirty="0">
                <a:solidFill>
                  <a:srgbClr val="000000"/>
                </a:solidFill>
              </a:rPr>
              <a:t>Р</a:t>
            </a:r>
            <a:r>
              <a:rPr lang="ru-RU" sz="1290" dirty="0">
                <a:solidFill>
                  <a:srgbClr val="000000"/>
                </a:solidFill>
                <a:effectLst/>
              </a:rPr>
              <a:t>екламные агентства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ru-RU" sz="1290" dirty="0">
              <a:effectLst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290" dirty="0">
                <a:solidFill>
                  <a:srgbClr val="000000"/>
                </a:solidFill>
              </a:rPr>
              <a:t>П</a:t>
            </a:r>
            <a:r>
              <a:rPr lang="ru-RU" sz="1290" dirty="0">
                <a:solidFill>
                  <a:srgbClr val="000000"/>
                </a:solidFill>
                <a:effectLst/>
              </a:rPr>
              <a:t>редприятия производящие оборудование и мелкие детали</a:t>
            </a:r>
            <a:endParaRPr lang="ru-RU" sz="1290" dirty="0">
              <a:effectLst/>
            </a:endParaRPr>
          </a:p>
          <a:p>
            <a:endParaRPr lang="ru-RU" dirty="0"/>
          </a:p>
        </p:txBody>
      </p:sp>
      <p:pic>
        <p:nvPicPr>
          <p:cNvPr id="9" name="Рисунок 8" descr="Рукопожатие">
            <a:extLst>
              <a:ext uri="{FF2B5EF4-FFF2-40B4-BE49-F238E27FC236}">
                <a16:creationId xmlns="" xmlns:a16="http://schemas.microsoft.com/office/drawing/2014/main" id="{0C5E4065-FE09-6846-C972-AE151DD9DBE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2712" y="1990381"/>
            <a:ext cx="235998" cy="235998"/>
          </a:xfrm>
          <a:prstGeom prst="rect">
            <a:avLst/>
          </a:prstGeom>
        </p:spPr>
      </p:pic>
      <p:pic>
        <p:nvPicPr>
          <p:cNvPr id="10" name="Рисунок 9" descr="Рукопожатие">
            <a:extLst>
              <a:ext uri="{FF2B5EF4-FFF2-40B4-BE49-F238E27FC236}">
                <a16:creationId xmlns="" xmlns:a16="http://schemas.microsoft.com/office/drawing/2014/main" id="{C140BC4D-A28D-BCF5-D1FA-5E2D211F4A9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3636" y="3357855"/>
            <a:ext cx="235998" cy="235998"/>
          </a:xfrm>
          <a:prstGeom prst="rect">
            <a:avLst/>
          </a:prstGeom>
        </p:spPr>
      </p:pic>
      <p:pic>
        <p:nvPicPr>
          <p:cNvPr id="11" name="Рисунок 10" descr="Рукопожатие">
            <a:extLst>
              <a:ext uri="{FF2B5EF4-FFF2-40B4-BE49-F238E27FC236}">
                <a16:creationId xmlns="" xmlns:a16="http://schemas.microsoft.com/office/drawing/2014/main" id="{D318FC44-0DCD-FCC7-5C65-2F27DCD2AF7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2712" y="2755222"/>
            <a:ext cx="235998" cy="23599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0D4A3CB0-EB5D-DCF0-3D9F-114A9E56E1EB}"/>
              </a:ext>
            </a:extLst>
          </p:cNvPr>
          <p:cNvSpPr txBox="1"/>
          <p:nvPr/>
        </p:nvSpPr>
        <p:spPr>
          <a:xfrm>
            <a:off x="584452" y="5628693"/>
            <a:ext cx="2327424" cy="687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290" i="1" dirty="0">
                <a:solidFill>
                  <a:srgbClr val="000000"/>
                </a:solidFill>
                <a:effectLst/>
              </a:rPr>
              <a:t> </a:t>
            </a:r>
            <a:r>
              <a:rPr lang="ru-RU" sz="1290" i="1" dirty="0">
                <a:solidFill>
                  <a:srgbClr val="000000"/>
                </a:solidFill>
              </a:rPr>
              <a:t>З</a:t>
            </a:r>
            <a:r>
              <a:rPr lang="ru-RU" sz="1290" i="1" dirty="0">
                <a:solidFill>
                  <a:srgbClr val="000000"/>
                </a:solidFill>
                <a:effectLst/>
              </a:rPr>
              <a:t>арплата работникам</a:t>
            </a:r>
            <a:endParaRPr lang="ru-RU" sz="1290" dirty="0">
              <a:effectLst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290" i="1" dirty="0">
                <a:solidFill>
                  <a:srgbClr val="000000"/>
                </a:solidFill>
                <a:effectLst/>
              </a:rPr>
              <a:t> </a:t>
            </a:r>
            <a:r>
              <a:rPr lang="ru-RU" sz="1290" i="1" dirty="0">
                <a:solidFill>
                  <a:srgbClr val="000000"/>
                </a:solidFill>
              </a:rPr>
              <a:t>А</a:t>
            </a:r>
            <a:r>
              <a:rPr lang="ru-RU" sz="1290" i="1" dirty="0">
                <a:solidFill>
                  <a:srgbClr val="000000"/>
                </a:solidFill>
                <a:effectLst/>
              </a:rPr>
              <a:t>ренда</a:t>
            </a:r>
            <a:endParaRPr lang="ru-RU" sz="1290" dirty="0">
              <a:effectLst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290" i="1" dirty="0">
                <a:solidFill>
                  <a:srgbClr val="000000"/>
                </a:solidFill>
                <a:effectLst/>
              </a:rPr>
              <a:t> </a:t>
            </a:r>
            <a:r>
              <a:rPr lang="ru-RU" sz="1290" i="1" dirty="0">
                <a:solidFill>
                  <a:srgbClr val="000000"/>
                </a:solidFill>
              </a:rPr>
              <a:t>П</a:t>
            </a:r>
            <a:r>
              <a:rPr lang="ru-RU" sz="1290" i="1" dirty="0">
                <a:solidFill>
                  <a:srgbClr val="000000"/>
                </a:solidFill>
                <a:effectLst/>
              </a:rPr>
              <a:t>роизводственные расходы</a:t>
            </a:r>
            <a:endParaRPr lang="ru-RU" sz="1290" dirty="0">
              <a:effectLst/>
            </a:endParaRPr>
          </a:p>
        </p:txBody>
      </p:sp>
      <p:pic>
        <p:nvPicPr>
          <p:cNvPr id="15" name="Рисунок 14" descr="Монеты">
            <a:extLst>
              <a:ext uri="{FF2B5EF4-FFF2-40B4-BE49-F238E27FC236}">
                <a16:creationId xmlns="" xmlns:a16="http://schemas.microsoft.com/office/drawing/2014/main" id="{5CD5ABDE-3C1E-88FF-EB15-C532CD65B76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4305" y="5628693"/>
            <a:ext cx="206406" cy="206406"/>
          </a:xfrm>
          <a:prstGeom prst="rect">
            <a:avLst/>
          </a:prstGeom>
        </p:spPr>
      </p:pic>
      <p:pic>
        <p:nvPicPr>
          <p:cNvPr id="16" name="Рисунок 15" descr="Монеты">
            <a:extLst>
              <a:ext uri="{FF2B5EF4-FFF2-40B4-BE49-F238E27FC236}">
                <a16:creationId xmlns="" xmlns:a16="http://schemas.microsoft.com/office/drawing/2014/main" id="{AEBEC436-9CB2-8770-C25B-71E7BA1EE86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4305" y="5846202"/>
            <a:ext cx="206406" cy="206406"/>
          </a:xfrm>
          <a:prstGeom prst="rect">
            <a:avLst/>
          </a:prstGeom>
        </p:spPr>
      </p:pic>
      <p:pic>
        <p:nvPicPr>
          <p:cNvPr id="17" name="Рисунок 16" descr="Монеты">
            <a:extLst>
              <a:ext uri="{FF2B5EF4-FFF2-40B4-BE49-F238E27FC236}">
                <a16:creationId xmlns="" xmlns:a16="http://schemas.microsoft.com/office/drawing/2014/main" id="{99EC463A-8F1B-5D6B-A40B-87D078BB14E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5050" y="6052608"/>
            <a:ext cx="206406" cy="20640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63D46709-8C0B-2FC4-E00F-E33AF8DDCE51}"/>
              </a:ext>
            </a:extLst>
          </p:cNvPr>
          <p:cNvSpPr txBox="1"/>
          <p:nvPr/>
        </p:nvSpPr>
        <p:spPr>
          <a:xfrm>
            <a:off x="3000256" y="5628693"/>
            <a:ext cx="2246446" cy="687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290" dirty="0">
                <a:solidFill>
                  <a:srgbClr val="000000"/>
                </a:solidFill>
              </a:rPr>
              <a:t>П</a:t>
            </a:r>
            <a:r>
              <a:rPr lang="ru-RU" sz="1290" dirty="0">
                <a:solidFill>
                  <a:srgbClr val="000000"/>
                </a:solidFill>
                <a:effectLst/>
              </a:rPr>
              <a:t>роцент с продажи для партнеров</a:t>
            </a:r>
            <a:endParaRPr lang="ru-RU" sz="1290" dirty="0">
              <a:effectLst/>
            </a:endParaRPr>
          </a:p>
          <a:p>
            <a:r>
              <a:rPr lang="ru-RU" sz="1290" dirty="0">
                <a:solidFill>
                  <a:srgbClr val="000000"/>
                </a:solidFill>
              </a:rPr>
              <a:t>Н</a:t>
            </a:r>
            <a:r>
              <a:rPr lang="ru-RU" sz="1290" dirty="0">
                <a:solidFill>
                  <a:srgbClr val="000000"/>
                </a:solidFill>
                <a:effectLst/>
              </a:rPr>
              <a:t>епредвиденные расходы</a:t>
            </a:r>
            <a:endParaRPr lang="ru-RU" sz="1290" dirty="0"/>
          </a:p>
        </p:txBody>
      </p:sp>
      <p:pic>
        <p:nvPicPr>
          <p:cNvPr id="19" name="Рисунок 18" descr="Монеты">
            <a:extLst>
              <a:ext uri="{FF2B5EF4-FFF2-40B4-BE49-F238E27FC236}">
                <a16:creationId xmlns="" xmlns:a16="http://schemas.microsoft.com/office/drawing/2014/main" id="{8849E3CB-9C77-1B08-7565-0E7CD852701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817550" y="6052608"/>
            <a:ext cx="206406" cy="206406"/>
          </a:xfrm>
          <a:prstGeom prst="rect">
            <a:avLst/>
          </a:prstGeom>
        </p:spPr>
      </p:pic>
      <p:pic>
        <p:nvPicPr>
          <p:cNvPr id="20" name="Рисунок 19" descr="Монеты">
            <a:extLst>
              <a:ext uri="{FF2B5EF4-FFF2-40B4-BE49-F238E27FC236}">
                <a16:creationId xmlns="" xmlns:a16="http://schemas.microsoft.com/office/drawing/2014/main" id="{51F15E53-9A60-2A0B-869C-CBD4EA47C3D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817550" y="5678871"/>
            <a:ext cx="206406" cy="206406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4F73C5A1-6D72-2D1C-88F7-29B4A5D7D175}"/>
              </a:ext>
            </a:extLst>
          </p:cNvPr>
          <p:cNvSpPr txBox="1"/>
          <p:nvPr/>
        </p:nvSpPr>
        <p:spPr>
          <a:xfrm>
            <a:off x="2269922" y="3978043"/>
            <a:ext cx="1748901" cy="10849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290" dirty="0">
                <a:solidFill>
                  <a:srgbClr val="000000"/>
                </a:solidFill>
              </a:rPr>
              <a:t>С</a:t>
            </a:r>
            <a:r>
              <a:rPr lang="ru-RU" sz="1290" dirty="0">
                <a:solidFill>
                  <a:srgbClr val="000000"/>
                </a:solidFill>
                <a:effectLst/>
              </a:rPr>
              <a:t>отрудники</a:t>
            </a:r>
          </a:p>
          <a:p>
            <a:pPr>
              <a:lnSpc>
                <a:spcPct val="50000"/>
              </a:lnSpc>
              <a:spcBef>
                <a:spcPts val="0"/>
              </a:spcBef>
              <a:spcAft>
                <a:spcPts val="0"/>
              </a:spcAft>
            </a:pPr>
            <a:endParaRPr lang="ru-RU" sz="1290" dirty="0">
              <a:effectLst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290" dirty="0">
                <a:solidFill>
                  <a:srgbClr val="000000"/>
                </a:solidFill>
              </a:rPr>
              <a:t>П</a:t>
            </a:r>
            <a:r>
              <a:rPr lang="ru-RU" sz="1290" dirty="0">
                <a:solidFill>
                  <a:srgbClr val="000000"/>
                </a:solidFill>
                <a:effectLst/>
              </a:rPr>
              <a:t>атент</a:t>
            </a:r>
          </a:p>
          <a:p>
            <a:pPr>
              <a:lnSpc>
                <a:spcPct val="50000"/>
              </a:lnSpc>
              <a:spcBef>
                <a:spcPts val="0"/>
              </a:spcBef>
              <a:spcAft>
                <a:spcPts val="0"/>
              </a:spcAft>
            </a:pPr>
            <a:endParaRPr lang="ru-RU" sz="1290" dirty="0">
              <a:effectLst/>
            </a:endParaRPr>
          </a:p>
          <a:p>
            <a:r>
              <a:rPr lang="ru-RU" sz="1290" dirty="0">
                <a:solidFill>
                  <a:srgbClr val="000000"/>
                </a:solidFill>
              </a:rPr>
              <a:t>П</a:t>
            </a:r>
            <a:r>
              <a:rPr lang="ru-RU" sz="1290" dirty="0">
                <a:solidFill>
                  <a:srgbClr val="000000"/>
                </a:solidFill>
                <a:effectLst/>
              </a:rPr>
              <a:t>рочное финансовое положение</a:t>
            </a:r>
            <a:endParaRPr lang="ru-RU" sz="1290" dirty="0"/>
          </a:p>
        </p:txBody>
      </p:sp>
      <p:pic>
        <p:nvPicPr>
          <p:cNvPr id="23" name="Рисунок 22" descr="Список (справа налево)">
            <a:extLst>
              <a:ext uri="{FF2B5EF4-FFF2-40B4-BE49-F238E27FC236}">
                <a16:creationId xmlns="" xmlns:a16="http://schemas.microsoft.com/office/drawing/2014/main" id="{7474D6FD-3CE5-E7E1-45F5-3AAC278D841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130839" y="4035859"/>
            <a:ext cx="182732" cy="182732"/>
          </a:xfrm>
          <a:prstGeom prst="rect">
            <a:avLst/>
          </a:prstGeom>
        </p:spPr>
      </p:pic>
      <p:pic>
        <p:nvPicPr>
          <p:cNvPr id="24" name="Рисунок 23" descr="Список (справа налево)">
            <a:extLst>
              <a:ext uri="{FF2B5EF4-FFF2-40B4-BE49-F238E27FC236}">
                <a16:creationId xmlns="" xmlns:a16="http://schemas.microsoft.com/office/drawing/2014/main" id="{5B624495-06AC-24D3-44B2-1AE8FB0ED68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130839" y="4342701"/>
            <a:ext cx="182732" cy="182732"/>
          </a:xfrm>
          <a:prstGeom prst="rect">
            <a:avLst/>
          </a:prstGeom>
        </p:spPr>
      </p:pic>
      <p:pic>
        <p:nvPicPr>
          <p:cNvPr id="25" name="Рисунок 24" descr="Список (справа налево)">
            <a:extLst>
              <a:ext uri="{FF2B5EF4-FFF2-40B4-BE49-F238E27FC236}">
                <a16:creationId xmlns="" xmlns:a16="http://schemas.microsoft.com/office/drawing/2014/main" id="{F72B9872-7DB7-2C65-879D-A3ABF7FAED4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130839" y="4649544"/>
            <a:ext cx="182732" cy="182732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1DC11905-F38F-5848-FAF8-9F6D563A1A65}"/>
              </a:ext>
            </a:extLst>
          </p:cNvPr>
          <p:cNvSpPr txBox="1"/>
          <p:nvPr/>
        </p:nvSpPr>
        <p:spPr>
          <a:xfrm>
            <a:off x="5949323" y="3978890"/>
            <a:ext cx="2016633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290" dirty="0">
                <a:solidFill>
                  <a:srgbClr val="000000"/>
                </a:solidFill>
              </a:rPr>
              <a:t>О</a:t>
            </a:r>
            <a:r>
              <a:rPr lang="ru-RU" sz="1290" dirty="0">
                <a:solidFill>
                  <a:srgbClr val="000000"/>
                </a:solidFill>
                <a:effectLst/>
              </a:rPr>
              <a:t>нлайн площадки</a:t>
            </a:r>
            <a:endParaRPr lang="ru-RU" sz="1290" dirty="0">
              <a:effectLst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290" dirty="0">
                <a:solidFill>
                  <a:srgbClr val="000000"/>
                </a:solidFill>
              </a:rPr>
              <a:t>Ф</a:t>
            </a:r>
            <a:r>
              <a:rPr lang="ru-RU" sz="1290" dirty="0">
                <a:solidFill>
                  <a:srgbClr val="000000"/>
                </a:solidFill>
                <a:effectLst/>
              </a:rPr>
              <a:t>орумы</a:t>
            </a:r>
            <a:endParaRPr lang="ru-RU" sz="1290" dirty="0">
              <a:effectLst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290" dirty="0">
                <a:solidFill>
                  <a:srgbClr val="000000"/>
                </a:solidFill>
              </a:rPr>
              <a:t>С</a:t>
            </a:r>
            <a:r>
              <a:rPr lang="ru-RU" sz="1290" dirty="0">
                <a:solidFill>
                  <a:srgbClr val="000000"/>
                </a:solidFill>
                <a:effectLst/>
              </a:rPr>
              <a:t>пециализированные рынки</a:t>
            </a:r>
            <a:endParaRPr lang="ru-RU" sz="1290" dirty="0">
              <a:effectLst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290" dirty="0">
                <a:solidFill>
                  <a:srgbClr val="000000"/>
                </a:solidFill>
              </a:rPr>
              <a:t>К</a:t>
            </a:r>
            <a:r>
              <a:rPr lang="ru-RU" sz="1290" dirty="0">
                <a:solidFill>
                  <a:srgbClr val="000000"/>
                </a:solidFill>
                <a:effectLst/>
              </a:rPr>
              <a:t>рупные компании</a:t>
            </a:r>
            <a:endParaRPr lang="ru-RU" sz="1290" dirty="0">
              <a:effectLst/>
            </a:endParaRPr>
          </a:p>
          <a:p>
            <a:endParaRPr lang="ru-RU" dirty="0"/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FA2F8E4B-EFEF-DE08-4867-B588276CAF7D}"/>
              </a:ext>
            </a:extLst>
          </p:cNvPr>
          <p:cNvSpPr txBox="1"/>
          <p:nvPr/>
        </p:nvSpPr>
        <p:spPr>
          <a:xfrm>
            <a:off x="4344909" y="2061821"/>
            <a:ext cx="1670286" cy="128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90" dirty="0">
                <a:solidFill>
                  <a:srgbClr val="000000"/>
                </a:solidFill>
              </a:rPr>
              <a:t>О</a:t>
            </a:r>
            <a:r>
              <a:rPr lang="ru-RU" sz="1290" dirty="0">
                <a:solidFill>
                  <a:srgbClr val="000000"/>
                </a:solidFill>
                <a:effectLst/>
              </a:rPr>
              <a:t>пределение соответствия между заявляемыми и действительными статическими характеристиками</a:t>
            </a:r>
            <a:endParaRPr lang="ru-RU" sz="1290" dirty="0"/>
          </a:p>
        </p:txBody>
      </p:sp>
      <p:pic>
        <p:nvPicPr>
          <p:cNvPr id="34" name="Рисунок 33" descr="Презентация с контрольным списком">
            <a:extLst>
              <a:ext uri="{FF2B5EF4-FFF2-40B4-BE49-F238E27FC236}">
                <a16:creationId xmlns="" xmlns:a16="http://schemas.microsoft.com/office/drawing/2014/main" id="{54836C05-05D4-E751-567D-50BD607DE77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114723" y="2087695"/>
            <a:ext cx="277368" cy="277368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29980517-5A92-57F7-58D5-E583A73DF80F}"/>
              </a:ext>
            </a:extLst>
          </p:cNvPr>
          <p:cNvSpPr txBox="1"/>
          <p:nvPr/>
        </p:nvSpPr>
        <p:spPr>
          <a:xfrm>
            <a:off x="5526160" y="5566043"/>
            <a:ext cx="2935932" cy="6878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290" dirty="0">
                <a:solidFill>
                  <a:srgbClr val="000000"/>
                </a:solidFill>
              </a:rPr>
              <a:t>П</a:t>
            </a:r>
            <a:r>
              <a:rPr lang="ru-RU" sz="1290" dirty="0">
                <a:solidFill>
                  <a:srgbClr val="000000"/>
                </a:solidFill>
                <a:effectLst/>
              </a:rPr>
              <a:t>рибыль от продаж</a:t>
            </a:r>
            <a:endParaRPr lang="ru-RU" sz="1290" dirty="0">
              <a:effectLst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290" dirty="0">
                <a:solidFill>
                  <a:srgbClr val="000000"/>
                </a:solidFill>
              </a:rPr>
              <a:t>Д</a:t>
            </a:r>
            <a:r>
              <a:rPr lang="ru-RU" sz="1290" dirty="0">
                <a:solidFill>
                  <a:srgbClr val="000000"/>
                </a:solidFill>
                <a:effectLst/>
              </a:rPr>
              <a:t>ивиденды</a:t>
            </a:r>
            <a:endParaRPr lang="ru-RU" sz="1290" dirty="0">
              <a:effectLst/>
            </a:endParaRPr>
          </a:p>
          <a:p>
            <a:r>
              <a:rPr lang="ru-RU" sz="1290" dirty="0">
                <a:solidFill>
                  <a:srgbClr val="000000"/>
                </a:solidFill>
              </a:rPr>
              <a:t>Сд</a:t>
            </a:r>
            <a:r>
              <a:rPr lang="ru-RU" sz="1290" dirty="0">
                <a:solidFill>
                  <a:srgbClr val="000000"/>
                </a:solidFill>
                <a:effectLst/>
              </a:rPr>
              <a:t>ача в аренду свободных помещений</a:t>
            </a:r>
            <a:endParaRPr lang="ru-RU" sz="1290" dirty="0"/>
          </a:p>
        </p:txBody>
      </p:sp>
      <p:pic>
        <p:nvPicPr>
          <p:cNvPr id="37" name="Рисунок 36" descr="Деньги">
            <a:extLst>
              <a:ext uri="{FF2B5EF4-FFF2-40B4-BE49-F238E27FC236}">
                <a16:creationId xmlns="" xmlns:a16="http://schemas.microsoft.com/office/drawing/2014/main" id="{698E98DB-5A90-EA53-F786-5667ED32F489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271275" y="5574740"/>
            <a:ext cx="230312" cy="230312"/>
          </a:xfrm>
          <a:prstGeom prst="rect">
            <a:avLst/>
          </a:prstGeom>
        </p:spPr>
      </p:pic>
      <p:pic>
        <p:nvPicPr>
          <p:cNvPr id="38" name="Рисунок 37" descr="Деньги">
            <a:extLst>
              <a:ext uri="{FF2B5EF4-FFF2-40B4-BE49-F238E27FC236}">
                <a16:creationId xmlns="" xmlns:a16="http://schemas.microsoft.com/office/drawing/2014/main" id="{8F1C34CB-9516-1C44-795D-62CE4CF75173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265283" y="5781584"/>
            <a:ext cx="230312" cy="230312"/>
          </a:xfrm>
          <a:prstGeom prst="rect">
            <a:avLst/>
          </a:prstGeom>
        </p:spPr>
      </p:pic>
      <p:pic>
        <p:nvPicPr>
          <p:cNvPr id="39" name="Рисунок 38" descr="Деньги">
            <a:extLst>
              <a:ext uri="{FF2B5EF4-FFF2-40B4-BE49-F238E27FC236}">
                <a16:creationId xmlns="" xmlns:a16="http://schemas.microsoft.com/office/drawing/2014/main" id="{AFD3D9E0-FBFA-8DC5-9201-FE97E375761C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265930" y="5988427"/>
            <a:ext cx="230312" cy="230312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="" xmlns:a16="http://schemas.microsoft.com/office/drawing/2014/main" id="{182C92EA-6F38-DFD6-10C3-23C4C257F75E}"/>
              </a:ext>
            </a:extLst>
          </p:cNvPr>
          <p:cNvSpPr txBox="1"/>
          <p:nvPr/>
        </p:nvSpPr>
        <p:spPr>
          <a:xfrm>
            <a:off x="2444436" y="2017530"/>
            <a:ext cx="1670287" cy="886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290" dirty="0">
                <a:solidFill>
                  <a:srgbClr val="000000"/>
                </a:solidFill>
              </a:rPr>
              <a:t>П</a:t>
            </a:r>
            <a:r>
              <a:rPr lang="ru-RU" sz="1290" dirty="0">
                <a:solidFill>
                  <a:srgbClr val="000000"/>
                </a:solidFill>
                <a:effectLst/>
              </a:rPr>
              <a:t>роизводство микросхем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ru-RU" sz="1290" dirty="0">
              <a:effectLst/>
            </a:endParaRPr>
          </a:p>
          <a:p>
            <a:r>
              <a:rPr lang="ru-RU" sz="1290" dirty="0">
                <a:solidFill>
                  <a:srgbClr val="000000"/>
                </a:solidFill>
              </a:rPr>
              <a:t> Л</a:t>
            </a:r>
            <a:r>
              <a:rPr lang="ru-RU" sz="1290" dirty="0">
                <a:solidFill>
                  <a:srgbClr val="000000"/>
                </a:solidFill>
                <a:effectLst/>
              </a:rPr>
              <a:t>огистика</a:t>
            </a:r>
            <a:endParaRPr lang="ru-RU" sz="1290" dirty="0"/>
          </a:p>
        </p:txBody>
      </p:sp>
      <p:pic>
        <p:nvPicPr>
          <p:cNvPr id="42" name="Рисунок 41" descr="Контрольный список (справа налево)">
            <a:extLst>
              <a:ext uri="{FF2B5EF4-FFF2-40B4-BE49-F238E27FC236}">
                <a16:creationId xmlns="" xmlns:a16="http://schemas.microsoft.com/office/drawing/2014/main" id="{35260021-FF32-ED88-E93A-076DC66372F0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222205" y="2060776"/>
            <a:ext cx="277368" cy="277368"/>
          </a:xfrm>
          <a:prstGeom prst="rect">
            <a:avLst/>
          </a:prstGeom>
        </p:spPr>
      </p:pic>
      <p:pic>
        <p:nvPicPr>
          <p:cNvPr id="43" name="Рисунок 42" descr="Контрольный список (справа налево)">
            <a:extLst>
              <a:ext uri="{FF2B5EF4-FFF2-40B4-BE49-F238E27FC236}">
                <a16:creationId xmlns="" xmlns:a16="http://schemas.microsoft.com/office/drawing/2014/main" id="{157E4125-51AA-D832-582A-A88E0A09DEE5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222205" y="2616538"/>
            <a:ext cx="277368" cy="277368"/>
          </a:xfrm>
          <a:prstGeom prst="rect">
            <a:avLst/>
          </a:prstGeom>
        </p:spPr>
      </p:pic>
      <p:sp>
        <p:nvSpPr>
          <p:cNvPr id="44" name="TextBox 43">
            <a:extLst>
              <a:ext uri="{FF2B5EF4-FFF2-40B4-BE49-F238E27FC236}">
                <a16:creationId xmlns="" xmlns:a16="http://schemas.microsoft.com/office/drawing/2014/main" id="{DCE22117-2296-4EA9-D833-39CA5DCAE47C}"/>
              </a:ext>
            </a:extLst>
          </p:cNvPr>
          <p:cNvSpPr txBox="1"/>
          <p:nvPr/>
        </p:nvSpPr>
        <p:spPr>
          <a:xfrm>
            <a:off x="6245381" y="2057543"/>
            <a:ext cx="1420582" cy="13619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290" i="1" dirty="0">
                <a:solidFill>
                  <a:srgbClr val="000000"/>
                </a:solidFill>
              </a:rPr>
              <a:t>П</a:t>
            </a:r>
            <a:r>
              <a:rPr lang="ru-RU" sz="1290" i="1" dirty="0">
                <a:solidFill>
                  <a:srgbClr val="000000"/>
                </a:solidFill>
                <a:effectLst/>
              </a:rPr>
              <a:t>очта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ru-RU" sz="1290" dirty="0">
              <a:effectLst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290" i="1" dirty="0">
                <a:solidFill>
                  <a:srgbClr val="000000"/>
                </a:solidFill>
              </a:rPr>
              <a:t>О</a:t>
            </a:r>
            <a:r>
              <a:rPr lang="ru-RU" sz="1290" i="1" dirty="0">
                <a:solidFill>
                  <a:srgbClr val="000000"/>
                </a:solidFill>
                <a:effectLst/>
              </a:rPr>
              <a:t>нлайн собрания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ru-RU" sz="1290" dirty="0">
              <a:effectLst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290" i="1" dirty="0">
                <a:solidFill>
                  <a:srgbClr val="000000"/>
                </a:solidFill>
              </a:rPr>
              <a:t>Ф</a:t>
            </a:r>
            <a:r>
              <a:rPr lang="ru-RU" sz="1290" i="1" dirty="0">
                <a:solidFill>
                  <a:srgbClr val="000000"/>
                </a:solidFill>
                <a:effectLst/>
              </a:rPr>
              <a:t>орумы</a:t>
            </a:r>
            <a:endParaRPr lang="ru-RU" sz="1290" dirty="0">
              <a:effectLst/>
            </a:endParaRPr>
          </a:p>
          <a:p>
            <a:endParaRPr lang="ru-RU" dirty="0"/>
          </a:p>
        </p:txBody>
      </p:sp>
      <p:pic>
        <p:nvPicPr>
          <p:cNvPr id="46" name="Рисунок 45" descr="Конференц-зал">
            <a:extLst>
              <a:ext uri="{FF2B5EF4-FFF2-40B4-BE49-F238E27FC236}">
                <a16:creationId xmlns="" xmlns:a16="http://schemas.microsoft.com/office/drawing/2014/main" id="{4AFBEA6F-C400-109D-120F-FA2671E2F1A6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015195" y="2033344"/>
            <a:ext cx="304800" cy="304800"/>
          </a:xfrm>
          <a:prstGeom prst="rect">
            <a:avLst/>
          </a:prstGeom>
        </p:spPr>
      </p:pic>
      <p:pic>
        <p:nvPicPr>
          <p:cNvPr id="47" name="Рисунок 46" descr="Конференц-зал">
            <a:extLst>
              <a:ext uri="{FF2B5EF4-FFF2-40B4-BE49-F238E27FC236}">
                <a16:creationId xmlns="" xmlns:a16="http://schemas.microsoft.com/office/drawing/2014/main" id="{497F467B-2921-B09D-0833-1884D4A119C8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015195" y="2433698"/>
            <a:ext cx="304800" cy="304800"/>
          </a:xfrm>
          <a:prstGeom prst="rect">
            <a:avLst/>
          </a:prstGeom>
        </p:spPr>
      </p:pic>
      <p:pic>
        <p:nvPicPr>
          <p:cNvPr id="48" name="Рисунок 47" descr="Конференц-зал">
            <a:extLst>
              <a:ext uri="{FF2B5EF4-FFF2-40B4-BE49-F238E27FC236}">
                <a16:creationId xmlns="" xmlns:a16="http://schemas.microsoft.com/office/drawing/2014/main" id="{3D54E6FD-63A8-4445-C120-2850308409A2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015195" y="2819385"/>
            <a:ext cx="304800" cy="304800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="" xmlns:a16="http://schemas.microsoft.com/office/drawing/2014/main" id="{7897E384-2935-5FE7-55DA-EE5210BC55C3}"/>
              </a:ext>
            </a:extLst>
          </p:cNvPr>
          <p:cNvSpPr txBox="1"/>
          <p:nvPr/>
        </p:nvSpPr>
        <p:spPr>
          <a:xfrm>
            <a:off x="8042261" y="2085388"/>
            <a:ext cx="1526211" cy="886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90" dirty="0">
                <a:solidFill>
                  <a:srgbClr val="000000"/>
                </a:solidFill>
              </a:rPr>
              <a:t>К</a:t>
            </a:r>
            <a:r>
              <a:rPr lang="ru-RU" sz="1290" dirty="0">
                <a:solidFill>
                  <a:srgbClr val="000000"/>
                </a:solidFill>
                <a:effectLst/>
              </a:rPr>
              <a:t>рупные производители микроэлектроники в России</a:t>
            </a:r>
            <a:endParaRPr lang="ru-RU" sz="1290" dirty="0"/>
          </a:p>
        </p:txBody>
      </p:sp>
      <p:pic>
        <p:nvPicPr>
          <p:cNvPr id="51" name="Рисунок 50" descr="Ящик">
            <a:extLst>
              <a:ext uri="{FF2B5EF4-FFF2-40B4-BE49-F238E27FC236}">
                <a16:creationId xmlns="" xmlns:a16="http://schemas.microsoft.com/office/drawing/2014/main" id="{46C1665C-A72D-F37F-F06B-4530A03DE9A5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7922585" y="2115937"/>
            <a:ext cx="222207" cy="22220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0393251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3952" y="446750"/>
            <a:ext cx="1943224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b="1" dirty="0"/>
              <a:t>Финансовые показатели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1750360" y="1115397"/>
            <a:ext cx="6405279" cy="29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86" dirty="0">
                <a:solidFill>
                  <a:schemeClr val="accent1">
                    <a:lumMod val="50000"/>
                  </a:schemeClr>
                </a:solidFill>
              </a:rPr>
              <a:t>Модель коммерциализации проекта: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535803" y="1054434"/>
            <a:ext cx="6892903" cy="3974766"/>
          </a:xfrm>
          <a:prstGeom prst="roundRect">
            <a:avLst>
              <a:gd name="adj" fmla="val 2129"/>
            </a:avLst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86"/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B85C211D-F2F0-F014-CED0-0AF600AF4670}"/>
              </a:ext>
            </a:extLst>
          </p:cNvPr>
          <p:cNvSpPr/>
          <p:nvPr/>
        </p:nvSpPr>
        <p:spPr>
          <a:xfrm>
            <a:off x="2010912" y="1562491"/>
            <a:ext cx="1353081" cy="754380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ysClr val="windowText" lastClr="000000"/>
                </a:solidFill>
              </a:rPr>
              <a:t>Октябрь 2023</a:t>
            </a:r>
            <a:br>
              <a:rPr lang="ru-RU" sz="1100" dirty="0">
                <a:solidFill>
                  <a:sysClr val="windowText" lastClr="000000"/>
                </a:solidFill>
              </a:rPr>
            </a:br>
            <a:r>
              <a:rPr lang="ru-RU" sz="1100" dirty="0">
                <a:solidFill>
                  <a:sysClr val="windowText" lastClr="000000"/>
                </a:solidFill>
              </a:rPr>
              <a:t>Создание команды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ED714A30-A218-5581-1F7D-CED16F4F2A84}"/>
              </a:ext>
            </a:extLst>
          </p:cNvPr>
          <p:cNvSpPr/>
          <p:nvPr/>
        </p:nvSpPr>
        <p:spPr>
          <a:xfrm>
            <a:off x="2010911" y="2528638"/>
            <a:ext cx="1353081" cy="830580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ysClr val="windowText" lastClr="000000"/>
                </a:solidFill>
              </a:rPr>
              <a:t>Октябрь 2023</a:t>
            </a:r>
          </a:p>
          <a:p>
            <a:pPr algn="ctr"/>
            <a:r>
              <a:rPr lang="ru-RU" sz="1100" dirty="0">
                <a:solidFill>
                  <a:sysClr val="windowText" lastClr="000000"/>
                </a:solidFill>
              </a:rPr>
              <a:t>Разработка концепции проекта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E03F1DC3-D2A0-D330-EA32-81FEA42AA05B}"/>
              </a:ext>
            </a:extLst>
          </p:cNvPr>
          <p:cNvSpPr/>
          <p:nvPr/>
        </p:nvSpPr>
        <p:spPr>
          <a:xfrm>
            <a:off x="3363992" y="3716964"/>
            <a:ext cx="1353081" cy="812148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ysClr val="windowText" lastClr="000000"/>
                </a:solidFill>
              </a:rPr>
              <a:t>Октябрь 2023 </a:t>
            </a:r>
          </a:p>
          <a:p>
            <a:pPr algn="ctr"/>
            <a:r>
              <a:rPr lang="ru-RU" sz="1100" dirty="0">
                <a:solidFill>
                  <a:sysClr val="windowText" lastClr="000000"/>
                </a:solidFill>
              </a:rPr>
              <a:t>Исследование рынка и конкурентов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BCB2D3C7-7501-6F92-3767-D0683C411558}"/>
              </a:ext>
            </a:extLst>
          </p:cNvPr>
          <p:cNvSpPr/>
          <p:nvPr/>
        </p:nvSpPr>
        <p:spPr>
          <a:xfrm>
            <a:off x="4717073" y="2561852"/>
            <a:ext cx="1353081" cy="821608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ysClr val="windowText" lastClr="000000"/>
                </a:solidFill>
              </a:rPr>
              <a:t>Ноябрь 2023</a:t>
            </a:r>
          </a:p>
          <a:p>
            <a:pPr algn="ctr"/>
            <a:r>
              <a:rPr lang="ru-RU" sz="1100" dirty="0">
                <a:solidFill>
                  <a:sysClr val="windowText" lastClr="000000"/>
                </a:solidFill>
              </a:rPr>
              <a:t>Разработка технологии создания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A822C586-E832-A080-CC33-71F843B26E66}"/>
              </a:ext>
            </a:extLst>
          </p:cNvPr>
          <p:cNvSpPr/>
          <p:nvPr/>
        </p:nvSpPr>
        <p:spPr>
          <a:xfrm>
            <a:off x="4660143" y="1518247"/>
            <a:ext cx="1410011" cy="834942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ysClr val="windowText" lastClr="000000"/>
                </a:solidFill>
              </a:rPr>
              <a:t>Ноябрь-Декабрь 2023</a:t>
            </a:r>
          </a:p>
          <a:p>
            <a:pPr algn="ctr"/>
            <a:r>
              <a:rPr lang="ru-RU" sz="1100" dirty="0">
                <a:solidFill>
                  <a:sysClr val="windowText" lastClr="000000"/>
                </a:solidFill>
              </a:rPr>
              <a:t>Разработка и создание опытной партии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9FC6DC2A-CB85-B525-2498-59D1BBE8A590}"/>
              </a:ext>
            </a:extLst>
          </p:cNvPr>
          <p:cNvSpPr/>
          <p:nvPr/>
        </p:nvSpPr>
        <p:spPr>
          <a:xfrm>
            <a:off x="6536227" y="1495836"/>
            <a:ext cx="1385200" cy="879763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ysClr val="windowText" lastClr="000000"/>
                </a:solidFill>
              </a:rPr>
              <a:t>Январь 2024 </a:t>
            </a:r>
          </a:p>
          <a:p>
            <a:pPr algn="ctr"/>
            <a:r>
              <a:rPr lang="ru-RU" sz="1100" dirty="0">
                <a:solidFill>
                  <a:sysClr val="windowText" lastClr="000000"/>
                </a:solidFill>
              </a:rPr>
              <a:t>Создание производства и продвижения продукта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A85F8706-F85E-FD31-D41B-D77CB85F9F31}"/>
              </a:ext>
            </a:extLst>
          </p:cNvPr>
          <p:cNvSpPr/>
          <p:nvPr/>
        </p:nvSpPr>
        <p:spPr>
          <a:xfrm>
            <a:off x="6520167" y="2571312"/>
            <a:ext cx="1417320" cy="812148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ysClr val="windowText" lastClr="000000"/>
                </a:solidFill>
              </a:rPr>
              <a:t>Ноябрь 2023 </a:t>
            </a:r>
          </a:p>
          <a:p>
            <a:pPr algn="ctr"/>
            <a:r>
              <a:rPr lang="ru-RU" sz="1100" dirty="0">
                <a:solidFill>
                  <a:sysClr val="windowText" lastClr="000000"/>
                </a:solidFill>
              </a:rPr>
              <a:t>Создание бизнес-модели</a:t>
            </a:r>
          </a:p>
        </p:txBody>
      </p:sp>
      <p:cxnSp>
        <p:nvCxnSpPr>
          <p:cNvPr id="15" name="Прямая со стрелкой 14">
            <a:extLst>
              <a:ext uri="{FF2B5EF4-FFF2-40B4-BE49-F238E27FC236}">
                <a16:creationId xmlns="" xmlns:a16="http://schemas.microsoft.com/office/drawing/2014/main" id="{280D8A3C-54E0-49FC-8361-07885D119D7F}"/>
              </a:ext>
            </a:extLst>
          </p:cNvPr>
          <p:cNvCxnSpPr>
            <a:cxnSpLocks/>
            <a:stCxn id="6" idx="2"/>
            <a:endCxn id="8" idx="0"/>
          </p:cNvCxnSpPr>
          <p:nvPr/>
        </p:nvCxnSpPr>
        <p:spPr>
          <a:xfrm flipH="1">
            <a:off x="2687452" y="2316871"/>
            <a:ext cx="1" cy="2117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>
            <a:extLst>
              <a:ext uri="{FF2B5EF4-FFF2-40B4-BE49-F238E27FC236}">
                <a16:creationId xmlns="" xmlns:a16="http://schemas.microsoft.com/office/drawing/2014/main" id="{F68EF3A1-1C13-04DC-B395-44D35C4F3CF0}"/>
              </a:ext>
            </a:extLst>
          </p:cNvPr>
          <p:cNvCxnSpPr>
            <a:cxnSpLocks/>
            <a:stCxn id="8" idx="2"/>
            <a:endCxn id="9" idx="1"/>
          </p:cNvCxnSpPr>
          <p:nvPr/>
        </p:nvCxnSpPr>
        <p:spPr>
          <a:xfrm>
            <a:off x="2687452" y="3359218"/>
            <a:ext cx="676540" cy="7638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>
            <a:extLst>
              <a:ext uri="{FF2B5EF4-FFF2-40B4-BE49-F238E27FC236}">
                <a16:creationId xmlns="" xmlns:a16="http://schemas.microsoft.com/office/drawing/2014/main" id="{6091456A-07A4-72BF-B858-93175F2AD587}"/>
              </a:ext>
            </a:extLst>
          </p:cNvPr>
          <p:cNvCxnSpPr>
            <a:stCxn id="9" idx="3"/>
            <a:endCxn id="10" idx="2"/>
          </p:cNvCxnSpPr>
          <p:nvPr/>
        </p:nvCxnSpPr>
        <p:spPr>
          <a:xfrm flipV="1">
            <a:off x="4717073" y="3383460"/>
            <a:ext cx="676541" cy="7395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>
            <a:extLst>
              <a:ext uri="{FF2B5EF4-FFF2-40B4-BE49-F238E27FC236}">
                <a16:creationId xmlns="" xmlns:a16="http://schemas.microsoft.com/office/drawing/2014/main" id="{ABEC0ABC-F389-7265-9604-41987194F9E3}"/>
              </a:ext>
            </a:extLst>
          </p:cNvPr>
          <p:cNvCxnSpPr>
            <a:cxnSpLocks/>
            <a:stCxn id="10" idx="3"/>
            <a:endCxn id="13" idx="1"/>
          </p:cNvCxnSpPr>
          <p:nvPr/>
        </p:nvCxnSpPr>
        <p:spPr>
          <a:xfrm>
            <a:off x="6070154" y="2972656"/>
            <a:ext cx="450013" cy="47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>
            <a:extLst>
              <a:ext uri="{FF2B5EF4-FFF2-40B4-BE49-F238E27FC236}">
                <a16:creationId xmlns="" xmlns:a16="http://schemas.microsoft.com/office/drawing/2014/main" id="{72601DAA-35A2-774B-00ED-43B3C85EA924}"/>
              </a:ext>
            </a:extLst>
          </p:cNvPr>
          <p:cNvCxnSpPr>
            <a:cxnSpLocks/>
            <a:stCxn id="11" idx="3"/>
            <a:endCxn id="12" idx="1"/>
          </p:cNvCxnSpPr>
          <p:nvPr/>
        </p:nvCxnSpPr>
        <p:spPr>
          <a:xfrm>
            <a:off x="6070154" y="1935718"/>
            <a:ext cx="46607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>
            <a:extLst>
              <a:ext uri="{FF2B5EF4-FFF2-40B4-BE49-F238E27FC236}">
                <a16:creationId xmlns="" xmlns:a16="http://schemas.microsoft.com/office/drawing/2014/main" id="{CDBC7707-3642-23B3-85C1-9E3F5A293DB2}"/>
              </a:ext>
            </a:extLst>
          </p:cNvPr>
          <p:cNvCxnSpPr>
            <a:stCxn id="10" idx="0"/>
            <a:endCxn id="11" idx="2"/>
          </p:cNvCxnSpPr>
          <p:nvPr/>
        </p:nvCxnSpPr>
        <p:spPr>
          <a:xfrm flipH="1" flipV="1">
            <a:off x="5365149" y="2353189"/>
            <a:ext cx="28465" cy="2086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978315D9-B344-6878-4986-3A7AF1B360D1}"/>
              </a:ext>
            </a:extLst>
          </p:cNvPr>
          <p:cNvSpPr txBox="1"/>
          <p:nvPr/>
        </p:nvSpPr>
        <p:spPr>
          <a:xfrm>
            <a:off x="690395" y="161572"/>
            <a:ext cx="5159682" cy="3340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71" dirty="0"/>
              <a:t>Испытательный стенд цифровых измерительных модулей</a:t>
            </a:r>
          </a:p>
        </p:txBody>
      </p:sp>
    </p:spTree>
    <p:extLst>
      <p:ext uri="{BB962C8B-B14F-4D97-AF65-F5344CB8AC3E}">
        <p14:creationId xmlns="" xmlns:p14="http://schemas.microsoft.com/office/powerpoint/2010/main" val="1129249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39660" y="464211"/>
            <a:ext cx="1487395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b="1" dirty="0"/>
              <a:t>План по расходам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043995" y="1063023"/>
            <a:ext cx="184731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286" dirty="0"/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="" xmlns:a16="http://schemas.microsoft.com/office/drawing/2014/main" id="{5FB1502F-4003-CCF3-FAA2-616588F3CF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980468533"/>
              </p:ext>
            </p:extLst>
          </p:nvPr>
        </p:nvGraphicFramePr>
        <p:xfrm>
          <a:off x="581086" y="857287"/>
          <a:ext cx="8692393" cy="5789231"/>
        </p:xfrm>
        <a:graphic>
          <a:graphicData uri="http://schemas.openxmlformats.org/drawingml/2006/table">
            <a:tbl>
              <a:tblPr firstRow="1" firstCol="1" bandRow="1" bandCol="1">
                <a:tableStyleId>{69012ECD-51FC-41F1-AA8D-1B2483CD663E}</a:tableStyleId>
              </a:tblPr>
              <a:tblGrid>
                <a:gridCol w="61721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85757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16024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05737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160717">
                <a:tc rowSpan="2"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№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 indent="45021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Вид расходов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Объем финансового обеспечения</a:t>
                      </a:r>
                      <a:r>
                        <a:rPr lang="ru-RU" sz="900" baseline="0" dirty="0">
                          <a:effectLst/>
                        </a:rPr>
                        <a:t> </a:t>
                      </a:r>
                      <a:r>
                        <a:rPr lang="ru-RU" sz="900" dirty="0">
                          <a:effectLst/>
                        </a:rPr>
                        <a:t>реализации проекта (рублей)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11606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2143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за счет средств федерального бюджета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за счет внебюджетных источников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89362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1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расходы на оплату труда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effectLst/>
                        </a:rPr>
                        <a:t>0 </a:t>
                      </a:r>
                      <a:endParaRPr lang="ru-RU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aseline="0" dirty="0">
                          <a:effectLst/>
                          <a:latin typeface="+mn-lt"/>
                          <a:ea typeface="+mn-ea"/>
                          <a:cs typeface="+mn-cs"/>
                        </a:rPr>
                        <a:t>2 500 000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08606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материально-технические расходы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  <a:r>
                        <a:rPr lang="ru-RU" sz="900" baseline="0" dirty="0">
                          <a:effectLst/>
                          <a:latin typeface="+mn-lt"/>
                          <a:ea typeface="+mn-ea"/>
                          <a:cs typeface="+mn-cs"/>
                        </a:rPr>
                        <a:t> 000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04645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технологические работы и услуги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effectLst/>
                        </a:rPr>
                        <a:t>0 </a:t>
                      </a:r>
                      <a:endParaRPr lang="ru-RU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04645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заказ исследований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effectLst/>
                        </a:rPr>
                        <a:t>0 </a:t>
                      </a:r>
                      <a:endParaRPr lang="ru-RU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16527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5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расходы на патентование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  <a:r>
                        <a:rPr lang="ru-RU" sz="900" baseline="0" dirty="0">
                          <a:effectLst/>
                          <a:latin typeface="+mn-lt"/>
                          <a:ea typeface="+mn-ea"/>
                          <a:cs typeface="+mn-cs"/>
                        </a:rPr>
                        <a:t> 000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08606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6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расходы на сертификацию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ru-RU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0 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08606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7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патенты и ноу-хау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effectLst/>
                        </a:rPr>
                        <a:t> 0</a:t>
                      </a:r>
                      <a:endParaRPr lang="ru-RU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08606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8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лицензионные платежи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effectLst/>
                        </a:rPr>
                        <a:t> 0</a:t>
                      </a:r>
                      <a:endParaRPr lang="ru-RU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0 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04645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9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программное обеспечение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effectLst/>
                        </a:rPr>
                        <a:t> 0</a:t>
                      </a:r>
                      <a:endParaRPr lang="ru-RU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aseline="0" dirty="0">
                          <a:effectLst/>
                          <a:latin typeface="+mn-lt"/>
                          <a:ea typeface="+mn-ea"/>
                          <a:cs typeface="+mn-cs"/>
                        </a:rPr>
                        <a:t>1 600 000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318294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консультационные услуги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effectLst/>
                        </a:rPr>
                        <a:t> 0</a:t>
                      </a:r>
                      <a:endParaRPr lang="ru-RU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342726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11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капитальное строительство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ru-RU" sz="900" baseline="0" dirty="0">
                          <a:effectLst/>
                          <a:latin typeface="+mn-lt"/>
                          <a:ea typeface="+mn-ea"/>
                          <a:cs typeface="+mn-cs"/>
                        </a:rPr>
                        <a:t> 000 000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325920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12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приобретение недвижимого имущества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ru-RU" sz="900" baseline="0" dirty="0">
                          <a:effectLst/>
                          <a:latin typeface="+mn-lt"/>
                          <a:ea typeface="+mn-ea"/>
                          <a:cs typeface="+mn-cs"/>
                        </a:rPr>
                        <a:t> 000 000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380806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13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аренда имущества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ru-RU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0 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339274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14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организационные расходы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effectLst/>
                        </a:rPr>
                        <a:t>0 </a:t>
                      </a:r>
                      <a:endParaRPr lang="ru-RU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  <a:r>
                        <a:rPr lang="ru-RU" sz="900" baseline="0" dirty="0">
                          <a:effectLst/>
                          <a:latin typeface="+mn-lt"/>
                          <a:ea typeface="+mn-ea"/>
                          <a:cs typeface="+mn-cs"/>
                        </a:rPr>
                        <a:t> 000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308606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15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командировочные расходы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effectLst/>
                        </a:rPr>
                        <a:t>0 </a:t>
                      </a:r>
                      <a:endParaRPr lang="ru-RU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308606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16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прочие расходы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effectLst/>
                        </a:rPr>
                        <a:t>0 </a:t>
                      </a:r>
                      <a:endParaRPr lang="ru-RU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+mn-ea"/>
                          <a:cs typeface="+mn-cs"/>
                        </a:rPr>
                        <a:t>250</a:t>
                      </a:r>
                      <a:r>
                        <a:rPr lang="ru-RU" sz="900" baseline="0" dirty="0">
                          <a:effectLst/>
                          <a:latin typeface="+mn-lt"/>
                          <a:ea typeface="+mn-ea"/>
                          <a:cs typeface="+mn-cs"/>
                        </a:rPr>
                        <a:t> 000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17"/>
                  </a:ext>
                </a:extLst>
              </a:tr>
              <a:tr h="190403">
                <a:tc gridSpan="2">
                  <a:txBody>
                    <a:bodyPr/>
                    <a:lstStyle/>
                    <a:p>
                      <a:pPr indent="450215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Всего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ru-RU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9 600 000 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18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36699804-5DC8-7E7D-AF7B-5D66944F00FB}"/>
              </a:ext>
            </a:extLst>
          </p:cNvPr>
          <p:cNvSpPr txBox="1"/>
          <p:nvPr/>
        </p:nvSpPr>
        <p:spPr>
          <a:xfrm>
            <a:off x="639660" y="191479"/>
            <a:ext cx="5159682" cy="3340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71" dirty="0"/>
              <a:t>Испытательный стенд цифровых измерительных модулей</a:t>
            </a:r>
          </a:p>
        </p:txBody>
      </p:sp>
    </p:spTree>
    <p:extLst>
      <p:ext uri="{BB962C8B-B14F-4D97-AF65-F5344CB8AC3E}">
        <p14:creationId xmlns="" xmlns:p14="http://schemas.microsoft.com/office/powerpoint/2010/main" val="5250066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" name="Таблица 10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219218581"/>
              </p:ext>
            </p:extLst>
          </p:nvPr>
        </p:nvGraphicFramePr>
        <p:xfrm>
          <a:off x="372347" y="960700"/>
          <a:ext cx="5954713" cy="1415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5471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141514">
                <a:tc>
                  <a:txBody>
                    <a:bodyPr/>
                    <a:lstStyle/>
                    <a:p>
                      <a:r>
                        <a:rPr lang="ru-RU" sz="900" dirty="0">
                          <a:solidFill>
                            <a:schemeClr val="bg1"/>
                          </a:solidFill>
                        </a:rPr>
                        <a:t>ПЛАН РАБОТ</a:t>
                      </a:r>
                    </a:p>
                  </a:txBody>
                  <a:tcPr marL="36000" marR="36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8" name="Номер слайда 4"/>
          <p:cNvSpPr txBox="1">
            <a:spLocks/>
          </p:cNvSpPr>
          <p:nvPr/>
        </p:nvSpPr>
        <p:spPr>
          <a:xfrm>
            <a:off x="7237646" y="6412493"/>
            <a:ext cx="2057400" cy="365125"/>
          </a:xfrm>
          <a:prstGeom prst="rect">
            <a:avLst/>
          </a:prstGeom>
        </p:spPr>
        <p:txBody>
          <a:bodyPr vert="horz" lIns="87273" tIns="43636" rIns="87273" bIns="43636" rtlCol="0" anchor="ctr"/>
          <a:lstStyle>
            <a:defPPr>
              <a:defRPr lang="ru-RU"/>
            </a:defPPr>
            <a:lvl1pPr marL="0" algn="r" defTabSz="914373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Chevin Pro Light" charset="0"/>
                <a:cs typeface="Chevin Pro Light" charset="0"/>
              </a:defRPr>
            </a:lvl1pPr>
            <a:lvl2pPr marL="457187" algn="l" defTabSz="91437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3" algn="l" defTabSz="91437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0" algn="l" defTabSz="91437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47" algn="l" defTabSz="91437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33" algn="l" defTabSz="91437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20" algn="l" defTabSz="91437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07" algn="l" defTabSz="91437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94" algn="l" defTabSz="91437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EF660E9-E116-4F2D-91B7-27BAC0D3A970}" type="slidenum">
              <a:rPr lang="ru-RU" sz="857"/>
              <a:pPr/>
              <a:t>11</a:t>
            </a:fld>
            <a:endParaRPr lang="ru-RU" sz="857" dirty="0"/>
          </a:p>
        </p:txBody>
      </p:sp>
      <p:graphicFrame>
        <p:nvGraphicFramePr>
          <p:cNvPr id="20" name="Таблица 19">
            <a:extLst>
              <a:ext uri="{FF2B5EF4-FFF2-40B4-BE49-F238E27FC236}">
                <a16:creationId xmlns="" xmlns:a16="http://schemas.microsoft.com/office/drawing/2014/main" id="{723641EA-FB97-4DA4-BDC6-0AEC117B89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170242228"/>
              </p:ext>
            </p:extLst>
          </p:nvPr>
        </p:nvGraphicFramePr>
        <p:xfrm>
          <a:off x="375281" y="1198135"/>
          <a:ext cx="5951779" cy="53102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785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9196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9196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1573788"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>
                          <a:solidFill>
                            <a:schemeClr val="tx1"/>
                          </a:solidFill>
                          <a:latin typeface="+mn-lt"/>
                        </a:rPr>
                        <a:t>Этап</a:t>
                      </a:r>
                      <a:r>
                        <a:rPr lang="ru-RU" sz="1300" b="1" baseline="0" dirty="0">
                          <a:solidFill>
                            <a:schemeClr val="tx1"/>
                          </a:solidFill>
                          <a:latin typeface="+mn-lt"/>
                        </a:rPr>
                        <a:t>ы / Основные мероприятия</a:t>
                      </a:r>
                      <a:endParaRPr lang="ru-RU" sz="13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>
                          <a:solidFill>
                            <a:schemeClr val="tx1"/>
                          </a:solidFill>
                          <a:latin typeface="+mn-lt"/>
                        </a:rPr>
                        <a:t>Срок реализации</a:t>
                      </a:r>
                    </a:p>
                    <a:p>
                      <a:pPr algn="ctr"/>
                      <a:r>
                        <a:rPr lang="ru-RU" sz="1300" b="1" dirty="0">
                          <a:solidFill>
                            <a:schemeClr val="tx1"/>
                          </a:solidFill>
                          <a:latin typeface="+mn-lt"/>
                        </a:rPr>
                        <a:t>План</a:t>
                      </a:r>
                    </a:p>
                    <a:p>
                      <a:pPr algn="ctr"/>
                      <a:endParaRPr lang="ru-RU" sz="13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>
                          <a:solidFill>
                            <a:schemeClr val="tx1"/>
                          </a:solidFill>
                          <a:latin typeface="+mn-lt"/>
                        </a:rPr>
                        <a:t>Стоимость (тыс. руб.)</a:t>
                      </a:r>
                    </a:p>
                  </a:txBody>
                  <a:tcPr marL="45720" marR="4572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29558">
                <a:tc gridSpan="3">
                  <a:txBody>
                    <a:bodyPr/>
                    <a:lstStyle/>
                    <a:p>
                      <a:pPr algn="l" fontAlgn="t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Этап</a:t>
                      </a:r>
                      <a:r>
                        <a:rPr lang="ru-RU" sz="1300" b="1" i="0" u="none" strike="noStrike" baseline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1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CF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29558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0" i="0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Разработка аппаратной части устройства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6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sym typeface="Wingdings" pitchFamily="2" charset="2"/>
                        </a:rPr>
                        <a:t>2 месяца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Wingdings" pitchFamily="2" charset="2"/>
                        </a:rPr>
                        <a:t>400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06460">
                <a:tc gridSpan="3">
                  <a:txBody>
                    <a:bodyPr/>
                    <a:lstStyle/>
                    <a:p>
                      <a:pPr algn="l" fontAlgn="t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Этап 2</a:t>
                      </a: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CF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46109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0" i="0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Разработка программной части устройства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Wingdings" pitchFamily="2" charset="2"/>
                        </a:rPr>
                        <a:t>2 месяца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Wingdings" pitchFamily="2" charset="2"/>
                        </a:rPr>
                        <a:t>400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701324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0" i="0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Разработка платы, позволяющей проводить метрологические испытания и сбор выходных данных с АЦП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Wingdings" pitchFamily="2" charset="2"/>
                        </a:rPr>
                        <a:t>2 месяца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Wingdings" pitchFamily="2" charset="2"/>
                        </a:rPr>
                        <a:t>200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304143">
                <a:tc gridSpan="3"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Этап 3</a:t>
                      </a: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CF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738327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0" i="0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Разработка и тестирование опытного образца испытательного стенда цифровых измерительных модулей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6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Wingdings" pitchFamily="2" charset="2"/>
                        </a:rPr>
                        <a:t>5 месяцев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Wingdings" pitchFamily="2" charset="2"/>
                        </a:rPr>
                        <a:t>1500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13093">
                <a:tc gridSpan="3">
                  <a:txBody>
                    <a:bodyPr/>
                    <a:lstStyle/>
                    <a:p>
                      <a:pPr algn="l" fontAlgn="t"/>
                      <a:r>
                        <a:rPr lang="ru-RU" sz="13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Завершение</a:t>
                      </a: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CF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467912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Конструкторская документация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6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Wingdings" pitchFamily="2" charset="2"/>
                        </a:rPr>
                        <a:t>11</a:t>
                      </a:r>
                      <a:r>
                        <a:rPr kumimoji="0" 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  <a:sym typeface="Wingdings" pitchFamily="2" charset="2"/>
                        </a:rPr>
                        <a:t>  </a:t>
                      </a:r>
                      <a:r>
                        <a:rPr kumimoji="0" lang="ru-RU" sz="13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Wingdings" pitchFamily="2" charset="2"/>
                        </a:rPr>
                        <a:t>месяцев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Wingdings" pitchFamily="2" charset="2"/>
                        </a:rPr>
                        <a:t>2500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2" name="Rounded Rectangle 2099"/>
          <p:cNvSpPr/>
          <p:nvPr/>
        </p:nvSpPr>
        <p:spPr>
          <a:xfrm>
            <a:off x="6580546" y="960700"/>
            <a:ext cx="3071055" cy="5545393"/>
          </a:xfrm>
          <a:prstGeom prst="roundRect">
            <a:avLst>
              <a:gd name="adj" fmla="val 6236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</p:spPr>
        <p:txBody>
          <a:bodyPr wrap="square" lIns="65309" tIns="32654" rIns="65309" bIns="32654" anchor="ctr">
            <a:noAutofit/>
          </a:bodyPr>
          <a:lstStyle/>
          <a:p>
            <a:r>
              <a:rPr lang="ru-RU" sz="1290" dirty="0"/>
              <a:t>Состав: </a:t>
            </a:r>
          </a:p>
          <a:p>
            <a:endParaRPr lang="ru-RU" sz="1290" dirty="0"/>
          </a:p>
          <a:p>
            <a:r>
              <a:rPr lang="ru-RU" sz="1290" dirty="0"/>
              <a:t>1. Генератор испытательных сигналов </a:t>
            </a:r>
          </a:p>
          <a:p>
            <a:pPr>
              <a:buFontTx/>
              <a:buChar char="-"/>
            </a:pPr>
            <a:r>
              <a:rPr lang="ru-RU" sz="1290" dirty="0"/>
              <a:t> 342 166</a:t>
            </a:r>
            <a:br>
              <a:rPr lang="ru-RU" sz="1290" dirty="0"/>
            </a:br>
            <a:r>
              <a:rPr lang="ru-RU" sz="1290" dirty="0"/>
              <a:t/>
            </a:r>
            <a:br>
              <a:rPr lang="ru-RU" sz="1290" dirty="0"/>
            </a:br>
            <a:r>
              <a:rPr lang="ru-RU" sz="1290" dirty="0"/>
              <a:t>2. Посадочное место под разные типы испытываемых АЦП - 700</a:t>
            </a:r>
            <a:br>
              <a:rPr lang="ru-RU" sz="1290" dirty="0"/>
            </a:br>
            <a:r>
              <a:rPr lang="ru-RU" sz="1290" dirty="0"/>
              <a:t/>
            </a:r>
            <a:br>
              <a:rPr lang="ru-RU" sz="1290" dirty="0"/>
            </a:br>
            <a:r>
              <a:rPr lang="ru-RU" sz="1290" dirty="0"/>
              <a:t>3. </a:t>
            </a:r>
            <a:r>
              <a:rPr lang="ru-RU" sz="1290" dirty="0" smtClean="0"/>
              <a:t>Программируемый </a:t>
            </a:r>
            <a:r>
              <a:rPr lang="ru-RU" sz="1290" dirty="0"/>
              <a:t>источник питания</a:t>
            </a:r>
          </a:p>
          <a:p>
            <a:r>
              <a:rPr lang="ru-RU" sz="1290" dirty="0"/>
              <a:t> - 387 804</a:t>
            </a:r>
            <a:br>
              <a:rPr lang="ru-RU" sz="1290" dirty="0"/>
            </a:br>
            <a:r>
              <a:rPr lang="ru-RU" sz="1290" dirty="0"/>
              <a:t/>
            </a:r>
            <a:br>
              <a:rPr lang="ru-RU" sz="1290" dirty="0"/>
            </a:br>
            <a:r>
              <a:rPr lang="ru-RU" sz="1290" dirty="0"/>
              <a:t>4. Микроконтроллер для сбора данных - 1970</a:t>
            </a:r>
            <a:br>
              <a:rPr lang="ru-RU" sz="1290" dirty="0"/>
            </a:br>
            <a:r>
              <a:rPr lang="ru-RU" sz="1290" dirty="0"/>
              <a:t/>
            </a:r>
            <a:br>
              <a:rPr lang="ru-RU" sz="1290" dirty="0"/>
            </a:br>
            <a:r>
              <a:rPr lang="ru-RU" sz="1290" dirty="0"/>
              <a:t>5. ЭВМ - 20000</a:t>
            </a:r>
            <a:br>
              <a:rPr lang="ru-RU" sz="1290" dirty="0"/>
            </a:br>
            <a:r>
              <a:rPr lang="ru-RU" sz="1290" dirty="0"/>
              <a:t/>
            </a:r>
            <a:br>
              <a:rPr lang="ru-RU" sz="1290" dirty="0"/>
            </a:br>
            <a:r>
              <a:rPr lang="ru-RU" sz="1290" dirty="0"/>
              <a:t>6. Специализированное ПО - 4600000</a:t>
            </a:r>
          </a:p>
          <a:p>
            <a:r>
              <a:rPr lang="ru-RU" sz="1200" dirty="0"/>
              <a:t/>
            </a:r>
            <a:br>
              <a:rPr lang="ru-RU" sz="1200" dirty="0"/>
            </a:br>
            <a:endParaRPr lang="ru-RU" sz="1200" dirty="0">
              <a:solidFill>
                <a:srgbClr val="FF0000"/>
              </a:solidFill>
            </a:endParaRPr>
          </a:p>
        </p:txBody>
      </p:sp>
      <p:cxnSp>
        <p:nvCxnSpPr>
          <p:cNvPr id="2" name="Прямая соединительная линия 1">
            <a:extLst>
              <a:ext uri="{FF2B5EF4-FFF2-40B4-BE49-F238E27FC236}">
                <a16:creationId xmlns="" xmlns:a16="http://schemas.microsoft.com/office/drawing/2014/main" id="{126135BE-6007-F440-F744-63C059EE6098}"/>
              </a:ext>
            </a:extLst>
          </p:cNvPr>
          <p:cNvCxnSpPr/>
          <p:nvPr/>
        </p:nvCxnSpPr>
        <p:spPr>
          <a:xfrm>
            <a:off x="381000" y="634674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9CDEB4D3-0BE1-DF03-249B-4466A5110921}"/>
              </a:ext>
            </a:extLst>
          </p:cNvPr>
          <p:cNvSpPr txBox="1"/>
          <p:nvPr/>
        </p:nvSpPr>
        <p:spPr>
          <a:xfrm>
            <a:off x="381000" y="242160"/>
            <a:ext cx="5755999" cy="3340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71" dirty="0"/>
              <a:t>Испытательный стенд цифровых измерительных модулей (ЦИМ)</a:t>
            </a:r>
          </a:p>
        </p:txBody>
      </p:sp>
    </p:spTree>
    <p:extLst>
      <p:ext uri="{BB962C8B-B14F-4D97-AF65-F5344CB8AC3E}">
        <p14:creationId xmlns="" xmlns:p14="http://schemas.microsoft.com/office/powerpoint/2010/main" val="3925636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730620" y="2526127"/>
            <a:ext cx="9072282" cy="1121711"/>
          </a:xfrm>
          <a:prstGeom prst="rect">
            <a:avLst/>
          </a:prstGeom>
        </p:spPr>
        <p:txBody>
          <a:bodyPr>
            <a:noAutofit/>
          </a:bodyPr>
          <a:lstStyle>
            <a:lvl1pPr algn="l" defTabSz="83987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9108" marR="18146">
              <a:lnSpc>
                <a:spcPct val="111800"/>
              </a:lnSpc>
              <a:spcBef>
                <a:spcPts val="628"/>
              </a:spcBef>
            </a:pPr>
            <a:r>
              <a:rPr lang="ru-RU" sz="4800" spc="-44" dirty="0">
                <a:solidFill>
                  <a:schemeClr val="accent2">
                    <a:lumMod val="50000"/>
                  </a:schemeClr>
                </a:solidFill>
                <a:latin typeface="Lato Black"/>
                <a:cs typeface="Lato Black"/>
              </a:rPr>
              <a:t>Спасибо за внимание!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/>
            </a:r>
            <a:br>
              <a:rPr lang="ru-RU" b="1" dirty="0">
                <a:solidFill>
                  <a:schemeClr val="accent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endParaRPr lang="ru-RU" sz="2400" spc="-2" dirty="0">
              <a:solidFill>
                <a:schemeClr val="accent2">
                  <a:lumMod val="50000"/>
                </a:schemeClr>
              </a:solidFill>
              <a:latin typeface="Lato"/>
              <a:cs typeface="Lato"/>
            </a:endParaRPr>
          </a:p>
        </p:txBody>
      </p:sp>
      <p:sp>
        <p:nvSpPr>
          <p:cNvPr id="3" name="Нижний колонтитул 3"/>
          <p:cNvSpPr txBox="1">
            <a:spLocks/>
          </p:cNvSpPr>
          <p:nvPr/>
        </p:nvSpPr>
        <p:spPr>
          <a:xfrm>
            <a:off x="636487" y="6137714"/>
            <a:ext cx="2788025" cy="365125"/>
          </a:xfrm>
          <a:prstGeom prst="rect">
            <a:avLst/>
          </a:prstGeom>
        </p:spPr>
        <p:txBody>
          <a:bodyPr vert="horz" lIns="83988" tIns="41994" rIns="83988" bIns="41994" rtlCol="0" anchor="ctr"/>
          <a:lstStyle>
            <a:defPPr>
              <a:defRPr lang="ru-RU"/>
            </a:defPPr>
            <a:lvl1pPr marL="0" algn="ctr" defTabSz="914321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59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2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80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4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99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62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2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8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chemeClr val="accent4">
                    <a:lumMod val="50000"/>
                  </a:schemeClr>
                </a:solidFill>
              </a:rPr>
              <a:t>2023, РГРТУ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463" y="5845148"/>
            <a:ext cx="1661692" cy="950259"/>
          </a:xfrm>
          <a:prstGeom prst="rect">
            <a:avLst/>
          </a:prstGeom>
        </p:spPr>
      </p:pic>
      <p:grpSp>
        <p:nvGrpSpPr>
          <p:cNvPr id="12" name="Группа 11"/>
          <p:cNvGrpSpPr/>
          <p:nvPr/>
        </p:nvGrpSpPr>
        <p:grpSpPr>
          <a:xfrm>
            <a:off x="7628965" y="49163"/>
            <a:ext cx="2268068" cy="2891261"/>
            <a:chOff x="5699037" y="1158679"/>
            <a:chExt cx="4207116" cy="4540492"/>
          </a:xfrm>
        </p:grpSpPr>
        <p:grpSp>
          <p:nvGrpSpPr>
            <p:cNvPr id="13" name="object 10"/>
            <p:cNvGrpSpPr/>
            <p:nvPr/>
          </p:nvGrpSpPr>
          <p:grpSpPr>
            <a:xfrm>
              <a:off x="5699037" y="1158679"/>
              <a:ext cx="4207078" cy="3613531"/>
              <a:chOff x="11566123" y="1047087"/>
              <a:chExt cx="8538210" cy="7333615"/>
            </a:xfrm>
          </p:grpSpPr>
          <p:sp>
            <p:nvSpPr>
              <p:cNvPr id="15" name="object 11"/>
              <p:cNvSpPr/>
              <p:nvPr/>
            </p:nvSpPr>
            <p:spPr>
              <a:xfrm>
                <a:off x="12830283" y="1108417"/>
                <a:ext cx="7273925" cy="7272655"/>
              </a:xfrm>
              <a:custGeom>
                <a:avLst/>
                <a:gdLst/>
                <a:ahLst/>
                <a:cxnLst/>
                <a:rect l="l" t="t" r="r" b="b"/>
                <a:pathLst>
                  <a:path w="7273925" h="7272655">
                    <a:moveTo>
                      <a:pt x="7273809" y="0"/>
                    </a:moveTo>
                    <a:lnTo>
                      <a:pt x="5644561" y="0"/>
                    </a:lnTo>
                    <a:lnTo>
                      <a:pt x="5644561" y="2112050"/>
                    </a:lnTo>
                    <a:lnTo>
                      <a:pt x="2683876" y="2112050"/>
                    </a:lnTo>
                    <a:lnTo>
                      <a:pt x="2683876" y="3552080"/>
                    </a:lnTo>
                    <a:lnTo>
                      <a:pt x="12041" y="3552080"/>
                    </a:lnTo>
                    <a:lnTo>
                      <a:pt x="12041" y="5496115"/>
                    </a:lnTo>
                    <a:lnTo>
                      <a:pt x="0" y="5520125"/>
                    </a:lnTo>
                    <a:lnTo>
                      <a:pt x="2852373" y="5524093"/>
                    </a:lnTo>
                    <a:lnTo>
                      <a:pt x="2852373" y="7272155"/>
                    </a:lnTo>
                    <a:lnTo>
                      <a:pt x="7273809" y="7272155"/>
                    </a:lnTo>
                    <a:lnTo>
                      <a:pt x="7273809" y="0"/>
                    </a:lnTo>
                    <a:close/>
                  </a:path>
                </a:pathLst>
              </a:custGeom>
              <a:solidFill>
                <a:srgbClr val="457DA2"/>
              </a:solidFill>
            </p:spPr>
            <p:txBody>
              <a:bodyPr wrap="square" lIns="0" tIns="0" rIns="0" bIns="0" rtlCol="0"/>
              <a:lstStyle/>
              <a:p>
                <a:endParaRPr sz="887"/>
              </a:p>
            </p:txBody>
          </p:sp>
          <p:sp>
            <p:nvSpPr>
              <p:cNvPr id="16" name="object 12"/>
              <p:cNvSpPr/>
              <p:nvPr/>
            </p:nvSpPr>
            <p:spPr>
              <a:xfrm>
                <a:off x="11587065" y="1068029"/>
                <a:ext cx="6450330" cy="3185795"/>
              </a:xfrm>
              <a:custGeom>
                <a:avLst/>
                <a:gdLst/>
                <a:ahLst/>
                <a:cxnLst/>
                <a:rect l="l" t="t" r="r" b="b"/>
                <a:pathLst>
                  <a:path w="6450330" h="3185795">
                    <a:moveTo>
                      <a:pt x="6450002" y="1705937"/>
                    </a:moveTo>
                    <a:lnTo>
                      <a:pt x="3354002" y="1705937"/>
                    </a:lnTo>
                    <a:lnTo>
                      <a:pt x="3354002" y="3185295"/>
                    </a:lnTo>
                    <a:lnTo>
                      <a:pt x="0" y="3185295"/>
                    </a:lnTo>
                    <a:lnTo>
                      <a:pt x="0" y="990912"/>
                    </a:lnTo>
                    <a:lnTo>
                      <a:pt x="5136545" y="990912"/>
                    </a:lnTo>
                    <a:lnTo>
                      <a:pt x="5136545" y="0"/>
                    </a:lnTo>
                    <a:lnTo>
                      <a:pt x="6445112" y="0"/>
                    </a:lnTo>
                    <a:lnTo>
                      <a:pt x="6450002" y="1705937"/>
                    </a:lnTo>
                    <a:close/>
                  </a:path>
                </a:pathLst>
              </a:custGeom>
              <a:ln w="41883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887"/>
              </a:p>
            </p:txBody>
          </p:sp>
        </p:grpSp>
        <p:sp>
          <p:nvSpPr>
            <p:cNvPr id="14" name="object 13"/>
            <p:cNvSpPr/>
            <p:nvPr/>
          </p:nvSpPr>
          <p:spPr>
            <a:xfrm>
              <a:off x="8208116" y="4991108"/>
              <a:ext cx="1698037" cy="708063"/>
            </a:xfrm>
            <a:custGeom>
              <a:avLst/>
              <a:gdLst/>
              <a:ahLst/>
              <a:cxnLst/>
              <a:rect l="l" t="t" r="r" b="b"/>
              <a:pathLst>
                <a:path w="3446144" h="1437004">
                  <a:moveTo>
                    <a:pt x="3445832" y="0"/>
                  </a:moveTo>
                  <a:lnTo>
                    <a:pt x="0" y="0"/>
                  </a:lnTo>
                  <a:lnTo>
                    <a:pt x="0" y="1436511"/>
                  </a:lnTo>
                  <a:lnTo>
                    <a:pt x="3445832" y="1436511"/>
                  </a:lnTo>
                  <a:lnTo>
                    <a:pt x="3445832" y="0"/>
                  </a:lnTo>
                  <a:close/>
                </a:path>
              </a:pathLst>
            </a:custGeom>
            <a:solidFill>
              <a:srgbClr val="E93B47"/>
            </a:solidFill>
          </p:spPr>
          <p:txBody>
            <a:bodyPr wrap="square" lIns="0" tIns="0" rIns="0" bIns="0" rtlCol="0"/>
            <a:lstStyle/>
            <a:p>
              <a:endParaRPr sz="887"/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717176" y="5971994"/>
            <a:ext cx="4545105" cy="19160"/>
            <a:chOff x="717176" y="5971994"/>
            <a:chExt cx="4545105" cy="19160"/>
          </a:xfrm>
        </p:grpSpPr>
        <p:cxnSp>
          <p:nvCxnSpPr>
            <p:cNvPr id="18" name="Прямая соединительная линия 17"/>
            <p:cNvCxnSpPr/>
            <p:nvPr/>
          </p:nvCxnSpPr>
          <p:spPr>
            <a:xfrm flipV="1">
              <a:off x="717176" y="5971994"/>
              <a:ext cx="4545105" cy="19160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>
              <a:off x="730620" y="5991154"/>
              <a:ext cx="1645026" cy="0"/>
            </a:xfrm>
            <a:prstGeom prst="line">
              <a:avLst/>
            </a:prstGeom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95" y="29364"/>
            <a:ext cx="3576917" cy="153239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3664173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Набор иконок для визуализации моделей</a:t>
            </a:r>
            <a:endParaRPr lang="ru-RU" b="1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FE868-178E-0F4D-8A9A-79941EADC299}" type="datetime1">
              <a:rPr lang="ru-RU" smtClean="0"/>
              <a:pPr/>
              <a:t>26.11.2023</a:t>
            </a:fld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7091220" y="6426078"/>
            <a:ext cx="2228850" cy="365125"/>
          </a:xfrm>
        </p:spPr>
        <p:txBody>
          <a:bodyPr/>
          <a:lstStyle/>
          <a:p>
            <a:fld id="{3EF660E9-E116-4F2D-91B7-27BAC0D3A970}" type="slidenum">
              <a:rPr lang="ru-RU" smtClean="0"/>
              <a:pPr/>
              <a:t>13</a:t>
            </a:fld>
            <a:endParaRPr lang="ru-RU" dirty="0"/>
          </a:p>
        </p:txBody>
      </p:sp>
      <p:pic>
        <p:nvPicPr>
          <p:cNvPr id="9" name="Picture 86" descr="C:\Users\pankratov.in\YandexDisk\!NTI\DOCS\ProjectPresentation\icons\PNG\256\32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190" y="100724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7" descr="C:\Users\pankratov.in\YandexDisk\!NTI\DOCS\ProjectPresentation\icons\PNG\256\24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6890" y="1872361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8" descr="C:\Users\pankratov.in\YandexDisk\!NTI\DOCS\ProjectPresentation\icons\PNG\256\242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4751" y="1922704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89" descr="C:\Users\pankratov.in\YandexDisk\!NTI\DOCS\ProjectPresentation\icons\PNG\256\243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2720" y="1908077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90" descr="C:\Users\pankratov.in\YandexDisk\!NTI\DOCS\ProjectPresentation\icons\PNG\256\244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5963" y="1922704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91" descr="C:\Users\pankratov.in\YandexDisk\!NTI\DOCS\ProjectPresentation\icons\PNG\256\245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9569" y="1863117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92" descr="C:\Users\pankratov.in\YandexDisk\!NTI\DOCS\ProjectPresentation\icons\PNG\256\246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3279" y="1872361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93" descr="C:\Users\pankratov.in\YandexDisk\!NTI\DOCS\ProjectPresentation\icons\PNG\256\247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6989" y="1863117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94" descr="C:\Users\pankratov.in\YandexDisk\!NTI\DOCS\ProjectPresentation\icons\PNG\256\248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8754" y="1922704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95" descr="C:\Users\pankratov.in\YandexDisk\!NTI\DOCS\ProjectPresentation\icons\PNG\256\249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245" y="2755569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96" descr="C:\Users\pankratov.in\YandexDisk\!NTI\DOCS\ProjectPresentation\icons\PNG\256\250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190" y="1863117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97" descr="C:\Users\pankratov.in\YandexDisk\!NTI\DOCS\ProjectPresentation\icons\PNG\256\251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4302" y="100724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98" descr="C:\Users\pankratov.in\YandexDisk\!NTI\DOCS\ProjectPresentation\icons\PNG\256\252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8835" y="100724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99" descr="C:\Users\pankratov.in\YandexDisk\!NTI\DOCS\ProjectPresentation\icons\PNG\256\253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0600" y="100724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00" descr="C:\Users\pankratov.in\YandexDisk\!NTI\DOCS\ProjectPresentation\icons\PNG\256\254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4254" y="100724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01" descr="C:\Users\pankratov.in\YandexDisk\!NTI\DOCS\ProjectPresentation\icons\PNG\256\255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4485" y="100724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102" descr="C:\Users\pankratov.in\YandexDisk\!NTI\DOCS\ProjectPresentation\icons\PNG\256\256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9569" y="100724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103" descr="C:\Users\pankratov.in\YandexDisk\!NTI\DOCS\ProjectPresentation\icons\PNG\256\257.pn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3279" y="100724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104" descr="C:\Users\pankratov.in\YandexDisk\!NTI\DOCS\ProjectPresentation\icons\PNG\256\258.pn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5044" y="100724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105" descr="C:\Users\pankratov.in\YandexDisk\!NTI\DOCS\ProjectPresentation\icons\PNG\256\259.png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8754" y="100724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06" descr="C:\Users\pankratov.in\YandexDisk\!NTI\DOCS\ProjectPresentation\icons\PNG\256\360.png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7303" y="1922704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07" descr="C:\Users\pankratov.in\YandexDisk\!NTI\DOCS\ProjectPresentation\icons\PNG\256\361.png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7303" y="5485207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08" descr="C:\Users\pankratov.in\YandexDisk\!NTI\DOCS\ProjectPresentation\icons\PNG\256\362.pn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8835" y="5485207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09" descr="C:\Users\pankratov.in\YandexDisk\!NTI\DOCS\ProjectPresentation\icons\PNG\256\363.png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2545" y="5485207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210" descr="C:\Users\pankratov.in\YandexDisk\!NTI\DOCS\ProjectPresentation\icons\PNG\256\364.png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4310" y="5485207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211" descr="C:\Users\pankratov.in\YandexDisk\!NTI\DOCS\ProjectPresentation\icons\PNG\256\365.png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8571" y="5485207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212" descr="C:\Users\pankratov.in\YandexDisk\!NTI\DOCS\ProjectPresentation\icons\PNG\256\366.png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2281" y="5485207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213" descr="C:\Users\pankratov.in\YandexDisk\!NTI\DOCS\ProjectPresentation\icons\PNG\256\367.png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9937" y="5485207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14" descr="C:\Users\pankratov.in\YandexDisk\!NTI\DOCS\ProjectPresentation\icons\PNG\256\368.png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5615" y="5485207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215" descr="C:\Users\pankratov.in\YandexDisk\!NTI\DOCS\ProjectPresentation\icons\PNG\256\369.png"/>
          <p:cNvPicPr>
            <a:picLocks noChangeAspect="1" noChangeArrowheads="1"/>
          </p:cNvPicPr>
          <p:nvPr/>
        </p:nvPicPr>
        <p:blipFill>
          <a:blip r:embed="rId3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6480" y="5485207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216" descr="C:\Users\pankratov.in\YandexDisk\!NTI\DOCS\ProjectPresentation\icons\PNG\256\370.png"/>
          <p:cNvPicPr>
            <a:picLocks noChangeAspect="1" noChangeArrowheads="1"/>
          </p:cNvPicPr>
          <p:nvPr/>
        </p:nvPicPr>
        <p:blipFill>
          <a:blip r:embed="rId3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338" y="5485207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217" descr="C:\Users\pankratov.in\YandexDisk\!NTI\DOCS\ProjectPresentation\icons\PNG\256\371.png"/>
          <p:cNvPicPr>
            <a:picLocks noChangeAspect="1" noChangeArrowheads="1"/>
          </p:cNvPicPr>
          <p:nvPr/>
        </p:nvPicPr>
        <p:blipFill>
          <a:blip r:embed="rId3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7303" y="4530777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218" descr="C:\Users\pankratov.in\YandexDisk\!NTI\DOCS\ProjectPresentation\icons\PNG\256\372.png"/>
          <p:cNvPicPr>
            <a:picLocks noChangeAspect="1" noChangeArrowheads="1"/>
          </p:cNvPicPr>
          <p:nvPr/>
        </p:nvPicPr>
        <p:blipFill>
          <a:blip r:embed="rId3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8835" y="457167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219" descr="C:\Users\pankratov.in\YandexDisk\!NTI\DOCS\ProjectPresentation\icons\PNG\256\373.png"/>
          <p:cNvPicPr>
            <a:picLocks noChangeAspect="1" noChangeArrowheads="1"/>
          </p:cNvPicPr>
          <p:nvPr/>
        </p:nvPicPr>
        <p:blipFill>
          <a:blip r:embed="rId3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9522" y="4536165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220" descr="C:\Users\pankratov.in\YandexDisk\!NTI\DOCS\ProjectPresentation\icons\PNG\256\374.png"/>
          <p:cNvPicPr>
            <a:picLocks noChangeAspect="1" noChangeArrowheads="1"/>
          </p:cNvPicPr>
          <p:nvPr/>
        </p:nvPicPr>
        <p:blipFill>
          <a:blip r:embed="rId3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3232" y="457167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221" descr="C:\Users\pankratov.in\YandexDisk\!NTI\DOCS\ProjectPresentation\icons\PNG\256\375.png"/>
          <p:cNvPicPr>
            <a:picLocks noChangeAspect="1" noChangeArrowheads="1"/>
          </p:cNvPicPr>
          <p:nvPr/>
        </p:nvPicPr>
        <p:blipFill>
          <a:blip r:embed="rId3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8571" y="4570807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222" descr="C:\Users\pankratov.in\YandexDisk\!NTI\DOCS\ProjectPresentation\icons\PNG\256\376.png"/>
          <p:cNvPicPr>
            <a:picLocks noChangeAspect="1" noChangeArrowheads="1"/>
          </p:cNvPicPr>
          <p:nvPr/>
        </p:nvPicPr>
        <p:blipFill>
          <a:blip r:embed="rId3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2414" y="4548863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223" descr="C:\Users\pankratov.in\YandexDisk\!NTI\DOCS\ProjectPresentation\icons\PNG\256\377.png"/>
          <p:cNvPicPr>
            <a:picLocks noChangeAspect="1" noChangeArrowheads="1"/>
          </p:cNvPicPr>
          <p:nvPr/>
        </p:nvPicPr>
        <p:blipFill>
          <a:blip r:embed="rId4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1905" y="4570807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224" descr="C:\Users\pankratov.in\YandexDisk\!NTI\DOCS\ProjectPresentation\icons\PNG\256\378.png"/>
          <p:cNvPicPr>
            <a:picLocks noChangeAspect="1" noChangeArrowheads="1"/>
          </p:cNvPicPr>
          <p:nvPr/>
        </p:nvPicPr>
        <p:blipFill>
          <a:blip r:embed="rId4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2463" y="4570807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225" descr="C:\Users\pankratov.in\YandexDisk\!NTI\DOCS\ProjectPresentation\icons\PNG\256\379.png"/>
          <p:cNvPicPr>
            <a:picLocks noChangeAspect="1" noChangeArrowheads="1"/>
          </p:cNvPicPr>
          <p:nvPr/>
        </p:nvPicPr>
        <p:blipFill>
          <a:blip r:embed="rId4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6480" y="4570807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226" descr="C:\Users\pankratov.in\YandexDisk\!NTI\DOCS\ProjectPresentation\icons\PNG\256\380.png"/>
          <p:cNvPicPr>
            <a:picLocks noChangeAspect="1" noChangeArrowheads="1"/>
          </p:cNvPicPr>
          <p:nvPr/>
        </p:nvPicPr>
        <p:blipFill>
          <a:blip r:embed="rId4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653" y="4570807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227" descr="C:\Users\pankratov.in\YandexDisk\!NTI\DOCS\ProjectPresentation\icons\PNG\256\381.png"/>
          <p:cNvPicPr>
            <a:picLocks noChangeAspect="1" noChangeArrowheads="1"/>
          </p:cNvPicPr>
          <p:nvPr/>
        </p:nvPicPr>
        <p:blipFill>
          <a:blip r:embed="rId4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7303" y="3611243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228" descr="C:\Users\pankratov.in\YandexDisk\!NTI\DOCS\ProjectPresentation\icons\PNG\256\382.png"/>
          <p:cNvPicPr>
            <a:picLocks noChangeAspect="1" noChangeArrowheads="1"/>
          </p:cNvPicPr>
          <p:nvPr/>
        </p:nvPicPr>
        <p:blipFill>
          <a:blip r:embed="rId4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6890" y="3611243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229" descr="C:\Users\pankratov.in\YandexDisk\!NTI\DOCS\ProjectPresentation\icons\PNG\256\383.png"/>
          <p:cNvPicPr>
            <a:picLocks noChangeAspect="1" noChangeArrowheads="1"/>
          </p:cNvPicPr>
          <p:nvPr/>
        </p:nvPicPr>
        <p:blipFill>
          <a:blip r:embed="rId4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9381" y="3646501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230" descr="C:\Users\pankratov.in\YandexDisk\!NTI\DOCS\ProjectPresentation\icons\PNG\256\384.png"/>
          <p:cNvPicPr>
            <a:picLocks noChangeAspect="1" noChangeArrowheads="1"/>
          </p:cNvPicPr>
          <p:nvPr/>
        </p:nvPicPr>
        <p:blipFill>
          <a:blip r:embed="rId4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8461" y="3646501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231" descr="C:\Users\pankratov.in\YandexDisk\!NTI\DOCS\ProjectPresentation\icons\PNG\256\385.png"/>
          <p:cNvPicPr>
            <a:picLocks noChangeAspect="1" noChangeArrowheads="1"/>
          </p:cNvPicPr>
          <p:nvPr/>
        </p:nvPicPr>
        <p:blipFill>
          <a:blip r:embed="rId4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6019" y="364457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232" descr="C:\Users\pankratov.in\YandexDisk\!NTI\DOCS\ProjectPresentation\icons\PNG\256\386.png"/>
          <p:cNvPicPr>
            <a:picLocks noChangeAspect="1" noChangeArrowheads="1"/>
          </p:cNvPicPr>
          <p:nvPr/>
        </p:nvPicPr>
        <p:blipFill>
          <a:blip r:embed="rId4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8195" y="3641779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233" descr="C:\Users\pankratov.in\YandexDisk\!NTI\DOCS\ProjectPresentation\icons\PNG\256\387.png"/>
          <p:cNvPicPr>
            <a:picLocks noChangeAspect="1" noChangeArrowheads="1"/>
          </p:cNvPicPr>
          <p:nvPr/>
        </p:nvPicPr>
        <p:blipFill>
          <a:blip r:embed="rId5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8753" y="364457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234" descr="C:\Users\pankratov.in\YandexDisk\!NTI\DOCS\ProjectPresentation\icons\PNG\256\388.png"/>
          <p:cNvPicPr>
            <a:picLocks noChangeAspect="1" noChangeArrowheads="1"/>
          </p:cNvPicPr>
          <p:nvPr/>
        </p:nvPicPr>
        <p:blipFill>
          <a:blip r:embed="rId5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6989" y="3643707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235" descr="C:\Users\pankratov.in\YandexDisk\!NTI\DOCS\ProjectPresentation\icons\PNG\256\389.png"/>
          <p:cNvPicPr>
            <a:picLocks noChangeAspect="1" noChangeArrowheads="1"/>
          </p:cNvPicPr>
          <p:nvPr/>
        </p:nvPicPr>
        <p:blipFill>
          <a:blip r:embed="rId5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4439" y="3641779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236" descr="C:\Users\pankratov.in\YandexDisk\!NTI\DOCS\ProjectPresentation\icons\PNG\256\390.png"/>
          <p:cNvPicPr>
            <a:picLocks noChangeAspect="1" noChangeArrowheads="1"/>
          </p:cNvPicPr>
          <p:nvPr/>
        </p:nvPicPr>
        <p:blipFill>
          <a:blip r:embed="rId5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245" y="3641779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237" descr="C:\Users\pankratov.in\YandexDisk\!NTI\DOCS\ProjectPresentation\icons\PNG\256\391.png"/>
          <p:cNvPicPr>
            <a:picLocks noChangeAspect="1" noChangeArrowheads="1"/>
          </p:cNvPicPr>
          <p:nvPr/>
        </p:nvPicPr>
        <p:blipFill>
          <a:blip r:embed="rId5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4302" y="2785693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238" descr="C:\Users\pankratov.in\YandexDisk\!NTI\DOCS\ProjectPresentation\icons\PNG\256\392.png"/>
          <p:cNvPicPr>
            <a:picLocks noChangeAspect="1" noChangeArrowheads="1"/>
          </p:cNvPicPr>
          <p:nvPr/>
        </p:nvPicPr>
        <p:blipFill>
          <a:blip r:embed="rId5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6890" y="2778378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239" descr="C:\Users\pankratov.in\YandexDisk\!NTI\DOCS\ProjectPresentation\icons\PNG\256\393.png"/>
          <p:cNvPicPr>
            <a:picLocks noChangeAspect="1" noChangeArrowheads="1"/>
          </p:cNvPicPr>
          <p:nvPr/>
        </p:nvPicPr>
        <p:blipFill>
          <a:blip r:embed="rId5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4751" y="2785693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240" descr="C:\Users\pankratov.in\YandexDisk\!NTI\DOCS\ProjectPresentation\icons\PNG\256\394.png"/>
          <p:cNvPicPr>
            <a:picLocks noChangeAspect="1" noChangeArrowheads="1"/>
          </p:cNvPicPr>
          <p:nvPr/>
        </p:nvPicPr>
        <p:blipFill>
          <a:blip r:embed="rId5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2309" y="2785693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241" descr="C:\Users\pankratov.in\YandexDisk\!NTI\DOCS\ProjectPresentation\icons\PNG\256\395.png"/>
          <p:cNvPicPr>
            <a:picLocks noChangeAspect="1" noChangeArrowheads="1"/>
          </p:cNvPicPr>
          <p:nvPr/>
        </p:nvPicPr>
        <p:blipFill>
          <a:blip r:embed="rId5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9855" y="2778378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242" descr="C:\Users\pankratov.in\YandexDisk\!NTI\DOCS\ProjectPresentation\icons\PNG\256\396.png"/>
          <p:cNvPicPr>
            <a:picLocks noChangeAspect="1" noChangeArrowheads="1"/>
          </p:cNvPicPr>
          <p:nvPr/>
        </p:nvPicPr>
        <p:blipFill>
          <a:blip r:embed="rId5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5043" y="276375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243" descr="C:\Users\pankratov.in\YandexDisk\!NTI\DOCS\ProjectPresentation\icons\PNG\256\397.png"/>
          <p:cNvPicPr>
            <a:picLocks noChangeAspect="1" noChangeArrowheads="1"/>
          </p:cNvPicPr>
          <p:nvPr/>
        </p:nvPicPr>
        <p:blipFill>
          <a:blip r:embed="rId6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7909" y="276375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Picture 244" descr="C:\Users\pankratov.in\YandexDisk\!NTI\DOCS\ProjectPresentation\icons\PNG\256\398.png"/>
          <p:cNvPicPr>
            <a:picLocks noChangeAspect="1" noChangeArrowheads="1"/>
          </p:cNvPicPr>
          <p:nvPr/>
        </p:nvPicPr>
        <p:blipFill>
          <a:blip r:embed="rId6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2359" y="276375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Picture 245" descr="C:\Users\pankratov.in\YandexDisk\!NTI\DOCS\ProjectPresentation\icons\PNG\256\399.png"/>
          <p:cNvPicPr>
            <a:picLocks noChangeAspect="1" noChangeArrowheads="1"/>
          </p:cNvPicPr>
          <p:nvPr/>
        </p:nvPicPr>
        <p:blipFill>
          <a:blip r:embed="rId6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9494" y="276375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7216018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Набор иконок для визуализации моделей</a:t>
            </a:r>
            <a:endParaRPr lang="ru-RU" b="1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FE868-178E-0F4D-8A9A-79941EADC299}" type="datetime1">
              <a:rPr lang="ru-RU" smtClean="0"/>
              <a:pPr/>
              <a:t>26.11.2023</a:t>
            </a:fld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7091220" y="6426078"/>
            <a:ext cx="2228850" cy="365125"/>
          </a:xfrm>
        </p:spPr>
        <p:txBody>
          <a:bodyPr/>
          <a:lstStyle/>
          <a:p>
            <a:fld id="{3EF660E9-E116-4F2D-91B7-27BAC0D3A970}" type="slidenum">
              <a:rPr lang="ru-RU" smtClean="0"/>
              <a:pPr/>
              <a:t>14</a:t>
            </a:fld>
            <a:endParaRPr lang="ru-RU" dirty="0"/>
          </a:p>
        </p:txBody>
      </p:sp>
      <p:pic>
        <p:nvPicPr>
          <p:cNvPr id="72" name="Picture 166" descr="C:\Users\pankratov.in\YandexDisk\!NTI\DOCS\ProjectPresentation\icons\PNG\256\40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257" y="354307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" name="Picture 167" descr="C:\Users\pankratov.in\YandexDisk\!NTI\DOCS\ProjectPresentation\icons\PNG\256\32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477" y="960679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Picture 168" descr="C:\Users\pankratov.in\YandexDisk\!NTI\DOCS\ProjectPresentation\icons\PNG\256\322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4782" y="3600224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Picture 169" descr="C:\Users\pankratov.in\YandexDisk\!NTI\DOCS\ProjectPresentation\icons\PNG\256\323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1817" y="3600224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" name="Picture 170" descr="C:\Users\pankratov.in\YandexDisk\!NTI\DOCS\ProjectPresentation\icons\PNG\256\324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5527" y="352402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" name="Picture 171" descr="C:\Users\pankratov.in\YandexDisk\!NTI\DOCS\ProjectPresentation\icons\PNG\256\325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9702" y="3581173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" name="Picture 172" descr="C:\Users\pankratov.in\YandexDisk\!NTI\DOCS\ProjectPresentation\icons\PNG\256\326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6239" y="354307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9" name="Picture 173" descr="C:\Users\pankratov.in\YandexDisk\!NTI\DOCS\ProjectPresentation\icons\PNG\256\327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8127" y="354307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Picture 174" descr="C:\Users\pankratov.in\YandexDisk\!NTI\DOCS\ProjectPresentation\icons\PNG\256\328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2619" y="354307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" name="Picture 175" descr="C:\Users\pankratov.in\YandexDisk\!NTI\DOCS\ProjectPresentation\icons\PNG\256\329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5903" y="354307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" name="Picture 176" descr="C:\Users\pankratov.in\YandexDisk\!NTI\DOCS\ProjectPresentation\icons\PNG\256\330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477" y="354307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3" name="Picture 177" descr="C:\Users\pankratov.in\YandexDisk\!NTI\DOCS\ProjectPresentation\icons\PNG\256\331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5179" y="2683361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4" name="Picture 178" descr="C:\Users\pankratov.in\YandexDisk\!NTI\DOCS\ProjectPresentation\icons\PNG\256\332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739" y="2683361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5" name="Picture 179" descr="C:\Users\pankratov.in\YandexDisk\!NTI\DOCS\ProjectPresentation\icons\PNG\256\333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8299" y="2673836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6" name="Picture 180" descr="C:\Users\pankratov.in\YandexDisk\!NTI\DOCS\ProjectPresentation\icons\PNG\256\334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8752" y="2683361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7" name="Picture 181" descr="C:\Users\pankratov.in\YandexDisk\!NTI\DOCS\ProjectPresentation\icons\PNG\256\335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4827" y="2683361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8" name="Picture 182" descr="C:\Users\pankratov.in\YandexDisk\!NTI\DOCS\ProjectPresentation\icons\PNG\256\336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0899" y="2645261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9" name="Picture 183" descr="C:\Users\pankratov.in\YandexDisk\!NTI\DOCS\ProjectPresentation\icons\PNG\256\337.pn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0797" y="2645261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0" name="Picture 184" descr="C:\Users\pankratov.in\YandexDisk\!NTI\DOCS\ProjectPresentation\icons\PNG\256\338.pn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7832" y="2645261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185" descr="C:\Users\pankratov.in\YandexDisk\!NTI\DOCS\ProjectPresentation\icons\PNG\256\339.png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4392" y="2645261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186" descr="C:\Users\pankratov.in\YandexDisk\!NTI\DOCS\ProjectPresentation\icons\PNG\256\340.png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477" y="2645261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3" name="Picture 187" descr="C:\Users\pankratov.in\YandexDisk\!NTI\DOCS\ProjectPresentation\icons\PNG\256\341.png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4782" y="1810869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4" name="Picture 188" descr="C:\Users\pankratov.in\YandexDisk\!NTI\DOCS\ProjectPresentation\icons\PNG\256\342.pn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0867" y="1820394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5" name="Picture 189" descr="C:\Users\pankratov.in\YandexDisk\!NTI\DOCS\ProjectPresentation\icons\PNG\256\343.png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5527" y="1820394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6" name="Picture 190" descr="C:\Users\pankratov.in\YandexDisk\!NTI\DOCS\ProjectPresentation\icons\PNG\256\344.png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8752" y="1820394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7" name="Picture 191" descr="C:\Users\pankratov.in\YandexDisk\!NTI\DOCS\ProjectPresentation\icons\PNG\256\345.png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4827" y="1820394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8" name="Picture 192" descr="C:\Users\pankratov.in\YandexDisk\!NTI\DOCS\ProjectPresentation\icons\PNG\256\346.png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8127" y="1814119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9" name="Picture 193" descr="C:\Users\pankratov.in\YandexDisk\!NTI\DOCS\ProjectPresentation\icons\PNG\256\347.png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0797" y="1820394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0" name="Picture 194" descr="C:\Users\pankratov.in\YandexDisk\!NTI\DOCS\ProjectPresentation\icons\PNG\256\348.png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7832" y="1820394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1" name="Picture 195" descr="C:\Users\pankratov.in\YandexDisk\!NTI\DOCS\ProjectPresentation\icons\PNG\256\349.png"/>
          <p:cNvPicPr>
            <a:picLocks noChangeAspect="1" noChangeArrowheads="1"/>
          </p:cNvPicPr>
          <p:nvPr/>
        </p:nvPicPr>
        <p:blipFill>
          <a:blip r:embed="rId3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2967" y="1795069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" name="Picture 196" descr="C:\Users\pankratov.in\YandexDisk\!NTI\DOCS\ProjectPresentation\icons\PNG\256\350.png"/>
          <p:cNvPicPr>
            <a:picLocks noChangeAspect="1" noChangeArrowheads="1"/>
          </p:cNvPicPr>
          <p:nvPr/>
        </p:nvPicPr>
        <p:blipFill>
          <a:blip r:embed="rId3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477" y="1814119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" name="Picture 197" descr="C:\Users\pankratov.in\YandexDisk\!NTI\DOCS\ProjectPresentation\icons\PNG\256\351.png"/>
          <p:cNvPicPr>
            <a:picLocks noChangeAspect="1" noChangeArrowheads="1"/>
          </p:cNvPicPr>
          <p:nvPr/>
        </p:nvPicPr>
        <p:blipFill>
          <a:blip r:embed="rId3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5732" y="960679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" name="Picture 198" descr="C:\Users\pankratov.in\YandexDisk\!NTI\DOCS\ProjectPresentation\icons\PNG\256\352.png"/>
          <p:cNvPicPr>
            <a:picLocks noChangeAspect="1" noChangeArrowheads="1"/>
          </p:cNvPicPr>
          <p:nvPr/>
        </p:nvPicPr>
        <p:blipFill>
          <a:blip r:embed="rId3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0867" y="960679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" name="Picture 199" descr="C:\Users\pankratov.in\YandexDisk\!NTI\DOCS\ProjectPresentation\icons\PNG\256\353.png"/>
          <p:cNvPicPr>
            <a:picLocks noChangeAspect="1" noChangeArrowheads="1"/>
          </p:cNvPicPr>
          <p:nvPr/>
        </p:nvPicPr>
        <p:blipFill>
          <a:blip r:embed="rId3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5527" y="960679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" name="Picture 200" descr="C:\Users\pankratov.in\YandexDisk\!NTI\DOCS\ProjectPresentation\icons\PNG\256\354.png"/>
          <p:cNvPicPr>
            <a:picLocks noChangeAspect="1" noChangeArrowheads="1"/>
          </p:cNvPicPr>
          <p:nvPr/>
        </p:nvPicPr>
        <p:blipFill>
          <a:blip r:embed="rId3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8752" y="960679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" name="Picture 201" descr="C:\Users\pankratov.in\YandexDisk\!NTI\DOCS\ProjectPresentation\icons\PNG\256\355.png"/>
          <p:cNvPicPr>
            <a:picLocks noChangeAspect="1" noChangeArrowheads="1"/>
          </p:cNvPicPr>
          <p:nvPr/>
        </p:nvPicPr>
        <p:blipFill>
          <a:blip r:embed="rId3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4827" y="960679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" name="Picture 202" descr="C:\Users\pankratov.in\YandexDisk\!NTI\DOCS\ProjectPresentation\icons\PNG\256\356.png"/>
          <p:cNvPicPr>
            <a:picLocks noChangeAspect="1" noChangeArrowheads="1"/>
          </p:cNvPicPr>
          <p:nvPr/>
        </p:nvPicPr>
        <p:blipFill>
          <a:blip r:embed="rId3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8127" y="960679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9" name="Picture 203" descr="C:\Users\pankratov.in\YandexDisk\!NTI\DOCS\ProjectPresentation\icons\PNG\256\357.png"/>
          <p:cNvPicPr>
            <a:picLocks noChangeAspect="1" noChangeArrowheads="1"/>
          </p:cNvPicPr>
          <p:nvPr/>
        </p:nvPicPr>
        <p:blipFill>
          <a:blip r:embed="rId4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0797" y="960679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0" name="Picture 204" descr="C:\Users\pankratov.in\YandexDisk\!NTI\DOCS\ProjectPresentation\icons\PNG\256\358.png"/>
          <p:cNvPicPr>
            <a:picLocks noChangeAspect="1" noChangeArrowheads="1"/>
          </p:cNvPicPr>
          <p:nvPr/>
        </p:nvPicPr>
        <p:blipFill>
          <a:blip r:embed="rId4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7832" y="960679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1" name="Picture 205" descr="C:\Users\pankratov.in\YandexDisk\!NTI\DOCS\ProjectPresentation\icons\PNG\256\359.png"/>
          <p:cNvPicPr>
            <a:picLocks noChangeAspect="1" noChangeArrowheads="1"/>
          </p:cNvPicPr>
          <p:nvPr/>
        </p:nvPicPr>
        <p:blipFill>
          <a:blip r:embed="rId4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4392" y="960679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" name="Picture 62" descr="C:\Users\pankratov.in\YandexDisk\!NTI\DOCS\ProjectPresentation\icons\PNG\256\460.png"/>
          <p:cNvPicPr>
            <a:picLocks noChangeAspect="1" noChangeArrowheads="1"/>
          </p:cNvPicPr>
          <p:nvPr/>
        </p:nvPicPr>
        <p:blipFill>
          <a:blip r:embed="rId4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477" y="4463825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3" name="Picture 63" descr="C:\Users\pankratov.in\YandexDisk\!NTI\DOCS\ProjectPresentation\icons\PNG\256\461.png"/>
          <p:cNvPicPr>
            <a:picLocks noChangeAspect="1" noChangeArrowheads="1"/>
          </p:cNvPicPr>
          <p:nvPr/>
        </p:nvPicPr>
        <p:blipFill>
          <a:blip r:embed="rId4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0501" y="5370149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4" name="Picture 64" descr="C:\Users\pankratov.in\YandexDisk\!NTI\DOCS\ProjectPresentation\icons\PNG\256\462.png"/>
          <p:cNvPicPr>
            <a:picLocks noChangeAspect="1" noChangeArrowheads="1"/>
          </p:cNvPicPr>
          <p:nvPr/>
        </p:nvPicPr>
        <p:blipFill>
          <a:blip r:embed="rId4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9442" y="5370149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5" name="Picture 65" descr="C:\Users\pankratov.in\YandexDisk\!NTI\DOCS\ProjectPresentation\icons\PNG\256\463.png"/>
          <p:cNvPicPr>
            <a:picLocks noChangeAspect="1" noChangeArrowheads="1"/>
          </p:cNvPicPr>
          <p:nvPr/>
        </p:nvPicPr>
        <p:blipFill>
          <a:blip r:embed="rId4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5527" y="5370149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6" name="Picture 66" descr="C:\Users\pankratov.in\YandexDisk\!NTI\DOCS\ProjectPresentation\icons\PNG\256\464.png"/>
          <p:cNvPicPr>
            <a:picLocks noChangeAspect="1" noChangeArrowheads="1"/>
          </p:cNvPicPr>
          <p:nvPr/>
        </p:nvPicPr>
        <p:blipFill>
          <a:blip r:embed="rId4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4931" y="5370149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7" name="Picture 67" descr="C:\Users\pankratov.in\YandexDisk\!NTI\DOCS\ProjectPresentation\icons\PNG\256\465.png"/>
          <p:cNvPicPr>
            <a:picLocks noChangeAspect="1" noChangeArrowheads="1"/>
          </p:cNvPicPr>
          <p:nvPr/>
        </p:nvPicPr>
        <p:blipFill>
          <a:blip r:embed="rId4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4827" y="5370149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8" name="Picture 68" descr="C:\Users\pankratov.in\YandexDisk\!NTI\DOCS\ProjectPresentation\icons\PNG\256\466.png"/>
          <p:cNvPicPr>
            <a:picLocks noChangeAspect="1" noChangeArrowheads="1"/>
          </p:cNvPicPr>
          <p:nvPr/>
        </p:nvPicPr>
        <p:blipFill>
          <a:blip r:embed="rId4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2649" y="5370149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9" name="Picture 69" descr="C:\Users\pankratov.in\YandexDisk\!NTI\DOCS\ProjectPresentation\icons\PNG\256\467.png"/>
          <p:cNvPicPr>
            <a:picLocks noChangeAspect="1" noChangeArrowheads="1"/>
          </p:cNvPicPr>
          <p:nvPr/>
        </p:nvPicPr>
        <p:blipFill>
          <a:blip r:embed="rId5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1663" y="5334179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0" name="Picture 70" descr="C:\Users\pankratov.in\YandexDisk\!NTI\DOCS\ProjectPresentation\icons\PNG\256\468.png"/>
          <p:cNvPicPr>
            <a:picLocks noChangeAspect="1" noChangeArrowheads="1"/>
          </p:cNvPicPr>
          <p:nvPr/>
        </p:nvPicPr>
        <p:blipFill>
          <a:blip r:embed="rId5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5373" y="5334179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1" name="Picture 71" descr="C:\Users\pankratov.in\YandexDisk\!NTI\DOCS\ProjectPresentation\icons\PNG\256\469.png"/>
          <p:cNvPicPr>
            <a:picLocks noChangeAspect="1" noChangeArrowheads="1"/>
          </p:cNvPicPr>
          <p:nvPr/>
        </p:nvPicPr>
        <p:blipFill>
          <a:blip r:embed="rId5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542" y="5334179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" name="Picture 72" descr="C:\Users\pankratov.in\YandexDisk\!NTI\DOCS\ProjectPresentation\icons\PNG\256\470.png"/>
          <p:cNvPicPr>
            <a:picLocks noChangeAspect="1" noChangeArrowheads="1"/>
          </p:cNvPicPr>
          <p:nvPr/>
        </p:nvPicPr>
        <p:blipFill>
          <a:blip r:embed="rId5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477" y="5334179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" name="Picture 73" descr="C:\Users\pankratov.in\YandexDisk\!NTI\DOCS\ProjectPresentation\icons\PNG\256\471.png"/>
          <p:cNvPicPr>
            <a:picLocks noChangeAspect="1" noChangeArrowheads="1"/>
          </p:cNvPicPr>
          <p:nvPr/>
        </p:nvPicPr>
        <p:blipFill>
          <a:blip r:embed="rId5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5179" y="4463825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4" name="Picture 74" descr="C:\Users\pankratov.in\YandexDisk\!NTI\DOCS\ProjectPresentation\icons\PNG\256\472.png"/>
          <p:cNvPicPr>
            <a:picLocks noChangeAspect="1" noChangeArrowheads="1"/>
          </p:cNvPicPr>
          <p:nvPr/>
        </p:nvPicPr>
        <p:blipFill>
          <a:blip r:embed="rId5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9442" y="4463825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5" name="Picture 75" descr="C:\Users\pankratov.in\YandexDisk\!NTI\DOCS\ProjectPresentation\icons\PNG\256\473.png"/>
          <p:cNvPicPr>
            <a:picLocks noChangeAspect="1" noChangeArrowheads="1"/>
          </p:cNvPicPr>
          <p:nvPr/>
        </p:nvPicPr>
        <p:blipFill>
          <a:blip r:embed="rId5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8299" y="4463825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6" name="Picture 76" descr="C:\Users\pankratov.in\YandexDisk\!NTI\DOCS\ProjectPresentation\icons\PNG\256\474.png"/>
          <p:cNvPicPr>
            <a:picLocks noChangeAspect="1" noChangeArrowheads="1"/>
          </p:cNvPicPr>
          <p:nvPr/>
        </p:nvPicPr>
        <p:blipFill>
          <a:blip r:embed="rId5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9217" y="4463825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7" name="Picture 77" descr="C:\Users\pankratov.in\YandexDisk\!NTI\DOCS\ProjectPresentation\icons\PNG\256\475.png"/>
          <p:cNvPicPr>
            <a:picLocks noChangeAspect="1" noChangeArrowheads="1"/>
          </p:cNvPicPr>
          <p:nvPr/>
        </p:nvPicPr>
        <p:blipFill>
          <a:blip r:embed="rId5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8939" y="4463825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8" name="Picture 78" descr="C:\Users\pankratov.in\YandexDisk\!NTI\DOCS\ProjectPresentation\icons\PNG\256\476.png"/>
          <p:cNvPicPr>
            <a:picLocks noChangeAspect="1" noChangeArrowheads="1"/>
          </p:cNvPicPr>
          <p:nvPr/>
        </p:nvPicPr>
        <p:blipFill>
          <a:blip r:embed="rId5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2649" y="4463825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9" name="Picture 79" descr="C:\Users\pankratov.in\YandexDisk\!NTI\DOCS\ProjectPresentation\icons\PNG\256\477.png"/>
          <p:cNvPicPr>
            <a:picLocks noChangeAspect="1" noChangeArrowheads="1"/>
          </p:cNvPicPr>
          <p:nvPr/>
        </p:nvPicPr>
        <p:blipFill>
          <a:blip r:embed="rId6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7141" y="4463825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0" name="Picture 80" descr="C:\Users\pankratov.in\YandexDisk\!NTI\DOCS\ProjectPresentation\icons\PNG\256\478.png"/>
          <p:cNvPicPr>
            <a:picLocks noChangeAspect="1" noChangeArrowheads="1"/>
          </p:cNvPicPr>
          <p:nvPr/>
        </p:nvPicPr>
        <p:blipFill>
          <a:blip r:embed="rId6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0929" y="4463825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1" name="Picture 81" descr="C:\Users\pankratov.in\YandexDisk\!NTI\DOCS\ProjectPresentation\icons\PNG\256\479.png"/>
          <p:cNvPicPr>
            <a:picLocks noChangeAspect="1" noChangeArrowheads="1"/>
          </p:cNvPicPr>
          <p:nvPr/>
        </p:nvPicPr>
        <p:blipFill>
          <a:blip r:embed="rId6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542" y="4463825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8851026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Набор иконок для визуализации моделей</a:t>
            </a:r>
            <a:endParaRPr lang="ru-RU" b="1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FE868-178E-0F4D-8A9A-79941EADC299}" type="datetime1">
              <a:rPr lang="ru-RU" smtClean="0"/>
              <a:pPr/>
              <a:t>26.11.2023</a:t>
            </a:fld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7091220" y="6426078"/>
            <a:ext cx="2228850" cy="365125"/>
          </a:xfrm>
        </p:spPr>
        <p:txBody>
          <a:bodyPr/>
          <a:lstStyle/>
          <a:p>
            <a:fld id="{3EF660E9-E116-4F2D-91B7-27BAC0D3A970}" type="slidenum">
              <a:rPr lang="ru-RU" smtClean="0"/>
              <a:pPr/>
              <a:t>15</a:t>
            </a:fld>
            <a:endParaRPr lang="ru-RU" dirty="0"/>
          </a:p>
        </p:txBody>
      </p:sp>
      <p:pic>
        <p:nvPicPr>
          <p:cNvPr id="6" name="Picture 82" descr="C:\Users\pankratov.in\YandexDisk\!NTI\DOCS\ProjectPresentation\icons\PNG\256\48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667" y="951004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3" descr="C:\Users\pankratov.in\YandexDisk\!NTI\DOCS\ProjectPresentation\icons\PNG\256\48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171" y="4552269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4" descr="C:\Users\pankratov.in\YandexDisk\!NTI\DOCS\ProjectPresentation\icons\PNG\256\483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6027" y="454932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5" descr="C:\Users\pankratov.in\YandexDisk\!NTI\DOCS\ProjectPresentation\icons\PNG\256\484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9737" y="454932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6" descr="C:\Users\pankratov.in\YandexDisk\!NTI\DOCS\ProjectPresentation\icons\PNG\256\485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3447" y="454932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7" descr="C:\Users\pankratov.in\YandexDisk\!NTI\DOCS\ProjectPresentation\icons\PNG\256\486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817" y="454932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88" descr="C:\Users\pankratov.in\YandexDisk\!NTI\DOCS\ProjectPresentation\icons\PNG\256\487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1887" y="362308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89" descr="C:\Users\pankratov.in\YandexDisk\!NTI\DOCS\ProjectPresentation\icons\PNG\256\488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117" y="3562531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90" descr="C:\Users\pankratov.in\YandexDisk\!NTI\DOCS\ProjectPresentation\icons\PNG\256\489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8827" y="3575229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91" descr="C:\Users\pankratov.in\YandexDisk\!NTI\DOCS\ProjectPresentation\icons\PNG\256\490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4437" y="3575229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92" descr="C:\Users\pankratov.in\YandexDisk\!NTI\DOCS\ProjectPresentation\icons\PNG\256\491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667" y="362308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93" descr="C:\Users\pankratov.in\YandexDisk\!NTI\DOCS\ProjectPresentation\icons\PNG\256\492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171" y="362308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94" descr="C:\Users\pankratov.in\YandexDisk\!NTI\DOCS\ProjectPresentation\icons\PNG\256\493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4127" y="362308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95" descr="C:\Users\pankratov.in\YandexDisk\!NTI\DOCS\ProjectPresentation\icons\PNG\256\494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7357" y="362308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96" descr="C:\Users\pankratov.in\YandexDisk\!NTI\DOCS\ProjectPresentation\icons\PNG\256\495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5739" y="362308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97" descr="C:\Users\pankratov.in\YandexDisk\!NTI\DOCS\ProjectPresentation\icons\PNG\256\496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449" y="362308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98" descr="C:\Users\pankratov.in\YandexDisk\!NTI\DOCS\ProjectPresentation\icons\PNG\256\497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1887" y="269598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99" descr="C:\Users\pankratov.in\YandexDisk\!NTI\DOCS\ProjectPresentation\icons\PNG\256\498.pn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117" y="269598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00" descr="C:\Users\pankratov.in\YandexDisk\!NTI\DOCS\ProjectPresentation\icons\PNG\256\499.pn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0727" y="269598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01" descr="C:\Users\pankratov.in\YandexDisk\!NTI\DOCS\ProjectPresentation\icons\PNG\256\500.png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4437" y="269598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02" descr="C:\Users\pankratov.in\YandexDisk\!NTI\DOCS\ProjectPresentation\icons\PNG\256\501.png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667" y="269598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103" descr="C:\Users\pankratov.in\YandexDisk\!NTI\DOCS\ProjectPresentation\icons\PNG\256\502.png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417" y="269598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104" descr="C:\Users\pankratov.in\YandexDisk\!NTI\DOCS\ProjectPresentation\icons\PNG\256\503.pn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6027" y="269598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105" descr="C:\Users\pankratov.in\YandexDisk\!NTI\DOCS\ProjectPresentation\icons\PNG\256\504.png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7357" y="269598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106" descr="C:\Users\pankratov.in\YandexDisk\!NTI\DOCS\ProjectPresentation\icons\PNG\256\505.png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0107" y="269598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107" descr="C:\Users\pankratov.in\YandexDisk\!NTI\DOCS\ProjectPresentation\icons\PNG\256\506.png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667" y="269598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108" descr="C:\Users\pankratov.in\YandexDisk\!NTI\DOCS\ProjectPresentation\icons\PNG\256\507.png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1887" y="1812065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109" descr="C:\Users\pankratov.in\YandexDisk\!NTI\DOCS\ProjectPresentation\icons\PNG\256\508.png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117" y="1812065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110" descr="C:\Users\pankratov.in\YandexDisk\!NTI\DOCS\ProjectPresentation\icons\PNG\256\509.png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0727" y="1812065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111" descr="C:\Users\pankratov.in\YandexDisk\!NTI\DOCS\ProjectPresentation\icons\PNG\256\510.png"/>
          <p:cNvPicPr>
            <a:picLocks noChangeAspect="1" noChangeArrowheads="1"/>
          </p:cNvPicPr>
          <p:nvPr/>
        </p:nvPicPr>
        <p:blipFill>
          <a:blip r:embed="rId3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3957" y="176294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112" descr="C:\Users\pankratov.in\YandexDisk\!NTI\DOCS\ProjectPresentation\icons\PNG\256\511.png"/>
          <p:cNvPicPr>
            <a:picLocks noChangeAspect="1" noChangeArrowheads="1"/>
          </p:cNvPicPr>
          <p:nvPr/>
        </p:nvPicPr>
        <p:blipFill>
          <a:blip r:embed="rId3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7187" y="1812065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113" descr="C:\Users\pankratov.in\YandexDisk\!NTI\DOCS\ProjectPresentation\icons\PNG\256\512.png"/>
          <p:cNvPicPr>
            <a:picLocks noChangeAspect="1" noChangeArrowheads="1"/>
          </p:cNvPicPr>
          <p:nvPr/>
        </p:nvPicPr>
        <p:blipFill>
          <a:blip r:embed="rId3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417" y="1812065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114" descr="C:\Users\pankratov.in\YandexDisk\!NTI\DOCS\ProjectPresentation\icons\PNG\256\513.png"/>
          <p:cNvPicPr>
            <a:picLocks noChangeAspect="1" noChangeArrowheads="1"/>
          </p:cNvPicPr>
          <p:nvPr/>
        </p:nvPicPr>
        <p:blipFill>
          <a:blip r:embed="rId3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3647" y="1812065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115" descr="C:\Users\pankratov.in\YandexDisk\!NTI\DOCS\ProjectPresentation\icons\PNG\256\514.png"/>
          <p:cNvPicPr>
            <a:picLocks noChangeAspect="1" noChangeArrowheads="1"/>
          </p:cNvPicPr>
          <p:nvPr/>
        </p:nvPicPr>
        <p:blipFill>
          <a:blip r:embed="rId3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9737" y="1812065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116" descr="C:\Users\pankratov.in\YandexDisk\!NTI\DOCS\ProjectPresentation\icons\PNG\256\515.png"/>
          <p:cNvPicPr>
            <a:picLocks noChangeAspect="1" noChangeArrowheads="1"/>
          </p:cNvPicPr>
          <p:nvPr/>
        </p:nvPicPr>
        <p:blipFill>
          <a:blip r:embed="rId3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0107" y="1812065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117" descr="C:\Users\pankratov.in\YandexDisk\!NTI\DOCS\ProjectPresentation\icons\PNG\256\516.png"/>
          <p:cNvPicPr>
            <a:picLocks noChangeAspect="1" noChangeArrowheads="1"/>
          </p:cNvPicPr>
          <p:nvPr/>
        </p:nvPicPr>
        <p:blipFill>
          <a:blip r:embed="rId3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667" y="1812065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118" descr="C:\Users\pankratov.in\YandexDisk\!NTI\DOCS\ProjectPresentation\icons\PNG\256\517.png"/>
          <p:cNvPicPr>
            <a:picLocks noChangeAspect="1" noChangeArrowheads="1"/>
          </p:cNvPicPr>
          <p:nvPr/>
        </p:nvPicPr>
        <p:blipFill>
          <a:blip r:embed="rId3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1887" y="951004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119" descr="C:\Users\pankratov.in\YandexDisk\!NTI\DOCS\ProjectPresentation\icons\PNG\256\518.png"/>
          <p:cNvPicPr>
            <a:picLocks noChangeAspect="1" noChangeArrowheads="1"/>
          </p:cNvPicPr>
          <p:nvPr/>
        </p:nvPicPr>
        <p:blipFill>
          <a:blip r:embed="rId4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117" y="951004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120" descr="C:\Users\pankratov.in\YandexDisk\!NTI\DOCS\ProjectPresentation\icons\PNG\256\519.png"/>
          <p:cNvPicPr>
            <a:picLocks noChangeAspect="1" noChangeArrowheads="1"/>
          </p:cNvPicPr>
          <p:nvPr/>
        </p:nvPicPr>
        <p:blipFill>
          <a:blip r:embed="rId4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0727" y="951004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121" descr="C:\Users\pankratov.in\YandexDisk\!NTI\DOCS\ProjectPresentation\icons\PNG\256\520.png"/>
          <p:cNvPicPr>
            <a:picLocks noChangeAspect="1" noChangeArrowheads="1"/>
          </p:cNvPicPr>
          <p:nvPr/>
        </p:nvPicPr>
        <p:blipFill>
          <a:blip r:embed="rId4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3957" y="951004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122" descr="C:\Users\pankratov.in\YandexDisk\!NTI\DOCS\ProjectPresentation\icons\PNG\256\521.png"/>
          <p:cNvPicPr>
            <a:picLocks noChangeAspect="1" noChangeArrowheads="1"/>
          </p:cNvPicPr>
          <p:nvPr/>
        </p:nvPicPr>
        <p:blipFill>
          <a:blip r:embed="rId4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7187" y="951004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123" descr="C:\Users\pankratov.in\YandexDisk\!NTI\DOCS\ProjectPresentation\icons\PNG\256\522.png"/>
          <p:cNvPicPr>
            <a:picLocks noChangeAspect="1" noChangeArrowheads="1"/>
          </p:cNvPicPr>
          <p:nvPr/>
        </p:nvPicPr>
        <p:blipFill>
          <a:blip r:embed="rId4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417" y="951004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124" descr="C:\Users\pankratov.in\YandexDisk\!NTI\DOCS\ProjectPresentation\icons\PNG\256\523.png"/>
          <p:cNvPicPr>
            <a:picLocks noChangeAspect="1" noChangeArrowheads="1"/>
          </p:cNvPicPr>
          <p:nvPr/>
        </p:nvPicPr>
        <p:blipFill>
          <a:blip r:embed="rId4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3647" y="951004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125" descr="C:\Users\pankratov.in\YandexDisk\!NTI\DOCS\ProjectPresentation\icons\PNG\256\524.png"/>
          <p:cNvPicPr>
            <a:picLocks noChangeAspect="1" noChangeArrowheads="1"/>
          </p:cNvPicPr>
          <p:nvPr/>
        </p:nvPicPr>
        <p:blipFill>
          <a:blip r:embed="rId4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9737" y="951004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126" descr="C:\Users\pankratov.in\YandexDisk\!NTI\DOCS\ProjectPresentation\icons\PNG\256\525.png"/>
          <p:cNvPicPr>
            <a:picLocks noChangeAspect="1" noChangeArrowheads="1"/>
          </p:cNvPicPr>
          <p:nvPr/>
        </p:nvPicPr>
        <p:blipFill>
          <a:blip r:embed="rId4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0107" y="951004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47" descr="C:\Users\pankratov.in\YandexDisk\!NTI\DOCS\ProjectPresentation\icons\PNG\256\445.png"/>
          <p:cNvPicPr>
            <a:picLocks noChangeAspect="1" noChangeArrowheads="1"/>
          </p:cNvPicPr>
          <p:nvPr/>
        </p:nvPicPr>
        <p:blipFill>
          <a:blip r:embed="rId4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5369" y="4552269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48" descr="C:\Users\pankratov.in\YandexDisk\!NTI\DOCS\ProjectPresentation\icons\PNG\256\446.png"/>
          <p:cNvPicPr>
            <a:picLocks noChangeAspect="1" noChangeArrowheads="1"/>
          </p:cNvPicPr>
          <p:nvPr/>
        </p:nvPicPr>
        <p:blipFill>
          <a:blip r:embed="rId4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7353" y="5378531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49" descr="C:\Users\pankratov.in\YandexDisk\!NTI\DOCS\ProjectPresentation\icons\PNG\256\447.png"/>
          <p:cNvPicPr>
            <a:picLocks noChangeAspect="1" noChangeArrowheads="1"/>
          </p:cNvPicPr>
          <p:nvPr/>
        </p:nvPicPr>
        <p:blipFill>
          <a:blip r:embed="rId5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1063" y="5403573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50" descr="C:\Users\pankratov.in\YandexDisk\!NTI\DOCS\ProjectPresentation\icons\PNG\256\448.png"/>
          <p:cNvPicPr>
            <a:picLocks noChangeAspect="1" noChangeArrowheads="1"/>
          </p:cNvPicPr>
          <p:nvPr/>
        </p:nvPicPr>
        <p:blipFill>
          <a:blip r:embed="rId5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4773" y="5403573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51" descr="C:\Users\pankratov.in\YandexDisk\!NTI\DOCS\ProjectPresentation\icons\PNG\256\449.png"/>
          <p:cNvPicPr>
            <a:picLocks noChangeAspect="1" noChangeArrowheads="1"/>
          </p:cNvPicPr>
          <p:nvPr/>
        </p:nvPicPr>
        <p:blipFill>
          <a:blip r:embed="rId5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6269" y="5403573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52" descr="C:\Users\pankratov.in\YandexDisk\!NTI\DOCS\ProjectPresentation\icons\PNG\256\450.png"/>
          <p:cNvPicPr>
            <a:picLocks noChangeAspect="1" noChangeArrowheads="1"/>
          </p:cNvPicPr>
          <p:nvPr/>
        </p:nvPicPr>
        <p:blipFill>
          <a:blip r:embed="rId5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4579" y="539382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53" descr="C:\Users\pankratov.in\YandexDisk\!NTI\DOCS\ProjectPresentation\icons\PNG\256\451.png"/>
          <p:cNvPicPr>
            <a:picLocks noChangeAspect="1" noChangeArrowheads="1"/>
          </p:cNvPicPr>
          <p:nvPr/>
        </p:nvPicPr>
        <p:blipFill>
          <a:blip r:embed="rId5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0897" y="539382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54" descr="C:\Users\pankratov.in\YandexDisk\!NTI\DOCS\ProjectPresentation\icons\PNG\256\452.png"/>
          <p:cNvPicPr>
            <a:picLocks noChangeAspect="1" noChangeArrowheads="1"/>
          </p:cNvPicPr>
          <p:nvPr/>
        </p:nvPicPr>
        <p:blipFill>
          <a:blip r:embed="rId5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4127" y="5403573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55" descr="C:\Users\pankratov.in\YandexDisk\!NTI\DOCS\ProjectPresentation\icons\PNG\256\453.png"/>
          <p:cNvPicPr>
            <a:picLocks noChangeAspect="1" noChangeArrowheads="1"/>
          </p:cNvPicPr>
          <p:nvPr/>
        </p:nvPicPr>
        <p:blipFill>
          <a:blip r:embed="rId5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6551" y="539382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56" descr="C:\Users\pankratov.in\YandexDisk\!NTI\DOCS\ProjectPresentation\icons\PNG\256\454.png"/>
          <p:cNvPicPr>
            <a:picLocks noChangeAspect="1" noChangeArrowheads="1"/>
          </p:cNvPicPr>
          <p:nvPr/>
        </p:nvPicPr>
        <p:blipFill>
          <a:blip r:embed="rId5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6534" y="539382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57" descr="C:\Users\pankratov.in\YandexDisk\!NTI\DOCS\ProjectPresentation\icons\PNG\256\455.png"/>
          <p:cNvPicPr>
            <a:picLocks noChangeAspect="1" noChangeArrowheads="1"/>
          </p:cNvPicPr>
          <p:nvPr/>
        </p:nvPicPr>
        <p:blipFill>
          <a:blip r:embed="rId5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971" y="539382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58" descr="C:\Users\pankratov.in\YandexDisk\!NTI\DOCS\ProjectPresentation\icons\PNG\256\456.png"/>
          <p:cNvPicPr>
            <a:picLocks noChangeAspect="1" noChangeArrowheads="1"/>
          </p:cNvPicPr>
          <p:nvPr/>
        </p:nvPicPr>
        <p:blipFill>
          <a:blip r:embed="rId5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1407" y="4552269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59" descr="C:\Users\pankratov.in\YandexDisk\!NTI\DOCS\ProjectPresentation\icons\PNG\256\457.png"/>
          <p:cNvPicPr>
            <a:picLocks noChangeAspect="1" noChangeArrowheads="1"/>
          </p:cNvPicPr>
          <p:nvPr/>
        </p:nvPicPr>
        <p:blipFill>
          <a:blip r:embed="rId6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1063" y="4552269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60" descr="C:\Users\pankratov.in\YandexDisk\!NTI\DOCS\ProjectPresentation\icons\PNG\256\458.png"/>
          <p:cNvPicPr>
            <a:picLocks noChangeAspect="1" noChangeArrowheads="1"/>
          </p:cNvPicPr>
          <p:nvPr/>
        </p:nvPicPr>
        <p:blipFill>
          <a:blip r:embed="rId6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4773" y="4552269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61" descr="C:\Users\pankratov.in\YandexDisk\!NTI\DOCS\ProjectPresentation\icons\PNG\256\459.png"/>
          <p:cNvPicPr>
            <a:picLocks noChangeAspect="1" noChangeArrowheads="1"/>
          </p:cNvPicPr>
          <p:nvPr/>
        </p:nvPicPr>
        <p:blipFill>
          <a:blip r:embed="rId6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6269" y="4552269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3800772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Набор иконок для визуализации моделей</a:t>
            </a:r>
            <a:endParaRPr lang="ru-RU" b="1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FE868-178E-0F4D-8A9A-79941EADC299}" type="datetime1">
              <a:rPr lang="ru-RU" smtClean="0"/>
              <a:pPr/>
              <a:t>26.11.2023</a:t>
            </a:fld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7091220" y="6426078"/>
            <a:ext cx="2228850" cy="365125"/>
          </a:xfrm>
        </p:spPr>
        <p:txBody>
          <a:bodyPr/>
          <a:lstStyle/>
          <a:p>
            <a:fld id="{3EF660E9-E116-4F2D-91B7-27BAC0D3A970}" type="slidenum">
              <a:rPr lang="ru-RU" smtClean="0"/>
              <a:pPr/>
              <a:t>16</a:t>
            </a:fld>
            <a:endParaRPr lang="ru-RU" dirty="0"/>
          </a:p>
        </p:txBody>
      </p:sp>
      <p:pic>
        <p:nvPicPr>
          <p:cNvPr id="6" name="Picture 106" descr="C:\Users\pankratov.in\YandexDisk\!NTI\DOCS\ProjectPresentation\icons\PNG\256\26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505" y="100724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07" descr="C:\Users\pankratov.in\YandexDisk\!NTI\DOCS\ProjectPresentation\icons\PNG\256\26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2279" y="5543525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08" descr="C:\Users\pankratov.in\YandexDisk\!NTI\DOCS\ProjectPresentation\icons\PNG\256\262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7801" y="5528034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09" descr="C:\Users\pankratov.in\YandexDisk\!NTI\DOCS\ProjectPresentation\icons\PNG\256\263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0383" y="549877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10" descr="C:\Users\pankratov.in\YandexDisk\!NTI\DOCS\ProjectPresentation\icons\PNG\256\264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8983" y="546951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11" descr="C:\Users\pankratov.in\YandexDisk\!NTI\DOCS\ProjectPresentation\icons\PNG\256\265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8775" y="5528034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2" descr="C:\Users\pankratov.in\YandexDisk\!NTI\DOCS\ProjectPresentation\icons\PNG\256\266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734" y="546951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13" descr="C:\Users\pankratov.in\YandexDisk\!NTI\DOCS\ProjectPresentation\icons\PNG\256\267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5799" y="546951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14" descr="C:\Users\pankratov.in\YandexDisk\!NTI\DOCS\ProjectPresentation\icons\PNG\256\268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7771" y="5528034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15" descr="C:\Users\pankratov.in\YandexDisk\!NTI\DOCS\ProjectPresentation\icons\PNG\256\269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1481" y="546951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16" descr="C:\Users\pankratov.in\YandexDisk\!NTI\DOCS\ProjectPresentation\icons\PNG\256\270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505" y="546951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17" descr="C:\Users\pankratov.in\YandexDisk\!NTI\DOCS\ProjectPresentation\icons\PNG\256\271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2279" y="4562426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18" descr="C:\Users\pankratov.in\YandexDisk\!NTI\DOCS\ProjectPresentation\icons\PNG\256\272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7801" y="4562426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19" descr="C:\Users\pankratov.in\YandexDisk\!NTI\DOCS\ProjectPresentation\icons\PNG\256\273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0794" y="456974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20" descr="C:\Users\pankratov.in\YandexDisk\!NTI\DOCS\ProjectPresentation\icons\PNG\256\274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9835" y="456974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21" descr="C:\Users\pankratov.in\YandexDisk\!NTI\DOCS\ProjectPresentation\icons\PNG\256\275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9310" y="4562426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22" descr="C:\Users\pankratov.in\YandexDisk\!NTI\DOCS\ProjectPresentation\icons\PNG\256\276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6103" y="4562426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23" descr="C:\Users\pankratov.in\YandexDisk\!NTI\DOCS\ProjectPresentation\icons\PNG\256\277.pn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1716" y="456974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24" descr="C:\Users\pankratov.in\YandexDisk\!NTI\DOCS\ProjectPresentation\icons\PNG\256\278.pn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7771" y="456974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25" descr="C:\Users\pankratov.in\YandexDisk\!NTI\DOCS\ProjectPresentation\icons\PNG\256\279.png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9221" y="456974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26" descr="C:\Users\pankratov.in\YandexDisk\!NTI\DOCS\ProjectPresentation\icons\PNG\256\280.png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505" y="456974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127" descr="C:\Users\pankratov.in\YandexDisk\!NTI\DOCS\ProjectPresentation\icons\PNG\256\281.png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3019" y="368460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128" descr="C:\Users\pankratov.in\YandexDisk\!NTI\DOCS\ProjectPresentation\icons\PNG\256\282.pn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7801" y="368460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129" descr="C:\Users\pankratov.in\YandexDisk\!NTI\DOCS\ProjectPresentation\icons\PNG\256\283.png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0794" y="3700094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130" descr="C:\Users\pankratov.in\YandexDisk\!NTI\DOCS\ProjectPresentation\icons\PNG\256\284.png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3795" y="188679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131" descr="C:\Users\pankratov.in\YandexDisk\!NTI\DOCS\ProjectPresentation\icons\PNG\256\285.png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9835" y="368460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132" descr="C:\Users\pankratov.in\YandexDisk\!NTI\DOCS\ProjectPresentation\icons\PNG\256\286.png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6227" y="368460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133" descr="C:\Users\pankratov.in\YandexDisk\!NTI\DOCS\ProjectPresentation\icons\PNG\256\287.png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5799" y="3700094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134" descr="C:\Users\pankratov.in\YandexDisk\!NTI\DOCS\ProjectPresentation\icons\PNG\256\288.png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5426" y="368460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135" descr="C:\Users\pankratov.in\YandexDisk\!NTI\DOCS\ProjectPresentation\icons\PNG\256\289.png"/>
          <p:cNvPicPr>
            <a:picLocks noChangeAspect="1" noChangeArrowheads="1"/>
          </p:cNvPicPr>
          <p:nvPr/>
        </p:nvPicPr>
        <p:blipFill>
          <a:blip r:embed="rId3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1481" y="368460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136" descr="C:\Users\pankratov.in\YandexDisk\!NTI\DOCS\ProjectPresentation\icons\PNG\256\290.png"/>
          <p:cNvPicPr>
            <a:picLocks noChangeAspect="1" noChangeArrowheads="1"/>
          </p:cNvPicPr>
          <p:nvPr/>
        </p:nvPicPr>
        <p:blipFill>
          <a:blip r:embed="rId3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505" y="368460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137" descr="C:\Users\pankratov.in\YandexDisk\!NTI\DOCS\ProjectPresentation\icons\PNG\256\291.png"/>
          <p:cNvPicPr>
            <a:picLocks noChangeAspect="1" noChangeArrowheads="1"/>
          </p:cNvPicPr>
          <p:nvPr/>
        </p:nvPicPr>
        <p:blipFill>
          <a:blip r:embed="rId3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7649" y="2770201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138" descr="C:\Users\pankratov.in\YandexDisk\!NTI\DOCS\ProjectPresentation\icons\PNG\256\292.png"/>
          <p:cNvPicPr>
            <a:picLocks noChangeAspect="1" noChangeArrowheads="1"/>
          </p:cNvPicPr>
          <p:nvPr/>
        </p:nvPicPr>
        <p:blipFill>
          <a:blip r:embed="rId3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7801" y="2770201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139" descr="C:\Users\pankratov.in\YandexDisk\!NTI\DOCS\ProjectPresentation\icons\PNG\256\293.png"/>
          <p:cNvPicPr>
            <a:picLocks noChangeAspect="1" noChangeArrowheads="1"/>
          </p:cNvPicPr>
          <p:nvPr/>
        </p:nvPicPr>
        <p:blipFill>
          <a:blip r:embed="rId3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0794" y="2770201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140" descr="C:\Users\pankratov.in\YandexDisk\!NTI\DOCS\ProjectPresentation\icons\PNG\256\294.png"/>
          <p:cNvPicPr>
            <a:picLocks noChangeAspect="1" noChangeArrowheads="1"/>
          </p:cNvPicPr>
          <p:nvPr/>
        </p:nvPicPr>
        <p:blipFill>
          <a:blip r:embed="rId3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8983" y="2770201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141" descr="C:\Users\pankratov.in\YandexDisk\!NTI\DOCS\ProjectPresentation\icons\PNG\256\295.png"/>
          <p:cNvPicPr>
            <a:picLocks noChangeAspect="1" noChangeArrowheads="1"/>
          </p:cNvPicPr>
          <p:nvPr/>
        </p:nvPicPr>
        <p:blipFill>
          <a:blip r:embed="rId3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8775" y="2770201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142" descr="C:\Users\pankratov.in\YandexDisk\!NTI\DOCS\ProjectPresentation\icons\PNG\256\296.png"/>
          <p:cNvPicPr>
            <a:picLocks noChangeAspect="1" noChangeArrowheads="1"/>
          </p:cNvPicPr>
          <p:nvPr/>
        </p:nvPicPr>
        <p:blipFill>
          <a:blip r:embed="rId3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6227" y="2770201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143" descr="C:\Users\pankratov.in\YandexDisk\!NTI\DOCS\ProjectPresentation\icons\PNG\256\297.png"/>
          <p:cNvPicPr>
            <a:picLocks noChangeAspect="1" noChangeArrowheads="1"/>
          </p:cNvPicPr>
          <p:nvPr/>
        </p:nvPicPr>
        <p:blipFill>
          <a:blip r:embed="rId4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1716" y="2770201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144" descr="C:\Users\pankratov.in\YandexDisk\!NTI\DOCS\ProjectPresentation\icons\PNG\256\298.png"/>
          <p:cNvPicPr>
            <a:picLocks noChangeAspect="1" noChangeArrowheads="1"/>
          </p:cNvPicPr>
          <p:nvPr/>
        </p:nvPicPr>
        <p:blipFill>
          <a:blip r:embed="rId4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5511" y="2741804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145" descr="C:\Users\pankratov.in\YandexDisk\!NTI\DOCS\ProjectPresentation\icons\PNG\256\299.png"/>
          <p:cNvPicPr>
            <a:picLocks noChangeAspect="1" noChangeArrowheads="1"/>
          </p:cNvPicPr>
          <p:nvPr/>
        </p:nvPicPr>
        <p:blipFill>
          <a:blip r:embed="rId4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3795" y="2770201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146" descr="C:\Users\pankratov.in\YandexDisk\!NTI\DOCS\ProjectPresentation\icons\PNG\256\300.png"/>
          <p:cNvPicPr>
            <a:picLocks noChangeAspect="1" noChangeArrowheads="1"/>
          </p:cNvPicPr>
          <p:nvPr/>
        </p:nvPicPr>
        <p:blipFill>
          <a:blip r:embed="rId4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505" y="2770201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147" descr="C:\Users\pankratov.in\YandexDisk\!NTI\DOCS\ProjectPresentation\icons\PNG\256\301.png"/>
          <p:cNvPicPr>
            <a:picLocks noChangeAspect="1" noChangeArrowheads="1"/>
          </p:cNvPicPr>
          <p:nvPr/>
        </p:nvPicPr>
        <p:blipFill>
          <a:blip r:embed="rId4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3019" y="188679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148" descr="C:\Users\pankratov.in\YandexDisk\!NTI\DOCS\ProjectPresentation\icons\PNG\256\302.png"/>
          <p:cNvPicPr>
            <a:picLocks noChangeAspect="1" noChangeArrowheads="1"/>
          </p:cNvPicPr>
          <p:nvPr/>
        </p:nvPicPr>
        <p:blipFill>
          <a:blip r:embed="rId4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3911" y="1892377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149" descr="C:\Users\pankratov.in\YandexDisk\!NTI\DOCS\ProjectPresentation\icons\PNG\256\303.png"/>
          <p:cNvPicPr>
            <a:picLocks noChangeAspect="1" noChangeArrowheads="1"/>
          </p:cNvPicPr>
          <p:nvPr/>
        </p:nvPicPr>
        <p:blipFill>
          <a:blip r:embed="rId4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3012" y="186398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150" descr="C:\Users\pankratov.in\YandexDisk\!NTI\DOCS\ProjectPresentation\icons\PNG\256\304.png"/>
          <p:cNvPicPr>
            <a:picLocks noChangeAspect="1" noChangeArrowheads="1"/>
          </p:cNvPicPr>
          <p:nvPr/>
        </p:nvPicPr>
        <p:blipFill>
          <a:blip r:embed="rId4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5189" y="185580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151" descr="C:\Users\pankratov.in\YandexDisk\!NTI\DOCS\ProjectPresentation\icons\PNG\256\305.png"/>
          <p:cNvPicPr>
            <a:picLocks noChangeAspect="1" noChangeArrowheads="1"/>
          </p:cNvPicPr>
          <p:nvPr/>
        </p:nvPicPr>
        <p:blipFill>
          <a:blip r:embed="rId4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9310" y="1856666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152" descr="C:\Users\pankratov.in\YandexDisk\!NTI\DOCS\ProjectPresentation\icons\PNG\256\306.png"/>
          <p:cNvPicPr>
            <a:picLocks noChangeAspect="1" noChangeArrowheads="1"/>
          </p:cNvPicPr>
          <p:nvPr/>
        </p:nvPicPr>
        <p:blipFill>
          <a:blip r:embed="rId4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6227" y="184117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153" descr="C:\Users\pankratov.in\YandexDisk\!NTI\DOCS\ProjectPresentation\icons\PNG\256\307.png"/>
          <p:cNvPicPr>
            <a:picLocks noChangeAspect="1" noChangeArrowheads="1"/>
          </p:cNvPicPr>
          <p:nvPr/>
        </p:nvPicPr>
        <p:blipFill>
          <a:blip r:embed="rId5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7868" y="184117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154" descr="C:\Users\pankratov.in\YandexDisk\!NTI\DOCS\ProjectPresentation\icons\PNG\256\308.png"/>
          <p:cNvPicPr>
            <a:picLocks noChangeAspect="1" noChangeArrowheads="1"/>
          </p:cNvPicPr>
          <p:nvPr/>
        </p:nvPicPr>
        <p:blipFill>
          <a:blip r:embed="rId5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7771" y="1803527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155" descr="C:\Users\pankratov.in\YandexDisk\!NTI\DOCS\ProjectPresentation\icons\PNG\256\309.png"/>
          <p:cNvPicPr>
            <a:picLocks noChangeAspect="1" noChangeArrowheads="1"/>
          </p:cNvPicPr>
          <p:nvPr/>
        </p:nvPicPr>
        <p:blipFill>
          <a:blip r:embed="rId5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9310" y="368460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156" descr="C:\Users\pankratov.in\YandexDisk\!NTI\DOCS\ProjectPresentation\icons\PNG\256\310.png"/>
          <p:cNvPicPr>
            <a:picLocks noChangeAspect="1" noChangeArrowheads="1"/>
          </p:cNvPicPr>
          <p:nvPr/>
        </p:nvPicPr>
        <p:blipFill>
          <a:blip r:embed="rId5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505" y="185580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157" descr="C:\Users\pankratov.in\YandexDisk\!NTI\DOCS\ProjectPresentation\icons\PNG\256\311.png"/>
          <p:cNvPicPr>
            <a:picLocks noChangeAspect="1" noChangeArrowheads="1"/>
          </p:cNvPicPr>
          <p:nvPr/>
        </p:nvPicPr>
        <p:blipFill>
          <a:blip r:embed="rId5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7649" y="100724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158" descr="C:\Users\pankratov.in\YandexDisk\!NTI\DOCS\ProjectPresentation\icons\PNG\256\312.png"/>
          <p:cNvPicPr>
            <a:picLocks noChangeAspect="1" noChangeArrowheads="1"/>
          </p:cNvPicPr>
          <p:nvPr/>
        </p:nvPicPr>
        <p:blipFill>
          <a:blip r:embed="rId5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6673" y="100724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159" descr="C:\Users\pankratov.in\YandexDisk\!NTI\DOCS\ProjectPresentation\icons\PNG\256\313.png"/>
          <p:cNvPicPr>
            <a:picLocks noChangeAspect="1" noChangeArrowheads="1"/>
          </p:cNvPicPr>
          <p:nvPr/>
        </p:nvPicPr>
        <p:blipFill>
          <a:blip r:embed="rId5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957" y="100724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160" descr="C:\Users\pankratov.in\YandexDisk\!NTI\DOCS\ProjectPresentation\icons\PNG\256\314.png"/>
          <p:cNvPicPr>
            <a:picLocks noChangeAspect="1" noChangeArrowheads="1"/>
          </p:cNvPicPr>
          <p:nvPr/>
        </p:nvPicPr>
        <p:blipFill>
          <a:blip r:embed="rId5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2504" y="100724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161" descr="C:\Users\pankratov.in\YandexDisk\!NTI\DOCS\ProjectPresentation\icons\PNG\256\315.png"/>
          <p:cNvPicPr>
            <a:picLocks noChangeAspect="1" noChangeArrowheads="1"/>
          </p:cNvPicPr>
          <p:nvPr/>
        </p:nvPicPr>
        <p:blipFill>
          <a:blip r:embed="rId5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9310" y="100724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162" descr="C:\Users\pankratov.in\YandexDisk\!NTI\DOCS\ProjectPresentation\icons\PNG\256\316.png"/>
          <p:cNvPicPr>
            <a:picLocks noChangeAspect="1" noChangeArrowheads="1"/>
          </p:cNvPicPr>
          <p:nvPr/>
        </p:nvPicPr>
        <p:blipFill>
          <a:blip r:embed="rId5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6227" y="100724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163" descr="C:\Users\pankratov.in\YandexDisk\!NTI\DOCS\ProjectPresentation\icons\PNG\256\317.png"/>
          <p:cNvPicPr>
            <a:picLocks noChangeAspect="1" noChangeArrowheads="1"/>
          </p:cNvPicPr>
          <p:nvPr/>
        </p:nvPicPr>
        <p:blipFill>
          <a:blip r:embed="rId6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1716" y="100724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164" descr="C:\Users\pankratov.in\YandexDisk\!NTI\DOCS\ProjectPresentation\icons\PNG\256\318.png"/>
          <p:cNvPicPr>
            <a:picLocks noChangeAspect="1" noChangeArrowheads="1"/>
          </p:cNvPicPr>
          <p:nvPr/>
        </p:nvPicPr>
        <p:blipFill>
          <a:blip r:embed="rId6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7771" y="100724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165" descr="C:\Users\pankratov.in\YandexDisk\!NTI\DOCS\ProjectPresentation\icons\PNG\256\319.png"/>
          <p:cNvPicPr>
            <a:picLocks noChangeAspect="1" noChangeArrowheads="1"/>
          </p:cNvPicPr>
          <p:nvPr/>
        </p:nvPicPr>
        <p:blipFill>
          <a:blip r:embed="rId6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9221" y="100724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025174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Набор иконок для визуализации моделей</a:t>
            </a:r>
            <a:endParaRPr lang="ru-RU" b="1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FE868-178E-0F4D-8A9A-79941EADC299}" type="datetime1">
              <a:rPr lang="ru-RU" smtClean="0"/>
              <a:pPr/>
              <a:t>26.11.2023</a:t>
            </a:fld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7091220" y="6426078"/>
            <a:ext cx="2228850" cy="365125"/>
          </a:xfrm>
        </p:spPr>
        <p:txBody>
          <a:bodyPr/>
          <a:lstStyle/>
          <a:p>
            <a:fld id="{3EF660E9-E116-4F2D-91B7-27BAC0D3A970}" type="slidenum">
              <a:rPr lang="ru-RU" smtClean="0"/>
              <a:pPr/>
              <a:t>17</a:t>
            </a:fld>
            <a:endParaRPr lang="ru-RU" dirty="0"/>
          </a:p>
        </p:txBody>
      </p:sp>
      <p:pic>
        <p:nvPicPr>
          <p:cNvPr id="6" name="Picture 2" descr="C:\Users\pankratov.in\YandexDisk\!NTI\DOCS\ProjectPresentation\icons\PNG\256\239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6453" y="1909191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pankratov.in\YandexDisk\!NTI\DOCS\ProjectPresentation\icons\PNG\256\24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553" y="100724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C:\Users\pankratov.in\YandexDisk\!NTI\DOCS\ProjectPresentation\icons\PNG\256\16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7551" y="5507864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5" descr="C:\Users\pankratov.in\YandexDisk\!NTI\DOCS\ProjectPresentation\icons\PNG\256\16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7299" y="5499481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C:\Users\pankratov.in\YandexDisk\!NTI\DOCS\ProjectPresentation\icons\PNG\256\163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3711" y="5507864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7" descr="C:\Users\pankratov.in\YandexDisk\!NTI\DOCS\ProjectPresentation\icons\PNG\256\164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7421" y="5507864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8" descr="C:\Users\pankratov.in\YandexDisk\!NTI\DOCS\ProjectPresentation\icons\PNG\256\165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0463" y="5499481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9" descr="C:\Users\pankratov.in\YandexDisk\!NTI\DOCS\ProjectPresentation\icons\PNG\256\166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4163" y="5499481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0" descr="C:\Users\pankratov.in\YandexDisk\!NTI\DOCS\ProjectPresentation\icons\PNG\256\167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5337" y="5499481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1" descr="C:\Users\pankratov.in\YandexDisk\!NTI\DOCS\ProjectPresentation\icons\PNG\256\168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3463" y="5499481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2" descr="C:\Users\pankratov.in\YandexDisk\!NTI\DOCS\ProjectPresentation\icons\PNG\256\169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9063" y="5499481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3" descr="C:\Users\pankratov.in\YandexDisk\!NTI\DOCS\ProjectPresentation\icons\PNG\256\170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553" y="5499481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4" descr="C:\Users\pankratov.in\YandexDisk\!NTI\DOCS\ProjectPresentation\icons\PNG\256\171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6453" y="464401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5" descr="C:\Users\pankratov.in\YandexDisk\!NTI\DOCS\ProjectPresentation\icons\PNG\256\172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7453" y="464401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6" descr="C:\Users\pankratov.in\YandexDisk\!NTI\DOCS\ProjectPresentation\icons\PNG\256\173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3043" y="464401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7" descr="C:\Users\pankratov.in\YandexDisk\!NTI\DOCS\ProjectPresentation\icons\PNG\256\174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4043" y="4580766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8" descr="C:\Users\pankratov.in\YandexDisk\!NTI\DOCS\ProjectPresentation\icons\PNG\256\175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0453" y="4610229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9" descr="C:\Users\pankratov.in\YandexDisk\!NTI\DOCS\ProjectPresentation\icons\PNG\256\176.pn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1627" y="4601845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0" descr="C:\Users\pankratov.in\YandexDisk\!NTI\DOCS\ProjectPresentation\icons\PNG\256\177.pn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4835" y="4601845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1" descr="C:\Users\pankratov.in\YandexDisk\!NTI\DOCS\ProjectPresentation\icons\PNG\256\178.png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3463" y="4580766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2" descr="C:\Users\pankratov.in\YandexDisk\!NTI\DOCS\ProjectPresentation\icons\PNG\256\179.png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161" y="4580766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3" descr="C:\Users\pankratov.in\YandexDisk\!NTI\DOCS\ProjectPresentation\icons\PNG\256\180.png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553" y="4551299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4" descr="C:\Users\pankratov.in\YandexDisk\!NTI\DOCS\ProjectPresentation\icons\PNG\256\181.pn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7551" y="3784476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5" descr="C:\Users\pankratov.in\YandexDisk\!NTI\DOCS\ProjectPresentation\icons\PNG\256\182.png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7453" y="3784476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6" descr="C:\Users\pankratov.in\YandexDisk\!NTI\DOCS\ProjectPresentation\icons\PNG\256\183.png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3043" y="3784476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7" descr="C:\Users\pankratov.in\YandexDisk\!NTI\DOCS\ProjectPresentation\icons\PNG\256\184.png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6743" y="3755009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8" descr="C:\Users\pankratov.in\YandexDisk\!NTI\DOCS\ProjectPresentation\icons\PNG\256\185.png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7753" y="3755009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9" descr="C:\Users\pankratov.in\YandexDisk\!NTI\DOCS\ProjectPresentation\icons\PNG\256\186.png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1627" y="3755009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30" descr="C:\Users\pankratov.in\YandexDisk\!NTI\DOCS\ProjectPresentation\icons\PNG\256\187.png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9937" y="373393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31" descr="C:\Users\pankratov.in\YandexDisk\!NTI\DOCS\ProjectPresentation\icons\PNG\256\188.png"/>
          <p:cNvPicPr>
            <a:picLocks noChangeAspect="1" noChangeArrowheads="1"/>
          </p:cNvPicPr>
          <p:nvPr/>
        </p:nvPicPr>
        <p:blipFill>
          <a:blip r:embed="rId3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3463" y="3704209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32" descr="C:\Users\pankratov.in\YandexDisk\!NTI\DOCS\ProjectPresentation\icons\PNG\256\189.png"/>
          <p:cNvPicPr>
            <a:picLocks noChangeAspect="1" noChangeArrowheads="1"/>
          </p:cNvPicPr>
          <p:nvPr/>
        </p:nvPicPr>
        <p:blipFill>
          <a:blip r:embed="rId3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9063" y="3725291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33" descr="C:\Users\pankratov.in\YandexDisk\!NTI\DOCS\ProjectPresentation\icons\PNG\256\190.png"/>
          <p:cNvPicPr>
            <a:picLocks noChangeAspect="1" noChangeArrowheads="1"/>
          </p:cNvPicPr>
          <p:nvPr/>
        </p:nvPicPr>
        <p:blipFill>
          <a:blip r:embed="rId3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553" y="3687191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34" descr="C:\Users\pankratov.in\YandexDisk\!NTI\DOCS\ProjectPresentation\icons\PNG\256\191.png"/>
          <p:cNvPicPr>
            <a:picLocks noChangeAspect="1" noChangeArrowheads="1"/>
          </p:cNvPicPr>
          <p:nvPr/>
        </p:nvPicPr>
        <p:blipFill>
          <a:blip r:embed="rId3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9153" y="2899538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35" descr="C:\Users\pankratov.in\YandexDisk\!NTI\DOCS\ProjectPresentation\icons\PNG\256\192.png"/>
          <p:cNvPicPr>
            <a:picLocks noChangeAspect="1" noChangeArrowheads="1"/>
          </p:cNvPicPr>
          <p:nvPr/>
        </p:nvPicPr>
        <p:blipFill>
          <a:blip r:embed="rId3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7453" y="292062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36" descr="C:\Users\pankratov.in\YandexDisk\!NTI\DOCS\ProjectPresentation\icons\PNG\256\193.png"/>
          <p:cNvPicPr>
            <a:picLocks noChangeAspect="1" noChangeArrowheads="1"/>
          </p:cNvPicPr>
          <p:nvPr/>
        </p:nvPicPr>
        <p:blipFill>
          <a:blip r:embed="rId3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3043" y="292062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37" descr="C:\Users\pankratov.in\YandexDisk\!NTI\DOCS\ProjectPresentation\icons\PNG\256\194.png"/>
          <p:cNvPicPr>
            <a:picLocks noChangeAspect="1" noChangeArrowheads="1"/>
          </p:cNvPicPr>
          <p:nvPr/>
        </p:nvPicPr>
        <p:blipFill>
          <a:blip r:embed="rId3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6743" y="2899538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38" descr="C:\Users\pankratov.in\YandexDisk\!NTI\DOCS\ProjectPresentation\icons\PNG\256\195.png"/>
          <p:cNvPicPr>
            <a:picLocks noChangeAspect="1" noChangeArrowheads="1"/>
          </p:cNvPicPr>
          <p:nvPr/>
        </p:nvPicPr>
        <p:blipFill>
          <a:blip r:embed="rId3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0453" y="2823845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39" descr="C:\Users\pankratov.in\YandexDisk\!NTI\DOCS\ProjectPresentation\icons\PNG\256\196.png"/>
          <p:cNvPicPr>
            <a:picLocks noChangeAspect="1" noChangeArrowheads="1"/>
          </p:cNvPicPr>
          <p:nvPr/>
        </p:nvPicPr>
        <p:blipFill>
          <a:blip r:embed="rId4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1463" y="2790063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40" descr="C:\Users\pankratov.in\YandexDisk\!NTI\DOCS\ProjectPresentation\icons\PNG\256\197.png"/>
          <p:cNvPicPr>
            <a:picLocks noChangeAspect="1" noChangeArrowheads="1"/>
          </p:cNvPicPr>
          <p:nvPr/>
        </p:nvPicPr>
        <p:blipFill>
          <a:blip r:embed="rId4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9937" y="2764664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41" descr="C:\Users\pankratov.in\YandexDisk\!NTI\DOCS\ProjectPresentation\icons\PNG\256\198.png"/>
          <p:cNvPicPr>
            <a:picLocks noChangeAspect="1" noChangeArrowheads="1"/>
          </p:cNvPicPr>
          <p:nvPr/>
        </p:nvPicPr>
        <p:blipFill>
          <a:blip r:embed="rId4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3463" y="2751966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42" descr="C:\Users\pankratov.in\YandexDisk\!NTI\DOCS\ProjectPresentation\icons\PNG\256\199.png"/>
          <p:cNvPicPr>
            <a:picLocks noChangeAspect="1" noChangeArrowheads="1"/>
          </p:cNvPicPr>
          <p:nvPr/>
        </p:nvPicPr>
        <p:blipFill>
          <a:blip r:embed="rId4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9063" y="2718184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43" descr="C:\Users\pankratov.in\YandexDisk\!NTI\DOCS\ProjectPresentation\icons\PNG\256\200.png"/>
          <p:cNvPicPr>
            <a:picLocks noChangeAspect="1" noChangeArrowheads="1"/>
          </p:cNvPicPr>
          <p:nvPr/>
        </p:nvPicPr>
        <p:blipFill>
          <a:blip r:embed="rId4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553" y="2764664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44" descr="C:\Users\pankratov.in\YandexDisk\!NTI\DOCS\ProjectPresentation\icons\PNG\256\201.png"/>
          <p:cNvPicPr>
            <a:picLocks noChangeAspect="1" noChangeArrowheads="1"/>
          </p:cNvPicPr>
          <p:nvPr/>
        </p:nvPicPr>
        <p:blipFill>
          <a:blip r:embed="rId4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7453" y="1955676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45" descr="C:\Users\pankratov.in\YandexDisk\!NTI\DOCS\ProjectPresentation\icons\PNG\256\202.png"/>
          <p:cNvPicPr>
            <a:picLocks noChangeAspect="1" noChangeArrowheads="1"/>
          </p:cNvPicPr>
          <p:nvPr/>
        </p:nvPicPr>
        <p:blipFill>
          <a:blip r:embed="rId4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3043" y="1959991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46" descr="C:\Users\pankratov.in\YandexDisk\!NTI\DOCS\ProjectPresentation\icons\PNG\256\203.png"/>
          <p:cNvPicPr>
            <a:picLocks noChangeAspect="1" noChangeArrowheads="1"/>
          </p:cNvPicPr>
          <p:nvPr/>
        </p:nvPicPr>
        <p:blipFill>
          <a:blip r:embed="rId4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6743" y="1968373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47" descr="C:\Users\pankratov.in\YandexDisk\!NTI\DOCS\ProjectPresentation\icons\PNG\256\204.png"/>
          <p:cNvPicPr>
            <a:picLocks noChangeAspect="1" noChangeArrowheads="1"/>
          </p:cNvPicPr>
          <p:nvPr/>
        </p:nvPicPr>
        <p:blipFill>
          <a:blip r:embed="rId4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0453" y="1921894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48" descr="C:\Users\pankratov.in\YandexDisk\!NTI\DOCS\ProjectPresentation\icons\PNG\256\205.png"/>
          <p:cNvPicPr>
            <a:picLocks noChangeAspect="1" noChangeArrowheads="1"/>
          </p:cNvPicPr>
          <p:nvPr/>
        </p:nvPicPr>
        <p:blipFill>
          <a:blip r:embed="rId4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6227" y="1921894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49" descr="C:\Users\pankratov.in\YandexDisk\!NTI\DOCS\ProjectPresentation\icons\PNG\256\206.png"/>
          <p:cNvPicPr>
            <a:picLocks noChangeAspect="1" noChangeArrowheads="1"/>
          </p:cNvPicPr>
          <p:nvPr/>
        </p:nvPicPr>
        <p:blipFill>
          <a:blip r:embed="rId5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4835" y="190081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50" descr="C:\Users\pankratov.in\YandexDisk\!NTI\DOCS\ProjectPresentation\icons\PNG\256\207.png"/>
          <p:cNvPicPr>
            <a:picLocks noChangeAspect="1" noChangeArrowheads="1"/>
          </p:cNvPicPr>
          <p:nvPr/>
        </p:nvPicPr>
        <p:blipFill>
          <a:blip r:embed="rId5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3463" y="190081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51" descr="C:\Users\pankratov.in\YandexDisk\!NTI\DOCS\ProjectPresentation\icons\PNG\256\208.png"/>
          <p:cNvPicPr>
            <a:picLocks noChangeAspect="1" noChangeArrowheads="1"/>
          </p:cNvPicPr>
          <p:nvPr/>
        </p:nvPicPr>
        <p:blipFill>
          <a:blip r:embed="rId5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663" y="190081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52" descr="C:\Users\pankratov.in\YandexDisk\!NTI\DOCS\ProjectPresentation\icons\PNG\256\209.png"/>
          <p:cNvPicPr>
            <a:picLocks noChangeAspect="1" noChangeArrowheads="1"/>
          </p:cNvPicPr>
          <p:nvPr/>
        </p:nvPicPr>
        <p:blipFill>
          <a:blip r:embed="rId5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553" y="190081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53" descr="C:\Users\pankratov.in\YandexDisk\!NTI\DOCS\ProjectPresentation\icons\PNG\256\210.png"/>
          <p:cNvPicPr>
            <a:picLocks noChangeAspect="1" noChangeArrowheads="1"/>
          </p:cNvPicPr>
          <p:nvPr/>
        </p:nvPicPr>
        <p:blipFill>
          <a:blip r:embed="rId5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9153" y="100724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54" descr="C:\Users\pankratov.in\YandexDisk\!NTI\DOCS\ProjectPresentation\icons\PNG\256\211.png"/>
          <p:cNvPicPr>
            <a:picLocks noChangeAspect="1" noChangeArrowheads="1"/>
          </p:cNvPicPr>
          <p:nvPr/>
        </p:nvPicPr>
        <p:blipFill>
          <a:blip r:embed="rId5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7453" y="100724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55" descr="C:\Users\pankratov.in\YandexDisk\!NTI\DOCS\ProjectPresentation\icons\PNG\256\212.png"/>
          <p:cNvPicPr>
            <a:picLocks noChangeAspect="1" noChangeArrowheads="1"/>
          </p:cNvPicPr>
          <p:nvPr/>
        </p:nvPicPr>
        <p:blipFill>
          <a:blip r:embed="rId5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3711" y="100724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56" descr="C:\Users\pankratov.in\YandexDisk\!NTI\DOCS\ProjectPresentation\icons\PNG\256\213.png"/>
          <p:cNvPicPr>
            <a:picLocks noChangeAspect="1" noChangeArrowheads="1"/>
          </p:cNvPicPr>
          <p:nvPr/>
        </p:nvPicPr>
        <p:blipFill>
          <a:blip r:embed="rId5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6753" y="100724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57" descr="C:\Users\pankratov.in\YandexDisk\!NTI\DOCS\ProjectPresentation\icons\PNG\256\214.png"/>
          <p:cNvPicPr>
            <a:picLocks noChangeAspect="1" noChangeArrowheads="1"/>
          </p:cNvPicPr>
          <p:nvPr/>
        </p:nvPicPr>
        <p:blipFill>
          <a:blip r:embed="rId5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0453" y="100724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58" descr="C:\Users\pankratov.in\YandexDisk\!NTI\DOCS\ProjectPresentation\icons\PNG\256\215.png"/>
          <p:cNvPicPr>
            <a:picLocks noChangeAspect="1" noChangeArrowheads="1"/>
          </p:cNvPicPr>
          <p:nvPr/>
        </p:nvPicPr>
        <p:blipFill>
          <a:blip r:embed="rId5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6227" y="100724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59" descr="C:\Users\pankratov.in\YandexDisk\!NTI\DOCS\ProjectPresentation\icons\PNG\256\216.png"/>
          <p:cNvPicPr>
            <a:picLocks noChangeAspect="1" noChangeArrowheads="1"/>
          </p:cNvPicPr>
          <p:nvPr/>
        </p:nvPicPr>
        <p:blipFill>
          <a:blip r:embed="rId6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9753" y="100724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60" descr="C:\Users\pankratov.in\YandexDisk\!NTI\DOCS\ProjectPresentation\icons\PNG\256\217.png"/>
          <p:cNvPicPr>
            <a:picLocks noChangeAspect="1" noChangeArrowheads="1"/>
          </p:cNvPicPr>
          <p:nvPr/>
        </p:nvPicPr>
        <p:blipFill>
          <a:blip r:embed="rId6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5353" y="100724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61" descr="C:\Users\pankratov.in\YandexDisk\!NTI\DOCS\ProjectPresentation\icons\PNG\256\218.png"/>
          <p:cNvPicPr>
            <a:picLocks noChangeAspect="1" noChangeArrowheads="1"/>
          </p:cNvPicPr>
          <p:nvPr/>
        </p:nvPicPr>
        <p:blipFill>
          <a:blip r:embed="rId6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5243" y="100724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462912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Набор иконок для визуализации моделей</a:t>
            </a:r>
            <a:endParaRPr lang="ru-RU" b="1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FE868-178E-0F4D-8A9A-79941EADC299}" type="datetime1">
              <a:rPr lang="ru-RU" smtClean="0"/>
              <a:pPr/>
              <a:t>26.11.2023</a:t>
            </a:fld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7091220" y="6426078"/>
            <a:ext cx="2228850" cy="365125"/>
          </a:xfrm>
        </p:spPr>
        <p:txBody>
          <a:bodyPr/>
          <a:lstStyle/>
          <a:p>
            <a:fld id="{3EF660E9-E116-4F2D-91B7-27BAC0D3A970}" type="slidenum">
              <a:rPr lang="ru-RU" smtClean="0"/>
              <a:pPr/>
              <a:t>18</a:t>
            </a:fld>
            <a:endParaRPr lang="ru-RU" dirty="0"/>
          </a:p>
        </p:txBody>
      </p:sp>
      <p:pic>
        <p:nvPicPr>
          <p:cNvPr id="6" name="Picture 2" descr="C:\Users\pankratov.in\YandexDisk\!NTI\DOCS\ProjectPresentation\icons\PNG\256\16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253" y="1075185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9" descr="C:\Users\pankratov.in\YandexDisk\!NTI\DOCS\ProjectPresentation\icons\PNG\256\89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0253" y="3580892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0" descr="C:\Users\pankratov.in\YandexDisk\!NTI\DOCS\ProjectPresentation\icons\PNG\256\90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3957" y="3589274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1" descr="C:\Users\pankratov.in\YandexDisk\!NTI\DOCS\ProjectPresentation\icons\PNG\256\91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4153" y="3589274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2" descr="C:\Users\pankratov.in\YandexDisk\!NTI\DOCS\ProjectPresentation\icons\PNG\256\92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9909" y="3555492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3" descr="C:\Users\pankratov.in\YandexDisk\!NTI\DOCS\ProjectPresentation\icons\PNG\256\93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6953" y="3513076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4" descr="C:\Users\pankratov.in\YandexDisk\!NTI\DOCS\ProjectPresentation\icons\PNG\256\94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6055" y="350901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5" descr="C:\Users\pankratov.in\YandexDisk\!NTI\DOCS\ProjectPresentation\icons\PNG\256\95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0553" y="3555492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6" descr="C:\Users\pankratov.in\YandexDisk\!NTI\DOCS\ProjectPresentation\icons\PNG\256\96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1553" y="3555492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7" descr="C:\Users\pankratov.in\YandexDisk\!NTI\DOCS\ProjectPresentation\icons\PNG\256\97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9853" y="3547111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8" descr="C:\Users\pankratov.in\YandexDisk\!NTI\DOCS\ProjectPresentation\icons\PNG\256\98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653" y="3547111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9" descr="C:\Users\pankratov.in\YandexDisk\!NTI\DOCS\ProjectPresentation\icons\PNG\256\99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4853" y="2725931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0" descr="C:\Users\pankratov.in\YandexDisk\!NTI\DOCS\ProjectPresentation\icons\PNG\256\100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8101" y="274701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1" descr="C:\Users\pankratov.in\YandexDisk\!NTI\DOCS\ProjectPresentation\icons\PNG\256\101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4153" y="2738629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2" descr="C:\Users\pankratov.in\YandexDisk\!NTI\DOCS\ProjectPresentation\icons\PNG\256\102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3255" y="2713228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3" descr="C:\Users\pankratov.in\YandexDisk\!NTI\DOCS\ProjectPresentation\icons\PNG\256\103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6953" y="2725931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4" descr="C:\Users\pankratov.in\YandexDisk\!NTI\DOCS\ProjectPresentation\icons\PNG\256\104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1456" y="2704847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5" descr="C:\Users\pankratov.in\YandexDisk\!NTI\DOCS\ProjectPresentation\icons\PNG\256\105.pn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0553" y="2704847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6" descr="C:\Users\pankratov.in\YandexDisk\!NTI\DOCS\ProjectPresentation\icons\PNG\256\106.pn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1553" y="2704847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7" descr="C:\Users\pankratov.in\YandexDisk\!NTI\DOCS\ProjectPresentation\icons\PNG\256\107.png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9056" y="2704847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8" descr="C:\Users\pankratov.in\YandexDisk\!NTI\DOCS\ProjectPresentation\icons\PNG\256\108.png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653" y="2704847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9" descr="C:\Users\pankratov.in\YandexDisk\!NTI\DOCS\ProjectPresentation\icons\PNG\256\109.png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2953" y="1913382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30" descr="C:\Users\pankratov.in\YandexDisk\!NTI\DOCS\ProjectPresentation\icons\PNG\256\110.pn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8101" y="1921764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31" descr="C:\Users\pankratov.in\YandexDisk\!NTI\DOCS\ProjectPresentation\icons\PNG\256\111.png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4153" y="1921764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32" descr="C:\Users\pankratov.in\YandexDisk\!NTI\DOCS\ProjectPresentation\icons\PNG\256\112.png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0553" y="1913382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33" descr="C:\Users\pankratov.in\YandexDisk\!NTI\DOCS\ProjectPresentation\icons\PNG\256\113.png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8853" y="1913382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4" descr="C:\Users\pankratov.in\YandexDisk\!NTI\DOCS\ProjectPresentation\icons\PNG\256\114.png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0653" y="1904746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35" descr="C:\Users\pankratov.in\YandexDisk\!NTI\DOCS\ProjectPresentation\icons\PNG\256\115.png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9756" y="1913382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36" descr="C:\Users\pankratov.in\YandexDisk\!NTI\DOCS\ProjectPresentation\icons\PNG\256\116.png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3453" y="1896365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37" descr="C:\Users\pankratov.in\YandexDisk\!NTI\DOCS\ProjectPresentation\icons\PNG\256\117.png"/>
          <p:cNvPicPr>
            <a:picLocks noChangeAspect="1" noChangeArrowheads="1"/>
          </p:cNvPicPr>
          <p:nvPr/>
        </p:nvPicPr>
        <p:blipFill>
          <a:blip r:embed="rId3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9853" y="1913382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38" descr="C:\Users\pankratov.in\YandexDisk\!NTI\DOCS\ProjectPresentation\icons\PNG\256\118.png"/>
          <p:cNvPicPr>
            <a:picLocks noChangeAspect="1" noChangeArrowheads="1"/>
          </p:cNvPicPr>
          <p:nvPr/>
        </p:nvPicPr>
        <p:blipFill>
          <a:blip r:embed="rId3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253" y="1913382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39" descr="C:\Users\pankratov.in\YandexDisk\!NTI\DOCS\ProjectPresentation\icons\PNG\256\119.png"/>
          <p:cNvPicPr>
            <a:picLocks noChangeAspect="1" noChangeArrowheads="1"/>
          </p:cNvPicPr>
          <p:nvPr/>
        </p:nvPicPr>
        <p:blipFill>
          <a:blip r:embed="rId3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0253" y="1075185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40" descr="C:\Users\pankratov.in\YandexDisk\!NTI\DOCS\ProjectPresentation\icons\PNG\256\120.png"/>
          <p:cNvPicPr>
            <a:picLocks noChangeAspect="1" noChangeArrowheads="1"/>
          </p:cNvPicPr>
          <p:nvPr/>
        </p:nvPicPr>
        <p:blipFill>
          <a:blip r:embed="rId3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8101" y="1075185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41" descr="C:\Users\pankratov.in\YandexDisk\!NTI\DOCS\ProjectPresentation\icons\PNG\256\121.png"/>
          <p:cNvPicPr>
            <a:picLocks noChangeAspect="1" noChangeArrowheads="1"/>
          </p:cNvPicPr>
          <p:nvPr/>
        </p:nvPicPr>
        <p:blipFill>
          <a:blip r:embed="rId3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4153" y="1075185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42" descr="C:\Users\pankratov.in\YandexDisk\!NTI\DOCS\ProjectPresentation\icons\PNG\256\122.png"/>
          <p:cNvPicPr>
            <a:picLocks noChangeAspect="1" noChangeArrowheads="1"/>
          </p:cNvPicPr>
          <p:nvPr/>
        </p:nvPicPr>
        <p:blipFill>
          <a:blip r:embed="rId3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0553" y="1075185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43" descr="C:\Users\pankratov.in\YandexDisk\!NTI\DOCS\ProjectPresentation\icons\PNG\256\123.png"/>
          <p:cNvPicPr>
            <a:picLocks noChangeAspect="1" noChangeArrowheads="1"/>
          </p:cNvPicPr>
          <p:nvPr/>
        </p:nvPicPr>
        <p:blipFill>
          <a:blip r:embed="rId3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6953" y="1075185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44" descr="C:\Users\pankratov.in\YandexDisk\!NTI\DOCS\ProjectPresentation\icons\PNG\256\124.png"/>
          <p:cNvPicPr>
            <a:picLocks noChangeAspect="1" noChangeArrowheads="1"/>
          </p:cNvPicPr>
          <p:nvPr/>
        </p:nvPicPr>
        <p:blipFill>
          <a:blip r:embed="rId3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0653" y="1075185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5" descr="C:\Users\pankratov.in\YandexDisk\!NTI\DOCS\ProjectPresentation\icons\PNG\256\125.png"/>
          <p:cNvPicPr>
            <a:picLocks noChangeAspect="1" noChangeArrowheads="1"/>
          </p:cNvPicPr>
          <p:nvPr/>
        </p:nvPicPr>
        <p:blipFill>
          <a:blip r:embed="rId4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9756" y="1075185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46" descr="C:\Users\pankratov.in\YandexDisk\!NTI\DOCS\ProjectPresentation\icons\PNG\256\126.png"/>
          <p:cNvPicPr>
            <a:picLocks noChangeAspect="1" noChangeArrowheads="1"/>
          </p:cNvPicPr>
          <p:nvPr/>
        </p:nvPicPr>
        <p:blipFill>
          <a:blip r:embed="rId4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1553" y="1075185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47" descr="C:\Users\pankratov.in\YandexDisk\!NTI\DOCS\ProjectPresentation\icons\PNG\256\127.png"/>
          <p:cNvPicPr>
            <a:picLocks noChangeAspect="1" noChangeArrowheads="1"/>
          </p:cNvPicPr>
          <p:nvPr/>
        </p:nvPicPr>
        <p:blipFill>
          <a:blip r:embed="rId4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0656" y="1075185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62" descr="C:\Users\pankratov.in\YandexDisk\!NTI\DOCS\ProjectPresentation\icons\PNG\256\219.png"/>
          <p:cNvPicPr>
            <a:picLocks noChangeAspect="1" noChangeArrowheads="1"/>
          </p:cNvPicPr>
          <p:nvPr/>
        </p:nvPicPr>
        <p:blipFill>
          <a:blip r:embed="rId4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061" y="444881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63" descr="C:\Users\pankratov.in\YandexDisk\!NTI\DOCS\ProjectPresentation\icons\PNG\256\220.png"/>
          <p:cNvPicPr>
            <a:picLocks noChangeAspect="1" noChangeArrowheads="1"/>
          </p:cNvPicPr>
          <p:nvPr/>
        </p:nvPicPr>
        <p:blipFill>
          <a:blip r:embed="rId4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2953" y="542671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64" descr="C:\Users\pankratov.in\YandexDisk\!NTI\DOCS\ProjectPresentation\icons\PNG\256\221.png"/>
          <p:cNvPicPr>
            <a:picLocks noChangeAspect="1" noChangeArrowheads="1"/>
          </p:cNvPicPr>
          <p:nvPr/>
        </p:nvPicPr>
        <p:blipFill>
          <a:blip r:embed="rId4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3307" y="542671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65" descr="C:\Users\pankratov.in\YandexDisk\!NTI\DOCS\ProjectPresentation\icons\PNG\256\222.png"/>
          <p:cNvPicPr>
            <a:picLocks noChangeAspect="1" noChangeArrowheads="1"/>
          </p:cNvPicPr>
          <p:nvPr/>
        </p:nvPicPr>
        <p:blipFill>
          <a:blip r:embed="rId4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7664" y="5379723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66" descr="C:\Users\pankratov.in\YandexDisk\!NTI\DOCS\ProjectPresentation\icons\PNG\256\223.png"/>
          <p:cNvPicPr>
            <a:picLocks noChangeAspect="1" noChangeArrowheads="1"/>
          </p:cNvPicPr>
          <p:nvPr/>
        </p:nvPicPr>
        <p:blipFill>
          <a:blip r:embed="rId4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6416" y="542671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67" descr="C:\Users\pankratov.in\YandexDisk\!NTI\DOCS\ProjectPresentation\icons\PNG\256\224.png"/>
          <p:cNvPicPr>
            <a:picLocks noChangeAspect="1" noChangeArrowheads="1"/>
          </p:cNvPicPr>
          <p:nvPr/>
        </p:nvPicPr>
        <p:blipFill>
          <a:blip r:embed="rId4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7261" y="542671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68" descr="C:\Users\pankratov.in\YandexDisk\!NTI\DOCS\ProjectPresentation\icons\PNG\256\225.png"/>
          <p:cNvPicPr>
            <a:picLocks noChangeAspect="1" noChangeArrowheads="1"/>
          </p:cNvPicPr>
          <p:nvPr/>
        </p:nvPicPr>
        <p:blipFill>
          <a:blip r:embed="rId4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2861" y="542671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69" descr="C:\Users\pankratov.in\YandexDisk\!NTI\DOCS\ProjectPresentation\icons\PNG\256\226.png"/>
          <p:cNvPicPr>
            <a:picLocks noChangeAspect="1" noChangeArrowheads="1"/>
          </p:cNvPicPr>
          <p:nvPr/>
        </p:nvPicPr>
        <p:blipFill>
          <a:blip r:embed="rId5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4363" y="542671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70" descr="C:\Users\pankratov.in\YandexDisk\!NTI\DOCS\ProjectPresentation\icons\PNG\256\227.png"/>
          <p:cNvPicPr>
            <a:picLocks noChangeAspect="1" noChangeArrowheads="1"/>
          </p:cNvPicPr>
          <p:nvPr/>
        </p:nvPicPr>
        <p:blipFill>
          <a:blip r:embed="rId5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4253" y="542671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71" descr="C:\Users\pankratov.in\YandexDisk\!NTI\DOCS\ProjectPresentation\icons\PNG\256\228.png"/>
          <p:cNvPicPr>
            <a:picLocks noChangeAspect="1" noChangeArrowheads="1"/>
          </p:cNvPicPr>
          <p:nvPr/>
        </p:nvPicPr>
        <p:blipFill>
          <a:blip r:embed="rId5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6363" y="542671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72" descr="C:\Users\pankratov.in\YandexDisk\!NTI\DOCS\ProjectPresentation\icons\PNG\256\229.png"/>
          <p:cNvPicPr>
            <a:picLocks noChangeAspect="1" noChangeArrowheads="1"/>
          </p:cNvPicPr>
          <p:nvPr/>
        </p:nvPicPr>
        <p:blipFill>
          <a:blip r:embed="rId5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653" y="542671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73" descr="C:\Users\pankratov.in\YandexDisk\!NTI\DOCS\ProjectPresentation\icons\PNG\256\230.png"/>
          <p:cNvPicPr>
            <a:picLocks noChangeAspect="1" noChangeArrowheads="1"/>
          </p:cNvPicPr>
          <p:nvPr/>
        </p:nvPicPr>
        <p:blipFill>
          <a:blip r:embed="rId5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1363" y="450342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74" descr="C:\Users\pankratov.in\YandexDisk\!NTI\DOCS\ProjectPresentation\icons\PNG\256\231.png"/>
          <p:cNvPicPr>
            <a:picLocks noChangeAspect="1" noChangeArrowheads="1"/>
          </p:cNvPicPr>
          <p:nvPr/>
        </p:nvPicPr>
        <p:blipFill>
          <a:blip r:embed="rId5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3163" y="4444366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75" descr="C:\Users\pankratov.in\YandexDisk\!NTI\DOCS\ProjectPresentation\icons\PNG\256\232.png"/>
          <p:cNvPicPr>
            <a:picLocks noChangeAspect="1" noChangeArrowheads="1"/>
          </p:cNvPicPr>
          <p:nvPr/>
        </p:nvPicPr>
        <p:blipFill>
          <a:blip r:embed="rId5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6864" y="444881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76" descr="C:\Users\pankratov.in\YandexDisk\!NTI\DOCS\ProjectPresentation\icons\PNG\256\233.png"/>
          <p:cNvPicPr>
            <a:picLocks noChangeAspect="1" noChangeArrowheads="1"/>
          </p:cNvPicPr>
          <p:nvPr/>
        </p:nvPicPr>
        <p:blipFill>
          <a:blip r:embed="rId5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6416" y="450342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77" descr="C:\Users\pankratov.in\YandexDisk\!NTI\DOCS\ProjectPresentation\icons\PNG\256\234.png"/>
          <p:cNvPicPr>
            <a:picLocks noChangeAspect="1" noChangeArrowheads="1"/>
          </p:cNvPicPr>
          <p:nvPr/>
        </p:nvPicPr>
        <p:blipFill>
          <a:blip r:embed="rId5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6953" y="444881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78" descr="C:\Users\pankratov.in\YandexDisk\!NTI\DOCS\ProjectPresentation\icons\PNG\256\235.png"/>
          <p:cNvPicPr>
            <a:picLocks noChangeAspect="1" noChangeArrowheads="1"/>
          </p:cNvPicPr>
          <p:nvPr/>
        </p:nvPicPr>
        <p:blipFill>
          <a:blip r:embed="rId5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2563" y="444881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79" descr="C:\Users\pankratov.in\YandexDisk\!NTI\DOCS\ProjectPresentation\icons\PNG\256\236.png"/>
          <p:cNvPicPr>
            <a:picLocks noChangeAspect="1" noChangeArrowheads="1"/>
          </p:cNvPicPr>
          <p:nvPr/>
        </p:nvPicPr>
        <p:blipFill>
          <a:blip r:embed="rId6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8924" y="4444366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80" descr="C:\Users\pankratov.in\YandexDisk\!NTI\DOCS\ProjectPresentation\icons\PNG\256\237.png"/>
          <p:cNvPicPr>
            <a:picLocks noChangeAspect="1" noChangeArrowheads="1"/>
          </p:cNvPicPr>
          <p:nvPr/>
        </p:nvPicPr>
        <p:blipFill>
          <a:blip r:embed="rId6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3508" y="4444366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81" descr="C:\Users\pankratov.in\YandexDisk\!NTI\DOCS\ProjectPresentation\icons\PNG\256\238.png"/>
          <p:cNvPicPr>
            <a:picLocks noChangeAspect="1" noChangeArrowheads="1"/>
          </p:cNvPicPr>
          <p:nvPr/>
        </p:nvPicPr>
        <p:blipFill>
          <a:blip r:embed="rId6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4408" y="444881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9331392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Набор иконок для визуализации моделей</a:t>
            </a:r>
            <a:endParaRPr lang="ru-RU" b="1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FE868-178E-0F4D-8A9A-79941EADC299}" type="datetime1">
              <a:rPr lang="ru-RU" smtClean="0"/>
              <a:pPr/>
              <a:t>26.11.2023</a:t>
            </a:fld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7091220" y="6426078"/>
            <a:ext cx="2228850" cy="365125"/>
          </a:xfrm>
        </p:spPr>
        <p:txBody>
          <a:bodyPr/>
          <a:lstStyle/>
          <a:p>
            <a:fld id="{3EF660E9-E116-4F2D-91B7-27BAC0D3A970}" type="slidenum">
              <a:rPr lang="ru-RU" smtClean="0"/>
              <a:pPr/>
              <a:t>19</a:t>
            </a:fld>
            <a:endParaRPr lang="ru-RU" dirty="0"/>
          </a:p>
        </p:txBody>
      </p:sp>
      <p:pic>
        <p:nvPicPr>
          <p:cNvPr id="6" name="Picture 2" descr="C:\Users\pankratov.in\YandexDisk\!NTI\DOCS\ProjectPresentation\icons\PNG\256\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7406" y="5524503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1" descr="C:\Users\pankratov.in\YandexDisk\!NTI\DOCS\ProjectPresentation\icons\PNG\256\3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653" y="10160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2" descr="C:\Users\pankratov.in\YandexDisk\!NTI\DOCS\ProjectPresentation\icons\PNG\256\3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0456" y="5562603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3" descr="C:\Users\pankratov.in\YandexDisk\!NTI\DOCS\ProjectPresentation\icons\PNG\256\3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1" y="5537201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4" descr="C:\Users\pankratov.in\YandexDisk\!NTI\DOCS\ProjectPresentation\icons\PNG\256\33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0209" y="5524503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5" descr="C:\Users\pankratov.in\YandexDisk\!NTI\DOCS\ProjectPresentation\icons\PNG\256\34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7153" y="5524503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6" descr="C:\Users\pankratov.in\YandexDisk\!NTI\DOCS\ProjectPresentation\icons\PNG\256\35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380" y="55118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7" descr="C:\Users\pankratov.in\YandexDisk\!NTI\DOCS\ProjectPresentation\icons\PNG\256\36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0408" y="5524503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8" descr="C:\Users\pankratov.in\YandexDisk\!NTI\DOCS\ProjectPresentation\icons\PNG\256\37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2209" y="5524503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39" descr="C:\Users\pankratov.in\YandexDisk\!NTI\DOCS\ProjectPresentation\icons\PNG\256\38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653" y="55118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0" descr="C:\Users\pankratov.in\YandexDisk\!NTI\DOCS\ProjectPresentation\icons\PNG\256\39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0456" y="4622801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1" descr="C:\Users\pankratov.in\YandexDisk\!NTI\DOCS\ProjectPresentation\icons\PNG\256\40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3806" y="4610103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2" descr="C:\Users\pankratov.in\YandexDisk\!NTI\DOCS\ProjectPresentation\icons\PNG\256\41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9754" y="4610103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3" descr="C:\Users\pankratov.in\YandexDisk\!NTI\DOCS\ProjectPresentation\icons\PNG\256\42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0753" y="4610103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4" descr="C:\Users\pankratov.in\YandexDisk\!NTI\DOCS\ProjectPresentation\icons\PNG\256\43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7153" y="4605783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5" descr="C:\Users\pankratov.in\YandexDisk\!NTI\DOCS\ProjectPresentation\icons\PNG\256\44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380" y="4605783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46" descr="C:\Users\pankratov.in\YandexDisk\!NTI\DOCS\ProjectPresentation\icons\PNG\256\45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1853" y="4605783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7" descr="C:\Users\pankratov.in\YandexDisk\!NTI\DOCS\ProjectPresentation\icons\PNG\256\46.pn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0953" y="4605783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8" descr="C:\Users\pankratov.in\YandexDisk\!NTI\DOCS\ProjectPresentation\icons\PNG\256\47.pn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653" y="4610103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49" descr="C:\Users\pankratov.in\YandexDisk\!NTI\DOCS\ProjectPresentation\icons\PNG\256\48.png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1707" y="37211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50" descr="C:\Users\pankratov.in\YandexDisk\!NTI\DOCS\ProjectPresentation\icons\PNG\256\49.png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1715" y="3708401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51" descr="C:\Users\pankratov.in\YandexDisk\!NTI\DOCS\ProjectPresentation\icons\PNG\256\50.png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9754" y="3708401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52" descr="C:\Users\pankratov.in\YandexDisk\!NTI\DOCS\ProjectPresentation\icons\PNG\256\51.pn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0753" y="3708401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53" descr="C:\Users\pankratov.in\YandexDisk\!NTI\DOCS\ProjectPresentation\icons\PNG\256\52.png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2554" y="36830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54" descr="C:\Users\pankratov.in\YandexDisk\!NTI\DOCS\ProjectPresentation\icons\PNG\256\53.png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1480" y="37211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55" descr="C:\Users\pankratov.in\YandexDisk\!NTI\DOCS\ProjectPresentation\icons\PNG\256\54.png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0408" y="36703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56" descr="C:\Users\pankratov.in\YandexDisk\!NTI\DOCS\ProjectPresentation\icons\PNG\256\55.png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0953" y="3695703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57" descr="C:\Users\pankratov.in\YandexDisk\!NTI\DOCS\ProjectPresentation\icons\PNG\256\56.png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653" y="3695703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58" descr="C:\Users\pankratov.in\YandexDisk\!NTI\DOCS\ProjectPresentation\icons\PNG\256\57.png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5208" y="28067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59" descr="C:\Users\pankratov.in\YandexDisk\!NTI\DOCS\ProjectPresentation\icons\PNG\256\58.png"/>
          <p:cNvPicPr>
            <a:picLocks noChangeAspect="1" noChangeArrowheads="1"/>
          </p:cNvPicPr>
          <p:nvPr/>
        </p:nvPicPr>
        <p:blipFill>
          <a:blip r:embed="rId3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3806" y="28067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60" descr="C:\Users\pankratov.in\YandexDisk\!NTI\DOCS\ProjectPresentation\icons\PNG\256\59.png"/>
          <p:cNvPicPr>
            <a:picLocks noChangeAspect="1" noChangeArrowheads="1"/>
          </p:cNvPicPr>
          <p:nvPr/>
        </p:nvPicPr>
        <p:blipFill>
          <a:blip r:embed="rId3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9754" y="28067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61" descr="C:\Users\pankratov.in\YandexDisk\!NTI\DOCS\ProjectPresentation\icons\PNG\256\60.png"/>
          <p:cNvPicPr>
            <a:picLocks noChangeAspect="1" noChangeArrowheads="1"/>
          </p:cNvPicPr>
          <p:nvPr/>
        </p:nvPicPr>
        <p:blipFill>
          <a:blip r:embed="rId3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0753" y="28067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62" descr="C:\Users\pankratov.in\YandexDisk\!NTI\DOCS\ProjectPresentation\icons\PNG\256\61.png"/>
          <p:cNvPicPr>
            <a:picLocks noChangeAspect="1" noChangeArrowheads="1"/>
          </p:cNvPicPr>
          <p:nvPr/>
        </p:nvPicPr>
        <p:blipFill>
          <a:blip r:embed="rId3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7153" y="28067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63" descr="C:\Users\pankratov.in\YandexDisk\!NTI\DOCS\ProjectPresentation\icons\PNG\256\62.png"/>
          <p:cNvPicPr>
            <a:picLocks noChangeAspect="1" noChangeArrowheads="1"/>
          </p:cNvPicPr>
          <p:nvPr/>
        </p:nvPicPr>
        <p:blipFill>
          <a:blip r:embed="rId3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1480" y="28067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64" descr="C:\Users\pankratov.in\YandexDisk\!NTI\DOCS\ProjectPresentation\icons\PNG\256\63.png"/>
          <p:cNvPicPr>
            <a:picLocks noChangeAspect="1" noChangeArrowheads="1"/>
          </p:cNvPicPr>
          <p:nvPr/>
        </p:nvPicPr>
        <p:blipFill>
          <a:blip r:embed="rId3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1853" y="28067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65" descr="C:\Users\pankratov.in\YandexDisk\!NTI\DOCS\ProjectPresentation\icons\PNG\256\64.png"/>
          <p:cNvPicPr>
            <a:picLocks noChangeAspect="1" noChangeArrowheads="1"/>
          </p:cNvPicPr>
          <p:nvPr/>
        </p:nvPicPr>
        <p:blipFill>
          <a:blip r:embed="rId3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0953" y="28067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66" descr="C:\Users\pankratov.in\YandexDisk\!NTI\DOCS\ProjectPresentation\icons\PNG\256\65.png"/>
          <p:cNvPicPr>
            <a:picLocks noChangeAspect="1" noChangeArrowheads="1"/>
          </p:cNvPicPr>
          <p:nvPr/>
        </p:nvPicPr>
        <p:blipFill>
          <a:blip r:embed="rId3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653" y="28067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67" descr="C:\Users\pankratov.in\YandexDisk\!NTI\DOCS\ProjectPresentation\icons\PNG\256\66.png"/>
          <p:cNvPicPr>
            <a:picLocks noChangeAspect="1" noChangeArrowheads="1"/>
          </p:cNvPicPr>
          <p:nvPr/>
        </p:nvPicPr>
        <p:blipFill>
          <a:blip r:embed="rId4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0456" y="19304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68" descr="C:\Users\pankratov.in\YandexDisk\!NTI\DOCS\ProjectPresentation\icons\PNG\256\67.png"/>
          <p:cNvPicPr>
            <a:picLocks noChangeAspect="1" noChangeArrowheads="1"/>
          </p:cNvPicPr>
          <p:nvPr/>
        </p:nvPicPr>
        <p:blipFill>
          <a:blip r:embed="rId4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8756" y="19304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69" descr="C:\Users\pankratov.in\YandexDisk\!NTI\DOCS\ProjectPresentation\icons\PNG\256\68.png"/>
          <p:cNvPicPr>
            <a:picLocks noChangeAspect="1" noChangeArrowheads="1"/>
          </p:cNvPicPr>
          <p:nvPr/>
        </p:nvPicPr>
        <p:blipFill>
          <a:blip r:embed="rId4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9754" y="19304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70" descr="C:\Users\pankratov.in\YandexDisk\!NTI\DOCS\ProjectPresentation\icons\PNG\256\69.png"/>
          <p:cNvPicPr>
            <a:picLocks noChangeAspect="1" noChangeArrowheads="1"/>
          </p:cNvPicPr>
          <p:nvPr/>
        </p:nvPicPr>
        <p:blipFill>
          <a:blip r:embed="rId4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0753" y="19304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71" descr="C:\Users\pankratov.in\YandexDisk\!NTI\DOCS\ProjectPresentation\icons\PNG\256\70.png"/>
          <p:cNvPicPr>
            <a:picLocks noChangeAspect="1" noChangeArrowheads="1"/>
          </p:cNvPicPr>
          <p:nvPr/>
        </p:nvPicPr>
        <p:blipFill>
          <a:blip r:embed="rId4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7153" y="19304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72" descr="C:\Users\pankratov.in\YandexDisk\!NTI\DOCS\ProjectPresentation\icons\PNG\256\71.png"/>
          <p:cNvPicPr>
            <a:picLocks noChangeAspect="1" noChangeArrowheads="1"/>
          </p:cNvPicPr>
          <p:nvPr/>
        </p:nvPicPr>
        <p:blipFill>
          <a:blip r:embed="rId4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1480" y="1917702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73" descr="C:\Users\pankratov.in\YandexDisk\!NTI\DOCS\ProjectPresentation\icons\PNG\256\72.png"/>
          <p:cNvPicPr>
            <a:picLocks noChangeAspect="1" noChangeArrowheads="1"/>
          </p:cNvPicPr>
          <p:nvPr/>
        </p:nvPicPr>
        <p:blipFill>
          <a:blip r:embed="rId4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1853" y="19304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74" descr="C:\Users\pankratov.in\YandexDisk\!NTI\DOCS\ProjectPresentation\icons\PNG\256\73.png"/>
          <p:cNvPicPr>
            <a:picLocks noChangeAspect="1" noChangeArrowheads="1"/>
          </p:cNvPicPr>
          <p:nvPr/>
        </p:nvPicPr>
        <p:blipFill>
          <a:blip r:embed="rId4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0953" y="19304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75" descr="C:\Users\pankratov.in\YandexDisk\!NTI\DOCS\ProjectPresentation\icons\PNG\256\74.png"/>
          <p:cNvPicPr>
            <a:picLocks noChangeAspect="1" noChangeArrowheads="1"/>
          </p:cNvPicPr>
          <p:nvPr/>
        </p:nvPicPr>
        <p:blipFill>
          <a:blip r:embed="rId4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653" y="19304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76" descr="C:\Users\pankratov.in\YandexDisk\!NTI\DOCS\ProjectPresentation\icons\PNG\256\75.png"/>
          <p:cNvPicPr>
            <a:picLocks noChangeAspect="1" noChangeArrowheads="1"/>
          </p:cNvPicPr>
          <p:nvPr/>
        </p:nvPicPr>
        <p:blipFill>
          <a:blip r:embed="rId4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0456" y="10160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77" descr="C:\Users\pankratov.in\YandexDisk\!NTI\DOCS\ProjectPresentation\icons\PNG\256\76.png"/>
          <p:cNvPicPr>
            <a:picLocks noChangeAspect="1" noChangeArrowheads="1"/>
          </p:cNvPicPr>
          <p:nvPr/>
        </p:nvPicPr>
        <p:blipFill>
          <a:blip r:embed="rId5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8756" y="10160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78" descr="C:\Users\pankratov.in\YandexDisk\!NTI\DOCS\ProjectPresentation\icons\PNG\256\77.png"/>
          <p:cNvPicPr>
            <a:picLocks noChangeAspect="1" noChangeArrowheads="1"/>
          </p:cNvPicPr>
          <p:nvPr/>
        </p:nvPicPr>
        <p:blipFill>
          <a:blip r:embed="rId5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9754" y="10160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79" descr="C:\Users\pankratov.in\YandexDisk\!NTI\DOCS\ProjectPresentation\icons\PNG\256\78.png"/>
          <p:cNvPicPr>
            <a:picLocks noChangeAspect="1" noChangeArrowheads="1"/>
          </p:cNvPicPr>
          <p:nvPr/>
        </p:nvPicPr>
        <p:blipFill>
          <a:blip r:embed="rId5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0753" y="10160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80" descr="C:\Users\pankratov.in\YandexDisk\!NTI\DOCS\ProjectPresentation\icons\PNG\256\79.png"/>
          <p:cNvPicPr>
            <a:picLocks noChangeAspect="1" noChangeArrowheads="1"/>
          </p:cNvPicPr>
          <p:nvPr/>
        </p:nvPicPr>
        <p:blipFill>
          <a:blip r:embed="rId5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7153" y="10160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81" descr="C:\Users\pankratov.in\YandexDisk\!NTI\DOCS\ProjectPresentation\icons\PNG\256\80.png"/>
          <p:cNvPicPr>
            <a:picLocks noChangeAspect="1" noChangeArrowheads="1"/>
          </p:cNvPicPr>
          <p:nvPr/>
        </p:nvPicPr>
        <p:blipFill>
          <a:blip r:embed="rId5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1480" y="10160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82" descr="C:\Users\pankratov.in\YandexDisk\!NTI\DOCS\ProjectPresentation\icons\PNG\256\81.png"/>
          <p:cNvPicPr>
            <a:picLocks noChangeAspect="1" noChangeArrowheads="1"/>
          </p:cNvPicPr>
          <p:nvPr/>
        </p:nvPicPr>
        <p:blipFill>
          <a:blip r:embed="rId5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1853" y="10160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83" descr="C:\Users\pankratov.in\YandexDisk\!NTI\DOCS\ProjectPresentation\icons\PNG\256\82.png"/>
          <p:cNvPicPr>
            <a:picLocks noChangeAspect="1" noChangeArrowheads="1"/>
          </p:cNvPicPr>
          <p:nvPr/>
        </p:nvPicPr>
        <p:blipFill>
          <a:blip r:embed="rId5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0953" y="10160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3" descr="C:\Users\pankratov.in\YandexDisk\!NTI\DOCS\ProjectPresentation\icons\PNG\256\83.png"/>
          <p:cNvPicPr>
            <a:picLocks noChangeAspect="1" noChangeArrowheads="1"/>
          </p:cNvPicPr>
          <p:nvPr/>
        </p:nvPicPr>
        <p:blipFill>
          <a:blip r:embed="rId5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2309" y="5562603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4" descr="C:\Users\pankratov.in\YandexDisk\!NTI\DOCS\ProjectPresentation\icons\PNG\256\84.png"/>
          <p:cNvPicPr>
            <a:picLocks noChangeAspect="1" noChangeArrowheads="1"/>
          </p:cNvPicPr>
          <p:nvPr/>
        </p:nvPicPr>
        <p:blipFill>
          <a:blip r:embed="rId5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2309" y="4605783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5" descr="C:\Users\pankratov.in\YandexDisk\!NTI\DOCS\ProjectPresentation\icons\PNG\256\85.png"/>
          <p:cNvPicPr>
            <a:picLocks noChangeAspect="1" noChangeArrowheads="1"/>
          </p:cNvPicPr>
          <p:nvPr/>
        </p:nvPicPr>
        <p:blipFill>
          <a:blip r:embed="rId5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7812" y="36703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6" descr="C:\Users\pankratov.in\YandexDisk\!NTI\DOCS\ProjectPresentation\icons\PNG\256\86.png"/>
          <p:cNvPicPr>
            <a:picLocks noChangeAspect="1" noChangeArrowheads="1"/>
          </p:cNvPicPr>
          <p:nvPr/>
        </p:nvPicPr>
        <p:blipFill>
          <a:blip r:embed="rId6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7812" y="28067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7" descr="C:\Users\pankratov.in\YandexDisk\!NTI\DOCS\ProjectPresentation\icons\PNG\256\87.png"/>
          <p:cNvPicPr>
            <a:picLocks noChangeAspect="1" noChangeArrowheads="1"/>
          </p:cNvPicPr>
          <p:nvPr/>
        </p:nvPicPr>
        <p:blipFill>
          <a:blip r:embed="rId6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7812" y="1888493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8" descr="C:\Users\pankratov.in\YandexDisk\!NTI\DOCS\ProjectPresentation\icons\PNG\256\88.png"/>
          <p:cNvPicPr>
            <a:picLocks noChangeAspect="1" noChangeArrowheads="1"/>
          </p:cNvPicPr>
          <p:nvPr/>
        </p:nvPicPr>
        <p:blipFill>
          <a:blip r:embed="rId6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2218" y="10160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3294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Набор иконок для визуализации моделей</a:t>
            </a:r>
            <a:endParaRPr lang="ru-RU" b="1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FE868-178E-0F4D-8A9A-79941EADC299}" type="datetime1">
              <a:rPr lang="ru-RU" smtClean="0"/>
              <a:pPr/>
              <a:t>26.11.2023</a:t>
            </a:fld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7091220" y="6426078"/>
            <a:ext cx="2228850" cy="365125"/>
          </a:xfrm>
        </p:spPr>
        <p:txBody>
          <a:bodyPr/>
          <a:lstStyle/>
          <a:p>
            <a:fld id="{3EF660E9-E116-4F2D-91B7-27BAC0D3A970}" type="slidenum">
              <a:rPr lang="ru-RU" smtClean="0"/>
              <a:pPr/>
              <a:t>20</a:t>
            </a:fld>
            <a:endParaRPr lang="ru-RU" dirty="0"/>
          </a:p>
        </p:txBody>
      </p:sp>
      <p:pic>
        <p:nvPicPr>
          <p:cNvPr id="6" name="Picture 3" descr="C:\Users\pankratov.in\YandexDisk\!NTI\DOCS\ProjectPresentation\icons\PNG\256\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4606" y="19431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pankratov.in\YandexDisk\!NTI\DOCS\ProjectPresentation\icons\PNG\256\3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653" y="10160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 descr="C:\Users\pankratov.in\YandexDisk\!NTI\DOCS\ProjectPresentation\icons\PNG\256\4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4606" y="28956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C:\Users\pankratov.in\YandexDisk\!NTI\DOCS\ProjectPresentation\icons\PNG\256\5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8953" y="28956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7" descr="C:\Users\pankratov.in\YandexDisk\!NTI\DOCS\ProjectPresentation\icons\PNG\256\6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3906" y="28956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 descr="C:\Users\pankratov.in\YandexDisk\!NTI\DOCS\ProjectPresentation\icons\PNG\256\7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7153" y="29464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9" descr="C:\Users\pankratov.in\YandexDisk\!NTI\DOCS\ProjectPresentation\icons\PNG\256\8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3553" y="28956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0" descr="C:\Users\pankratov.in\YandexDisk\!NTI\DOCS\ProjectPresentation\icons\PNG\256\9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7255" y="28956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1" descr="C:\Users\pankratov.in\YandexDisk\!NTI\DOCS\ProjectPresentation\icons\PNG\256\10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3655" y="28956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2" descr="C:\Users\pankratov.in\YandexDisk\!NTI\DOCS\ProjectPresentation\icons\PNG\256\11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653" y="28956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3" descr="C:\Users\pankratov.in\YandexDisk\!NTI\DOCS\ProjectPresentation\icons\PNG\256\12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8809" y="1917702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4" descr="C:\Users\pankratov.in\YandexDisk\!NTI\DOCS\ProjectPresentation\icons\PNG\256\13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0456" y="19431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5" descr="C:\Users\pankratov.in\YandexDisk\!NTI\DOCS\ProjectPresentation\icons\PNG\256\14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0659" y="19431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6" descr="C:\Users\pankratov.in\YandexDisk\!NTI\DOCS\ProjectPresentation\icons\PNG\256\15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3906" y="19304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7" descr="C:\Users\pankratov.in\YandexDisk\!NTI\DOCS\ProjectPresentation\icons\PNG\256\16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4455" y="19431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8" descr="C:\Users\pankratov.in\YandexDisk\!NTI\DOCS\ProjectPresentation\icons\PNG\256\17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3553" y="19304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9" descr="C:\Users\pankratov.in\YandexDisk\!NTI\DOCS\ProjectPresentation\icons\PNG\256\18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7255" y="19304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0" descr="C:\Users\pankratov.in\YandexDisk\!NTI\DOCS\ProjectPresentation\icons\PNG\256\19.pn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3655" y="19304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1" descr="C:\Users\pankratov.in\YandexDisk\!NTI\DOCS\ProjectPresentation\icons\PNG\256\20.pn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653" y="19304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2" descr="C:\Users\pankratov.in\YandexDisk\!NTI\DOCS\ProjectPresentation\icons\PNG\256\21.png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8353" y="10160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3" descr="C:\Users\pankratov.in\YandexDisk\!NTI\DOCS\ProjectPresentation\icons\PNG\256\22.png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0456" y="10160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4" descr="C:\Users\pankratov.in\YandexDisk\!NTI\DOCS\ProjectPresentation\icons\PNG\256\23.png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3354" y="10160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5" descr="C:\Users\pankratov.in\YandexDisk\!NTI\DOCS\ProjectPresentation\icons\PNG\256\24.pn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8953" y="10160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6" descr="C:\Users\pankratov.in\YandexDisk\!NTI\DOCS\ProjectPresentation\icons\PNG\256\25.png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3906" y="10160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7" descr="C:\Users\pankratov.in\YandexDisk\!NTI\DOCS\ProjectPresentation\icons\PNG\256\26.png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7153" y="10160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8" descr="C:\Users\pankratov.in\YandexDisk\!NTI\DOCS\ProjectPresentation\icons\PNG\256\27.png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3553" y="10160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9" descr="C:\Users\pankratov.in\YandexDisk\!NTI\DOCS\ProjectPresentation\icons\PNG\256\28.png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7255" y="10160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30" descr="C:\Users\pankratov.in\YandexDisk\!NTI\DOCS\ProjectPresentation\icons\PNG\256\29.png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3655" y="10160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48" descr="C:\Users\pankratov.in\YandexDisk\!NTI\DOCS\ProjectPresentation\icons\PNG\256\128.png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653" y="38608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49" descr="C:\Users\pankratov.in\YandexDisk\!NTI\DOCS\ProjectPresentation\icons\PNG\256\129.png"/>
          <p:cNvPicPr>
            <a:picLocks noChangeAspect="1" noChangeArrowheads="1"/>
          </p:cNvPicPr>
          <p:nvPr/>
        </p:nvPicPr>
        <p:blipFill>
          <a:blip r:embed="rId3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8809" y="56769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50" descr="C:\Users\pankratov.in\YandexDisk\!NTI\DOCS\ProjectPresentation\icons\PNG\256\130.png"/>
          <p:cNvPicPr>
            <a:picLocks noChangeAspect="1" noChangeArrowheads="1"/>
          </p:cNvPicPr>
          <p:nvPr/>
        </p:nvPicPr>
        <p:blipFill>
          <a:blip r:embed="rId3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9009" y="56896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51" descr="C:\Users\pankratov.in\YandexDisk\!NTI\DOCS\ProjectPresentation\icons\PNG\256\131.png"/>
          <p:cNvPicPr>
            <a:picLocks noChangeAspect="1" noChangeArrowheads="1"/>
          </p:cNvPicPr>
          <p:nvPr/>
        </p:nvPicPr>
        <p:blipFill>
          <a:blip r:embed="rId3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3354" y="5702303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52" descr="C:\Users\pankratov.in\YandexDisk\!NTI\DOCS\ProjectPresentation\icons\PNG\256\132.png"/>
          <p:cNvPicPr>
            <a:picLocks noChangeAspect="1" noChangeArrowheads="1"/>
          </p:cNvPicPr>
          <p:nvPr/>
        </p:nvPicPr>
        <p:blipFill>
          <a:blip r:embed="rId3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0659" y="5702303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53" descr="C:\Users\pankratov.in\YandexDisk\!NTI\DOCS\ProjectPresentation\icons\PNG\256\133.png"/>
          <p:cNvPicPr>
            <a:picLocks noChangeAspect="1" noChangeArrowheads="1"/>
          </p:cNvPicPr>
          <p:nvPr/>
        </p:nvPicPr>
        <p:blipFill>
          <a:blip r:embed="rId3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3906" y="5702303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54" descr="C:\Users\pankratov.in\YandexDisk\!NTI\DOCS\ProjectPresentation\icons\PNG\256\134.png"/>
          <p:cNvPicPr>
            <a:picLocks noChangeAspect="1" noChangeArrowheads="1"/>
          </p:cNvPicPr>
          <p:nvPr/>
        </p:nvPicPr>
        <p:blipFill>
          <a:blip r:embed="rId3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262" y="5702303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55" descr="C:\Users\pankratov.in\YandexDisk\!NTI\DOCS\ProjectPresentation\icons\PNG\256\135.png"/>
          <p:cNvPicPr>
            <a:picLocks noChangeAspect="1" noChangeArrowheads="1"/>
          </p:cNvPicPr>
          <p:nvPr/>
        </p:nvPicPr>
        <p:blipFill>
          <a:blip r:embed="rId3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3553" y="5702303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56" descr="C:\Users\pankratov.in\YandexDisk\!NTI\DOCS\ProjectPresentation\icons\PNG\256\136.png"/>
          <p:cNvPicPr>
            <a:picLocks noChangeAspect="1" noChangeArrowheads="1"/>
          </p:cNvPicPr>
          <p:nvPr/>
        </p:nvPicPr>
        <p:blipFill>
          <a:blip r:embed="rId3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9309" y="5702303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57" descr="C:\Users\pankratov.in\YandexDisk\!NTI\DOCS\ProjectPresentation\icons\PNG\256\137.png"/>
          <p:cNvPicPr>
            <a:picLocks noChangeAspect="1" noChangeArrowheads="1"/>
          </p:cNvPicPr>
          <p:nvPr/>
        </p:nvPicPr>
        <p:blipFill>
          <a:blip r:embed="rId4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3655" y="5702303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58" descr="C:\Users\pankratov.in\YandexDisk\!NTI\DOCS\ProjectPresentation\icons\PNG\256\138.png"/>
          <p:cNvPicPr>
            <a:picLocks noChangeAspect="1" noChangeArrowheads="1"/>
          </p:cNvPicPr>
          <p:nvPr/>
        </p:nvPicPr>
        <p:blipFill>
          <a:blip r:embed="rId4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653" y="5702303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59" descr="C:\Users\pankratov.in\YandexDisk\!NTI\DOCS\ProjectPresentation\icons\PNG\256\139.png"/>
          <p:cNvPicPr>
            <a:picLocks noChangeAspect="1" noChangeArrowheads="1"/>
          </p:cNvPicPr>
          <p:nvPr/>
        </p:nvPicPr>
        <p:blipFill>
          <a:blip r:embed="rId4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8809" y="4749803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60" descr="C:\Users\pankratov.in\YandexDisk\!NTI\DOCS\ProjectPresentation\icons\PNG\256\140.png"/>
          <p:cNvPicPr>
            <a:picLocks noChangeAspect="1" noChangeArrowheads="1"/>
          </p:cNvPicPr>
          <p:nvPr/>
        </p:nvPicPr>
        <p:blipFill>
          <a:blip r:embed="rId4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9009" y="47625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61" descr="C:\Users\pankratov.in\YandexDisk\!NTI\DOCS\ProjectPresentation\icons\PNG\256\141.png"/>
          <p:cNvPicPr>
            <a:picLocks noChangeAspect="1" noChangeArrowheads="1"/>
          </p:cNvPicPr>
          <p:nvPr/>
        </p:nvPicPr>
        <p:blipFill>
          <a:blip r:embed="rId4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3354" y="4711701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62" descr="C:\Users\pankratov.in\YandexDisk\!NTI\DOCS\ProjectPresentation\icons\PNG\256\142.png"/>
          <p:cNvPicPr>
            <a:picLocks noChangeAspect="1" noChangeArrowheads="1"/>
          </p:cNvPicPr>
          <p:nvPr/>
        </p:nvPicPr>
        <p:blipFill>
          <a:blip r:embed="rId4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0659" y="47752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63" descr="C:\Users\pankratov.in\YandexDisk\!NTI\DOCS\ProjectPresentation\icons\PNG\256\143.png"/>
          <p:cNvPicPr>
            <a:picLocks noChangeAspect="1" noChangeArrowheads="1"/>
          </p:cNvPicPr>
          <p:nvPr/>
        </p:nvPicPr>
        <p:blipFill>
          <a:blip r:embed="rId4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6262" y="4749803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64" descr="C:\Users\pankratov.in\YandexDisk\!NTI\DOCS\ProjectPresentation\icons\PNG\256\144.png"/>
          <p:cNvPicPr>
            <a:picLocks noChangeAspect="1" noChangeArrowheads="1"/>
          </p:cNvPicPr>
          <p:nvPr/>
        </p:nvPicPr>
        <p:blipFill>
          <a:blip r:embed="rId4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5553" y="47752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65" descr="C:\Users\pankratov.in\YandexDisk\!NTI\DOCS\ProjectPresentation\icons\PNG\256\145.png"/>
          <p:cNvPicPr>
            <a:picLocks noChangeAspect="1" noChangeArrowheads="1"/>
          </p:cNvPicPr>
          <p:nvPr/>
        </p:nvPicPr>
        <p:blipFill>
          <a:blip r:embed="rId4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3553" y="4800602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66" descr="C:\Users\pankratov.in\YandexDisk\!NTI\DOCS\ProjectPresentation\icons\PNG\256\146.png"/>
          <p:cNvPicPr>
            <a:picLocks noChangeAspect="1" noChangeArrowheads="1"/>
          </p:cNvPicPr>
          <p:nvPr/>
        </p:nvPicPr>
        <p:blipFill>
          <a:blip r:embed="rId4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7255" y="47752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67" descr="C:\Users\pankratov.in\YandexDisk\!NTI\DOCS\ProjectPresentation\icons\PNG\256\147.png"/>
          <p:cNvPicPr>
            <a:picLocks noChangeAspect="1" noChangeArrowheads="1"/>
          </p:cNvPicPr>
          <p:nvPr/>
        </p:nvPicPr>
        <p:blipFill>
          <a:blip r:embed="rId5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3655" y="4711701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68" descr="C:\Users\pankratov.in\YandexDisk\!NTI\DOCS\ProjectPresentation\icons\PNG\256\148.png"/>
          <p:cNvPicPr>
            <a:picLocks noChangeAspect="1" noChangeArrowheads="1"/>
          </p:cNvPicPr>
          <p:nvPr/>
        </p:nvPicPr>
        <p:blipFill>
          <a:blip r:embed="rId5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653" y="4800602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69" descr="C:\Users\pankratov.in\YandexDisk\!NTI\DOCS\ProjectPresentation\icons\PNG\256\149.png"/>
          <p:cNvPicPr>
            <a:picLocks noChangeAspect="1" noChangeArrowheads="1"/>
          </p:cNvPicPr>
          <p:nvPr/>
        </p:nvPicPr>
        <p:blipFill>
          <a:blip r:embed="rId5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8809" y="3924303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70" descr="C:\Users\pankratov.in\YandexDisk\!NTI\DOCS\ProjectPresentation\icons\PNG\256\150.png"/>
          <p:cNvPicPr>
            <a:picLocks noChangeAspect="1" noChangeArrowheads="1"/>
          </p:cNvPicPr>
          <p:nvPr/>
        </p:nvPicPr>
        <p:blipFill>
          <a:blip r:embed="rId5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9009" y="38608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71" descr="C:\Users\pankratov.in\YandexDisk\!NTI\DOCS\ProjectPresentation\icons\PNG\256\151.png"/>
          <p:cNvPicPr>
            <a:picLocks noChangeAspect="1" noChangeArrowheads="1"/>
          </p:cNvPicPr>
          <p:nvPr/>
        </p:nvPicPr>
        <p:blipFill>
          <a:blip r:embed="rId5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3354" y="38608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72" descr="C:\Users\pankratov.in\YandexDisk\!NTI\DOCS\ProjectPresentation\icons\PNG\256\152.png"/>
          <p:cNvPicPr>
            <a:picLocks noChangeAspect="1" noChangeArrowheads="1"/>
          </p:cNvPicPr>
          <p:nvPr/>
        </p:nvPicPr>
        <p:blipFill>
          <a:blip r:embed="rId5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8953" y="38608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73" descr="C:\Users\pankratov.in\YandexDisk\!NTI\DOCS\ProjectPresentation\icons\PNG\256\153.png"/>
          <p:cNvPicPr>
            <a:picLocks noChangeAspect="1" noChangeArrowheads="1"/>
          </p:cNvPicPr>
          <p:nvPr/>
        </p:nvPicPr>
        <p:blipFill>
          <a:blip r:embed="rId5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3906" y="38608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74" descr="C:\Users\pankratov.in\YandexDisk\!NTI\DOCS\ProjectPresentation\icons\PNG\256\154.png"/>
          <p:cNvPicPr>
            <a:picLocks noChangeAspect="1" noChangeArrowheads="1"/>
          </p:cNvPicPr>
          <p:nvPr/>
        </p:nvPicPr>
        <p:blipFill>
          <a:blip r:embed="rId5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4455" y="38608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75" descr="C:\Users\pankratov.in\YandexDisk\!NTI\DOCS\ProjectPresentation\icons\PNG\256\155.png"/>
          <p:cNvPicPr>
            <a:picLocks noChangeAspect="1" noChangeArrowheads="1"/>
          </p:cNvPicPr>
          <p:nvPr/>
        </p:nvPicPr>
        <p:blipFill>
          <a:blip r:embed="rId5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9256" y="38608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76" descr="C:\Users\pankratov.in\YandexDisk\!NTI\DOCS\ProjectPresentation\icons\PNG\256\156.png"/>
          <p:cNvPicPr>
            <a:picLocks noChangeAspect="1" noChangeArrowheads="1"/>
          </p:cNvPicPr>
          <p:nvPr/>
        </p:nvPicPr>
        <p:blipFill>
          <a:blip r:embed="rId5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7255" y="38608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77" descr="C:\Users\pankratov.in\YandexDisk\!NTI\DOCS\ProjectPresentation\icons\PNG\256\157.png"/>
          <p:cNvPicPr>
            <a:picLocks noChangeAspect="1" noChangeArrowheads="1"/>
          </p:cNvPicPr>
          <p:nvPr/>
        </p:nvPicPr>
        <p:blipFill>
          <a:blip r:embed="rId6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3655" y="38608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78" descr="C:\Users\pankratov.in\YandexDisk\!NTI\DOCS\ProjectPresentation\icons\PNG\256\158.png"/>
          <p:cNvPicPr>
            <a:picLocks noChangeAspect="1" noChangeArrowheads="1"/>
          </p:cNvPicPr>
          <p:nvPr/>
        </p:nvPicPr>
        <p:blipFill>
          <a:blip r:embed="rId6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8809" y="28956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79" descr="C:\Users\pankratov.in\YandexDisk\!NTI\DOCS\ProjectPresentation\icons\PNG\256\159.png"/>
          <p:cNvPicPr>
            <a:picLocks noChangeAspect="1" noChangeArrowheads="1"/>
          </p:cNvPicPr>
          <p:nvPr/>
        </p:nvPicPr>
        <p:blipFill>
          <a:blip r:embed="rId6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0456" y="28956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3643536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Набор иконок для визуализации моделей</a:t>
            </a:r>
            <a:endParaRPr lang="ru-RU" b="1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FE868-178E-0F4D-8A9A-79941EADC299}" type="datetime1">
              <a:rPr lang="ru-RU" smtClean="0"/>
              <a:pPr/>
              <a:t>26.11.2023</a:t>
            </a:fld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7091220" y="6426078"/>
            <a:ext cx="2228850" cy="365125"/>
          </a:xfrm>
        </p:spPr>
        <p:txBody>
          <a:bodyPr/>
          <a:lstStyle/>
          <a:p>
            <a:fld id="{3EF660E9-E116-4F2D-91B7-27BAC0D3A970}" type="slidenum">
              <a:rPr lang="ru-RU" smtClean="0"/>
              <a:pPr/>
              <a:t>21</a:t>
            </a:fld>
            <a:endParaRPr lang="ru-RU" dirty="0"/>
          </a:p>
        </p:txBody>
      </p:sp>
      <p:pic>
        <p:nvPicPr>
          <p:cNvPr id="6" name="Picture 2" descr="C:\Users\pankratov.in\YandexDisk\!NTI\DOCS\ProjectPresentation\icons\PNG\256\48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9724" y="1887985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pankratov.in\YandexDisk\!NTI\DOCS\ProjectPresentation\icons\PNG\256\40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4386" y="2798699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C:\Users\pankratov.in\YandexDisk\!NTI\DOCS\ProjectPresentation\icons\PNG\256\402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5577" y="3721484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5" descr="C:\Users\pankratov.in\YandexDisk\!NTI\DOCS\ProjectPresentation\icons\PNG\256\403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567" y="94818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C:\Users\pankratov.in\YandexDisk\!NTI\DOCS\ProjectPresentation\icons\PNG\256\404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1139" y="4594225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7" descr="C:\Users\pankratov.in\YandexDisk\!NTI\DOCS\ProjectPresentation\icons\PNG\256\405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9937" y="4594225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8" descr="C:\Users\pankratov.in\YandexDisk\!NTI\DOCS\ProjectPresentation\icons\PNG\256\406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4567" y="4594225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9" descr="C:\Users\pankratov.in\YandexDisk\!NTI\DOCS\ProjectPresentation\icons\PNG\256\407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5577" y="4594225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0" descr="C:\Users\pankratov.in\YandexDisk\!NTI\DOCS\ProjectPresentation\icons\PNG\256\408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367" y="4594225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1" descr="C:\Users\pankratov.in\YandexDisk\!NTI\DOCS\ProjectPresentation\icons\PNG\256\409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2803" y="373431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2" descr="C:\Users\pankratov.in\YandexDisk\!NTI\DOCS\ProjectPresentation\icons\PNG\256\410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7613" y="373431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3" descr="C:\Users\pankratov.in\YandexDisk\!NTI\DOCS\ProjectPresentation\icons\PNG\256\411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2833" y="3721484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4" descr="C:\Users\pankratov.in\YandexDisk\!NTI\DOCS\ProjectPresentation\icons\PNG\256\412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7488" y="3721484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5" descr="C:\Users\pankratov.in\YandexDisk\!NTI\DOCS\ProjectPresentation\icons\PNG\256\413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4386" y="3721484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6" descr="C:\Users\pankratov.in\YandexDisk\!NTI\DOCS\ProjectPresentation\icons\PNG\256\414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9996" y="3721484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7" descr="C:\Users\pankratov.in\YandexDisk\!NTI\DOCS\ProjectPresentation\icons\PNG\256\415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1748" y="3721484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8" descr="C:\Users\pankratov.in\YandexDisk\!NTI\DOCS\ProjectPresentation\icons\PNG\256\416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3434" y="3721484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9" descr="C:\Users\pankratov.in\YandexDisk\!NTI\DOCS\ProjectPresentation\icons\PNG\256\417.pn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967" y="3721484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0" descr="C:\Users\pankratov.in\YandexDisk\!NTI\DOCS\ProjectPresentation\icons\PNG\256\418.pn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3903" y="282778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1" descr="C:\Users\pankratov.in\YandexDisk\!NTI\DOCS\ProjectPresentation\icons\PNG\256\419.png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7801" y="2798699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2" descr="C:\Users\pankratov.in\YandexDisk\!NTI\DOCS\ProjectPresentation\icons\PNG\256\420.png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2833" y="2798699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3" descr="C:\Users\pankratov.in\YandexDisk\!NTI\DOCS\ProjectPresentation\icons\PNG\256\421.png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2431" y="282778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4" descr="C:\Users\pankratov.in\YandexDisk\!NTI\DOCS\ProjectPresentation\icons\PNG\256\422.pn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327" y="2798699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5" descr="C:\Users\pankratov.in\YandexDisk\!NTI\DOCS\ProjectPresentation\icons\PNG\256\423.png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5736" y="282778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6" descr="C:\Users\pankratov.in\YandexDisk\!NTI\DOCS\ProjectPresentation\icons\PNG\256\424.png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1867" y="282778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7" descr="C:\Users\pankratov.in\YandexDisk\!NTI\DOCS\ProjectPresentation\icons\PNG\256\425.png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6179" y="282778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8" descr="C:\Users\pankratov.in\YandexDisk\!NTI\DOCS\ProjectPresentation\icons\PNG\256\426.png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567" y="282778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9" descr="C:\Users\pankratov.in\YandexDisk\!NTI\DOCS\ProjectPresentation\icons\PNG\256\427.png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6767" y="1887985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30" descr="C:\Users\pankratov.in\YandexDisk\!NTI\DOCS\ProjectPresentation\icons\PNG\256\428.png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9123" y="1887985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31" descr="C:\Users\pankratov.in\YandexDisk\!NTI\DOCS\ProjectPresentation\icons\PNG\256\429.png"/>
          <p:cNvPicPr>
            <a:picLocks noChangeAspect="1" noChangeArrowheads="1"/>
          </p:cNvPicPr>
          <p:nvPr/>
        </p:nvPicPr>
        <p:blipFill>
          <a:blip r:embed="rId3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4921" y="1887985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32" descr="C:\Users\pankratov.in\YandexDisk\!NTI\DOCS\ProjectPresentation\icons\PNG\256\430.png"/>
          <p:cNvPicPr>
            <a:picLocks noChangeAspect="1" noChangeArrowheads="1"/>
          </p:cNvPicPr>
          <p:nvPr/>
        </p:nvPicPr>
        <p:blipFill>
          <a:blip r:embed="rId3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2431" y="1887985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33" descr="C:\Users\pankratov.in\YandexDisk\!NTI\DOCS\ProjectPresentation\icons\PNG\256\431.png"/>
          <p:cNvPicPr>
            <a:picLocks noChangeAspect="1" noChangeArrowheads="1"/>
          </p:cNvPicPr>
          <p:nvPr/>
        </p:nvPicPr>
        <p:blipFill>
          <a:blip r:embed="rId3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7429" y="1887985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34" descr="C:\Users\pankratov.in\YandexDisk\!NTI\DOCS\ProjectPresentation\icons\PNG\256\432.png"/>
          <p:cNvPicPr>
            <a:picLocks noChangeAspect="1" noChangeArrowheads="1"/>
          </p:cNvPicPr>
          <p:nvPr/>
        </p:nvPicPr>
        <p:blipFill>
          <a:blip r:embed="rId3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327" y="1887985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35" descr="C:\Users\pankratov.in\YandexDisk\!NTI\DOCS\ProjectPresentation\icons\PNG\256\433.png"/>
          <p:cNvPicPr>
            <a:picLocks noChangeAspect="1" noChangeArrowheads="1"/>
          </p:cNvPicPr>
          <p:nvPr/>
        </p:nvPicPr>
        <p:blipFill>
          <a:blip r:embed="rId3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4567" y="1887985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36" descr="C:\Users\pankratov.in\YandexDisk\!NTI\DOCS\ProjectPresentation\icons\PNG\256\434.png"/>
          <p:cNvPicPr>
            <a:picLocks noChangeAspect="1" noChangeArrowheads="1"/>
          </p:cNvPicPr>
          <p:nvPr/>
        </p:nvPicPr>
        <p:blipFill>
          <a:blip r:embed="rId3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3657" y="192608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37" descr="C:\Users\pankratov.in\YandexDisk\!NTI\DOCS\ProjectPresentation\icons\PNG\256\435.png"/>
          <p:cNvPicPr>
            <a:picLocks noChangeAspect="1" noChangeArrowheads="1"/>
          </p:cNvPicPr>
          <p:nvPr/>
        </p:nvPicPr>
        <p:blipFill>
          <a:blip r:embed="rId3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567" y="192608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38" descr="C:\Users\pankratov.in\YandexDisk\!NTI\DOCS\ProjectPresentation\icons\PNG\256\436.png"/>
          <p:cNvPicPr>
            <a:picLocks noChangeAspect="1" noChangeArrowheads="1"/>
          </p:cNvPicPr>
          <p:nvPr/>
        </p:nvPicPr>
        <p:blipFill>
          <a:blip r:embed="rId3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6767" y="94818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39" descr="C:\Users\pankratov.in\YandexDisk\!NTI\DOCS\ProjectPresentation\icons\PNG\256\437.png"/>
          <p:cNvPicPr>
            <a:picLocks noChangeAspect="1" noChangeArrowheads="1"/>
          </p:cNvPicPr>
          <p:nvPr/>
        </p:nvPicPr>
        <p:blipFill>
          <a:blip r:embed="rId4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9123" y="94818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40" descr="C:\Users\pankratov.in\YandexDisk\!NTI\DOCS\ProjectPresentation\icons\PNG\256\438.png"/>
          <p:cNvPicPr>
            <a:picLocks noChangeAspect="1" noChangeArrowheads="1"/>
          </p:cNvPicPr>
          <p:nvPr/>
        </p:nvPicPr>
        <p:blipFill>
          <a:blip r:embed="rId4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4921" y="94818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41" descr="C:\Users\pankratov.in\YandexDisk\!NTI\DOCS\ProjectPresentation\icons\PNG\256\439.png"/>
          <p:cNvPicPr>
            <a:picLocks noChangeAspect="1" noChangeArrowheads="1"/>
          </p:cNvPicPr>
          <p:nvPr/>
        </p:nvPicPr>
        <p:blipFill>
          <a:blip r:embed="rId4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5131" y="94818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42" descr="C:\Users\pankratov.in\YandexDisk\!NTI\DOCS\ProjectPresentation\icons\PNG\256\440.png"/>
          <p:cNvPicPr>
            <a:picLocks noChangeAspect="1" noChangeArrowheads="1"/>
          </p:cNvPicPr>
          <p:nvPr/>
        </p:nvPicPr>
        <p:blipFill>
          <a:blip r:embed="rId4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7429" y="94818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43" descr="C:\Users\pankratov.in\YandexDisk\!NTI\DOCS\ProjectPresentation\icons\PNG\256\441.png"/>
          <p:cNvPicPr>
            <a:picLocks noChangeAspect="1" noChangeArrowheads="1"/>
          </p:cNvPicPr>
          <p:nvPr/>
        </p:nvPicPr>
        <p:blipFill>
          <a:blip r:embed="rId4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327" y="94818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44" descr="C:\Users\pankratov.in\YandexDisk\!NTI\DOCS\ProjectPresentation\icons\PNG\256\442.png"/>
          <p:cNvPicPr>
            <a:picLocks noChangeAspect="1" noChangeArrowheads="1"/>
          </p:cNvPicPr>
          <p:nvPr/>
        </p:nvPicPr>
        <p:blipFill>
          <a:blip r:embed="rId4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7237" y="94818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45" descr="C:\Users\pankratov.in\YandexDisk\!NTI\DOCS\ProjectPresentation\icons\PNG\256\443.png"/>
          <p:cNvPicPr>
            <a:picLocks noChangeAspect="1" noChangeArrowheads="1"/>
          </p:cNvPicPr>
          <p:nvPr/>
        </p:nvPicPr>
        <p:blipFill>
          <a:blip r:embed="rId4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1867" y="94818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46" descr="C:\Users\pankratov.in\YandexDisk\!NTI\DOCS\ProjectPresentation\icons\PNG\256\444.png"/>
          <p:cNvPicPr>
            <a:picLocks noChangeAspect="1" noChangeArrowheads="1"/>
          </p:cNvPicPr>
          <p:nvPr/>
        </p:nvPicPr>
        <p:blipFill>
          <a:blip r:embed="rId4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3657" y="94818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827640224"/>
      </p:ext>
    </p:extLst>
  </p:cSld>
  <p:clrMapOvr>
    <a:masterClrMapping/>
  </p:clrMapOvr>
</p:sld>
</file>

<file path=ppt/theme/theme1.xml><?xml version="1.0" encoding="utf-8"?>
<a:theme xmlns:a="http://schemas.openxmlformats.org/drawingml/2006/main" name="1_Тема Office">
  <a:themeElements>
    <a:clrScheme name="НТИ">
      <a:dk1>
        <a:srgbClr val="0C0C0C"/>
      </a:dk1>
      <a:lt1>
        <a:sysClr val="window" lastClr="FFFFFF"/>
      </a:lt1>
      <a:dk2>
        <a:srgbClr val="0C0C0C"/>
      </a:dk2>
      <a:lt2>
        <a:srgbClr val="FFFFFF"/>
      </a:lt2>
      <a:accent1>
        <a:srgbClr val="8E708F"/>
      </a:accent1>
      <a:accent2>
        <a:srgbClr val="71A2C3"/>
      </a:accent2>
      <a:accent3>
        <a:srgbClr val="C8B1AC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Тема Office">
  <a:themeElements>
    <a:clrScheme name="НТИ">
      <a:dk1>
        <a:srgbClr val="0C0C0C"/>
      </a:dk1>
      <a:lt1>
        <a:sysClr val="window" lastClr="FFFFFF"/>
      </a:lt1>
      <a:dk2>
        <a:srgbClr val="0C0C0C"/>
      </a:dk2>
      <a:lt2>
        <a:srgbClr val="FFFFFF"/>
      </a:lt2>
      <a:accent1>
        <a:srgbClr val="8E708F"/>
      </a:accent1>
      <a:accent2>
        <a:srgbClr val="71A2C3"/>
      </a:accent2>
      <a:accent3>
        <a:srgbClr val="C8B1AC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4060778A680BE145B3E171F8BCE5FCC2" ma:contentTypeVersion="10" ma:contentTypeDescription="Создание документа." ma:contentTypeScope="" ma:versionID="48cf80f593d2d0fa224fb36be141b76a">
  <xsd:schema xmlns:xsd="http://www.w3.org/2001/XMLSchema" xmlns:xs="http://www.w3.org/2001/XMLSchema" xmlns:p="http://schemas.microsoft.com/office/2006/metadata/properties" xmlns:ns2="69cc3dea-af89-41ea-b8da-7ab11462d30a" xmlns:ns3="d8b453d6-be7a-4931-bedf-235701e60354" targetNamespace="http://schemas.microsoft.com/office/2006/metadata/properties" ma:root="true" ma:fieldsID="5a12abfc72ef197ef8bcff461a1448d9" ns2:_="" ns3:_="">
    <xsd:import namespace="69cc3dea-af89-41ea-b8da-7ab11462d30a"/>
    <xsd:import namespace="d8b453d6-be7a-4931-bedf-235701e60354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EventHashCode" minOccurs="0"/>
                <xsd:element ref="ns3:MediaServiceGenerationTime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cc3dea-af89-41ea-b8da-7ab11462d30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Общий доступ с использованием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Совместно с подробностями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b453d6-be7a-4931-bedf-235701e6035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D80CA30-6DA9-45CC-B03D-6C7DFE6270D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9cc3dea-af89-41ea-b8da-7ab11462d30a"/>
    <ds:schemaRef ds:uri="d8b453d6-be7a-4931-bedf-235701e6035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15F2574-6B2D-4151-B4E6-5F2B862C21E6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d8b453d6-be7a-4931-bedf-235701e60354"/>
    <ds:schemaRef ds:uri="69cc3dea-af89-41ea-b8da-7ab11462d30a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AB0319F3-832D-4CD2-8CE3-1288F9B2FAB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16260</TotalTime>
  <Words>1001</Words>
  <Application>Microsoft Office PowerPoint</Application>
  <PresentationFormat>Лист A4 (210x297 мм)</PresentationFormat>
  <Paragraphs>328</Paragraphs>
  <Slides>21</Slides>
  <Notes>9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21</vt:i4>
      </vt:variant>
    </vt:vector>
  </HeadingPairs>
  <TitlesOfParts>
    <vt:vector size="23" baseType="lpstr">
      <vt:lpstr>1_Тема Office</vt:lpstr>
      <vt:lpstr>2_Тема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Набор иконок для визуализации моделей</vt:lpstr>
      <vt:lpstr>Набор иконок для визуализации моделей</vt:lpstr>
      <vt:lpstr>Набор иконок для визуализации моделей</vt:lpstr>
      <vt:lpstr>Набор иконок для визуализации моделей</vt:lpstr>
      <vt:lpstr>Набор иконок для визуализации моделей</vt:lpstr>
      <vt:lpstr>Набор иконок для визуализации моделей</vt:lpstr>
      <vt:lpstr>Набор иконок для визуализации моделей</vt:lpstr>
      <vt:lpstr>Набор иконок для визуализации моделей</vt:lpstr>
      <vt:lpstr>Набор иконок для визуализации моделей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Буассонад Георгий Владимирович</dc:creator>
  <cp:lastModifiedBy>alex1</cp:lastModifiedBy>
  <cp:revision>416</cp:revision>
  <cp:lastPrinted>2017-09-07T15:28:26Z</cp:lastPrinted>
  <dcterms:created xsi:type="dcterms:W3CDTF">2016-03-23T11:46:06Z</dcterms:created>
  <dcterms:modified xsi:type="dcterms:W3CDTF">2023-11-26T09:33:05Z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0x0101004060778A680BE145B3E171F8BCE5FCC2</vt:lpwstr>
  </property>
</Properties>
</file>