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13"/>
  </p:notesMasterIdLst>
  <p:sldIdLst>
    <p:sldId id="256" r:id="rId2"/>
    <p:sldId id="259" r:id="rId3"/>
    <p:sldId id="266" r:id="rId4"/>
    <p:sldId id="260" r:id="rId5"/>
    <p:sldId id="313" r:id="rId6"/>
    <p:sldId id="267" r:id="rId7"/>
    <p:sldId id="262" r:id="rId8"/>
    <p:sldId id="312" r:id="rId9"/>
    <p:sldId id="279" r:id="rId10"/>
    <p:sldId id="289" r:id="rId11"/>
    <p:sldId id="258" r:id="rId12"/>
  </p:sldIdLst>
  <p:sldSz cx="9144000" cy="5143500" type="screen16x9"/>
  <p:notesSz cx="6858000" cy="9144000"/>
  <p:embeddedFontLst>
    <p:embeddedFont>
      <p:font typeface="Inter" panose="020B0604020202020204" charset="0"/>
      <p:regular r:id="rId14"/>
      <p:bold r:id="rId15"/>
      <p:italic r:id="rId16"/>
      <p:boldItalic r:id="rId17"/>
    </p:embeddedFont>
    <p:embeddedFont>
      <p:font typeface="Manrope" panose="020B0604020202020204" charset="0"/>
      <p:regular r:id="rId18"/>
      <p:bold r:id="rId19"/>
    </p:embeddedFont>
    <p:embeddedFont>
      <p:font typeface="Manrope Medium" panose="020B0604020202020204" charset="0"/>
      <p:regular r:id="rId20"/>
      <p:bold r:id="rId21"/>
    </p:embeddedFont>
    <p:embeddedFont>
      <p:font typeface="Manrope SemiBold" panose="020B0604020202020204" charset="0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7B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20EB245-982D-432D-AA41-40FD0AC0C8CB}">
  <a:tblStyle styleId="{F20EB245-982D-432D-AA41-40FD0AC0C8C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61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g22f89187e4e_0_2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1" name="Google Shape;1621;g22f89187e4e_0_22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" name="Google Shape;1752;g132b9ccab91_0_2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3" name="Google Shape;1753;g132b9ccab91_0_2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Google Shape;2048;g238dfbb53c3_0_6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9" name="Google Shape;2049;g238dfbb53c3_0_6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g22f89187e4e_0_4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2" name="Google Shape;1832;g22f89187e4e_0_4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g22f89187e4e_0_4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2" name="Google Shape;1832;g22f89187e4e_0_4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8698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3" name="Google Shape;2093;g131ff7c0f5b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4" name="Google Shape;2094;g131ff7c0f5b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2" name="Google Shape;1952;g143df0acb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3" name="Google Shape;1953;g143df0acb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2" name="Google Shape;1952;g143df0acb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3" name="Google Shape;1953;g143df0acb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7226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8" name="Google Shape;2378;g1336d459b97_0_30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9" name="Google Shape;2379;g1336d459b97_0_30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9" name="Google Shape;2559;g238dfbb53c3_0_8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0" name="Google Shape;2560;g238dfbb53c3_0_8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g22f89187e4e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6" name="Google Shape;1736;g22f89187e4e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46675" y="1733575"/>
            <a:ext cx="4211100" cy="135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700"/>
              <a:buNone/>
              <a:defRPr sz="4200"/>
            </a:lvl1pPr>
            <a:lvl2pPr lvl="1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46675" y="3233125"/>
            <a:ext cx="4211100" cy="3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1115775" y="4467744"/>
            <a:ext cx="2577160" cy="2638569"/>
            <a:chOff x="-1115775" y="4467744"/>
            <a:chExt cx="2577160" cy="2638569"/>
          </a:xfrm>
        </p:grpSpPr>
        <p:sp>
          <p:nvSpPr>
            <p:cNvPr id="12" name="Google Shape;12;p2"/>
            <p:cNvSpPr/>
            <p:nvPr/>
          </p:nvSpPr>
          <p:spPr>
            <a:xfrm>
              <a:off x="-961762" y="4467744"/>
              <a:ext cx="1751700" cy="1751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3" name="Google Shape;13;p2"/>
            <p:cNvGrpSpPr/>
            <p:nvPr/>
          </p:nvGrpSpPr>
          <p:grpSpPr>
            <a:xfrm rot="5400000" flipH="1">
              <a:off x="-1115103" y="4529824"/>
              <a:ext cx="2575817" cy="2577160"/>
              <a:chOff x="1550275" y="1493275"/>
              <a:chExt cx="1582100" cy="1582925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1710100" y="1684329"/>
                <a:ext cx="1148362" cy="1145328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1828936" y="1767251"/>
                <a:ext cx="1113203" cy="1126369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1929499" y="1863204"/>
                <a:ext cx="1082574" cy="1112692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28" name="Google Shape;28;p2"/>
          <p:cNvGrpSpPr/>
          <p:nvPr/>
        </p:nvGrpSpPr>
        <p:grpSpPr>
          <a:xfrm>
            <a:off x="5985575" y="4420825"/>
            <a:ext cx="2744275" cy="2727763"/>
            <a:chOff x="5985575" y="4420825"/>
            <a:chExt cx="2744275" cy="2727763"/>
          </a:xfrm>
        </p:grpSpPr>
        <p:sp>
          <p:nvSpPr>
            <p:cNvPr id="29" name="Google Shape;29;p2"/>
            <p:cNvSpPr/>
            <p:nvPr/>
          </p:nvSpPr>
          <p:spPr>
            <a:xfrm>
              <a:off x="6115050" y="4420825"/>
              <a:ext cx="2614800" cy="25998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30" name="Google Shape;30;p2"/>
            <p:cNvGrpSpPr/>
            <p:nvPr/>
          </p:nvGrpSpPr>
          <p:grpSpPr>
            <a:xfrm rot="5400000" flipH="1">
              <a:off x="5986247" y="4572099"/>
              <a:ext cx="2575817" cy="2577160"/>
              <a:chOff x="1550275" y="1493275"/>
              <a:chExt cx="1582100" cy="1582925"/>
            </a:xfrm>
          </p:grpSpPr>
          <p:sp>
            <p:nvSpPr>
              <p:cNvPr id="31" name="Google Shape;31;p2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1736066" y="1684329"/>
                <a:ext cx="1122388" cy="1100964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1800052" y="1767251"/>
                <a:ext cx="1142033" cy="1118596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946313" y="1863204"/>
                <a:ext cx="1065738" cy="1068357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1001225" y="2198225"/>
            <a:ext cx="2974500" cy="156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47" name="Google Shape;47;p3"/>
          <p:cNvSpPr txBox="1">
            <a:spLocks noGrp="1"/>
          </p:cNvSpPr>
          <p:nvPr>
            <p:ph type="title" idx="2" hasCustomPrompt="1"/>
          </p:nvPr>
        </p:nvSpPr>
        <p:spPr>
          <a:xfrm>
            <a:off x="1001225" y="1131925"/>
            <a:ext cx="1076100" cy="100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>
            <a:r>
              <a:t>xx%</a:t>
            </a:r>
          </a:p>
        </p:txBody>
      </p:sp>
      <p:grpSp>
        <p:nvGrpSpPr>
          <p:cNvPr id="48" name="Google Shape;48;p3"/>
          <p:cNvGrpSpPr/>
          <p:nvPr/>
        </p:nvGrpSpPr>
        <p:grpSpPr>
          <a:xfrm>
            <a:off x="-1115775" y="4467744"/>
            <a:ext cx="2577160" cy="2638569"/>
            <a:chOff x="-1115775" y="4467744"/>
            <a:chExt cx="2577160" cy="2638569"/>
          </a:xfrm>
        </p:grpSpPr>
        <p:sp>
          <p:nvSpPr>
            <p:cNvPr id="49" name="Google Shape;49;p3"/>
            <p:cNvSpPr/>
            <p:nvPr/>
          </p:nvSpPr>
          <p:spPr>
            <a:xfrm>
              <a:off x="-961762" y="4467744"/>
              <a:ext cx="1751700" cy="1751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50" name="Google Shape;50;p3"/>
            <p:cNvGrpSpPr/>
            <p:nvPr/>
          </p:nvGrpSpPr>
          <p:grpSpPr>
            <a:xfrm rot="5400000" flipH="1">
              <a:off x="-1115103" y="4529824"/>
              <a:ext cx="2575817" cy="2577160"/>
              <a:chOff x="1550275" y="1493275"/>
              <a:chExt cx="1582100" cy="1582925"/>
            </a:xfrm>
          </p:grpSpPr>
          <p:sp>
            <p:nvSpPr>
              <p:cNvPr id="51" name="Google Shape;51;p3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2" name="Google Shape;52;p3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1719252" y="1684329"/>
                <a:ext cx="1139072" cy="1136228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1783238" y="1767251"/>
                <a:ext cx="1158914" cy="1162960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1911210" y="1863204"/>
                <a:ext cx="1100907" cy="1094359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64" name="Google Shape;64;p3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65" name="Google Shape;65;p3"/>
          <p:cNvGrpSpPr/>
          <p:nvPr/>
        </p:nvGrpSpPr>
        <p:grpSpPr>
          <a:xfrm flipH="1">
            <a:off x="7784993" y="4327483"/>
            <a:ext cx="2744275" cy="2727763"/>
            <a:chOff x="5985575" y="4420825"/>
            <a:chExt cx="2744275" cy="2727763"/>
          </a:xfrm>
        </p:grpSpPr>
        <p:sp>
          <p:nvSpPr>
            <p:cNvPr id="66" name="Google Shape;66;p3"/>
            <p:cNvSpPr/>
            <p:nvPr/>
          </p:nvSpPr>
          <p:spPr>
            <a:xfrm>
              <a:off x="6115050" y="4420825"/>
              <a:ext cx="2614800" cy="25998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67" name="Google Shape;67;p3"/>
            <p:cNvGrpSpPr/>
            <p:nvPr/>
          </p:nvGrpSpPr>
          <p:grpSpPr>
            <a:xfrm rot="5400000" flipH="1">
              <a:off x="5986247" y="4572099"/>
              <a:ext cx="2575817" cy="2577160"/>
              <a:chOff x="1550275" y="1493275"/>
              <a:chExt cx="1582100" cy="1582925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1" name="Google Shape;71;p3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1788430" y="1684323"/>
                <a:ext cx="1070060" cy="1076696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1852417" y="1767253"/>
                <a:ext cx="1089683" cy="1094328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6" name="Google Shape;76;p3"/>
              <p:cNvSpPr/>
              <p:nvPr/>
            </p:nvSpPr>
            <p:spPr>
              <a:xfrm>
                <a:off x="1998677" y="1863197"/>
                <a:ext cx="1013358" cy="1007559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7" name="Google Shape;77;p3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82" name="Google Shape;82;p3"/>
          <p:cNvGrpSpPr/>
          <p:nvPr/>
        </p:nvGrpSpPr>
        <p:grpSpPr>
          <a:xfrm>
            <a:off x="7875908" y="-2134584"/>
            <a:ext cx="2750618" cy="2741916"/>
            <a:chOff x="2724182" y="-1866850"/>
            <a:chExt cx="2750618" cy="2741916"/>
          </a:xfrm>
        </p:grpSpPr>
        <p:sp>
          <p:nvSpPr>
            <p:cNvPr id="83" name="Google Shape;83;p3"/>
            <p:cNvSpPr/>
            <p:nvPr/>
          </p:nvSpPr>
          <p:spPr>
            <a:xfrm>
              <a:off x="2822200" y="-1866850"/>
              <a:ext cx="2652600" cy="26373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84" name="Google Shape;84;p3"/>
            <p:cNvGrpSpPr/>
            <p:nvPr/>
          </p:nvGrpSpPr>
          <p:grpSpPr>
            <a:xfrm rot="-5400000" flipH="1">
              <a:off x="2724854" y="-1701422"/>
              <a:ext cx="2575817" cy="2577160"/>
              <a:chOff x="1550275" y="1493275"/>
              <a:chExt cx="1582100" cy="1582925"/>
            </a:xfrm>
          </p:grpSpPr>
          <p:sp>
            <p:nvSpPr>
              <p:cNvPr id="85" name="Google Shape;85;p3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7" name="Google Shape;87;p3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8" name="Google Shape;88;p3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90" name="Google Shape;90;p3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91" name="Google Shape;91;p3"/>
              <p:cNvSpPr/>
              <p:nvPr/>
            </p:nvSpPr>
            <p:spPr>
              <a:xfrm>
                <a:off x="1717240" y="1684321"/>
                <a:ext cx="1141347" cy="1151016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1790377" y="1767255"/>
                <a:ext cx="1151707" cy="1177749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1890925" y="1863197"/>
                <a:ext cx="1121111" cy="1136637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2"/>
        </a:soli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713225" y="520925"/>
            <a:ext cx="7717500" cy="7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1746575" y="1668324"/>
            <a:ext cx="2469300" cy="7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200"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9pPr>
          </a:lstStyle>
          <a:p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title" idx="2" hasCustomPrompt="1"/>
          </p:nvPr>
        </p:nvSpPr>
        <p:spPr>
          <a:xfrm>
            <a:off x="817950" y="1668324"/>
            <a:ext cx="876300" cy="6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r>
              <a:t>xx%</a:t>
            </a:r>
          </a:p>
        </p:txBody>
      </p:sp>
      <p:sp>
        <p:nvSpPr>
          <p:cNvPr id="470" name="Google Shape;470;p13"/>
          <p:cNvSpPr txBox="1">
            <a:spLocks noGrp="1"/>
          </p:cNvSpPr>
          <p:nvPr>
            <p:ph type="subTitle" idx="3"/>
          </p:nvPr>
        </p:nvSpPr>
        <p:spPr>
          <a:xfrm>
            <a:off x="1746575" y="3224098"/>
            <a:ext cx="2469300" cy="7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200"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9pPr>
          </a:lstStyle>
          <a:p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title" idx="4" hasCustomPrompt="1"/>
          </p:nvPr>
        </p:nvSpPr>
        <p:spPr>
          <a:xfrm>
            <a:off x="817950" y="3224098"/>
            <a:ext cx="876300" cy="6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r>
              <a:t>xx%</a:t>
            </a:r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>
            <a:off x="5808625" y="1668324"/>
            <a:ext cx="2560200" cy="7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200"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9pPr>
          </a:lstStyle>
          <a:p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4880000" y="1668324"/>
            <a:ext cx="876300" cy="6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subTitle" idx="7"/>
          </p:nvPr>
        </p:nvSpPr>
        <p:spPr>
          <a:xfrm>
            <a:off x="5808625" y="3224098"/>
            <a:ext cx="2560200" cy="7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200"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9pPr>
          </a:lstStyle>
          <a:p>
            <a:endParaRPr/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>
            <a:off x="4880000" y="3224098"/>
            <a:ext cx="876300" cy="6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r>
              <a:t>xx%</a:t>
            </a:r>
          </a:p>
        </p:txBody>
      </p:sp>
      <p:grpSp>
        <p:nvGrpSpPr>
          <p:cNvPr id="476" name="Google Shape;476;p13"/>
          <p:cNvGrpSpPr/>
          <p:nvPr/>
        </p:nvGrpSpPr>
        <p:grpSpPr>
          <a:xfrm>
            <a:off x="-1385268" y="4460422"/>
            <a:ext cx="2744275" cy="2727763"/>
            <a:chOff x="5985575" y="4420825"/>
            <a:chExt cx="2744275" cy="2727763"/>
          </a:xfrm>
        </p:grpSpPr>
        <p:sp>
          <p:nvSpPr>
            <p:cNvPr id="477" name="Google Shape;477;p13"/>
            <p:cNvSpPr/>
            <p:nvPr/>
          </p:nvSpPr>
          <p:spPr>
            <a:xfrm>
              <a:off x="6115050" y="4420825"/>
              <a:ext cx="2614800" cy="25998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478" name="Google Shape;478;p13"/>
            <p:cNvGrpSpPr/>
            <p:nvPr/>
          </p:nvGrpSpPr>
          <p:grpSpPr>
            <a:xfrm rot="5400000" flipH="1">
              <a:off x="5986247" y="4572099"/>
              <a:ext cx="2575817" cy="2577160"/>
              <a:chOff x="1550275" y="1493275"/>
              <a:chExt cx="1582100" cy="1582925"/>
            </a:xfrm>
          </p:grpSpPr>
          <p:sp>
            <p:nvSpPr>
              <p:cNvPr id="479" name="Google Shape;479;p13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80" name="Google Shape;480;p13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81" name="Google Shape;481;p13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82" name="Google Shape;482;p13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83" name="Google Shape;483;p13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84" name="Google Shape;484;p13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85" name="Google Shape;485;p13"/>
              <p:cNvSpPr/>
              <p:nvPr/>
            </p:nvSpPr>
            <p:spPr>
              <a:xfrm>
                <a:off x="1732963" y="1684323"/>
                <a:ext cx="1125421" cy="1098689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86" name="Google Shape;486;p13"/>
              <p:cNvSpPr/>
              <p:nvPr/>
            </p:nvSpPr>
            <p:spPr>
              <a:xfrm>
                <a:off x="1796949" y="1767253"/>
                <a:ext cx="1145258" cy="1143622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87" name="Google Shape;487;p13"/>
              <p:cNvSpPr/>
              <p:nvPr/>
            </p:nvSpPr>
            <p:spPr>
              <a:xfrm>
                <a:off x="1943210" y="1863197"/>
                <a:ext cx="1068918" cy="1093424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88" name="Google Shape;488;p13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89" name="Google Shape;489;p13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90" name="Google Shape;490;p13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91" name="Google Shape;491;p13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92" name="Google Shape;492;p13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493" name="Google Shape;493;p13"/>
          <p:cNvGrpSpPr/>
          <p:nvPr/>
        </p:nvGrpSpPr>
        <p:grpSpPr>
          <a:xfrm>
            <a:off x="7875908" y="-2134584"/>
            <a:ext cx="2750618" cy="2741916"/>
            <a:chOff x="2724182" y="-1866850"/>
            <a:chExt cx="2750618" cy="2741916"/>
          </a:xfrm>
        </p:grpSpPr>
        <p:sp>
          <p:nvSpPr>
            <p:cNvPr id="494" name="Google Shape;494;p13"/>
            <p:cNvSpPr/>
            <p:nvPr/>
          </p:nvSpPr>
          <p:spPr>
            <a:xfrm>
              <a:off x="2822200" y="-1866850"/>
              <a:ext cx="2652600" cy="26373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495" name="Google Shape;495;p13"/>
            <p:cNvGrpSpPr/>
            <p:nvPr/>
          </p:nvGrpSpPr>
          <p:grpSpPr>
            <a:xfrm rot="-5400000" flipH="1">
              <a:off x="2724854" y="-1701422"/>
              <a:ext cx="2575817" cy="2577160"/>
              <a:chOff x="1550275" y="1493275"/>
              <a:chExt cx="1582100" cy="1582925"/>
            </a:xfrm>
          </p:grpSpPr>
          <p:sp>
            <p:nvSpPr>
              <p:cNvPr id="496" name="Google Shape;496;p13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97" name="Google Shape;497;p13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98" name="Google Shape;498;p13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499" name="Google Shape;499;p13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00" name="Google Shape;500;p13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01" name="Google Shape;501;p13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02" name="Google Shape;502;p13"/>
              <p:cNvSpPr/>
              <p:nvPr/>
            </p:nvSpPr>
            <p:spPr>
              <a:xfrm>
                <a:off x="1726391" y="1684321"/>
                <a:ext cx="1131867" cy="1123525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03" name="Google Shape;503;p13"/>
              <p:cNvSpPr/>
              <p:nvPr/>
            </p:nvSpPr>
            <p:spPr>
              <a:xfrm>
                <a:off x="1781240" y="1767255"/>
                <a:ext cx="1160811" cy="1150258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04" name="Google Shape;504;p13"/>
              <p:cNvSpPr/>
              <p:nvPr/>
            </p:nvSpPr>
            <p:spPr>
              <a:xfrm>
                <a:off x="1890925" y="1863197"/>
                <a:ext cx="1121111" cy="1118304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05" name="Google Shape;505;p13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06" name="Google Shape;506;p13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07" name="Google Shape;507;p13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08" name="Google Shape;508;p13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09" name="Google Shape;509;p13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510" name="Google Shape;510;p13"/>
          <p:cNvGrpSpPr/>
          <p:nvPr/>
        </p:nvGrpSpPr>
        <p:grpSpPr>
          <a:xfrm flipH="1">
            <a:off x="7927832" y="4405872"/>
            <a:ext cx="2577160" cy="2638569"/>
            <a:chOff x="-1115775" y="4467744"/>
            <a:chExt cx="2577160" cy="2638569"/>
          </a:xfrm>
        </p:grpSpPr>
        <p:sp>
          <p:nvSpPr>
            <p:cNvPr id="511" name="Google Shape;511;p13"/>
            <p:cNvSpPr/>
            <p:nvPr/>
          </p:nvSpPr>
          <p:spPr>
            <a:xfrm>
              <a:off x="-961762" y="4467744"/>
              <a:ext cx="1751700" cy="1751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512" name="Google Shape;512;p13"/>
            <p:cNvGrpSpPr/>
            <p:nvPr/>
          </p:nvGrpSpPr>
          <p:grpSpPr>
            <a:xfrm rot="5400000" flipH="1">
              <a:off x="-1115103" y="4529824"/>
              <a:ext cx="2575817" cy="2577160"/>
              <a:chOff x="1550275" y="1493275"/>
              <a:chExt cx="1582100" cy="1582925"/>
            </a:xfrm>
          </p:grpSpPr>
          <p:sp>
            <p:nvSpPr>
              <p:cNvPr id="513" name="Google Shape;513;p13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14" name="Google Shape;514;p13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15" name="Google Shape;515;p13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16" name="Google Shape;516;p13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17" name="Google Shape;517;p13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18" name="Google Shape;518;p13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19" name="Google Shape;519;p13"/>
              <p:cNvSpPr/>
              <p:nvPr/>
            </p:nvSpPr>
            <p:spPr>
              <a:xfrm>
                <a:off x="1736082" y="1684323"/>
                <a:ext cx="1122388" cy="1128265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20" name="Google Shape;520;p13"/>
              <p:cNvSpPr/>
              <p:nvPr/>
            </p:nvSpPr>
            <p:spPr>
              <a:xfrm>
                <a:off x="1781796" y="1767253"/>
                <a:ext cx="1160432" cy="1145707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21" name="Google Shape;521;p13"/>
              <p:cNvSpPr/>
              <p:nvPr/>
            </p:nvSpPr>
            <p:spPr>
              <a:xfrm>
                <a:off x="1891495" y="1863197"/>
                <a:ext cx="1120549" cy="1141314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22" name="Google Shape;522;p13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23" name="Google Shape;523;p13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24" name="Google Shape;524;p13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25" name="Google Shape;525;p13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26" name="Google Shape;526;p13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527" name="Google Shape;527;p13"/>
          <p:cNvGrpSpPr/>
          <p:nvPr/>
        </p:nvGrpSpPr>
        <p:grpSpPr>
          <a:xfrm rot="10800000" flipH="1">
            <a:off x="-1141068" y="-2002410"/>
            <a:ext cx="2577160" cy="2638569"/>
            <a:chOff x="-1115775" y="4467744"/>
            <a:chExt cx="2577160" cy="2638569"/>
          </a:xfrm>
        </p:grpSpPr>
        <p:sp>
          <p:nvSpPr>
            <p:cNvPr id="528" name="Google Shape;528;p13"/>
            <p:cNvSpPr/>
            <p:nvPr/>
          </p:nvSpPr>
          <p:spPr>
            <a:xfrm>
              <a:off x="-961762" y="4467744"/>
              <a:ext cx="1751700" cy="1751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529" name="Google Shape;529;p13"/>
            <p:cNvGrpSpPr/>
            <p:nvPr/>
          </p:nvGrpSpPr>
          <p:grpSpPr>
            <a:xfrm rot="5400000" flipH="1">
              <a:off x="-1115103" y="4529824"/>
              <a:ext cx="2575817" cy="2577160"/>
              <a:chOff x="1550275" y="1493275"/>
              <a:chExt cx="1582100" cy="1582925"/>
            </a:xfrm>
          </p:grpSpPr>
          <p:sp>
            <p:nvSpPr>
              <p:cNvPr id="530" name="Google Shape;530;p13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31" name="Google Shape;531;p13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32" name="Google Shape;532;p13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33" name="Google Shape;533;p13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34" name="Google Shape;534;p13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35" name="Google Shape;535;p13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36" name="Google Shape;536;p13"/>
              <p:cNvSpPr/>
              <p:nvPr/>
            </p:nvSpPr>
            <p:spPr>
              <a:xfrm>
                <a:off x="1738076" y="1684323"/>
                <a:ext cx="1120302" cy="1120681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37" name="Google Shape;537;p13"/>
              <p:cNvSpPr/>
              <p:nvPr/>
            </p:nvSpPr>
            <p:spPr>
              <a:xfrm>
                <a:off x="1747229" y="1767253"/>
                <a:ext cx="1194952" cy="1174905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38" name="Google Shape;538;p13"/>
              <p:cNvSpPr/>
              <p:nvPr/>
            </p:nvSpPr>
            <p:spPr>
              <a:xfrm>
                <a:off x="1866065" y="1863197"/>
                <a:ext cx="1145991" cy="1133831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39" name="Google Shape;539;p13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40" name="Google Shape;540;p13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41" name="Google Shape;541;p13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42" name="Google Shape;542;p13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543" name="Google Shape;543;p13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2_1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17"/>
          <p:cNvSpPr txBox="1">
            <a:spLocks noGrp="1"/>
          </p:cNvSpPr>
          <p:nvPr>
            <p:ph type="title"/>
          </p:nvPr>
        </p:nvSpPr>
        <p:spPr>
          <a:xfrm>
            <a:off x="713225" y="520925"/>
            <a:ext cx="7717500" cy="7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17"/>
          <p:cNvSpPr txBox="1">
            <a:spLocks noGrp="1"/>
          </p:cNvSpPr>
          <p:nvPr>
            <p:ph type="subTitle" idx="1"/>
          </p:nvPr>
        </p:nvSpPr>
        <p:spPr>
          <a:xfrm>
            <a:off x="1563300" y="3256230"/>
            <a:ext cx="2665200" cy="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00" name="Google Shape;700;p17"/>
          <p:cNvSpPr txBox="1">
            <a:spLocks noGrp="1"/>
          </p:cNvSpPr>
          <p:nvPr>
            <p:ph type="title" idx="2" hasCustomPrompt="1"/>
          </p:nvPr>
        </p:nvSpPr>
        <p:spPr>
          <a:xfrm>
            <a:off x="1563300" y="1676825"/>
            <a:ext cx="2665200" cy="11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01" name="Google Shape;701;p17"/>
          <p:cNvSpPr txBox="1">
            <a:spLocks noGrp="1"/>
          </p:cNvSpPr>
          <p:nvPr>
            <p:ph type="subTitle" idx="3"/>
          </p:nvPr>
        </p:nvSpPr>
        <p:spPr>
          <a:xfrm>
            <a:off x="1563300" y="2787168"/>
            <a:ext cx="26652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200"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9pPr>
          </a:lstStyle>
          <a:p>
            <a:endParaRPr/>
          </a:p>
        </p:txBody>
      </p:sp>
      <p:sp>
        <p:nvSpPr>
          <p:cNvPr id="702" name="Google Shape;702;p17"/>
          <p:cNvSpPr txBox="1">
            <a:spLocks noGrp="1"/>
          </p:cNvSpPr>
          <p:nvPr>
            <p:ph type="subTitle" idx="4"/>
          </p:nvPr>
        </p:nvSpPr>
        <p:spPr>
          <a:xfrm>
            <a:off x="5522075" y="3256230"/>
            <a:ext cx="2665200" cy="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03" name="Google Shape;703;p17"/>
          <p:cNvSpPr txBox="1">
            <a:spLocks noGrp="1"/>
          </p:cNvSpPr>
          <p:nvPr>
            <p:ph type="title" idx="5" hasCustomPrompt="1"/>
          </p:nvPr>
        </p:nvSpPr>
        <p:spPr>
          <a:xfrm>
            <a:off x="5522075" y="1676825"/>
            <a:ext cx="2665200" cy="11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04" name="Google Shape;704;p17"/>
          <p:cNvSpPr txBox="1">
            <a:spLocks noGrp="1"/>
          </p:cNvSpPr>
          <p:nvPr>
            <p:ph type="subTitle" idx="6"/>
          </p:nvPr>
        </p:nvSpPr>
        <p:spPr>
          <a:xfrm>
            <a:off x="5522075" y="2787168"/>
            <a:ext cx="26652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200"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9pPr>
          </a:lstStyle>
          <a:p>
            <a:endParaRPr/>
          </a:p>
        </p:txBody>
      </p:sp>
      <p:grpSp>
        <p:nvGrpSpPr>
          <p:cNvPr id="705" name="Google Shape;705;p17"/>
          <p:cNvGrpSpPr/>
          <p:nvPr/>
        </p:nvGrpSpPr>
        <p:grpSpPr>
          <a:xfrm>
            <a:off x="8329382" y="-1797275"/>
            <a:ext cx="2750618" cy="2741916"/>
            <a:chOff x="2724182" y="-1866850"/>
            <a:chExt cx="2750618" cy="2741916"/>
          </a:xfrm>
        </p:grpSpPr>
        <p:sp>
          <p:nvSpPr>
            <p:cNvPr id="706" name="Google Shape;706;p17"/>
            <p:cNvSpPr/>
            <p:nvPr/>
          </p:nvSpPr>
          <p:spPr>
            <a:xfrm>
              <a:off x="2822200" y="-1866850"/>
              <a:ext cx="2652600" cy="26373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707" name="Google Shape;707;p17"/>
            <p:cNvGrpSpPr/>
            <p:nvPr/>
          </p:nvGrpSpPr>
          <p:grpSpPr>
            <a:xfrm rot="-5400000" flipH="1">
              <a:off x="2724854" y="-1701422"/>
              <a:ext cx="2575817" cy="2577160"/>
              <a:chOff x="1550275" y="1493275"/>
              <a:chExt cx="1582100" cy="1582925"/>
            </a:xfrm>
          </p:grpSpPr>
          <p:sp>
            <p:nvSpPr>
              <p:cNvPr id="708" name="Google Shape;708;p17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09" name="Google Shape;709;p17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10" name="Google Shape;710;p17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11" name="Google Shape;711;p17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12" name="Google Shape;712;p17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13" name="Google Shape;713;p17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14" name="Google Shape;714;p17"/>
              <p:cNvSpPr/>
              <p:nvPr/>
            </p:nvSpPr>
            <p:spPr>
              <a:xfrm>
                <a:off x="1738593" y="1684322"/>
                <a:ext cx="1119733" cy="1119165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15" name="Google Shape;715;p17"/>
              <p:cNvSpPr/>
              <p:nvPr/>
            </p:nvSpPr>
            <p:spPr>
              <a:xfrm>
                <a:off x="1793442" y="1767256"/>
                <a:ext cx="1148861" cy="1155187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16" name="Google Shape;716;p17"/>
              <p:cNvSpPr/>
              <p:nvPr/>
            </p:nvSpPr>
            <p:spPr>
              <a:xfrm>
                <a:off x="1903138" y="1863197"/>
                <a:ext cx="1108951" cy="1114002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17" name="Google Shape;717;p17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18" name="Google Shape;718;p17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19" name="Google Shape;719;p17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20" name="Google Shape;720;p17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21" name="Google Shape;721;p17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722" name="Google Shape;722;p17"/>
          <p:cNvGrpSpPr/>
          <p:nvPr/>
        </p:nvGrpSpPr>
        <p:grpSpPr>
          <a:xfrm rot="5400000" flipH="1">
            <a:off x="-1534486" y="4335726"/>
            <a:ext cx="2744275" cy="2727763"/>
            <a:chOff x="5985575" y="4420825"/>
            <a:chExt cx="2744275" cy="2727763"/>
          </a:xfrm>
        </p:grpSpPr>
        <p:sp>
          <p:nvSpPr>
            <p:cNvPr id="723" name="Google Shape;723;p17"/>
            <p:cNvSpPr/>
            <p:nvPr/>
          </p:nvSpPr>
          <p:spPr>
            <a:xfrm>
              <a:off x="6115050" y="4420825"/>
              <a:ext cx="2614800" cy="25998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724" name="Google Shape;724;p17"/>
            <p:cNvGrpSpPr/>
            <p:nvPr/>
          </p:nvGrpSpPr>
          <p:grpSpPr>
            <a:xfrm rot="5400000" flipH="1">
              <a:off x="5986247" y="4572099"/>
              <a:ext cx="2575817" cy="2577160"/>
              <a:chOff x="1550275" y="1493275"/>
              <a:chExt cx="1582100" cy="1582925"/>
            </a:xfrm>
          </p:grpSpPr>
          <p:sp>
            <p:nvSpPr>
              <p:cNvPr id="725" name="Google Shape;725;p17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26" name="Google Shape;726;p17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27" name="Google Shape;727;p17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28" name="Google Shape;728;p17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29" name="Google Shape;729;p17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30" name="Google Shape;730;p17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31" name="Google Shape;731;p17"/>
              <p:cNvSpPr/>
              <p:nvPr/>
            </p:nvSpPr>
            <p:spPr>
              <a:xfrm>
                <a:off x="1724445" y="1684323"/>
                <a:ext cx="1133953" cy="1137555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32" name="Google Shape;732;p17"/>
              <p:cNvSpPr/>
              <p:nvPr/>
            </p:nvSpPr>
            <p:spPr>
              <a:xfrm>
                <a:off x="1861553" y="1767253"/>
                <a:ext cx="1080578" cy="1082004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33" name="Google Shape;733;p17"/>
              <p:cNvSpPr/>
              <p:nvPr/>
            </p:nvSpPr>
            <p:spPr>
              <a:xfrm>
                <a:off x="1898130" y="1863198"/>
                <a:ext cx="1114002" cy="1086690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34" name="Google Shape;734;p17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35" name="Google Shape;735;p17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36" name="Google Shape;736;p17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37" name="Google Shape;737;p17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738" name="Google Shape;738;p17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2_1_1"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19"/>
          <p:cNvSpPr txBox="1">
            <a:spLocks noGrp="1"/>
          </p:cNvSpPr>
          <p:nvPr>
            <p:ph type="title"/>
          </p:nvPr>
        </p:nvSpPr>
        <p:spPr>
          <a:xfrm>
            <a:off x="713225" y="520925"/>
            <a:ext cx="7717500" cy="7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799" name="Google Shape;799;p19"/>
          <p:cNvGrpSpPr/>
          <p:nvPr/>
        </p:nvGrpSpPr>
        <p:grpSpPr>
          <a:xfrm flipH="1">
            <a:off x="8162268" y="4327483"/>
            <a:ext cx="2744275" cy="2727763"/>
            <a:chOff x="5985575" y="4420825"/>
            <a:chExt cx="2744275" cy="2727763"/>
          </a:xfrm>
        </p:grpSpPr>
        <p:sp>
          <p:nvSpPr>
            <p:cNvPr id="800" name="Google Shape;800;p19"/>
            <p:cNvSpPr/>
            <p:nvPr/>
          </p:nvSpPr>
          <p:spPr>
            <a:xfrm>
              <a:off x="6115050" y="4420825"/>
              <a:ext cx="2614800" cy="25998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801" name="Google Shape;801;p19"/>
            <p:cNvGrpSpPr/>
            <p:nvPr/>
          </p:nvGrpSpPr>
          <p:grpSpPr>
            <a:xfrm rot="5400000" flipH="1">
              <a:off x="5986247" y="4572099"/>
              <a:ext cx="2575817" cy="2577160"/>
              <a:chOff x="1550275" y="1493275"/>
              <a:chExt cx="1582100" cy="1582925"/>
            </a:xfrm>
          </p:grpSpPr>
          <p:sp>
            <p:nvSpPr>
              <p:cNvPr id="802" name="Google Shape;802;p19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03" name="Google Shape;803;p19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04" name="Google Shape;804;p19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05" name="Google Shape;805;p19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06" name="Google Shape;806;p19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07" name="Google Shape;807;p19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08" name="Google Shape;808;p19"/>
              <p:cNvSpPr/>
              <p:nvPr/>
            </p:nvSpPr>
            <p:spPr>
              <a:xfrm>
                <a:off x="1724445" y="1684323"/>
                <a:ext cx="1133953" cy="1137555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09" name="Google Shape;809;p19"/>
              <p:cNvSpPr/>
              <p:nvPr/>
            </p:nvSpPr>
            <p:spPr>
              <a:xfrm>
                <a:off x="1861553" y="1767253"/>
                <a:ext cx="1080578" cy="1082004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10" name="Google Shape;810;p19"/>
              <p:cNvSpPr/>
              <p:nvPr/>
            </p:nvSpPr>
            <p:spPr>
              <a:xfrm>
                <a:off x="1898130" y="1863198"/>
                <a:ext cx="1114002" cy="1086690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11" name="Google Shape;811;p19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12" name="Google Shape;812;p19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13" name="Google Shape;813;p19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14" name="Google Shape;814;p19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15" name="Google Shape;815;p19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816" name="Google Shape;816;p19"/>
          <p:cNvGrpSpPr/>
          <p:nvPr/>
        </p:nvGrpSpPr>
        <p:grpSpPr>
          <a:xfrm flipH="1">
            <a:off x="-1718107" y="-1806042"/>
            <a:ext cx="2744275" cy="2727763"/>
            <a:chOff x="5985575" y="4420825"/>
            <a:chExt cx="2744275" cy="2727763"/>
          </a:xfrm>
        </p:grpSpPr>
        <p:sp>
          <p:nvSpPr>
            <p:cNvPr id="817" name="Google Shape;817;p19"/>
            <p:cNvSpPr/>
            <p:nvPr/>
          </p:nvSpPr>
          <p:spPr>
            <a:xfrm>
              <a:off x="6115050" y="4420825"/>
              <a:ext cx="2614800" cy="25998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818" name="Google Shape;818;p19"/>
            <p:cNvGrpSpPr/>
            <p:nvPr/>
          </p:nvGrpSpPr>
          <p:grpSpPr>
            <a:xfrm rot="5400000" flipH="1">
              <a:off x="5986247" y="4572099"/>
              <a:ext cx="2575817" cy="2577160"/>
              <a:chOff x="1550275" y="1493275"/>
              <a:chExt cx="1582100" cy="1582925"/>
            </a:xfrm>
          </p:grpSpPr>
          <p:sp>
            <p:nvSpPr>
              <p:cNvPr id="819" name="Google Shape;819;p19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20" name="Google Shape;820;p19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21" name="Google Shape;821;p19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22" name="Google Shape;822;p19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23" name="Google Shape;823;p19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24" name="Google Shape;824;p19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25" name="Google Shape;825;p19"/>
              <p:cNvSpPr/>
              <p:nvPr/>
            </p:nvSpPr>
            <p:spPr>
              <a:xfrm>
                <a:off x="1724445" y="1684323"/>
                <a:ext cx="1133953" cy="1137555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26" name="Google Shape;826;p19"/>
              <p:cNvSpPr/>
              <p:nvPr/>
            </p:nvSpPr>
            <p:spPr>
              <a:xfrm>
                <a:off x="1787327" y="1767256"/>
                <a:ext cx="1154741" cy="1144949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27" name="Google Shape;827;p19"/>
              <p:cNvSpPr/>
              <p:nvPr/>
            </p:nvSpPr>
            <p:spPr>
              <a:xfrm>
                <a:off x="1898130" y="1863198"/>
                <a:ext cx="1114002" cy="1086690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28" name="Google Shape;828;p19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29" name="Google Shape;829;p19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30" name="Google Shape;830;p19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31" name="Google Shape;831;p19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32" name="Google Shape;832;p19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2_1_1_1"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4" name="Google Shape;834;p20"/>
          <p:cNvGrpSpPr/>
          <p:nvPr/>
        </p:nvGrpSpPr>
        <p:grpSpPr>
          <a:xfrm flipH="1">
            <a:off x="7799028" y="4289170"/>
            <a:ext cx="2577160" cy="2638569"/>
            <a:chOff x="-1115775" y="4467744"/>
            <a:chExt cx="2577160" cy="2638569"/>
          </a:xfrm>
        </p:grpSpPr>
        <p:sp>
          <p:nvSpPr>
            <p:cNvPr id="835" name="Google Shape;835;p20"/>
            <p:cNvSpPr/>
            <p:nvPr/>
          </p:nvSpPr>
          <p:spPr>
            <a:xfrm>
              <a:off x="-961762" y="4467744"/>
              <a:ext cx="1751700" cy="1751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836" name="Google Shape;836;p20"/>
            <p:cNvGrpSpPr/>
            <p:nvPr/>
          </p:nvGrpSpPr>
          <p:grpSpPr>
            <a:xfrm rot="5400000" flipH="1">
              <a:off x="-1115103" y="4529824"/>
              <a:ext cx="2575817" cy="2577160"/>
              <a:chOff x="1550275" y="1493275"/>
              <a:chExt cx="1582100" cy="1582925"/>
            </a:xfrm>
          </p:grpSpPr>
          <p:sp>
            <p:nvSpPr>
              <p:cNvPr id="837" name="Google Shape;837;p20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38" name="Google Shape;838;p20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39" name="Google Shape;839;p20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40" name="Google Shape;840;p20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41" name="Google Shape;841;p20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42" name="Google Shape;842;p20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43" name="Google Shape;843;p20"/>
              <p:cNvSpPr/>
              <p:nvPr/>
            </p:nvSpPr>
            <p:spPr>
              <a:xfrm>
                <a:off x="1710100" y="1684329"/>
                <a:ext cx="1148362" cy="1145328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44" name="Google Shape;844;p20"/>
              <p:cNvSpPr/>
              <p:nvPr/>
            </p:nvSpPr>
            <p:spPr>
              <a:xfrm>
                <a:off x="1828936" y="1767251"/>
                <a:ext cx="1113203" cy="1126369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45" name="Google Shape;845;p20"/>
              <p:cNvSpPr/>
              <p:nvPr/>
            </p:nvSpPr>
            <p:spPr>
              <a:xfrm>
                <a:off x="1929499" y="1863204"/>
                <a:ext cx="1082574" cy="1112692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46" name="Google Shape;846;p20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47" name="Google Shape;847;p20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48" name="Google Shape;848;p20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49" name="Google Shape;849;p20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50" name="Google Shape;850;p20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sp>
        <p:nvSpPr>
          <p:cNvPr id="851" name="Google Shape;851;p20"/>
          <p:cNvSpPr txBox="1">
            <a:spLocks noGrp="1"/>
          </p:cNvSpPr>
          <p:nvPr>
            <p:ph type="title"/>
          </p:nvPr>
        </p:nvSpPr>
        <p:spPr>
          <a:xfrm>
            <a:off x="4709575" y="1310875"/>
            <a:ext cx="3474000" cy="12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92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2pPr>
            <a:lvl3pPr lvl="2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3pPr>
            <a:lvl4pPr lvl="3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4pPr>
            <a:lvl5pPr lvl="4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5pPr>
            <a:lvl6pPr lvl="5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6pPr>
            <a:lvl7pPr lvl="6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7pPr>
            <a:lvl8pPr lvl="7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8pPr>
            <a:lvl9pPr lvl="8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9pPr>
          </a:lstStyle>
          <a:p>
            <a:endParaRPr/>
          </a:p>
        </p:txBody>
      </p:sp>
      <p:sp>
        <p:nvSpPr>
          <p:cNvPr id="852" name="Google Shape;852;p20"/>
          <p:cNvSpPr txBox="1">
            <a:spLocks noGrp="1"/>
          </p:cNvSpPr>
          <p:nvPr>
            <p:ph type="subTitle" idx="1"/>
          </p:nvPr>
        </p:nvSpPr>
        <p:spPr>
          <a:xfrm>
            <a:off x="4709575" y="2645425"/>
            <a:ext cx="3474000" cy="10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grpSp>
        <p:nvGrpSpPr>
          <p:cNvPr id="853" name="Google Shape;853;p20"/>
          <p:cNvGrpSpPr/>
          <p:nvPr/>
        </p:nvGrpSpPr>
        <p:grpSpPr>
          <a:xfrm>
            <a:off x="-1309043" y="4264875"/>
            <a:ext cx="2750618" cy="2741916"/>
            <a:chOff x="2724182" y="-1866850"/>
            <a:chExt cx="2750618" cy="2741916"/>
          </a:xfrm>
        </p:grpSpPr>
        <p:sp>
          <p:nvSpPr>
            <p:cNvPr id="854" name="Google Shape;854;p20"/>
            <p:cNvSpPr/>
            <p:nvPr/>
          </p:nvSpPr>
          <p:spPr>
            <a:xfrm>
              <a:off x="2822200" y="-1866850"/>
              <a:ext cx="2652600" cy="26373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855" name="Google Shape;855;p20"/>
            <p:cNvGrpSpPr/>
            <p:nvPr/>
          </p:nvGrpSpPr>
          <p:grpSpPr>
            <a:xfrm rot="-5400000" flipH="1">
              <a:off x="2724854" y="-1701422"/>
              <a:ext cx="2575817" cy="2577160"/>
              <a:chOff x="1550275" y="1493275"/>
              <a:chExt cx="1582100" cy="1582925"/>
            </a:xfrm>
          </p:grpSpPr>
          <p:sp>
            <p:nvSpPr>
              <p:cNvPr id="856" name="Google Shape;856;p20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57" name="Google Shape;857;p20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58" name="Google Shape;858;p20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59" name="Google Shape;859;p20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60" name="Google Shape;860;p20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61" name="Google Shape;861;p20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62" name="Google Shape;862;p20"/>
              <p:cNvSpPr/>
              <p:nvPr/>
            </p:nvSpPr>
            <p:spPr>
              <a:xfrm>
                <a:off x="1735631" y="1684323"/>
                <a:ext cx="1122767" cy="1115752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63" name="Google Shape;863;p20"/>
              <p:cNvSpPr/>
              <p:nvPr/>
            </p:nvSpPr>
            <p:spPr>
              <a:xfrm>
                <a:off x="1781330" y="1767253"/>
                <a:ext cx="1160811" cy="1151585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64" name="Google Shape;864;p20"/>
              <p:cNvSpPr/>
              <p:nvPr/>
            </p:nvSpPr>
            <p:spPr>
              <a:xfrm>
                <a:off x="1891023" y="1863197"/>
                <a:ext cx="1121111" cy="1119801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65" name="Google Shape;865;p20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66" name="Google Shape;866;p20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67" name="Google Shape;867;p20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68" name="Google Shape;868;p20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869" name="Google Shape;869;p20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3_1"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26"/>
          <p:cNvSpPr txBox="1">
            <a:spLocks noGrp="1"/>
          </p:cNvSpPr>
          <p:nvPr>
            <p:ph type="title"/>
          </p:nvPr>
        </p:nvSpPr>
        <p:spPr>
          <a:xfrm>
            <a:off x="713225" y="520925"/>
            <a:ext cx="7717500" cy="7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127" name="Google Shape;1127;p26"/>
          <p:cNvSpPr txBox="1">
            <a:spLocks noGrp="1"/>
          </p:cNvSpPr>
          <p:nvPr>
            <p:ph type="subTitle" idx="1"/>
          </p:nvPr>
        </p:nvSpPr>
        <p:spPr>
          <a:xfrm>
            <a:off x="1469700" y="1583750"/>
            <a:ext cx="2865300" cy="27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28" name="Google Shape;1128;p26"/>
          <p:cNvSpPr txBox="1">
            <a:spLocks noGrp="1"/>
          </p:cNvSpPr>
          <p:nvPr>
            <p:ph type="subTitle" idx="2"/>
          </p:nvPr>
        </p:nvSpPr>
        <p:spPr>
          <a:xfrm>
            <a:off x="4809054" y="1583750"/>
            <a:ext cx="2865300" cy="27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1129" name="Google Shape;1129;p26"/>
          <p:cNvGrpSpPr/>
          <p:nvPr/>
        </p:nvGrpSpPr>
        <p:grpSpPr>
          <a:xfrm rot="-5400000">
            <a:off x="7884759" y="4242264"/>
            <a:ext cx="2750618" cy="2741916"/>
            <a:chOff x="2724182" y="-1866850"/>
            <a:chExt cx="2750618" cy="2741916"/>
          </a:xfrm>
        </p:grpSpPr>
        <p:sp>
          <p:nvSpPr>
            <p:cNvPr id="1130" name="Google Shape;1130;p26"/>
            <p:cNvSpPr/>
            <p:nvPr/>
          </p:nvSpPr>
          <p:spPr>
            <a:xfrm>
              <a:off x="2822200" y="-1866850"/>
              <a:ext cx="2652600" cy="26373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131" name="Google Shape;1131;p26"/>
            <p:cNvGrpSpPr/>
            <p:nvPr/>
          </p:nvGrpSpPr>
          <p:grpSpPr>
            <a:xfrm rot="-5400000" flipH="1">
              <a:off x="2724854" y="-1701422"/>
              <a:ext cx="2575817" cy="2577160"/>
              <a:chOff x="1550275" y="1493275"/>
              <a:chExt cx="1582100" cy="1582925"/>
            </a:xfrm>
          </p:grpSpPr>
          <p:sp>
            <p:nvSpPr>
              <p:cNvPr id="1132" name="Google Shape;1132;p26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33" name="Google Shape;1133;p26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34" name="Google Shape;1134;p26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35" name="Google Shape;1135;p26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36" name="Google Shape;1136;p26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37" name="Google Shape;1137;p26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38" name="Google Shape;1138;p26"/>
              <p:cNvSpPr/>
              <p:nvPr/>
            </p:nvSpPr>
            <p:spPr>
              <a:xfrm>
                <a:off x="1735631" y="1684323"/>
                <a:ext cx="1122767" cy="1115752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39" name="Google Shape;1139;p26"/>
              <p:cNvSpPr/>
              <p:nvPr/>
            </p:nvSpPr>
            <p:spPr>
              <a:xfrm>
                <a:off x="1804016" y="1767249"/>
                <a:ext cx="1138050" cy="1120681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40" name="Google Shape;1140;p26"/>
              <p:cNvSpPr/>
              <p:nvPr/>
            </p:nvSpPr>
            <p:spPr>
              <a:xfrm>
                <a:off x="1891023" y="1863197"/>
                <a:ext cx="1121111" cy="1119801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41" name="Google Shape;1141;p26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42" name="Google Shape;1142;p26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43" name="Google Shape;1143;p26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44" name="Google Shape;1144;p26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45" name="Google Shape;1145;p26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1146" name="Google Shape;1146;p26"/>
          <p:cNvGrpSpPr/>
          <p:nvPr/>
        </p:nvGrpSpPr>
        <p:grpSpPr>
          <a:xfrm rot="5400000">
            <a:off x="-821691" y="4138089"/>
            <a:ext cx="2750618" cy="2741916"/>
            <a:chOff x="2724182" y="-1866850"/>
            <a:chExt cx="2750618" cy="2741916"/>
          </a:xfrm>
        </p:grpSpPr>
        <p:sp>
          <p:nvSpPr>
            <p:cNvPr id="1147" name="Google Shape;1147;p26"/>
            <p:cNvSpPr/>
            <p:nvPr/>
          </p:nvSpPr>
          <p:spPr>
            <a:xfrm>
              <a:off x="2822200" y="-1866850"/>
              <a:ext cx="2652600" cy="26373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148" name="Google Shape;1148;p26"/>
            <p:cNvGrpSpPr/>
            <p:nvPr/>
          </p:nvGrpSpPr>
          <p:grpSpPr>
            <a:xfrm rot="-5400000" flipH="1">
              <a:off x="2724854" y="-1701422"/>
              <a:ext cx="2575817" cy="2577160"/>
              <a:chOff x="1550275" y="1493275"/>
              <a:chExt cx="1582100" cy="1582925"/>
            </a:xfrm>
          </p:grpSpPr>
          <p:sp>
            <p:nvSpPr>
              <p:cNvPr id="1149" name="Google Shape;1149;p26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50" name="Google Shape;1150;p26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51" name="Google Shape;1151;p26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52" name="Google Shape;1152;p26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53" name="Google Shape;1153;p26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54" name="Google Shape;1154;p26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55" name="Google Shape;1155;p26"/>
              <p:cNvSpPr/>
              <p:nvPr/>
            </p:nvSpPr>
            <p:spPr>
              <a:xfrm>
                <a:off x="1735631" y="1684323"/>
                <a:ext cx="1122767" cy="1115752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56" name="Google Shape;1156;p26"/>
              <p:cNvSpPr/>
              <p:nvPr/>
            </p:nvSpPr>
            <p:spPr>
              <a:xfrm>
                <a:off x="1804016" y="1767249"/>
                <a:ext cx="1138050" cy="1120681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57" name="Google Shape;1157;p26"/>
              <p:cNvSpPr/>
              <p:nvPr/>
            </p:nvSpPr>
            <p:spPr>
              <a:xfrm>
                <a:off x="1891023" y="1863197"/>
                <a:ext cx="1121111" cy="1119801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58" name="Google Shape;1158;p26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59" name="Google Shape;1159;p26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60" name="Google Shape;1160;p26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61" name="Google Shape;1161;p26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62" name="Google Shape;1162;p26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1163" name="Google Shape;1163;p26"/>
          <p:cNvGrpSpPr/>
          <p:nvPr/>
        </p:nvGrpSpPr>
        <p:grpSpPr>
          <a:xfrm rot="10800000" flipH="1">
            <a:off x="-1115764" y="-1940331"/>
            <a:ext cx="2577160" cy="2638569"/>
            <a:chOff x="-1115775" y="4467744"/>
            <a:chExt cx="2577160" cy="2638569"/>
          </a:xfrm>
        </p:grpSpPr>
        <p:sp>
          <p:nvSpPr>
            <p:cNvPr id="1164" name="Google Shape;1164;p26"/>
            <p:cNvSpPr/>
            <p:nvPr/>
          </p:nvSpPr>
          <p:spPr>
            <a:xfrm>
              <a:off x="-961762" y="4467744"/>
              <a:ext cx="1751700" cy="1751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165" name="Google Shape;1165;p26"/>
            <p:cNvGrpSpPr/>
            <p:nvPr/>
          </p:nvGrpSpPr>
          <p:grpSpPr>
            <a:xfrm rot="5400000" flipH="1">
              <a:off x="-1115103" y="4529824"/>
              <a:ext cx="2575817" cy="2577160"/>
              <a:chOff x="1550275" y="1493275"/>
              <a:chExt cx="1582100" cy="1582925"/>
            </a:xfrm>
          </p:grpSpPr>
          <p:sp>
            <p:nvSpPr>
              <p:cNvPr id="1166" name="Google Shape;1166;p26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67" name="Google Shape;1167;p26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68" name="Google Shape;1168;p26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69" name="Google Shape;1169;p26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70" name="Google Shape;1170;p26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71" name="Google Shape;1171;p26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72" name="Google Shape;1172;p26"/>
              <p:cNvSpPr/>
              <p:nvPr/>
            </p:nvSpPr>
            <p:spPr>
              <a:xfrm>
                <a:off x="1710100" y="1684329"/>
                <a:ext cx="1148362" cy="1145328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73" name="Google Shape;1173;p26"/>
              <p:cNvSpPr/>
              <p:nvPr/>
            </p:nvSpPr>
            <p:spPr>
              <a:xfrm>
                <a:off x="1828936" y="1767251"/>
                <a:ext cx="1113203" cy="1126369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74" name="Google Shape;1174;p26"/>
              <p:cNvSpPr/>
              <p:nvPr/>
            </p:nvSpPr>
            <p:spPr>
              <a:xfrm>
                <a:off x="1929499" y="1863204"/>
                <a:ext cx="1082574" cy="1112692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75" name="Google Shape;1175;p26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76" name="Google Shape;1176;p26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77" name="Google Shape;1177;p26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78" name="Google Shape;1178;p26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79" name="Google Shape;1179;p26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5"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28"/>
          <p:cNvSpPr txBox="1">
            <a:spLocks noGrp="1"/>
          </p:cNvSpPr>
          <p:nvPr>
            <p:ph type="title"/>
          </p:nvPr>
        </p:nvSpPr>
        <p:spPr>
          <a:xfrm>
            <a:off x="713225" y="520925"/>
            <a:ext cx="7717500" cy="7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224" name="Google Shape;1224;p28"/>
          <p:cNvSpPr txBox="1">
            <a:spLocks noGrp="1"/>
          </p:cNvSpPr>
          <p:nvPr>
            <p:ph type="subTitle" idx="1"/>
          </p:nvPr>
        </p:nvSpPr>
        <p:spPr>
          <a:xfrm>
            <a:off x="713225" y="3465499"/>
            <a:ext cx="22626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25" name="Google Shape;1225;p28"/>
          <p:cNvSpPr txBox="1">
            <a:spLocks noGrp="1"/>
          </p:cNvSpPr>
          <p:nvPr>
            <p:ph type="subTitle" idx="2"/>
          </p:nvPr>
        </p:nvSpPr>
        <p:spPr>
          <a:xfrm>
            <a:off x="713225" y="2996438"/>
            <a:ext cx="2262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9pPr>
          </a:lstStyle>
          <a:p>
            <a:endParaRPr/>
          </a:p>
        </p:txBody>
      </p:sp>
      <p:sp>
        <p:nvSpPr>
          <p:cNvPr id="1226" name="Google Shape;1226;p28"/>
          <p:cNvSpPr txBox="1">
            <a:spLocks noGrp="1"/>
          </p:cNvSpPr>
          <p:nvPr>
            <p:ph type="subTitle" idx="3"/>
          </p:nvPr>
        </p:nvSpPr>
        <p:spPr>
          <a:xfrm>
            <a:off x="6168175" y="3465499"/>
            <a:ext cx="22626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27" name="Google Shape;1227;p28"/>
          <p:cNvSpPr txBox="1">
            <a:spLocks noGrp="1"/>
          </p:cNvSpPr>
          <p:nvPr>
            <p:ph type="subTitle" idx="4"/>
          </p:nvPr>
        </p:nvSpPr>
        <p:spPr>
          <a:xfrm>
            <a:off x="6168175" y="2996438"/>
            <a:ext cx="2262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9pPr>
          </a:lstStyle>
          <a:p>
            <a:endParaRPr/>
          </a:p>
        </p:txBody>
      </p:sp>
      <p:sp>
        <p:nvSpPr>
          <p:cNvPr id="1228" name="Google Shape;1228;p28"/>
          <p:cNvSpPr txBox="1">
            <a:spLocks noGrp="1"/>
          </p:cNvSpPr>
          <p:nvPr>
            <p:ph type="subTitle" idx="5"/>
          </p:nvPr>
        </p:nvSpPr>
        <p:spPr>
          <a:xfrm>
            <a:off x="3440700" y="3465499"/>
            <a:ext cx="22626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29" name="Google Shape;1229;p28"/>
          <p:cNvSpPr txBox="1">
            <a:spLocks noGrp="1"/>
          </p:cNvSpPr>
          <p:nvPr>
            <p:ph type="subTitle" idx="6"/>
          </p:nvPr>
        </p:nvSpPr>
        <p:spPr>
          <a:xfrm>
            <a:off x="3440700" y="2996438"/>
            <a:ext cx="2262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9pPr>
          </a:lstStyle>
          <a:p>
            <a:endParaRPr/>
          </a:p>
        </p:txBody>
      </p:sp>
      <p:grpSp>
        <p:nvGrpSpPr>
          <p:cNvPr id="1230" name="Google Shape;1230;p28"/>
          <p:cNvGrpSpPr/>
          <p:nvPr/>
        </p:nvGrpSpPr>
        <p:grpSpPr>
          <a:xfrm>
            <a:off x="-933564" y="4566019"/>
            <a:ext cx="2577160" cy="2638569"/>
            <a:chOff x="-1115775" y="4467744"/>
            <a:chExt cx="2577160" cy="2638569"/>
          </a:xfrm>
        </p:grpSpPr>
        <p:sp>
          <p:nvSpPr>
            <p:cNvPr id="1231" name="Google Shape;1231;p28"/>
            <p:cNvSpPr/>
            <p:nvPr/>
          </p:nvSpPr>
          <p:spPr>
            <a:xfrm>
              <a:off x="-961762" y="4467744"/>
              <a:ext cx="1751700" cy="1751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232" name="Google Shape;1232;p28"/>
            <p:cNvGrpSpPr/>
            <p:nvPr/>
          </p:nvGrpSpPr>
          <p:grpSpPr>
            <a:xfrm rot="5400000" flipH="1">
              <a:off x="-1115103" y="4529824"/>
              <a:ext cx="2575817" cy="2577160"/>
              <a:chOff x="1550275" y="1493275"/>
              <a:chExt cx="1582100" cy="1582925"/>
            </a:xfrm>
          </p:grpSpPr>
          <p:sp>
            <p:nvSpPr>
              <p:cNvPr id="1233" name="Google Shape;1233;p28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34" name="Google Shape;1234;p28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35" name="Google Shape;1235;p28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36" name="Google Shape;1236;p28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37" name="Google Shape;1237;p28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38" name="Google Shape;1238;p28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39" name="Google Shape;1239;p28"/>
              <p:cNvSpPr/>
              <p:nvPr/>
            </p:nvSpPr>
            <p:spPr>
              <a:xfrm>
                <a:off x="1710100" y="1684329"/>
                <a:ext cx="1148362" cy="1145328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40" name="Google Shape;1240;p28"/>
              <p:cNvSpPr/>
              <p:nvPr/>
            </p:nvSpPr>
            <p:spPr>
              <a:xfrm>
                <a:off x="1828936" y="1767251"/>
                <a:ext cx="1113203" cy="1126369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41" name="Google Shape;1241;p28"/>
              <p:cNvSpPr/>
              <p:nvPr/>
            </p:nvSpPr>
            <p:spPr>
              <a:xfrm>
                <a:off x="1929499" y="1863204"/>
                <a:ext cx="1082574" cy="1112692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42" name="Google Shape;1242;p28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43" name="Google Shape;1243;p28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44" name="Google Shape;1244;p28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45" name="Google Shape;1245;p28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46" name="Google Shape;1246;p28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1247" name="Google Shape;1247;p28"/>
          <p:cNvGrpSpPr/>
          <p:nvPr/>
        </p:nvGrpSpPr>
        <p:grpSpPr>
          <a:xfrm flipH="1">
            <a:off x="7500411" y="4566019"/>
            <a:ext cx="2577160" cy="2638569"/>
            <a:chOff x="-1115775" y="4467744"/>
            <a:chExt cx="2577160" cy="2638569"/>
          </a:xfrm>
        </p:grpSpPr>
        <p:sp>
          <p:nvSpPr>
            <p:cNvPr id="1248" name="Google Shape;1248;p28"/>
            <p:cNvSpPr/>
            <p:nvPr/>
          </p:nvSpPr>
          <p:spPr>
            <a:xfrm>
              <a:off x="-961762" y="4467744"/>
              <a:ext cx="1751700" cy="1751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249" name="Google Shape;1249;p28"/>
            <p:cNvGrpSpPr/>
            <p:nvPr/>
          </p:nvGrpSpPr>
          <p:grpSpPr>
            <a:xfrm rot="5400000" flipH="1">
              <a:off x="-1115103" y="4529824"/>
              <a:ext cx="2575817" cy="2577160"/>
              <a:chOff x="1550275" y="1493275"/>
              <a:chExt cx="1582100" cy="1582925"/>
            </a:xfrm>
          </p:grpSpPr>
          <p:sp>
            <p:nvSpPr>
              <p:cNvPr id="1250" name="Google Shape;1250;p28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51" name="Google Shape;1251;p28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52" name="Google Shape;1252;p28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53" name="Google Shape;1253;p28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54" name="Google Shape;1254;p28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55" name="Google Shape;1255;p28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56" name="Google Shape;1256;p28"/>
              <p:cNvSpPr/>
              <p:nvPr/>
            </p:nvSpPr>
            <p:spPr>
              <a:xfrm>
                <a:off x="1710100" y="1684329"/>
                <a:ext cx="1148362" cy="1145328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57" name="Google Shape;1257;p28"/>
              <p:cNvSpPr/>
              <p:nvPr/>
            </p:nvSpPr>
            <p:spPr>
              <a:xfrm>
                <a:off x="1828936" y="1767251"/>
                <a:ext cx="1113203" cy="1126369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58" name="Google Shape;1258;p28"/>
              <p:cNvSpPr/>
              <p:nvPr/>
            </p:nvSpPr>
            <p:spPr>
              <a:xfrm>
                <a:off x="1929499" y="1863204"/>
                <a:ext cx="1082574" cy="1112692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59" name="Google Shape;1259;p28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60" name="Google Shape;1260;p28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61" name="Google Shape;1261;p28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62" name="Google Shape;1262;p28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63" name="Google Shape;1263;p28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6">
    <p:spTree>
      <p:nvGrpSpPr>
        <p:cNvPr id="1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29"/>
          <p:cNvSpPr txBox="1">
            <a:spLocks noGrp="1"/>
          </p:cNvSpPr>
          <p:nvPr>
            <p:ph type="title"/>
          </p:nvPr>
        </p:nvSpPr>
        <p:spPr>
          <a:xfrm>
            <a:off x="713225" y="520925"/>
            <a:ext cx="7717500" cy="7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266" name="Google Shape;1266;p29"/>
          <p:cNvSpPr txBox="1">
            <a:spLocks noGrp="1"/>
          </p:cNvSpPr>
          <p:nvPr>
            <p:ph type="subTitle" idx="1"/>
          </p:nvPr>
        </p:nvSpPr>
        <p:spPr>
          <a:xfrm>
            <a:off x="1947913" y="1952524"/>
            <a:ext cx="2156100" cy="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67" name="Google Shape;1267;p29"/>
          <p:cNvSpPr txBox="1">
            <a:spLocks noGrp="1"/>
          </p:cNvSpPr>
          <p:nvPr>
            <p:ph type="subTitle" idx="2"/>
          </p:nvPr>
        </p:nvSpPr>
        <p:spPr>
          <a:xfrm>
            <a:off x="1947913" y="1477725"/>
            <a:ext cx="21561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200"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9pPr>
          </a:lstStyle>
          <a:p>
            <a:endParaRPr/>
          </a:p>
        </p:txBody>
      </p:sp>
      <p:sp>
        <p:nvSpPr>
          <p:cNvPr id="1268" name="Google Shape;1268;p29"/>
          <p:cNvSpPr txBox="1">
            <a:spLocks noGrp="1"/>
          </p:cNvSpPr>
          <p:nvPr>
            <p:ph type="subTitle" idx="3"/>
          </p:nvPr>
        </p:nvSpPr>
        <p:spPr>
          <a:xfrm>
            <a:off x="1947913" y="3559451"/>
            <a:ext cx="2156100" cy="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69" name="Google Shape;1269;p29"/>
          <p:cNvSpPr txBox="1">
            <a:spLocks noGrp="1"/>
          </p:cNvSpPr>
          <p:nvPr>
            <p:ph type="subTitle" idx="4"/>
          </p:nvPr>
        </p:nvSpPr>
        <p:spPr>
          <a:xfrm>
            <a:off x="1947913" y="3084652"/>
            <a:ext cx="21561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200"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9pPr>
          </a:lstStyle>
          <a:p>
            <a:endParaRPr/>
          </a:p>
        </p:txBody>
      </p:sp>
      <p:sp>
        <p:nvSpPr>
          <p:cNvPr id="1270" name="Google Shape;1270;p29"/>
          <p:cNvSpPr txBox="1">
            <a:spLocks noGrp="1"/>
          </p:cNvSpPr>
          <p:nvPr>
            <p:ph type="subTitle" idx="5"/>
          </p:nvPr>
        </p:nvSpPr>
        <p:spPr>
          <a:xfrm>
            <a:off x="5954138" y="1952515"/>
            <a:ext cx="2157900" cy="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71" name="Google Shape;1271;p29"/>
          <p:cNvSpPr txBox="1">
            <a:spLocks noGrp="1"/>
          </p:cNvSpPr>
          <p:nvPr>
            <p:ph type="subTitle" idx="6"/>
          </p:nvPr>
        </p:nvSpPr>
        <p:spPr>
          <a:xfrm>
            <a:off x="5954138" y="1477713"/>
            <a:ext cx="21579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200"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9pPr>
          </a:lstStyle>
          <a:p>
            <a:endParaRPr/>
          </a:p>
        </p:txBody>
      </p:sp>
      <p:sp>
        <p:nvSpPr>
          <p:cNvPr id="1272" name="Google Shape;1272;p29"/>
          <p:cNvSpPr txBox="1">
            <a:spLocks noGrp="1"/>
          </p:cNvSpPr>
          <p:nvPr>
            <p:ph type="subTitle" idx="7"/>
          </p:nvPr>
        </p:nvSpPr>
        <p:spPr>
          <a:xfrm>
            <a:off x="5954138" y="3559452"/>
            <a:ext cx="2157900" cy="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73" name="Google Shape;1273;p29"/>
          <p:cNvSpPr txBox="1">
            <a:spLocks noGrp="1"/>
          </p:cNvSpPr>
          <p:nvPr>
            <p:ph type="subTitle" idx="8"/>
          </p:nvPr>
        </p:nvSpPr>
        <p:spPr>
          <a:xfrm>
            <a:off x="5954138" y="3084650"/>
            <a:ext cx="21579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200"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nrope SemiBold"/>
              <a:buNone/>
              <a:defRPr sz="2400">
                <a:latin typeface="Manrope SemiBold"/>
                <a:ea typeface="Manrope SemiBold"/>
                <a:cs typeface="Manrope SemiBold"/>
                <a:sym typeface="Manrope SemiBold"/>
              </a:defRPr>
            </a:lvl9pPr>
          </a:lstStyle>
          <a:p>
            <a:endParaRPr/>
          </a:p>
        </p:txBody>
      </p:sp>
      <p:grpSp>
        <p:nvGrpSpPr>
          <p:cNvPr id="1274" name="Google Shape;1274;p29"/>
          <p:cNvGrpSpPr/>
          <p:nvPr/>
        </p:nvGrpSpPr>
        <p:grpSpPr>
          <a:xfrm rot="-5400000" flipH="1">
            <a:off x="7790196" y="-1923288"/>
            <a:ext cx="2744275" cy="2727763"/>
            <a:chOff x="5985575" y="4420825"/>
            <a:chExt cx="2744275" cy="2727763"/>
          </a:xfrm>
        </p:grpSpPr>
        <p:sp>
          <p:nvSpPr>
            <p:cNvPr id="1275" name="Google Shape;1275;p29"/>
            <p:cNvSpPr/>
            <p:nvPr/>
          </p:nvSpPr>
          <p:spPr>
            <a:xfrm>
              <a:off x="6115050" y="4420825"/>
              <a:ext cx="2614800" cy="25998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276" name="Google Shape;1276;p29"/>
            <p:cNvGrpSpPr/>
            <p:nvPr/>
          </p:nvGrpSpPr>
          <p:grpSpPr>
            <a:xfrm rot="5400000" flipH="1">
              <a:off x="5986247" y="4572099"/>
              <a:ext cx="2575817" cy="2577160"/>
              <a:chOff x="1550275" y="1493275"/>
              <a:chExt cx="1582100" cy="1582925"/>
            </a:xfrm>
          </p:grpSpPr>
          <p:sp>
            <p:nvSpPr>
              <p:cNvPr id="1277" name="Google Shape;1277;p29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78" name="Google Shape;1278;p29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79" name="Google Shape;1279;p29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80" name="Google Shape;1280;p29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81" name="Google Shape;1281;p29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82" name="Google Shape;1282;p29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83" name="Google Shape;1283;p29"/>
              <p:cNvSpPr/>
              <p:nvPr/>
            </p:nvSpPr>
            <p:spPr>
              <a:xfrm>
                <a:off x="1724445" y="1684323"/>
                <a:ext cx="1133953" cy="1137555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84" name="Google Shape;1284;p29"/>
              <p:cNvSpPr/>
              <p:nvPr/>
            </p:nvSpPr>
            <p:spPr>
              <a:xfrm>
                <a:off x="1861553" y="1767253"/>
                <a:ext cx="1080578" cy="1082004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85" name="Google Shape;1285;p29"/>
              <p:cNvSpPr/>
              <p:nvPr/>
            </p:nvSpPr>
            <p:spPr>
              <a:xfrm>
                <a:off x="1898130" y="1863198"/>
                <a:ext cx="1114002" cy="1086690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86" name="Google Shape;1286;p29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87" name="Google Shape;1287;p29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88" name="Google Shape;1288;p29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89" name="Google Shape;1289;p29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90" name="Google Shape;1290;p29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1291" name="Google Shape;1291;p29"/>
          <p:cNvGrpSpPr/>
          <p:nvPr/>
        </p:nvGrpSpPr>
        <p:grpSpPr>
          <a:xfrm>
            <a:off x="-809414" y="4628619"/>
            <a:ext cx="2577160" cy="2638569"/>
            <a:chOff x="-1115775" y="4467744"/>
            <a:chExt cx="2577160" cy="2638569"/>
          </a:xfrm>
        </p:grpSpPr>
        <p:sp>
          <p:nvSpPr>
            <p:cNvPr id="1292" name="Google Shape;1292;p29"/>
            <p:cNvSpPr/>
            <p:nvPr/>
          </p:nvSpPr>
          <p:spPr>
            <a:xfrm>
              <a:off x="-961762" y="4467744"/>
              <a:ext cx="1751700" cy="1751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293" name="Google Shape;1293;p29"/>
            <p:cNvGrpSpPr/>
            <p:nvPr/>
          </p:nvGrpSpPr>
          <p:grpSpPr>
            <a:xfrm rot="5400000" flipH="1">
              <a:off x="-1115103" y="4529824"/>
              <a:ext cx="2575817" cy="2577160"/>
              <a:chOff x="1550275" y="1493275"/>
              <a:chExt cx="1582100" cy="1582925"/>
            </a:xfrm>
          </p:grpSpPr>
          <p:sp>
            <p:nvSpPr>
              <p:cNvPr id="1294" name="Google Shape;1294;p29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95" name="Google Shape;1295;p29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96" name="Google Shape;1296;p29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97" name="Google Shape;1297;p29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98" name="Google Shape;1298;p29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99" name="Google Shape;1299;p29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300" name="Google Shape;1300;p29"/>
              <p:cNvSpPr/>
              <p:nvPr/>
            </p:nvSpPr>
            <p:spPr>
              <a:xfrm>
                <a:off x="1710100" y="1684329"/>
                <a:ext cx="1148362" cy="1145328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301" name="Google Shape;1301;p29"/>
              <p:cNvSpPr/>
              <p:nvPr/>
            </p:nvSpPr>
            <p:spPr>
              <a:xfrm>
                <a:off x="1828936" y="1767251"/>
                <a:ext cx="1113203" cy="1126369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302" name="Google Shape;1302;p29"/>
              <p:cNvSpPr/>
              <p:nvPr/>
            </p:nvSpPr>
            <p:spPr>
              <a:xfrm>
                <a:off x="1929499" y="1863204"/>
                <a:ext cx="1082574" cy="1112692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303" name="Google Shape;1303;p29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304" name="Google Shape;1304;p29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305" name="Google Shape;1305;p29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306" name="Google Shape;1306;p29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307" name="Google Shape;1307;p29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3" name="Google Shape;1493;p33"/>
          <p:cNvGrpSpPr/>
          <p:nvPr/>
        </p:nvGrpSpPr>
        <p:grpSpPr>
          <a:xfrm rot="-5400000" flipH="1">
            <a:off x="3437125" y="4622176"/>
            <a:ext cx="2744275" cy="2727763"/>
            <a:chOff x="5985575" y="4420825"/>
            <a:chExt cx="2744275" cy="2727763"/>
          </a:xfrm>
        </p:grpSpPr>
        <p:sp>
          <p:nvSpPr>
            <p:cNvPr id="1494" name="Google Shape;1494;p33"/>
            <p:cNvSpPr/>
            <p:nvPr/>
          </p:nvSpPr>
          <p:spPr>
            <a:xfrm>
              <a:off x="6115050" y="4420825"/>
              <a:ext cx="2614800" cy="25998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495" name="Google Shape;1495;p33"/>
            <p:cNvGrpSpPr/>
            <p:nvPr/>
          </p:nvGrpSpPr>
          <p:grpSpPr>
            <a:xfrm rot="5400000" flipH="1">
              <a:off x="5986247" y="4572099"/>
              <a:ext cx="2575817" cy="2577160"/>
              <a:chOff x="1550275" y="1493275"/>
              <a:chExt cx="1582100" cy="1582925"/>
            </a:xfrm>
          </p:grpSpPr>
          <p:sp>
            <p:nvSpPr>
              <p:cNvPr id="1496" name="Google Shape;1496;p33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497" name="Google Shape;1497;p33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498" name="Google Shape;1498;p33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499" name="Google Shape;1499;p33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00" name="Google Shape;1500;p33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01" name="Google Shape;1501;p33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02" name="Google Shape;1502;p33"/>
              <p:cNvSpPr/>
              <p:nvPr/>
            </p:nvSpPr>
            <p:spPr>
              <a:xfrm>
                <a:off x="1724445" y="1684323"/>
                <a:ext cx="1133953" cy="1137555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03" name="Google Shape;1503;p33"/>
              <p:cNvSpPr/>
              <p:nvPr/>
            </p:nvSpPr>
            <p:spPr>
              <a:xfrm>
                <a:off x="1802230" y="1767248"/>
                <a:ext cx="1139947" cy="1128455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04" name="Google Shape;1504;p33"/>
              <p:cNvSpPr/>
              <p:nvPr/>
            </p:nvSpPr>
            <p:spPr>
              <a:xfrm>
                <a:off x="1902777" y="1863204"/>
                <a:ext cx="1109325" cy="1105584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05" name="Google Shape;1505;p33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06" name="Google Shape;1506;p33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07" name="Google Shape;1507;p33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08" name="Google Shape;1508;p33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09" name="Google Shape;1509;p33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1510" name="Google Shape;1510;p33"/>
          <p:cNvGrpSpPr/>
          <p:nvPr/>
        </p:nvGrpSpPr>
        <p:grpSpPr>
          <a:xfrm flipH="1">
            <a:off x="-1281575" y="-2213574"/>
            <a:ext cx="2744275" cy="2727763"/>
            <a:chOff x="5985575" y="4420825"/>
            <a:chExt cx="2744275" cy="2727763"/>
          </a:xfrm>
        </p:grpSpPr>
        <p:sp>
          <p:nvSpPr>
            <p:cNvPr id="1511" name="Google Shape;1511;p33"/>
            <p:cNvSpPr/>
            <p:nvPr/>
          </p:nvSpPr>
          <p:spPr>
            <a:xfrm>
              <a:off x="6115050" y="4420825"/>
              <a:ext cx="2614800" cy="25998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512" name="Google Shape;1512;p33"/>
            <p:cNvGrpSpPr/>
            <p:nvPr/>
          </p:nvGrpSpPr>
          <p:grpSpPr>
            <a:xfrm rot="5400000" flipH="1">
              <a:off x="5986247" y="4572099"/>
              <a:ext cx="2575817" cy="2577160"/>
              <a:chOff x="1550275" y="1493275"/>
              <a:chExt cx="1582100" cy="1582925"/>
            </a:xfrm>
          </p:grpSpPr>
          <p:sp>
            <p:nvSpPr>
              <p:cNvPr id="1513" name="Google Shape;1513;p33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14" name="Google Shape;1514;p33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15" name="Google Shape;1515;p33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16" name="Google Shape;1516;p33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17" name="Google Shape;1517;p33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18" name="Google Shape;1518;p33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19" name="Google Shape;1519;p33"/>
              <p:cNvSpPr/>
              <p:nvPr/>
            </p:nvSpPr>
            <p:spPr>
              <a:xfrm>
                <a:off x="1724445" y="1684323"/>
                <a:ext cx="1133953" cy="1137555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20" name="Google Shape;1520;p33"/>
              <p:cNvSpPr/>
              <p:nvPr/>
            </p:nvSpPr>
            <p:spPr>
              <a:xfrm>
                <a:off x="1802230" y="1767248"/>
                <a:ext cx="1139947" cy="1128455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21" name="Google Shape;1521;p33"/>
              <p:cNvSpPr/>
              <p:nvPr/>
            </p:nvSpPr>
            <p:spPr>
              <a:xfrm>
                <a:off x="1902777" y="1863204"/>
                <a:ext cx="1109325" cy="1105584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22" name="Google Shape;1522;p33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23" name="Google Shape;1523;p33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24" name="Google Shape;1524;p33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25" name="Google Shape;1525;p33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26" name="Google Shape;1526;p33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1527" name="Google Shape;1527;p33"/>
          <p:cNvGrpSpPr/>
          <p:nvPr/>
        </p:nvGrpSpPr>
        <p:grpSpPr>
          <a:xfrm rot="10800000">
            <a:off x="7848411" y="-1968494"/>
            <a:ext cx="2577160" cy="2638569"/>
            <a:chOff x="-1115775" y="4467744"/>
            <a:chExt cx="2577160" cy="2638569"/>
          </a:xfrm>
        </p:grpSpPr>
        <p:sp>
          <p:nvSpPr>
            <p:cNvPr id="1528" name="Google Shape;1528;p33"/>
            <p:cNvSpPr/>
            <p:nvPr/>
          </p:nvSpPr>
          <p:spPr>
            <a:xfrm>
              <a:off x="-961762" y="4467744"/>
              <a:ext cx="1751700" cy="1751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529" name="Google Shape;1529;p33"/>
            <p:cNvGrpSpPr/>
            <p:nvPr/>
          </p:nvGrpSpPr>
          <p:grpSpPr>
            <a:xfrm rot="5400000" flipH="1">
              <a:off x="-1115103" y="4529824"/>
              <a:ext cx="2575817" cy="2577160"/>
              <a:chOff x="1550275" y="1493275"/>
              <a:chExt cx="1582100" cy="1582925"/>
            </a:xfrm>
          </p:grpSpPr>
          <p:sp>
            <p:nvSpPr>
              <p:cNvPr id="1530" name="Google Shape;1530;p33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31" name="Google Shape;1531;p33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32" name="Google Shape;1532;p33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33" name="Google Shape;1533;p33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34" name="Google Shape;1534;p33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35" name="Google Shape;1535;p33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36" name="Google Shape;1536;p33"/>
              <p:cNvSpPr/>
              <p:nvPr/>
            </p:nvSpPr>
            <p:spPr>
              <a:xfrm>
                <a:off x="1710100" y="1684329"/>
                <a:ext cx="1148362" cy="1145328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37" name="Google Shape;1537;p33"/>
              <p:cNvSpPr/>
              <p:nvPr/>
            </p:nvSpPr>
            <p:spPr>
              <a:xfrm>
                <a:off x="1828936" y="1767251"/>
                <a:ext cx="1113203" cy="1126369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38" name="Google Shape;1538;p33"/>
              <p:cNvSpPr/>
              <p:nvPr/>
            </p:nvSpPr>
            <p:spPr>
              <a:xfrm>
                <a:off x="1929499" y="1863204"/>
                <a:ext cx="1082574" cy="1112692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39" name="Google Shape;1539;p33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40" name="Google Shape;1540;p33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41" name="Google Shape;1541;p33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42" name="Google Shape;1542;p33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43" name="Google Shape;1543;p33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">
    <p:spTree>
      <p:nvGrpSpPr>
        <p:cNvPr id="1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5" name="Google Shape;1545;p34"/>
          <p:cNvGrpSpPr/>
          <p:nvPr/>
        </p:nvGrpSpPr>
        <p:grpSpPr>
          <a:xfrm rot="-5400000" flipH="1">
            <a:off x="-1377025" y="4468676"/>
            <a:ext cx="2744275" cy="2727763"/>
            <a:chOff x="5985575" y="4420825"/>
            <a:chExt cx="2744275" cy="2727763"/>
          </a:xfrm>
        </p:grpSpPr>
        <p:sp>
          <p:nvSpPr>
            <p:cNvPr id="1546" name="Google Shape;1546;p34"/>
            <p:cNvSpPr/>
            <p:nvPr/>
          </p:nvSpPr>
          <p:spPr>
            <a:xfrm>
              <a:off x="6115050" y="4420825"/>
              <a:ext cx="2614800" cy="25998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547" name="Google Shape;1547;p34"/>
            <p:cNvGrpSpPr/>
            <p:nvPr/>
          </p:nvGrpSpPr>
          <p:grpSpPr>
            <a:xfrm rot="5400000" flipH="1">
              <a:off x="5986247" y="4572099"/>
              <a:ext cx="2575817" cy="2577160"/>
              <a:chOff x="1550275" y="1493275"/>
              <a:chExt cx="1582100" cy="1582925"/>
            </a:xfrm>
          </p:grpSpPr>
          <p:sp>
            <p:nvSpPr>
              <p:cNvPr id="1548" name="Google Shape;1548;p34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49" name="Google Shape;1549;p34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50" name="Google Shape;1550;p34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51" name="Google Shape;1551;p34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52" name="Google Shape;1552;p34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53" name="Google Shape;1553;p34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54" name="Google Shape;1554;p34"/>
              <p:cNvSpPr/>
              <p:nvPr/>
            </p:nvSpPr>
            <p:spPr>
              <a:xfrm>
                <a:off x="1724445" y="1684323"/>
                <a:ext cx="1133953" cy="1137555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55" name="Google Shape;1555;p34"/>
              <p:cNvSpPr/>
              <p:nvPr/>
            </p:nvSpPr>
            <p:spPr>
              <a:xfrm>
                <a:off x="1802230" y="1767248"/>
                <a:ext cx="1139947" cy="1128455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56" name="Google Shape;1556;p34"/>
              <p:cNvSpPr/>
              <p:nvPr/>
            </p:nvSpPr>
            <p:spPr>
              <a:xfrm>
                <a:off x="1902777" y="1863204"/>
                <a:ext cx="1109325" cy="1105584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57" name="Google Shape;1557;p34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58" name="Google Shape;1558;p34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59" name="Google Shape;1559;p34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60" name="Google Shape;1560;p34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61" name="Google Shape;1561;p34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1562" name="Google Shape;1562;p34"/>
          <p:cNvGrpSpPr/>
          <p:nvPr/>
        </p:nvGrpSpPr>
        <p:grpSpPr>
          <a:xfrm rot="5400000" flipH="1">
            <a:off x="7919575" y="-2205474"/>
            <a:ext cx="2744275" cy="2727763"/>
            <a:chOff x="5985575" y="4420825"/>
            <a:chExt cx="2744275" cy="2727763"/>
          </a:xfrm>
        </p:grpSpPr>
        <p:sp>
          <p:nvSpPr>
            <p:cNvPr id="1563" name="Google Shape;1563;p34"/>
            <p:cNvSpPr/>
            <p:nvPr/>
          </p:nvSpPr>
          <p:spPr>
            <a:xfrm>
              <a:off x="6115050" y="4420825"/>
              <a:ext cx="2614800" cy="25998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564" name="Google Shape;1564;p34"/>
            <p:cNvGrpSpPr/>
            <p:nvPr/>
          </p:nvGrpSpPr>
          <p:grpSpPr>
            <a:xfrm rot="5400000" flipH="1">
              <a:off x="5986247" y="4572099"/>
              <a:ext cx="2575817" cy="2577160"/>
              <a:chOff x="1550275" y="1493275"/>
              <a:chExt cx="1582100" cy="1582925"/>
            </a:xfrm>
          </p:grpSpPr>
          <p:sp>
            <p:nvSpPr>
              <p:cNvPr id="1565" name="Google Shape;1565;p34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66" name="Google Shape;1566;p34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67" name="Google Shape;1567;p34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68" name="Google Shape;1568;p34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69" name="Google Shape;1569;p34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70" name="Google Shape;1570;p34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71" name="Google Shape;1571;p34"/>
              <p:cNvSpPr/>
              <p:nvPr/>
            </p:nvSpPr>
            <p:spPr>
              <a:xfrm>
                <a:off x="1724445" y="1684323"/>
                <a:ext cx="1133953" cy="1137555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72" name="Google Shape;1572;p34"/>
              <p:cNvSpPr/>
              <p:nvPr/>
            </p:nvSpPr>
            <p:spPr>
              <a:xfrm>
                <a:off x="1802230" y="1767248"/>
                <a:ext cx="1139947" cy="1128455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73" name="Google Shape;1573;p34"/>
              <p:cNvSpPr/>
              <p:nvPr/>
            </p:nvSpPr>
            <p:spPr>
              <a:xfrm>
                <a:off x="1902777" y="1863204"/>
                <a:ext cx="1109325" cy="1105584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74" name="Google Shape;1574;p34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75" name="Google Shape;1575;p34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76" name="Google Shape;1576;p34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77" name="Google Shape;1577;p34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78" name="Google Shape;1578;p34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1579" name="Google Shape;1579;p34"/>
          <p:cNvGrpSpPr/>
          <p:nvPr/>
        </p:nvGrpSpPr>
        <p:grpSpPr>
          <a:xfrm flipH="1">
            <a:off x="7927836" y="4405881"/>
            <a:ext cx="2577160" cy="2638569"/>
            <a:chOff x="-1115775" y="4467744"/>
            <a:chExt cx="2577160" cy="2638569"/>
          </a:xfrm>
        </p:grpSpPr>
        <p:sp>
          <p:nvSpPr>
            <p:cNvPr id="1580" name="Google Shape;1580;p34"/>
            <p:cNvSpPr/>
            <p:nvPr/>
          </p:nvSpPr>
          <p:spPr>
            <a:xfrm>
              <a:off x="-961762" y="4467744"/>
              <a:ext cx="1751700" cy="1751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581" name="Google Shape;1581;p34"/>
            <p:cNvGrpSpPr/>
            <p:nvPr/>
          </p:nvGrpSpPr>
          <p:grpSpPr>
            <a:xfrm rot="5400000" flipH="1">
              <a:off x="-1115103" y="4529824"/>
              <a:ext cx="2575817" cy="2577160"/>
              <a:chOff x="1550275" y="1493275"/>
              <a:chExt cx="1582100" cy="1582925"/>
            </a:xfrm>
          </p:grpSpPr>
          <p:sp>
            <p:nvSpPr>
              <p:cNvPr id="1582" name="Google Shape;1582;p34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83" name="Google Shape;1583;p34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84" name="Google Shape;1584;p34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85" name="Google Shape;1585;p34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86" name="Google Shape;1586;p34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87" name="Google Shape;1587;p34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88" name="Google Shape;1588;p34"/>
              <p:cNvSpPr/>
              <p:nvPr/>
            </p:nvSpPr>
            <p:spPr>
              <a:xfrm>
                <a:off x="1710100" y="1684329"/>
                <a:ext cx="1148362" cy="1145328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89" name="Google Shape;1589;p34"/>
              <p:cNvSpPr/>
              <p:nvPr/>
            </p:nvSpPr>
            <p:spPr>
              <a:xfrm>
                <a:off x="1828936" y="1767251"/>
                <a:ext cx="1113203" cy="1126369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90" name="Google Shape;1590;p34"/>
              <p:cNvSpPr/>
              <p:nvPr/>
            </p:nvSpPr>
            <p:spPr>
              <a:xfrm>
                <a:off x="1929499" y="1863204"/>
                <a:ext cx="1082574" cy="1112692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91" name="Google Shape;1591;p34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92" name="Google Shape;1592;p34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93" name="Google Shape;1593;p34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94" name="Google Shape;1594;p34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595" name="Google Shape;1595;p34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1596" name="Google Shape;1596;p34"/>
          <p:cNvGrpSpPr/>
          <p:nvPr/>
        </p:nvGrpSpPr>
        <p:grpSpPr>
          <a:xfrm rot="10800000" flipH="1">
            <a:off x="-1141064" y="-2002419"/>
            <a:ext cx="2577160" cy="2638569"/>
            <a:chOff x="-1115775" y="4467744"/>
            <a:chExt cx="2577160" cy="2638569"/>
          </a:xfrm>
        </p:grpSpPr>
        <p:sp>
          <p:nvSpPr>
            <p:cNvPr id="1597" name="Google Shape;1597;p34"/>
            <p:cNvSpPr/>
            <p:nvPr/>
          </p:nvSpPr>
          <p:spPr>
            <a:xfrm>
              <a:off x="-961762" y="4467744"/>
              <a:ext cx="1751700" cy="1751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598" name="Google Shape;1598;p34"/>
            <p:cNvGrpSpPr/>
            <p:nvPr/>
          </p:nvGrpSpPr>
          <p:grpSpPr>
            <a:xfrm rot="5400000" flipH="1">
              <a:off x="-1115103" y="4529824"/>
              <a:ext cx="2575817" cy="2577160"/>
              <a:chOff x="1550275" y="1493275"/>
              <a:chExt cx="1582100" cy="1582925"/>
            </a:xfrm>
          </p:grpSpPr>
          <p:sp>
            <p:nvSpPr>
              <p:cNvPr id="1599" name="Google Shape;1599;p34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600" name="Google Shape;1600;p34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601" name="Google Shape;1601;p34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602" name="Google Shape;1602;p34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603" name="Google Shape;1603;p34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604" name="Google Shape;1604;p34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605" name="Google Shape;1605;p34"/>
              <p:cNvSpPr/>
              <p:nvPr/>
            </p:nvSpPr>
            <p:spPr>
              <a:xfrm>
                <a:off x="1710100" y="1684329"/>
                <a:ext cx="1148362" cy="1145328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606" name="Google Shape;1606;p34"/>
              <p:cNvSpPr/>
              <p:nvPr/>
            </p:nvSpPr>
            <p:spPr>
              <a:xfrm>
                <a:off x="1828936" y="1767251"/>
                <a:ext cx="1113203" cy="1126369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607" name="Google Shape;1607;p34"/>
              <p:cNvSpPr/>
              <p:nvPr/>
            </p:nvSpPr>
            <p:spPr>
              <a:xfrm>
                <a:off x="1929499" y="1863204"/>
                <a:ext cx="1082574" cy="1112692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608" name="Google Shape;1608;p34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609" name="Google Shape;1609;p34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610" name="Google Shape;1610;p34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611" name="Google Shape;1611;p34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612" name="Google Shape;1612;p34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lt2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20925"/>
            <a:ext cx="77175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nrope Medium"/>
              <a:buNone/>
              <a:defRPr sz="3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nrope Medium"/>
              <a:buNone/>
              <a:defRPr sz="3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nrope Medium"/>
              <a:buNone/>
              <a:defRPr sz="3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nrope Medium"/>
              <a:buNone/>
              <a:defRPr sz="3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nrope Medium"/>
              <a:buNone/>
              <a:defRPr sz="3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nrope Medium"/>
              <a:buNone/>
              <a:defRPr sz="3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nrope Medium"/>
              <a:buNone/>
              <a:defRPr sz="3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nrope Medium"/>
              <a:buNone/>
              <a:defRPr sz="3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nrope Medium"/>
              <a:buNone/>
              <a:defRPr sz="3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297400"/>
            <a:ext cx="7717500" cy="33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Inter"/>
              <a:buChar char="■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8" r:id="rId3"/>
    <p:sldLayoutId id="2147483659" r:id="rId4"/>
    <p:sldLayoutId id="2147483663" r:id="rId5"/>
    <p:sldLayoutId id="2147483665" r:id="rId6"/>
    <p:sldLayoutId id="2147483666" r:id="rId7"/>
    <p:sldLayoutId id="2147483672" r:id="rId8"/>
    <p:sldLayoutId id="2147483674" r:id="rId9"/>
    <p:sldLayoutId id="2147483675" r:id="rId10"/>
    <p:sldLayoutId id="2147483679" r:id="rId11"/>
    <p:sldLayoutId id="214748368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3" name="Google Shape;1623;p38"/>
          <p:cNvSpPr txBox="1">
            <a:spLocks noGrp="1"/>
          </p:cNvSpPr>
          <p:nvPr>
            <p:ph type="ctrTitle"/>
          </p:nvPr>
        </p:nvSpPr>
        <p:spPr>
          <a:xfrm>
            <a:off x="1590128" y="1652688"/>
            <a:ext cx="5963743" cy="135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ru-RU" dirty="0"/>
              <a:t>ЦЕНОГРАФИКА</a:t>
            </a:r>
            <a:br>
              <a:rPr lang="ru-RU" dirty="0"/>
            </a:br>
            <a:r>
              <a:rPr lang="ru-RU" sz="3200" dirty="0">
                <a:solidFill>
                  <a:schemeClr val="lt2"/>
                </a:solidFill>
              </a:rPr>
              <a:t>Промежуточные результаты </a:t>
            </a:r>
            <a:br>
              <a:rPr lang="ru-RU" sz="3200" dirty="0">
                <a:solidFill>
                  <a:schemeClr val="lt2"/>
                </a:solidFill>
              </a:rPr>
            </a:br>
            <a:r>
              <a:rPr lang="ru-RU" sz="3200" dirty="0">
                <a:solidFill>
                  <a:schemeClr val="lt2"/>
                </a:solidFill>
              </a:rPr>
              <a:t>этапа «Разработка» 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1624" name="Google Shape;1624;p38"/>
          <p:cNvSpPr txBox="1">
            <a:spLocks noGrp="1"/>
          </p:cNvSpPr>
          <p:nvPr>
            <p:ph type="subTitle" idx="1"/>
          </p:nvPr>
        </p:nvSpPr>
        <p:spPr>
          <a:xfrm>
            <a:off x="442135" y="3107559"/>
            <a:ext cx="7754112" cy="13544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РГЭУ (РИНХ)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Центральный банк Российской Федерации</a:t>
            </a:r>
          </a:p>
          <a:p>
            <a:pPr marL="0" lvl="0" indent="0" algn="ctr">
              <a:lnSpc>
                <a:spcPct val="150000"/>
              </a:lnSpc>
            </a:pPr>
            <a:r>
              <a:rPr lang="ru-RU" sz="1800" dirty="0"/>
              <a:t>Разработка шаблонов инфографики о региональной инфляции </a:t>
            </a:r>
          </a:p>
        </p:txBody>
      </p:sp>
      <p:cxnSp>
        <p:nvCxnSpPr>
          <p:cNvPr id="1625" name="Google Shape;1625;p38"/>
          <p:cNvCxnSpPr>
            <a:cxnSpLocks/>
          </p:cNvCxnSpPr>
          <p:nvPr/>
        </p:nvCxnSpPr>
        <p:spPr>
          <a:xfrm>
            <a:off x="1738057" y="3007188"/>
            <a:ext cx="5662487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26" name="Google Shape;1626;p38"/>
          <p:cNvGrpSpPr/>
          <p:nvPr/>
        </p:nvGrpSpPr>
        <p:grpSpPr>
          <a:xfrm>
            <a:off x="2724182" y="-1866850"/>
            <a:ext cx="2750618" cy="2741916"/>
            <a:chOff x="2724182" y="-1866850"/>
            <a:chExt cx="2750618" cy="2741916"/>
          </a:xfrm>
        </p:grpSpPr>
        <p:sp>
          <p:nvSpPr>
            <p:cNvPr id="1627" name="Google Shape;1627;p38"/>
            <p:cNvSpPr/>
            <p:nvPr/>
          </p:nvSpPr>
          <p:spPr>
            <a:xfrm>
              <a:off x="2822200" y="-1866850"/>
              <a:ext cx="2652600" cy="26373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28" name="Google Shape;1628;p38"/>
            <p:cNvGrpSpPr/>
            <p:nvPr/>
          </p:nvGrpSpPr>
          <p:grpSpPr>
            <a:xfrm rot="-5400000" flipH="1">
              <a:off x="2724854" y="-1701422"/>
              <a:ext cx="2575817" cy="2577160"/>
              <a:chOff x="1550275" y="1493275"/>
              <a:chExt cx="1582100" cy="1582925"/>
            </a:xfrm>
          </p:grpSpPr>
          <p:sp>
            <p:nvSpPr>
              <p:cNvPr id="1629" name="Google Shape;1629;p38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38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38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38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38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38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38"/>
              <p:cNvSpPr/>
              <p:nvPr/>
            </p:nvSpPr>
            <p:spPr>
              <a:xfrm>
                <a:off x="1735631" y="1684323"/>
                <a:ext cx="1122767" cy="1115752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38"/>
              <p:cNvSpPr/>
              <p:nvPr/>
            </p:nvSpPr>
            <p:spPr>
              <a:xfrm>
                <a:off x="1781330" y="1767253"/>
                <a:ext cx="1160811" cy="1151585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38"/>
              <p:cNvSpPr/>
              <p:nvPr/>
            </p:nvSpPr>
            <p:spPr>
              <a:xfrm>
                <a:off x="1891023" y="1863197"/>
                <a:ext cx="1121111" cy="1119801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38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38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38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38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38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43A363-BE1B-4D96-A5B6-0A5BD6D40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115" y="274135"/>
            <a:ext cx="1366126" cy="10339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865116-5551-4F3F-AD31-A2CC73E462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00" b="99000" l="1000" r="96500">
                        <a14:foregroundMark x1="15500" y1="18000" x2="15500" y2="18000"/>
                        <a14:foregroundMark x1="47000" y1="3000" x2="47000" y2="3000"/>
                        <a14:foregroundMark x1="96500" y1="42500" x2="96500" y2="42500"/>
                        <a14:foregroundMark x1="34000" y1="95500" x2="34000" y2="95500"/>
                        <a14:foregroundMark x1="1000" y1="49000" x2="1000" y2="49000"/>
                        <a14:foregroundMark x1="51500" y1="99000" x2="51500" y2="99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4672" y="323688"/>
            <a:ext cx="1033970" cy="10339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CA5E245-1778-4BE1-B2F7-B6181F561D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93" r="14931"/>
          <a:stretch/>
        </p:blipFill>
        <p:spPr>
          <a:xfrm>
            <a:off x="0" y="-23674"/>
            <a:ext cx="5473145" cy="5167173"/>
          </a:xfrm>
          <a:prstGeom prst="rect">
            <a:avLst/>
          </a:prstGeom>
        </p:spPr>
      </p:pic>
      <p:sp>
        <p:nvSpPr>
          <p:cNvPr id="1755" name="Google Shape;1755;p41"/>
          <p:cNvSpPr txBox="1">
            <a:spLocks noGrp="1"/>
          </p:cNvSpPr>
          <p:nvPr>
            <p:ph type="title"/>
          </p:nvPr>
        </p:nvSpPr>
        <p:spPr>
          <a:xfrm>
            <a:off x="5101798" y="338321"/>
            <a:ext cx="4042202" cy="6975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Наш заказчик</a:t>
            </a:r>
            <a:endParaRPr sz="4000" dirty="0"/>
          </a:p>
        </p:txBody>
      </p:sp>
      <p:sp>
        <p:nvSpPr>
          <p:cNvPr id="1756" name="Google Shape;1756;p41"/>
          <p:cNvSpPr txBox="1">
            <a:spLocks noGrp="1"/>
          </p:cNvSpPr>
          <p:nvPr>
            <p:ph type="subTitle" idx="1"/>
          </p:nvPr>
        </p:nvSpPr>
        <p:spPr>
          <a:xfrm>
            <a:off x="5549948" y="1261907"/>
            <a:ext cx="3740068" cy="914033"/>
          </a:xfrm>
          <a:prstGeom prst="rect">
            <a:avLst/>
          </a:prstGeom>
        </p:spPr>
        <p:txBody>
          <a:bodyPr spcFirstLastPara="1" wrap="square" lIns="91425" tIns="91425" rIns="182875" bIns="91425" anchor="t" anchorCtr="0">
            <a:noAutofit/>
          </a:bodyPr>
          <a:lstStyle/>
          <a:p>
            <a:pPr marL="0" lvl="0" indent="0" algn="l"/>
            <a:r>
              <a:rPr lang="ru-RU" dirty="0"/>
              <a:t>Задача ЦБ РФ: регулярно публиковать визуальный и понятный контент о ценах и инфляции.</a:t>
            </a:r>
            <a:endParaRPr dirty="0"/>
          </a:p>
        </p:txBody>
      </p:sp>
      <p:cxnSp>
        <p:nvCxnSpPr>
          <p:cNvPr id="1757" name="Google Shape;1757;p41"/>
          <p:cNvCxnSpPr>
            <a:cxnSpLocks/>
          </p:cNvCxnSpPr>
          <p:nvPr/>
        </p:nvCxnSpPr>
        <p:spPr>
          <a:xfrm>
            <a:off x="5695964" y="1049312"/>
            <a:ext cx="3448036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813" name="Google Shape;1813;p41"/>
          <p:cNvGrpSpPr/>
          <p:nvPr/>
        </p:nvGrpSpPr>
        <p:grpSpPr>
          <a:xfrm rot="-5400000">
            <a:off x="3259416" y="-2023375"/>
            <a:ext cx="2750618" cy="2741916"/>
            <a:chOff x="2724182" y="-1866850"/>
            <a:chExt cx="2750618" cy="2741916"/>
          </a:xfrm>
        </p:grpSpPr>
        <p:sp>
          <p:nvSpPr>
            <p:cNvPr id="1814" name="Google Shape;1814;p41"/>
            <p:cNvSpPr/>
            <p:nvPr/>
          </p:nvSpPr>
          <p:spPr>
            <a:xfrm>
              <a:off x="2822200" y="-1866850"/>
              <a:ext cx="2652600" cy="2637300"/>
            </a:xfrm>
            <a:prstGeom prst="ellipse">
              <a:avLst/>
            </a:prstGeom>
            <a:solidFill>
              <a:srgbClr val="FFFFFF">
                <a:alpha val="35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15" name="Google Shape;1815;p41"/>
            <p:cNvGrpSpPr/>
            <p:nvPr/>
          </p:nvGrpSpPr>
          <p:grpSpPr>
            <a:xfrm rot="-5400000" flipH="1">
              <a:off x="2724854" y="-1701422"/>
              <a:ext cx="2575817" cy="2577160"/>
              <a:chOff x="1550275" y="1493275"/>
              <a:chExt cx="1582100" cy="1582925"/>
            </a:xfrm>
          </p:grpSpPr>
          <p:sp>
            <p:nvSpPr>
              <p:cNvPr id="1816" name="Google Shape;1816;p41"/>
              <p:cNvSpPr/>
              <p:nvPr/>
            </p:nvSpPr>
            <p:spPr>
              <a:xfrm>
                <a:off x="1650275" y="1594100"/>
                <a:ext cx="301650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66" h="12033" fill="none" extrusionOk="0">
                    <a:moveTo>
                      <a:pt x="1" y="12032"/>
                    </a:moveTo>
                    <a:lnTo>
                      <a:pt x="12065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7" name="Google Shape;1817;p41"/>
              <p:cNvSpPr/>
              <p:nvPr/>
            </p:nvSpPr>
            <p:spPr>
              <a:xfrm>
                <a:off x="1560025" y="1503850"/>
                <a:ext cx="648800" cy="647975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19" fill="none" extrusionOk="0">
                    <a:moveTo>
                      <a:pt x="1" y="25919"/>
                    </a:moveTo>
                    <a:lnTo>
                      <a:pt x="25952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8" name="Google Shape;1818;p41"/>
              <p:cNvSpPr/>
              <p:nvPr/>
            </p:nvSpPr>
            <p:spPr>
              <a:xfrm>
                <a:off x="1550275" y="149327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1" y="33398"/>
                    </a:moveTo>
                    <a:lnTo>
                      <a:pt x="33366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9" name="Google Shape;1819;p41"/>
              <p:cNvSpPr/>
              <p:nvPr/>
            </p:nvSpPr>
            <p:spPr>
              <a:xfrm>
                <a:off x="1571425" y="1514425"/>
                <a:ext cx="957725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09" h="38341" fill="none" extrusionOk="0">
                    <a:moveTo>
                      <a:pt x="0" y="38341"/>
                    </a:moveTo>
                    <a:lnTo>
                      <a:pt x="3830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0" name="Google Shape;1820;p41"/>
              <p:cNvSpPr/>
              <p:nvPr/>
            </p:nvSpPr>
            <p:spPr>
              <a:xfrm>
                <a:off x="1612875" y="1555875"/>
                <a:ext cx="10414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59" h="41691" fill="none" extrusionOk="0">
                    <a:moveTo>
                      <a:pt x="1" y="41691"/>
                    </a:moveTo>
                    <a:lnTo>
                      <a:pt x="41658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1" name="Google Shape;1821;p41"/>
              <p:cNvSpPr/>
              <p:nvPr/>
            </p:nvSpPr>
            <p:spPr>
              <a:xfrm>
                <a:off x="1669800" y="1613600"/>
                <a:ext cx="1093475" cy="1092675"/>
              </a:xfrm>
              <a:custGeom>
                <a:avLst/>
                <a:gdLst/>
                <a:ahLst/>
                <a:cxnLst/>
                <a:rect l="l" t="t" r="r" b="b"/>
                <a:pathLst>
                  <a:path w="43739" h="43707" fill="none" extrusionOk="0">
                    <a:moveTo>
                      <a:pt x="0" y="43707"/>
                    </a:moveTo>
                    <a:lnTo>
                      <a:pt x="4373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2" name="Google Shape;1822;p41"/>
              <p:cNvSpPr/>
              <p:nvPr/>
            </p:nvSpPr>
            <p:spPr>
              <a:xfrm>
                <a:off x="1735631" y="1684323"/>
                <a:ext cx="1122767" cy="1115752"/>
              </a:xfrm>
              <a:custGeom>
                <a:avLst/>
                <a:gdLst/>
                <a:ahLst/>
                <a:cxnLst/>
                <a:rect l="l" t="t" r="r" b="b"/>
                <a:pathLst>
                  <a:path w="75837" h="75837" fill="none" extrusionOk="0">
                    <a:moveTo>
                      <a:pt x="1" y="75836"/>
                    </a:moveTo>
                    <a:lnTo>
                      <a:pt x="75837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3" name="Google Shape;1823;p41"/>
              <p:cNvSpPr/>
              <p:nvPr/>
            </p:nvSpPr>
            <p:spPr>
              <a:xfrm>
                <a:off x="1781330" y="1767253"/>
                <a:ext cx="1160811" cy="1151585"/>
              </a:xfrm>
              <a:custGeom>
                <a:avLst/>
                <a:gdLst/>
                <a:ahLst/>
                <a:cxnLst/>
                <a:rect l="l" t="t" r="r" b="b"/>
                <a:pathLst>
                  <a:path w="75870" h="75837" fill="none" extrusionOk="0">
                    <a:moveTo>
                      <a:pt x="1" y="75836"/>
                    </a:moveTo>
                    <a:lnTo>
                      <a:pt x="75869" y="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4" name="Google Shape;1824;p41"/>
              <p:cNvSpPr/>
              <p:nvPr/>
            </p:nvSpPr>
            <p:spPr>
              <a:xfrm>
                <a:off x="1891023" y="1863197"/>
                <a:ext cx="1121111" cy="1119801"/>
              </a:xfrm>
              <a:custGeom>
                <a:avLst/>
                <a:gdLst/>
                <a:ahLst/>
                <a:cxnLst/>
                <a:rect l="l" t="t" r="r" b="b"/>
                <a:pathLst>
                  <a:path w="74828" h="74828" fill="none" extrusionOk="0">
                    <a:moveTo>
                      <a:pt x="0" y="74828"/>
                    </a:moveTo>
                    <a:lnTo>
                      <a:pt x="74828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5" name="Google Shape;1825;p41"/>
              <p:cNvSpPr/>
              <p:nvPr/>
            </p:nvSpPr>
            <p:spPr>
              <a:xfrm>
                <a:off x="2027500" y="1971325"/>
                <a:ext cx="1042275" cy="1042275"/>
              </a:xfrm>
              <a:custGeom>
                <a:avLst/>
                <a:gdLst/>
                <a:ahLst/>
                <a:cxnLst/>
                <a:rect l="l" t="t" r="r" b="b"/>
                <a:pathLst>
                  <a:path w="41691" h="41691" fill="none" extrusionOk="0">
                    <a:moveTo>
                      <a:pt x="41691" y="0"/>
                    </a:moveTo>
                    <a:lnTo>
                      <a:pt x="1" y="4169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6" name="Google Shape;1826;p41"/>
              <p:cNvSpPr/>
              <p:nvPr/>
            </p:nvSpPr>
            <p:spPr>
              <a:xfrm>
                <a:off x="2152700" y="2096525"/>
                <a:ext cx="958550" cy="958525"/>
              </a:xfrm>
              <a:custGeom>
                <a:avLst/>
                <a:gdLst/>
                <a:ahLst/>
                <a:cxnLst/>
                <a:rect l="l" t="t" r="r" b="b"/>
                <a:pathLst>
                  <a:path w="38342" h="38341" fill="none" extrusionOk="0">
                    <a:moveTo>
                      <a:pt x="38341" y="0"/>
                    </a:moveTo>
                    <a:lnTo>
                      <a:pt x="1" y="3834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7" name="Google Shape;1827;p41"/>
              <p:cNvSpPr/>
              <p:nvPr/>
            </p:nvSpPr>
            <p:spPr>
              <a:xfrm>
                <a:off x="2298225" y="2241225"/>
                <a:ext cx="834150" cy="834975"/>
              </a:xfrm>
              <a:custGeom>
                <a:avLst/>
                <a:gdLst/>
                <a:ahLst/>
                <a:cxnLst/>
                <a:rect l="l" t="t" r="r" b="b"/>
                <a:pathLst>
                  <a:path w="33366" h="33399" fill="none" extrusionOk="0">
                    <a:moveTo>
                      <a:pt x="33366" y="1"/>
                    </a:moveTo>
                    <a:lnTo>
                      <a:pt x="1" y="33398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8" name="Google Shape;1828;p41"/>
              <p:cNvSpPr/>
              <p:nvPr/>
            </p:nvSpPr>
            <p:spPr>
              <a:xfrm>
                <a:off x="2473825" y="2417650"/>
                <a:ext cx="648800" cy="64880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25952" fill="none" extrusionOk="0">
                    <a:moveTo>
                      <a:pt x="25952" y="0"/>
                    </a:moveTo>
                    <a:lnTo>
                      <a:pt x="1" y="25951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9" name="Google Shape;1829;p41"/>
              <p:cNvSpPr/>
              <p:nvPr/>
            </p:nvSpPr>
            <p:spPr>
              <a:xfrm>
                <a:off x="2730750" y="2674550"/>
                <a:ext cx="300825" cy="300825"/>
              </a:xfrm>
              <a:custGeom>
                <a:avLst/>
                <a:gdLst/>
                <a:ahLst/>
                <a:cxnLst/>
                <a:rect l="l" t="t" r="r" b="b"/>
                <a:pathLst>
                  <a:path w="12033" h="12033" fill="none" extrusionOk="0">
                    <a:moveTo>
                      <a:pt x="12032" y="1"/>
                    </a:moveTo>
                    <a:lnTo>
                      <a:pt x="0" y="12033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olid"/>
                <a:miter lim="325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9" name="Google Shape;1756;p41">
            <a:extLst>
              <a:ext uri="{FF2B5EF4-FFF2-40B4-BE49-F238E27FC236}">
                <a16:creationId xmlns:a16="http://schemas.microsoft.com/office/drawing/2014/main" id="{0FA91653-06A8-4BC3-87ED-C3D1582EB4D8}"/>
              </a:ext>
            </a:extLst>
          </p:cNvPr>
          <p:cNvSpPr txBox="1">
            <a:spLocks/>
          </p:cNvSpPr>
          <p:nvPr/>
        </p:nvSpPr>
        <p:spPr>
          <a:xfrm>
            <a:off x="5549948" y="2102895"/>
            <a:ext cx="3740068" cy="468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18287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 algn="l"/>
            <a:r>
              <a:rPr lang="ru-RU" dirty="0"/>
              <a:t>Результат решения задачи: </a:t>
            </a:r>
            <a:r>
              <a:rPr lang="ru-RU" dirty="0" err="1"/>
              <a:t>тг</a:t>
            </a:r>
            <a:r>
              <a:rPr lang="ru-RU" dirty="0"/>
              <a:t>-бот как </a:t>
            </a:r>
            <a:r>
              <a:rPr lang="en-US" dirty="0"/>
              <a:t>MVP</a:t>
            </a:r>
            <a:r>
              <a:rPr lang="ru-RU" dirty="0"/>
              <a:t>.</a:t>
            </a:r>
          </a:p>
        </p:txBody>
      </p:sp>
      <p:sp>
        <p:nvSpPr>
          <p:cNvPr id="80" name="Google Shape;1756;p41">
            <a:extLst>
              <a:ext uri="{FF2B5EF4-FFF2-40B4-BE49-F238E27FC236}">
                <a16:creationId xmlns:a16="http://schemas.microsoft.com/office/drawing/2014/main" id="{81EE90FD-1106-4CC4-9711-678638AE02C4}"/>
              </a:ext>
            </a:extLst>
          </p:cNvPr>
          <p:cNvSpPr txBox="1">
            <a:spLocks/>
          </p:cNvSpPr>
          <p:nvPr/>
        </p:nvSpPr>
        <p:spPr>
          <a:xfrm>
            <a:off x="5559622" y="2733133"/>
            <a:ext cx="3740068" cy="1148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18287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 algn="l"/>
            <a:r>
              <a:rPr lang="ru-RU" dirty="0"/>
              <a:t>Конечные пользователи:</a:t>
            </a:r>
          </a:p>
          <a:p>
            <a:pPr marL="0" indent="0" algn="l"/>
            <a:r>
              <a:rPr lang="ru-RU" dirty="0"/>
              <a:t>1) сотрудники ЦБ, которые занимаются ведением соцсетей;</a:t>
            </a:r>
            <a:br>
              <a:rPr lang="ru-RU" dirty="0"/>
            </a:br>
            <a:r>
              <a:rPr lang="ru-RU" dirty="0"/>
              <a:t>2) аудитория в соцсетях ЦБ РФ и блогеров-партнеров ЦБ РФ.</a:t>
            </a:r>
          </a:p>
        </p:txBody>
      </p:sp>
      <p:sp>
        <p:nvSpPr>
          <p:cNvPr id="81" name="Google Shape;1756;p41">
            <a:extLst>
              <a:ext uri="{FF2B5EF4-FFF2-40B4-BE49-F238E27FC236}">
                <a16:creationId xmlns:a16="http://schemas.microsoft.com/office/drawing/2014/main" id="{192AE8EA-8004-48F8-892C-FE25E0EA668A}"/>
              </a:ext>
            </a:extLst>
          </p:cNvPr>
          <p:cNvSpPr txBox="1">
            <a:spLocks/>
          </p:cNvSpPr>
          <p:nvPr/>
        </p:nvSpPr>
        <p:spPr>
          <a:xfrm>
            <a:off x="5559622" y="3975193"/>
            <a:ext cx="3264338" cy="1148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18287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 algn="l"/>
            <a:r>
              <a:rPr lang="ru-RU" dirty="0"/>
              <a:t>Проблема: подготовка визуального контента трудозатратна, не всегда эффективна в охвате ЦА.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713225" y="520925"/>
            <a:ext cx="7717500" cy="7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Пользователи решения</a:t>
            </a:r>
            <a:endParaRPr sz="4000" dirty="0"/>
          </a:p>
        </p:txBody>
      </p:sp>
      <p:sp>
        <p:nvSpPr>
          <p:cNvPr id="2052" name="Google Shape;2052;p48"/>
          <p:cNvSpPr txBox="1"/>
          <p:nvPr/>
        </p:nvSpPr>
        <p:spPr>
          <a:xfrm>
            <a:off x="1589308" y="5143500"/>
            <a:ext cx="249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MARS</a:t>
            </a:r>
            <a:endParaRPr sz="2200">
              <a:solidFill>
                <a:schemeClr val="dk1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2053" name="Google Shape;2053;p48"/>
          <p:cNvSpPr txBox="1"/>
          <p:nvPr/>
        </p:nvSpPr>
        <p:spPr>
          <a:xfrm>
            <a:off x="1129832" y="2211700"/>
            <a:ext cx="249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Специалисты ЦБ, которые готовят контент для соцсетей.</a:t>
            </a:r>
            <a:endParaRPr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54" name="Google Shape;2054;p48"/>
          <p:cNvSpPr txBox="1"/>
          <p:nvPr/>
        </p:nvSpPr>
        <p:spPr>
          <a:xfrm>
            <a:off x="1589308" y="6465900"/>
            <a:ext cx="249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EARTH</a:t>
            </a:r>
            <a:endParaRPr sz="2200">
              <a:solidFill>
                <a:schemeClr val="dk1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2055" name="Google Shape;2055;p48"/>
          <p:cNvSpPr txBox="1"/>
          <p:nvPr/>
        </p:nvSpPr>
        <p:spPr>
          <a:xfrm>
            <a:off x="1589308" y="6940700"/>
            <a:ext cx="249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Earth is the only planet known to harbor life</a:t>
            </a:r>
            <a:endParaRPr sz="12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56" name="Google Shape;2056;p48"/>
          <p:cNvSpPr txBox="1"/>
          <p:nvPr/>
        </p:nvSpPr>
        <p:spPr>
          <a:xfrm>
            <a:off x="5833222" y="5143500"/>
            <a:ext cx="2494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JUPITER</a:t>
            </a:r>
            <a:endParaRPr sz="2200">
              <a:solidFill>
                <a:schemeClr val="dk1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2057" name="Google Shape;2057;p48"/>
          <p:cNvSpPr txBox="1"/>
          <p:nvPr/>
        </p:nvSpPr>
        <p:spPr>
          <a:xfrm>
            <a:off x="5446588" y="2170225"/>
            <a:ext cx="2494799" cy="1897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Молодежь в возрасте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от 16 до 35 лет,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активно вовлеченная в цифровую среду, наиболее нуждается в простой и визуальной подаче экономических данных.</a:t>
            </a:r>
            <a:endParaRPr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58" name="Google Shape;2058;p48"/>
          <p:cNvSpPr txBox="1"/>
          <p:nvPr/>
        </p:nvSpPr>
        <p:spPr>
          <a:xfrm>
            <a:off x="5833222" y="6465900"/>
            <a:ext cx="2494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NEPTUNE</a:t>
            </a:r>
            <a:endParaRPr sz="2200">
              <a:solidFill>
                <a:schemeClr val="dk1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2059" name="Google Shape;2059;p48"/>
          <p:cNvSpPr txBox="1"/>
          <p:nvPr/>
        </p:nvSpPr>
        <p:spPr>
          <a:xfrm>
            <a:off x="5833222" y="6940700"/>
            <a:ext cx="2494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Neptune is the eighth planet from the Sun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2060" name="Google Shape;2060;p48"/>
          <p:cNvCxnSpPr>
            <a:cxnSpLocks/>
          </p:cNvCxnSpPr>
          <p:nvPr/>
        </p:nvCxnSpPr>
        <p:spPr>
          <a:xfrm flipV="1">
            <a:off x="1071533" y="2067377"/>
            <a:ext cx="0" cy="100637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1" name="Google Shape;2061;p48"/>
          <p:cNvCxnSpPr/>
          <p:nvPr/>
        </p:nvCxnSpPr>
        <p:spPr>
          <a:xfrm rot="10800000">
            <a:off x="1019551" y="6266500"/>
            <a:ext cx="0" cy="189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2" name="Google Shape;2062;p48"/>
          <p:cNvCxnSpPr>
            <a:cxnSpLocks/>
          </p:cNvCxnSpPr>
          <p:nvPr/>
        </p:nvCxnSpPr>
        <p:spPr>
          <a:xfrm flipV="1">
            <a:off x="5306184" y="2067375"/>
            <a:ext cx="9324" cy="227602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3" name="Google Shape;2063;p48"/>
          <p:cNvCxnSpPr/>
          <p:nvPr/>
        </p:nvCxnSpPr>
        <p:spPr>
          <a:xfrm rot="10800000">
            <a:off x="5263526" y="6266500"/>
            <a:ext cx="0" cy="189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4" name="Google Shape;2064;p48"/>
          <p:cNvCxnSpPr>
            <a:stCxn id="2065" idx="3"/>
            <a:endCxn id="2066" idx="1"/>
          </p:cNvCxnSpPr>
          <p:nvPr/>
        </p:nvCxnSpPr>
        <p:spPr>
          <a:xfrm>
            <a:off x="4136164" y="1792700"/>
            <a:ext cx="8718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067" name="Google Shape;2067;p48"/>
          <p:cNvGrpSpPr/>
          <p:nvPr/>
        </p:nvGrpSpPr>
        <p:grpSpPr>
          <a:xfrm>
            <a:off x="4964010" y="5392587"/>
            <a:ext cx="599025" cy="612638"/>
            <a:chOff x="-4629392" y="1248613"/>
            <a:chExt cx="399963" cy="414393"/>
          </a:xfrm>
        </p:grpSpPr>
        <p:sp>
          <p:nvSpPr>
            <p:cNvPr id="2068" name="Google Shape;2068;p48"/>
            <p:cNvSpPr/>
            <p:nvPr/>
          </p:nvSpPr>
          <p:spPr>
            <a:xfrm>
              <a:off x="-4348018" y="1248613"/>
              <a:ext cx="72772" cy="170748"/>
            </a:xfrm>
            <a:custGeom>
              <a:avLst/>
              <a:gdLst/>
              <a:ahLst/>
              <a:cxnLst/>
              <a:rect l="l" t="t" r="r" b="b"/>
              <a:pathLst>
                <a:path w="2330" h="5467" extrusionOk="0">
                  <a:moveTo>
                    <a:pt x="785" y="0"/>
                  </a:moveTo>
                  <a:lnTo>
                    <a:pt x="785" y="886"/>
                  </a:lnTo>
                  <a:cubicBezTo>
                    <a:pt x="330" y="1038"/>
                    <a:pt x="1" y="1468"/>
                    <a:pt x="1" y="1974"/>
                  </a:cubicBezTo>
                  <a:lnTo>
                    <a:pt x="1" y="3138"/>
                  </a:lnTo>
                  <a:lnTo>
                    <a:pt x="1544" y="3138"/>
                  </a:lnTo>
                  <a:lnTo>
                    <a:pt x="1544" y="3543"/>
                  </a:lnTo>
                  <a:cubicBezTo>
                    <a:pt x="1544" y="3746"/>
                    <a:pt x="1367" y="3923"/>
                    <a:pt x="1165" y="3923"/>
                  </a:cubicBezTo>
                  <a:lnTo>
                    <a:pt x="1" y="3923"/>
                  </a:lnTo>
                  <a:lnTo>
                    <a:pt x="1" y="4707"/>
                  </a:lnTo>
                  <a:lnTo>
                    <a:pt x="785" y="4707"/>
                  </a:lnTo>
                  <a:lnTo>
                    <a:pt x="785" y="5467"/>
                  </a:lnTo>
                  <a:lnTo>
                    <a:pt x="1544" y="5467"/>
                  </a:lnTo>
                  <a:lnTo>
                    <a:pt x="1544" y="4631"/>
                  </a:lnTo>
                  <a:cubicBezTo>
                    <a:pt x="2000" y="4480"/>
                    <a:pt x="2329" y="4049"/>
                    <a:pt x="2329" y="3543"/>
                  </a:cubicBezTo>
                  <a:lnTo>
                    <a:pt x="2329" y="2379"/>
                  </a:lnTo>
                  <a:lnTo>
                    <a:pt x="785" y="2379"/>
                  </a:lnTo>
                  <a:lnTo>
                    <a:pt x="785" y="1974"/>
                  </a:lnTo>
                  <a:cubicBezTo>
                    <a:pt x="785" y="1772"/>
                    <a:pt x="962" y="1594"/>
                    <a:pt x="1165" y="1594"/>
                  </a:cubicBezTo>
                  <a:lnTo>
                    <a:pt x="2329" y="1594"/>
                  </a:lnTo>
                  <a:lnTo>
                    <a:pt x="2329" y="810"/>
                  </a:lnTo>
                  <a:lnTo>
                    <a:pt x="1544" y="810"/>
                  </a:lnTo>
                  <a:lnTo>
                    <a:pt x="15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48"/>
            <p:cNvSpPr/>
            <p:nvPr/>
          </p:nvSpPr>
          <p:spPr>
            <a:xfrm>
              <a:off x="-4383592" y="1447783"/>
              <a:ext cx="120183" cy="120183"/>
            </a:xfrm>
            <a:custGeom>
              <a:avLst/>
              <a:gdLst/>
              <a:ahLst/>
              <a:cxnLst/>
              <a:rect l="l" t="t" r="r" b="b"/>
              <a:pathLst>
                <a:path w="3848" h="3848" extrusionOk="0">
                  <a:moveTo>
                    <a:pt x="1646" y="1"/>
                  </a:moveTo>
                  <a:lnTo>
                    <a:pt x="1" y="1671"/>
                  </a:lnTo>
                  <a:lnTo>
                    <a:pt x="2203" y="3847"/>
                  </a:lnTo>
                  <a:lnTo>
                    <a:pt x="3848" y="2202"/>
                  </a:lnTo>
                  <a:lnTo>
                    <a:pt x="16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48"/>
            <p:cNvSpPr/>
            <p:nvPr/>
          </p:nvSpPr>
          <p:spPr>
            <a:xfrm>
              <a:off x="-4521109" y="1311047"/>
              <a:ext cx="120183" cy="120183"/>
            </a:xfrm>
            <a:custGeom>
              <a:avLst/>
              <a:gdLst/>
              <a:ahLst/>
              <a:cxnLst/>
              <a:rect l="l" t="t" r="r" b="b"/>
              <a:pathLst>
                <a:path w="3848" h="3848" extrusionOk="0">
                  <a:moveTo>
                    <a:pt x="1671" y="0"/>
                  </a:moveTo>
                  <a:lnTo>
                    <a:pt x="0" y="1645"/>
                  </a:lnTo>
                  <a:lnTo>
                    <a:pt x="2202" y="3847"/>
                  </a:lnTo>
                  <a:lnTo>
                    <a:pt x="3847" y="2202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48"/>
            <p:cNvSpPr/>
            <p:nvPr/>
          </p:nvSpPr>
          <p:spPr>
            <a:xfrm>
              <a:off x="-4629392" y="1379821"/>
              <a:ext cx="297208" cy="283185"/>
            </a:xfrm>
            <a:custGeom>
              <a:avLst/>
              <a:gdLst/>
              <a:ahLst/>
              <a:cxnLst/>
              <a:rect l="l" t="t" r="r" b="b"/>
              <a:pathLst>
                <a:path w="9516" h="9067" extrusionOk="0">
                  <a:moveTo>
                    <a:pt x="2936" y="0"/>
                  </a:moveTo>
                  <a:lnTo>
                    <a:pt x="1797" y="1114"/>
                  </a:lnTo>
                  <a:cubicBezTo>
                    <a:pt x="0" y="2936"/>
                    <a:pt x="0" y="5897"/>
                    <a:pt x="1797" y="7719"/>
                  </a:cubicBezTo>
                  <a:cubicBezTo>
                    <a:pt x="2708" y="8617"/>
                    <a:pt x="3904" y="9067"/>
                    <a:pt x="5100" y="9067"/>
                  </a:cubicBezTo>
                  <a:cubicBezTo>
                    <a:pt x="6295" y="9067"/>
                    <a:pt x="7491" y="8617"/>
                    <a:pt x="8402" y="7719"/>
                  </a:cubicBezTo>
                  <a:lnTo>
                    <a:pt x="8402" y="7694"/>
                  </a:lnTo>
                  <a:lnTo>
                    <a:pt x="9516" y="6580"/>
                  </a:lnTo>
                  <a:lnTo>
                    <a:pt x="7314" y="4378"/>
                  </a:lnTo>
                  <a:lnTo>
                    <a:pt x="6201" y="5517"/>
                  </a:lnTo>
                  <a:cubicBezTo>
                    <a:pt x="5910" y="5808"/>
                    <a:pt x="5505" y="5954"/>
                    <a:pt x="5100" y="5954"/>
                  </a:cubicBezTo>
                  <a:cubicBezTo>
                    <a:pt x="4695" y="5954"/>
                    <a:pt x="4290" y="5808"/>
                    <a:pt x="3999" y="5517"/>
                  </a:cubicBezTo>
                  <a:cubicBezTo>
                    <a:pt x="3391" y="4910"/>
                    <a:pt x="3391" y="3923"/>
                    <a:pt x="3999" y="3315"/>
                  </a:cubicBezTo>
                  <a:lnTo>
                    <a:pt x="5138" y="2202"/>
                  </a:lnTo>
                  <a:lnTo>
                    <a:pt x="29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48"/>
            <p:cNvSpPr/>
            <p:nvPr/>
          </p:nvSpPr>
          <p:spPr>
            <a:xfrm>
              <a:off x="-4434970" y="1276254"/>
              <a:ext cx="51409" cy="52221"/>
            </a:xfrm>
            <a:custGeom>
              <a:avLst/>
              <a:gdLst/>
              <a:ahLst/>
              <a:cxnLst/>
              <a:rect l="l" t="t" r="r" b="b"/>
              <a:pathLst>
                <a:path w="1646" h="1672" extrusionOk="0">
                  <a:moveTo>
                    <a:pt x="1089" y="1"/>
                  </a:moveTo>
                  <a:lnTo>
                    <a:pt x="1" y="1114"/>
                  </a:lnTo>
                  <a:lnTo>
                    <a:pt x="558" y="1671"/>
                  </a:lnTo>
                  <a:lnTo>
                    <a:pt x="1646" y="558"/>
                  </a:lnTo>
                  <a:lnTo>
                    <a:pt x="10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48"/>
            <p:cNvSpPr/>
            <p:nvPr/>
          </p:nvSpPr>
          <p:spPr>
            <a:xfrm>
              <a:off x="-4280837" y="1431199"/>
              <a:ext cx="51409" cy="51409"/>
            </a:xfrm>
            <a:custGeom>
              <a:avLst/>
              <a:gdLst/>
              <a:ahLst/>
              <a:cxnLst/>
              <a:rect l="l" t="t" r="r" b="b"/>
              <a:pathLst>
                <a:path w="1646" h="1646" extrusionOk="0">
                  <a:moveTo>
                    <a:pt x="1114" y="0"/>
                  </a:moveTo>
                  <a:lnTo>
                    <a:pt x="1" y="1088"/>
                  </a:lnTo>
                  <a:lnTo>
                    <a:pt x="558" y="1645"/>
                  </a:lnTo>
                  <a:lnTo>
                    <a:pt x="1646" y="557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74" name="Google Shape;2074;p48"/>
          <p:cNvGrpSpPr/>
          <p:nvPr/>
        </p:nvGrpSpPr>
        <p:grpSpPr>
          <a:xfrm>
            <a:off x="801725" y="6940714"/>
            <a:ext cx="435654" cy="612656"/>
            <a:chOff x="-5671964" y="3231752"/>
            <a:chExt cx="291680" cy="414237"/>
          </a:xfrm>
        </p:grpSpPr>
        <p:sp>
          <p:nvSpPr>
            <p:cNvPr id="2075" name="Google Shape;2075;p48"/>
            <p:cNvSpPr/>
            <p:nvPr/>
          </p:nvSpPr>
          <p:spPr>
            <a:xfrm>
              <a:off x="-5550251" y="3353496"/>
              <a:ext cx="169967" cy="169967"/>
            </a:xfrm>
            <a:custGeom>
              <a:avLst/>
              <a:gdLst/>
              <a:ahLst/>
              <a:cxnLst/>
              <a:rect l="l" t="t" r="r" b="b"/>
              <a:pathLst>
                <a:path w="5442" h="5442" extrusionOk="0">
                  <a:moveTo>
                    <a:pt x="1" y="0"/>
                  </a:moveTo>
                  <a:lnTo>
                    <a:pt x="1" y="5442"/>
                  </a:lnTo>
                  <a:lnTo>
                    <a:pt x="5442" y="5442"/>
                  </a:lnTo>
                  <a:lnTo>
                    <a:pt x="5442" y="0"/>
                  </a:lnTo>
                  <a:lnTo>
                    <a:pt x="3873" y="0"/>
                  </a:lnTo>
                  <a:lnTo>
                    <a:pt x="3873" y="1569"/>
                  </a:lnTo>
                  <a:lnTo>
                    <a:pt x="3113" y="1569"/>
                  </a:lnTo>
                  <a:lnTo>
                    <a:pt x="3113" y="0"/>
                  </a:lnTo>
                  <a:lnTo>
                    <a:pt x="2329" y="0"/>
                  </a:lnTo>
                  <a:lnTo>
                    <a:pt x="2329" y="1569"/>
                  </a:lnTo>
                  <a:lnTo>
                    <a:pt x="1544" y="1569"/>
                  </a:lnTo>
                  <a:lnTo>
                    <a:pt x="15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48"/>
            <p:cNvSpPr/>
            <p:nvPr/>
          </p:nvSpPr>
          <p:spPr>
            <a:xfrm>
              <a:off x="-5502028" y="3305274"/>
              <a:ext cx="72740" cy="48254"/>
            </a:xfrm>
            <a:custGeom>
              <a:avLst/>
              <a:gdLst/>
              <a:ahLst/>
              <a:cxnLst/>
              <a:rect l="l" t="t" r="r" b="b"/>
              <a:pathLst>
                <a:path w="2329" h="1545" extrusionOk="0">
                  <a:moveTo>
                    <a:pt x="1165" y="1"/>
                  </a:moveTo>
                  <a:cubicBezTo>
                    <a:pt x="532" y="1"/>
                    <a:pt x="0" y="507"/>
                    <a:pt x="0" y="1165"/>
                  </a:cubicBezTo>
                  <a:lnTo>
                    <a:pt x="0" y="1544"/>
                  </a:lnTo>
                  <a:lnTo>
                    <a:pt x="785" y="1544"/>
                  </a:lnTo>
                  <a:lnTo>
                    <a:pt x="785" y="1165"/>
                  </a:lnTo>
                  <a:cubicBezTo>
                    <a:pt x="785" y="937"/>
                    <a:pt x="962" y="785"/>
                    <a:pt x="1165" y="785"/>
                  </a:cubicBezTo>
                  <a:cubicBezTo>
                    <a:pt x="1392" y="785"/>
                    <a:pt x="1569" y="937"/>
                    <a:pt x="1569" y="1165"/>
                  </a:cubicBezTo>
                  <a:lnTo>
                    <a:pt x="1569" y="1544"/>
                  </a:lnTo>
                  <a:lnTo>
                    <a:pt x="2329" y="1544"/>
                  </a:lnTo>
                  <a:lnTo>
                    <a:pt x="2329" y="1165"/>
                  </a:lnTo>
                  <a:cubicBezTo>
                    <a:pt x="2329" y="507"/>
                    <a:pt x="1823" y="1"/>
                    <a:pt x="11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48"/>
            <p:cNvSpPr/>
            <p:nvPr/>
          </p:nvSpPr>
          <p:spPr>
            <a:xfrm>
              <a:off x="-5671964" y="3596142"/>
              <a:ext cx="218190" cy="49847"/>
            </a:xfrm>
            <a:custGeom>
              <a:avLst/>
              <a:gdLst/>
              <a:ahLst/>
              <a:cxnLst/>
              <a:rect l="l" t="t" r="r" b="b"/>
              <a:pathLst>
                <a:path w="6986" h="1596" extrusionOk="0">
                  <a:moveTo>
                    <a:pt x="0" y="1"/>
                  </a:moveTo>
                  <a:lnTo>
                    <a:pt x="0" y="1595"/>
                  </a:lnTo>
                  <a:lnTo>
                    <a:pt x="6985" y="1595"/>
                  </a:lnTo>
                  <a:lnTo>
                    <a:pt x="698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48"/>
            <p:cNvSpPr/>
            <p:nvPr/>
          </p:nvSpPr>
          <p:spPr>
            <a:xfrm>
              <a:off x="-5671964" y="3305274"/>
              <a:ext cx="218971" cy="267194"/>
            </a:xfrm>
            <a:custGeom>
              <a:avLst/>
              <a:gdLst/>
              <a:ahLst/>
              <a:cxnLst/>
              <a:rect l="l" t="t" r="r" b="b"/>
              <a:pathLst>
                <a:path w="7011" h="8555" extrusionOk="0">
                  <a:moveTo>
                    <a:pt x="0" y="1"/>
                  </a:moveTo>
                  <a:lnTo>
                    <a:pt x="0" y="8555"/>
                  </a:lnTo>
                  <a:lnTo>
                    <a:pt x="7010" y="8555"/>
                  </a:lnTo>
                  <a:lnTo>
                    <a:pt x="7010" y="7770"/>
                  </a:lnTo>
                  <a:lnTo>
                    <a:pt x="3113" y="7770"/>
                  </a:lnTo>
                  <a:lnTo>
                    <a:pt x="3113" y="785"/>
                  </a:lnTo>
                  <a:lnTo>
                    <a:pt x="4707" y="785"/>
                  </a:lnTo>
                  <a:cubicBezTo>
                    <a:pt x="4758" y="481"/>
                    <a:pt x="4885" y="228"/>
                    <a:pt x="50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48"/>
            <p:cNvSpPr/>
            <p:nvPr/>
          </p:nvSpPr>
          <p:spPr>
            <a:xfrm>
              <a:off x="-5671964" y="3231752"/>
              <a:ext cx="218190" cy="49066"/>
            </a:xfrm>
            <a:custGeom>
              <a:avLst/>
              <a:gdLst/>
              <a:ahLst/>
              <a:cxnLst/>
              <a:rect l="l" t="t" r="r" b="b"/>
              <a:pathLst>
                <a:path w="6986" h="1571" extrusionOk="0">
                  <a:moveTo>
                    <a:pt x="0" y="1"/>
                  </a:moveTo>
                  <a:lnTo>
                    <a:pt x="0" y="1570"/>
                  </a:lnTo>
                  <a:lnTo>
                    <a:pt x="6985" y="1570"/>
                  </a:lnTo>
                  <a:lnTo>
                    <a:pt x="698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0" name="Google Shape;2080;p48"/>
          <p:cNvGrpSpPr/>
          <p:nvPr/>
        </p:nvGrpSpPr>
        <p:grpSpPr>
          <a:xfrm>
            <a:off x="713225" y="5392587"/>
            <a:ext cx="612654" cy="612656"/>
            <a:chOff x="-5669590" y="3858557"/>
            <a:chExt cx="413425" cy="414237"/>
          </a:xfrm>
        </p:grpSpPr>
        <p:sp>
          <p:nvSpPr>
            <p:cNvPr id="2081" name="Google Shape;2081;p48"/>
            <p:cNvSpPr/>
            <p:nvPr/>
          </p:nvSpPr>
          <p:spPr>
            <a:xfrm>
              <a:off x="-5439594" y="4023777"/>
              <a:ext cx="183428" cy="230027"/>
            </a:xfrm>
            <a:custGeom>
              <a:avLst/>
              <a:gdLst/>
              <a:ahLst/>
              <a:cxnLst/>
              <a:rect l="l" t="t" r="r" b="b"/>
              <a:pathLst>
                <a:path w="5873" h="7365" extrusionOk="0">
                  <a:moveTo>
                    <a:pt x="5872" y="0"/>
                  </a:moveTo>
                  <a:lnTo>
                    <a:pt x="1" y="3670"/>
                  </a:lnTo>
                  <a:lnTo>
                    <a:pt x="5872" y="7365"/>
                  </a:lnTo>
                  <a:lnTo>
                    <a:pt x="587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48"/>
            <p:cNvSpPr/>
            <p:nvPr/>
          </p:nvSpPr>
          <p:spPr>
            <a:xfrm>
              <a:off x="-5329718" y="3960531"/>
              <a:ext cx="63277" cy="80674"/>
            </a:xfrm>
            <a:custGeom>
              <a:avLst/>
              <a:gdLst/>
              <a:ahLst/>
              <a:cxnLst/>
              <a:rect l="l" t="t" r="r" b="b"/>
              <a:pathLst>
                <a:path w="2026" h="2583" extrusionOk="0">
                  <a:moveTo>
                    <a:pt x="0" y="1"/>
                  </a:moveTo>
                  <a:lnTo>
                    <a:pt x="0" y="2582"/>
                  </a:lnTo>
                  <a:lnTo>
                    <a:pt x="2025" y="131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48"/>
            <p:cNvSpPr/>
            <p:nvPr/>
          </p:nvSpPr>
          <p:spPr>
            <a:xfrm>
              <a:off x="-5659315" y="3960531"/>
              <a:ext cx="63246" cy="79862"/>
            </a:xfrm>
            <a:custGeom>
              <a:avLst/>
              <a:gdLst/>
              <a:ahLst/>
              <a:cxnLst/>
              <a:rect l="l" t="t" r="r" b="b"/>
              <a:pathLst>
                <a:path w="2025" h="2557" extrusionOk="0">
                  <a:moveTo>
                    <a:pt x="2025" y="1"/>
                  </a:moveTo>
                  <a:lnTo>
                    <a:pt x="0" y="1317"/>
                  </a:lnTo>
                  <a:lnTo>
                    <a:pt x="2025" y="2557"/>
                  </a:lnTo>
                  <a:lnTo>
                    <a:pt x="20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48"/>
            <p:cNvSpPr/>
            <p:nvPr/>
          </p:nvSpPr>
          <p:spPr>
            <a:xfrm>
              <a:off x="-5669590" y="4023777"/>
              <a:ext cx="398402" cy="249017"/>
            </a:xfrm>
            <a:custGeom>
              <a:avLst/>
              <a:gdLst/>
              <a:ahLst/>
              <a:cxnLst/>
              <a:rect l="l" t="t" r="r" b="b"/>
              <a:pathLst>
                <a:path w="12756" h="7973" extrusionOk="0">
                  <a:moveTo>
                    <a:pt x="3113" y="5644"/>
                  </a:moveTo>
                  <a:lnTo>
                    <a:pt x="3113" y="6428"/>
                  </a:lnTo>
                  <a:lnTo>
                    <a:pt x="1569" y="6428"/>
                  </a:lnTo>
                  <a:lnTo>
                    <a:pt x="1569" y="5644"/>
                  </a:lnTo>
                  <a:close/>
                  <a:moveTo>
                    <a:pt x="0" y="0"/>
                  </a:moveTo>
                  <a:lnTo>
                    <a:pt x="0" y="7972"/>
                  </a:lnTo>
                  <a:lnTo>
                    <a:pt x="12755" y="79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48"/>
            <p:cNvSpPr/>
            <p:nvPr/>
          </p:nvSpPr>
          <p:spPr>
            <a:xfrm>
              <a:off x="-5572395" y="3858557"/>
              <a:ext cx="219002" cy="265632"/>
            </a:xfrm>
            <a:custGeom>
              <a:avLst/>
              <a:gdLst/>
              <a:ahLst/>
              <a:cxnLst/>
              <a:rect l="l" t="t" r="r" b="b"/>
              <a:pathLst>
                <a:path w="7012" h="8505" extrusionOk="0">
                  <a:moveTo>
                    <a:pt x="3898" y="1190"/>
                  </a:moveTo>
                  <a:lnTo>
                    <a:pt x="3898" y="1975"/>
                  </a:lnTo>
                  <a:lnTo>
                    <a:pt x="4658" y="1975"/>
                  </a:lnTo>
                  <a:lnTo>
                    <a:pt x="4658" y="2734"/>
                  </a:lnTo>
                  <a:lnTo>
                    <a:pt x="3493" y="2734"/>
                  </a:lnTo>
                  <a:cubicBezTo>
                    <a:pt x="3291" y="2734"/>
                    <a:pt x="3114" y="2911"/>
                    <a:pt x="3114" y="3139"/>
                  </a:cubicBezTo>
                  <a:lnTo>
                    <a:pt x="3114" y="3519"/>
                  </a:lnTo>
                  <a:lnTo>
                    <a:pt x="4658" y="3519"/>
                  </a:lnTo>
                  <a:lnTo>
                    <a:pt x="4658" y="4683"/>
                  </a:lnTo>
                  <a:cubicBezTo>
                    <a:pt x="4658" y="5189"/>
                    <a:pt x="4329" y="5619"/>
                    <a:pt x="3898" y="5771"/>
                  </a:cubicBezTo>
                  <a:lnTo>
                    <a:pt x="3898" y="6632"/>
                  </a:lnTo>
                  <a:lnTo>
                    <a:pt x="3114" y="6632"/>
                  </a:lnTo>
                  <a:lnTo>
                    <a:pt x="3114" y="5847"/>
                  </a:lnTo>
                  <a:lnTo>
                    <a:pt x="2329" y="5847"/>
                  </a:lnTo>
                  <a:lnTo>
                    <a:pt x="2329" y="5088"/>
                  </a:lnTo>
                  <a:lnTo>
                    <a:pt x="3493" y="5088"/>
                  </a:lnTo>
                  <a:cubicBezTo>
                    <a:pt x="3721" y="5088"/>
                    <a:pt x="3898" y="4911"/>
                    <a:pt x="3898" y="4683"/>
                  </a:cubicBezTo>
                  <a:lnTo>
                    <a:pt x="3898" y="4303"/>
                  </a:lnTo>
                  <a:lnTo>
                    <a:pt x="2329" y="4303"/>
                  </a:lnTo>
                  <a:lnTo>
                    <a:pt x="2329" y="3139"/>
                  </a:lnTo>
                  <a:cubicBezTo>
                    <a:pt x="2329" y="2633"/>
                    <a:pt x="2658" y="2203"/>
                    <a:pt x="3114" y="2051"/>
                  </a:cubicBezTo>
                  <a:lnTo>
                    <a:pt x="3114" y="1190"/>
                  </a:lnTo>
                  <a:close/>
                  <a:moveTo>
                    <a:pt x="1" y="1"/>
                  </a:moveTo>
                  <a:lnTo>
                    <a:pt x="1" y="6328"/>
                  </a:lnTo>
                  <a:lnTo>
                    <a:pt x="3519" y="8504"/>
                  </a:lnTo>
                  <a:lnTo>
                    <a:pt x="7011" y="6328"/>
                  </a:lnTo>
                  <a:lnTo>
                    <a:pt x="70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6" name="Google Shape;2086;p48"/>
          <p:cNvGrpSpPr/>
          <p:nvPr/>
        </p:nvGrpSpPr>
        <p:grpSpPr>
          <a:xfrm>
            <a:off x="4977629" y="6940719"/>
            <a:ext cx="571788" cy="612651"/>
            <a:chOff x="-3393959" y="3835664"/>
            <a:chExt cx="388126" cy="414205"/>
          </a:xfrm>
        </p:grpSpPr>
        <p:sp>
          <p:nvSpPr>
            <p:cNvPr id="2087" name="Google Shape;2087;p48"/>
            <p:cNvSpPr/>
            <p:nvPr/>
          </p:nvSpPr>
          <p:spPr>
            <a:xfrm>
              <a:off x="-3187668" y="3835664"/>
              <a:ext cx="181836" cy="181804"/>
            </a:xfrm>
            <a:custGeom>
              <a:avLst/>
              <a:gdLst/>
              <a:ahLst/>
              <a:cxnLst/>
              <a:rect l="l" t="t" r="r" b="b"/>
              <a:pathLst>
                <a:path w="5822" h="5821" extrusionOk="0">
                  <a:moveTo>
                    <a:pt x="1" y="0"/>
                  </a:moveTo>
                  <a:lnTo>
                    <a:pt x="1" y="785"/>
                  </a:lnTo>
                  <a:cubicBezTo>
                    <a:pt x="2784" y="785"/>
                    <a:pt x="5062" y="3037"/>
                    <a:pt x="5062" y="5821"/>
                  </a:cubicBezTo>
                  <a:lnTo>
                    <a:pt x="5821" y="5821"/>
                  </a:lnTo>
                  <a:cubicBezTo>
                    <a:pt x="5821" y="2607"/>
                    <a:pt x="3215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48"/>
            <p:cNvSpPr/>
            <p:nvPr/>
          </p:nvSpPr>
          <p:spPr>
            <a:xfrm>
              <a:off x="-3187668" y="3883856"/>
              <a:ext cx="133613" cy="133613"/>
            </a:xfrm>
            <a:custGeom>
              <a:avLst/>
              <a:gdLst/>
              <a:ahLst/>
              <a:cxnLst/>
              <a:rect l="l" t="t" r="r" b="b"/>
              <a:pathLst>
                <a:path w="4278" h="4278" extrusionOk="0">
                  <a:moveTo>
                    <a:pt x="1" y="1"/>
                  </a:moveTo>
                  <a:lnTo>
                    <a:pt x="1" y="785"/>
                  </a:lnTo>
                  <a:cubicBezTo>
                    <a:pt x="1924" y="785"/>
                    <a:pt x="3493" y="2354"/>
                    <a:pt x="3493" y="4278"/>
                  </a:cubicBezTo>
                  <a:lnTo>
                    <a:pt x="4278" y="4278"/>
                  </a:lnTo>
                  <a:cubicBezTo>
                    <a:pt x="4278" y="1924"/>
                    <a:pt x="2354" y="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48"/>
            <p:cNvSpPr/>
            <p:nvPr/>
          </p:nvSpPr>
          <p:spPr>
            <a:xfrm>
              <a:off x="-3187668" y="3932859"/>
              <a:ext cx="84609" cy="84609"/>
            </a:xfrm>
            <a:custGeom>
              <a:avLst/>
              <a:gdLst/>
              <a:ahLst/>
              <a:cxnLst/>
              <a:rect l="l" t="t" r="r" b="b"/>
              <a:pathLst>
                <a:path w="2709" h="2709" extrusionOk="0">
                  <a:moveTo>
                    <a:pt x="1" y="1"/>
                  </a:moveTo>
                  <a:lnTo>
                    <a:pt x="1" y="760"/>
                  </a:lnTo>
                  <a:cubicBezTo>
                    <a:pt x="1063" y="760"/>
                    <a:pt x="1949" y="1646"/>
                    <a:pt x="1949" y="2709"/>
                  </a:cubicBezTo>
                  <a:lnTo>
                    <a:pt x="2708" y="2709"/>
                  </a:lnTo>
                  <a:cubicBezTo>
                    <a:pt x="2708" y="1216"/>
                    <a:pt x="1494" y="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48"/>
            <p:cNvSpPr/>
            <p:nvPr/>
          </p:nvSpPr>
          <p:spPr>
            <a:xfrm>
              <a:off x="-3199537" y="3981082"/>
              <a:ext cx="48254" cy="48254"/>
            </a:xfrm>
            <a:custGeom>
              <a:avLst/>
              <a:gdLst/>
              <a:ahLst/>
              <a:cxnLst/>
              <a:rect l="l" t="t" r="r" b="b"/>
              <a:pathLst>
                <a:path w="1545" h="1545" extrusionOk="0">
                  <a:moveTo>
                    <a:pt x="785" y="1"/>
                  </a:moveTo>
                  <a:cubicBezTo>
                    <a:pt x="355" y="1"/>
                    <a:pt x="1" y="355"/>
                    <a:pt x="1" y="785"/>
                  </a:cubicBezTo>
                  <a:cubicBezTo>
                    <a:pt x="1" y="1215"/>
                    <a:pt x="355" y="1544"/>
                    <a:pt x="785" y="1544"/>
                  </a:cubicBezTo>
                  <a:cubicBezTo>
                    <a:pt x="1190" y="1544"/>
                    <a:pt x="1545" y="1215"/>
                    <a:pt x="1545" y="785"/>
                  </a:cubicBezTo>
                  <a:cubicBezTo>
                    <a:pt x="1545" y="355"/>
                    <a:pt x="1190" y="1"/>
                    <a:pt x="7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48"/>
            <p:cNvSpPr/>
            <p:nvPr/>
          </p:nvSpPr>
          <p:spPr>
            <a:xfrm>
              <a:off x="-3393959" y="3981082"/>
              <a:ext cx="267194" cy="268787"/>
            </a:xfrm>
            <a:custGeom>
              <a:avLst/>
              <a:gdLst/>
              <a:ahLst/>
              <a:cxnLst/>
              <a:rect l="l" t="t" r="r" b="b"/>
              <a:pathLst>
                <a:path w="8555" h="8606" extrusionOk="0">
                  <a:moveTo>
                    <a:pt x="4657" y="1544"/>
                  </a:moveTo>
                  <a:lnTo>
                    <a:pt x="4657" y="2329"/>
                  </a:lnTo>
                  <a:lnTo>
                    <a:pt x="5441" y="2329"/>
                  </a:lnTo>
                  <a:lnTo>
                    <a:pt x="5441" y="3113"/>
                  </a:lnTo>
                  <a:lnTo>
                    <a:pt x="4277" y="3113"/>
                  </a:lnTo>
                  <a:cubicBezTo>
                    <a:pt x="4049" y="3113"/>
                    <a:pt x="3898" y="3291"/>
                    <a:pt x="3898" y="3493"/>
                  </a:cubicBezTo>
                  <a:lnTo>
                    <a:pt x="3898" y="3873"/>
                  </a:lnTo>
                  <a:lnTo>
                    <a:pt x="5441" y="3873"/>
                  </a:lnTo>
                  <a:lnTo>
                    <a:pt x="5441" y="5062"/>
                  </a:lnTo>
                  <a:cubicBezTo>
                    <a:pt x="5441" y="5568"/>
                    <a:pt x="5112" y="5973"/>
                    <a:pt x="4657" y="6150"/>
                  </a:cubicBezTo>
                  <a:lnTo>
                    <a:pt x="4657" y="6986"/>
                  </a:lnTo>
                  <a:lnTo>
                    <a:pt x="3898" y="6986"/>
                  </a:lnTo>
                  <a:lnTo>
                    <a:pt x="3898" y="6226"/>
                  </a:lnTo>
                  <a:lnTo>
                    <a:pt x="3113" y="6226"/>
                  </a:lnTo>
                  <a:lnTo>
                    <a:pt x="3113" y="5442"/>
                  </a:lnTo>
                  <a:lnTo>
                    <a:pt x="4277" y="5442"/>
                  </a:lnTo>
                  <a:cubicBezTo>
                    <a:pt x="4505" y="5442"/>
                    <a:pt x="4682" y="5265"/>
                    <a:pt x="4682" y="5062"/>
                  </a:cubicBezTo>
                  <a:lnTo>
                    <a:pt x="4682" y="4657"/>
                  </a:lnTo>
                  <a:lnTo>
                    <a:pt x="3113" y="4657"/>
                  </a:lnTo>
                  <a:lnTo>
                    <a:pt x="3113" y="3493"/>
                  </a:lnTo>
                  <a:cubicBezTo>
                    <a:pt x="3113" y="2987"/>
                    <a:pt x="3442" y="2557"/>
                    <a:pt x="3898" y="2405"/>
                  </a:cubicBezTo>
                  <a:lnTo>
                    <a:pt x="3898" y="1544"/>
                  </a:lnTo>
                  <a:close/>
                  <a:moveTo>
                    <a:pt x="4277" y="1"/>
                  </a:moveTo>
                  <a:cubicBezTo>
                    <a:pt x="1924" y="1"/>
                    <a:pt x="0" y="1924"/>
                    <a:pt x="0" y="4278"/>
                  </a:cubicBezTo>
                  <a:cubicBezTo>
                    <a:pt x="0" y="6631"/>
                    <a:pt x="1924" y="8605"/>
                    <a:pt x="4277" y="8605"/>
                  </a:cubicBezTo>
                  <a:cubicBezTo>
                    <a:pt x="6631" y="8605"/>
                    <a:pt x="8554" y="6631"/>
                    <a:pt x="8554" y="4278"/>
                  </a:cubicBezTo>
                  <a:cubicBezTo>
                    <a:pt x="8554" y="3442"/>
                    <a:pt x="8301" y="2683"/>
                    <a:pt x="7922" y="2025"/>
                  </a:cubicBezTo>
                  <a:cubicBezTo>
                    <a:pt x="7643" y="2228"/>
                    <a:pt x="7339" y="2329"/>
                    <a:pt x="7010" y="2329"/>
                  </a:cubicBezTo>
                  <a:cubicBezTo>
                    <a:pt x="6150" y="2329"/>
                    <a:pt x="5441" y="1646"/>
                    <a:pt x="5441" y="785"/>
                  </a:cubicBezTo>
                  <a:cubicBezTo>
                    <a:pt x="5441" y="583"/>
                    <a:pt x="5492" y="380"/>
                    <a:pt x="5568" y="203"/>
                  </a:cubicBezTo>
                  <a:cubicBezTo>
                    <a:pt x="5163" y="77"/>
                    <a:pt x="4733" y="1"/>
                    <a:pt x="42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65" name="Google Shape;2065;p48"/>
          <p:cNvSpPr/>
          <p:nvPr/>
        </p:nvSpPr>
        <p:spPr>
          <a:xfrm>
            <a:off x="763864" y="1515650"/>
            <a:ext cx="3372300" cy="554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lt1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Сотрудники ЦБ</a:t>
            </a:r>
            <a:endParaRPr sz="2200" dirty="0"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066" name="Google Shape;2066;p48"/>
          <p:cNvSpPr/>
          <p:nvPr/>
        </p:nvSpPr>
        <p:spPr>
          <a:xfrm>
            <a:off x="5007839" y="1515650"/>
            <a:ext cx="3372300" cy="5541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lt1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Зрители в соцсетях</a:t>
            </a:r>
            <a:endParaRPr sz="2200" dirty="0">
              <a:latin typeface="Manrope"/>
              <a:ea typeface="Manrope"/>
              <a:cs typeface="Manrope"/>
              <a:sym typeface="Manrope"/>
            </a:endParaRPr>
          </a:p>
        </p:txBody>
      </p:sp>
      <p:grpSp>
        <p:nvGrpSpPr>
          <p:cNvPr id="58" name="Google Shape;8630;p89">
            <a:extLst>
              <a:ext uri="{FF2B5EF4-FFF2-40B4-BE49-F238E27FC236}">
                <a16:creationId xmlns:a16="http://schemas.microsoft.com/office/drawing/2014/main" id="{955B0D86-0436-4E64-A8C9-CD0BFA715DE0}"/>
              </a:ext>
            </a:extLst>
          </p:cNvPr>
          <p:cNvGrpSpPr/>
          <p:nvPr/>
        </p:nvGrpSpPr>
        <p:grpSpPr>
          <a:xfrm>
            <a:off x="1737550" y="6041863"/>
            <a:ext cx="486353" cy="489281"/>
            <a:chOff x="-55988800" y="3982600"/>
            <a:chExt cx="319025" cy="319025"/>
          </a:xfrm>
          <a:solidFill>
            <a:schemeClr val="bg2">
              <a:lumMod val="75000"/>
            </a:schemeClr>
          </a:solidFill>
        </p:grpSpPr>
        <p:sp>
          <p:nvSpPr>
            <p:cNvPr id="59" name="Google Shape;8631;p89">
              <a:extLst>
                <a:ext uri="{FF2B5EF4-FFF2-40B4-BE49-F238E27FC236}">
                  <a16:creationId xmlns:a16="http://schemas.microsoft.com/office/drawing/2014/main" id="{DE980EC7-265F-4B6C-AB78-D88FBDADFE97}"/>
                </a:ext>
              </a:extLst>
            </p:cNvPr>
            <p:cNvSpPr/>
            <p:nvPr/>
          </p:nvSpPr>
          <p:spPr>
            <a:xfrm>
              <a:off x="-55791875" y="3982600"/>
              <a:ext cx="102400" cy="102425"/>
            </a:xfrm>
            <a:custGeom>
              <a:avLst/>
              <a:gdLst/>
              <a:ahLst/>
              <a:cxnLst/>
              <a:rect l="l" t="t" r="r" b="b"/>
              <a:pathLst>
                <a:path w="4096" h="4097" extrusionOk="0">
                  <a:moveTo>
                    <a:pt x="1859" y="1"/>
                  </a:moveTo>
                  <a:cubicBezTo>
                    <a:pt x="1071" y="1"/>
                    <a:pt x="410" y="379"/>
                    <a:pt x="0" y="977"/>
                  </a:cubicBezTo>
                  <a:cubicBezTo>
                    <a:pt x="1512" y="1450"/>
                    <a:pt x="2647" y="2647"/>
                    <a:pt x="3119" y="4096"/>
                  </a:cubicBezTo>
                  <a:cubicBezTo>
                    <a:pt x="3718" y="3687"/>
                    <a:pt x="4096" y="3025"/>
                    <a:pt x="4096" y="2237"/>
                  </a:cubicBezTo>
                  <a:cubicBezTo>
                    <a:pt x="4096" y="1009"/>
                    <a:pt x="3119" y="1"/>
                    <a:pt x="1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632;p89">
              <a:extLst>
                <a:ext uri="{FF2B5EF4-FFF2-40B4-BE49-F238E27FC236}">
                  <a16:creationId xmlns:a16="http://schemas.microsoft.com/office/drawing/2014/main" id="{6AF7D8AE-277A-4155-85FB-F8CAE8ECDB21}"/>
                </a:ext>
              </a:extLst>
            </p:cNvPr>
            <p:cNvSpPr/>
            <p:nvPr/>
          </p:nvSpPr>
          <p:spPr>
            <a:xfrm>
              <a:off x="-55969100" y="3982600"/>
              <a:ext cx="102400" cy="102425"/>
            </a:xfrm>
            <a:custGeom>
              <a:avLst/>
              <a:gdLst/>
              <a:ahLst/>
              <a:cxnLst/>
              <a:rect l="l" t="t" r="r" b="b"/>
              <a:pathLst>
                <a:path w="4096" h="4097" extrusionOk="0">
                  <a:moveTo>
                    <a:pt x="2269" y="1"/>
                  </a:moveTo>
                  <a:cubicBezTo>
                    <a:pt x="1040" y="1"/>
                    <a:pt x="1" y="977"/>
                    <a:pt x="1" y="2237"/>
                  </a:cubicBezTo>
                  <a:cubicBezTo>
                    <a:pt x="1" y="2994"/>
                    <a:pt x="410" y="3687"/>
                    <a:pt x="1009" y="4096"/>
                  </a:cubicBezTo>
                  <a:cubicBezTo>
                    <a:pt x="1481" y="2647"/>
                    <a:pt x="2647" y="1450"/>
                    <a:pt x="4096" y="977"/>
                  </a:cubicBezTo>
                  <a:cubicBezTo>
                    <a:pt x="3718" y="379"/>
                    <a:pt x="3057" y="1"/>
                    <a:pt x="22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633;p89">
              <a:extLst>
                <a:ext uri="{FF2B5EF4-FFF2-40B4-BE49-F238E27FC236}">
                  <a16:creationId xmlns:a16="http://schemas.microsoft.com/office/drawing/2014/main" id="{463F00F1-466B-476D-9C47-ACE192B28D52}"/>
                </a:ext>
              </a:extLst>
            </p:cNvPr>
            <p:cNvSpPr/>
            <p:nvPr/>
          </p:nvSpPr>
          <p:spPr>
            <a:xfrm>
              <a:off x="-55819450" y="4021200"/>
              <a:ext cx="92950" cy="92175"/>
            </a:xfrm>
            <a:custGeom>
              <a:avLst/>
              <a:gdLst/>
              <a:ahLst/>
              <a:cxnLst/>
              <a:rect l="l" t="t" r="r" b="b"/>
              <a:pathLst>
                <a:path w="3718" h="3687" extrusionOk="0">
                  <a:moveTo>
                    <a:pt x="32" y="0"/>
                  </a:moveTo>
                  <a:lnTo>
                    <a:pt x="32" y="1103"/>
                  </a:lnTo>
                  <a:cubicBezTo>
                    <a:pt x="1" y="2521"/>
                    <a:pt x="1198" y="3686"/>
                    <a:pt x="2615" y="3686"/>
                  </a:cubicBezTo>
                  <a:lnTo>
                    <a:pt x="3718" y="3686"/>
                  </a:lnTo>
                  <a:cubicBezTo>
                    <a:pt x="3529" y="1733"/>
                    <a:pt x="1985" y="158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634;p89">
              <a:extLst>
                <a:ext uri="{FF2B5EF4-FFF2-40B4-BE49-F238E27FC236}">
                  <a16:creationId xmlns:a16="http://schemas.microsoft.com/office/drawing/2014/main" id="{ECEB27C8-7E81-40CA-9F9F-2137332E3B87}"/>
                </a:ext>
              </a:extLst>
            </p:cNvPr>
            <p:cNvSpPr/>
            <p:nvPr/>
          </p:nvSpPr>
          <p:spPr>
            <a:xfrm>
              <a:off x="-55930500" y="4021200"/>
              <a:ext cx="92950" cy="92175"/>
            </a:xfrm>
            <a:custGeom>
              <a:avLst/>
              <a:gdLst/>
              <a:ahLst/>
              <a:cxnLst/>
              <a:rect l="l" t="t" r="r" b="b"/>
              <a:pathLst>
                <a:path w="3718" h="3687" extrusionOk="0">
                  <a:moveTo>
                    <a:pt x="3718" y="0"/>
                  </a:moveTo>
                  <a:cubicBezTo>
                    <a:pt x="1733" y="158"/>
                    <a:pt x="158" y="1733"/>
                    <a:pt x="0" y="3686"/>
                  </a:cubicBezTo>
                  <a:lnTo>
                    <a:pt x="1103" y="3686"/>
                  </a:lnTo>
                  <a:cubicBezTo>
                    <a:pt x="2552" y="3686"/>
                    <a:pt x="3718" y="2521"/>
                    <a:pt x="3718" y="1103"/>
                  </a:cubicBezTo>
                  <a:lnTo>
                    <a:pt x="37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635;p89">
              <a:extLst>
                <a:ext uri="{FF2B5EF4-FFF2-40B4-BE49-F238E27FC236}">
                  <a16:creationId xmlns:a16="http://schemas.microsoft.com/office/drawing/2014/main" id="{E09346A0-8F90-4867-B40E-3400B95BECE5}"/>
                </a:ext>
              </a:extLst>
            </p:cNvPr>
            <p:cNvSpPr/>
            <p:nvPr/>
          </p:nvSpPr>
          <p:spPr>
            <a:xfrm>
              <a:off x="-55988800" y="4086575"/>
              <a:ext cx="319025" cy="215050"/>
            </a:xfrm>
            <a:custGeom>
              <a:avLst/>
              <a:gdLst/>
              <a:ahLst/>
              <a:cxnLst/>
              <a:rect l="l" t="t" r="r" b="b"/>
              <a:pathLst>
                <a:path w="12761" h="8602" extrusionOk="0">
                  <a:moveTo>
                    <a:pt x="4884" y="2584"/>
                  </a:moveTo>
                  <a:cubicBezTo>
                    <a:pt x="5105" y="2584"/>
                    <a:pt x="5262" y="2741"/>
                    <a:pt x="5262" y="2930"/>
                  </a:cubicBezTo>
                  <a:cubicBezTo>
                    <a:pt x="5262" y="3119"/>
                    <a:pt x="5105" y="3277"/>
                    <a:pt x="4884" y="3277"/>
                  </a:cubicBezTo>
                  <a:cubicBezTo>
                    <a:pt x="4695" y="3277"/>
                    <a:pt x="4538" y="3151"/>
                    <a:pt x="4538" y="2930"/>
                  </a:cubicBezTo>
                  <a:cubicBezTo>
                    <a:pt x="4538" y="2741"/>
                    <a:pt x="4695" y="2584"/>
                    <a:pt x="4884" y="2584"/>
                  </a:cubicBezTo>
                  <a:close/>
                  <a:moveTo>
                    <a:pt x="7877" y="2615"/>
                  </a:moveTo>
                  <a:cubicBezTo>
                    <a:pt x="8098" y="2615"/>
                    <a:pt x="8255" y="2773"/>
                    <a:pt x="8255" y="2962"/>
                  </a:cubicBezTo>
                  <a:cubicBezTo>
                    <a:pt x="8287" y="3151"/>
                    <a:pt x="8129" y="3308"/>
                    <a:pt x="7877" y="3308"/>
                  </a:cubicBezTo>
                  <a:cubicBezTo>
                    <a:pt x="7688" y="3308"/>
                    <a:pt x="7531" y="3151"/>
                    <a:pt x="7531" y="2962"/>
                  </a:cubicBezTo>
                  <a:cubicBezTo>
                    <a:pt x="7531" y="2773"/>
                    <a:pt x="7688" y="2615"/>
                    <a:pt x="7877" y="2615"/>
                  </a:cubicBezTo>
                  <a:close/>
                  <a:moveTo>
                    <a:pt x="1104" y="4222"/>
                  </a:moveTo>
                  <a:cubicBezTo>
                    <a:pt x="1387" y="4568"/>
                    <a:pt x="1828" y="4820"/>
                    <a:pt x="2332" y="4820"/>
                  </a:cubicBezTo>
                  <a:cubicBezTo>
                    <a:pt x="2301" y="5199"/>
                    <a:pt x="1954" y="5577"/>
                    <a:pt x="1545" y="5577"/>
                  </a:cubicBezTo>
                  <a:cubicBezTo>
                    <a:pt x="1167" y="5577"/>
                    <a:pt x="789" y="5199"/>
                    <a:pt x="789" y="4820"/>
                  </a:cubicBezTo>
                  <a:cubicBezTo>
                    <a:pt x="789" y="4568"/>
                    <a:pt x="915" y="4348"/>
                    <a:pt x="1104" y="4222"/>
                  </a:cubicBezTo>
                  <a:close/>
                  <a:moveTo>
                    <a:pt x="11721" y="4222"/>
                  </a:moveTo>
                  <a:cubicBezTo>
                    <a:pt x="11910" y="4348"/>
                    <a:pt x="12036" y="4568"/>
                    <a:pt x="12036" y="4820"/>
                  </a:cubicBezTo>
                  <a:cubicBezTo>
                    <a:pt x="12036" y="5199"/>
                    <a:pt x="11721" y="5577"/>
                    <a:pt x="11280" y="5577"/>
                  </a:cubicBezTo>
                  <a:cubicBezTo>
                    <a:pt x="10870" y="5577"/>
                    <a:pt x="10492" y="5199"/>
                    <a:pt x="10492" y="4820"/>
                  </a:cubicBezTo>
                  <a:cubicBezTo>
                    <a:pt x="10965" y="4820"/>
                    <a:pt x="11437" y="4568"/>
                    <a:pt x="11721" y="4222"/>
                  </a:cubicBezTo>
                  <a:close/>
                  <a:moveTo>
                    <a:pt x="7460" y="5143"/>
                  </a:moveTo>
                  <a:cubicBezTo>
                    <a:pt x="7554" y="5143"/>
                    <a:pt x="7641" y="5183"/>
                    <a:pt x="7688" y="5262"/>
                  </a:cubicBezTo>
                  <a:cubicBezTo>
                    <a:pt x="7877" y="5356"/>
                    <a:pt x="7877" y="5608"/>
                    <a:pt x="7720" y="5766"/>
                  </a:cubicBezTo>
                  <a:cubicBezTo>
                    <a:pt x="7373" y="6112"/>
                    <a:pt x="6901" y="6301"/>
                    <a:pt x="6396" y="6301"/>
                  </a:cubicBezTo>
                  <a:cubicBezTo>
                    <a:pt x="5892" y="6301"/>
                    <a:pt x="5420" y="6112"/>
                    <a:pt x="5105" y="5766"/>
                  </a:cubicBezTo>
                  <a:cubicBezTo>
                    <a:pt x="4947" y="5608"/>
                    <a:pt x="4947" y="5356"/>
                    <a:pt x="5105" y="5262"/>
                  </a:cubicBezTo>
                  <a:cubicBezTo>
                    <a:pt x="5184" y="5183"/>
                    <a:pt x="5278" y="5143"/>
                    <a:pt x="5369" y="5143"/>
                  </a:cubicBezTo>
                  <a:cubicBezTo>
                    <a:pt x="5459" y="5143"/>
                    <a:pt x="5546" y="5183"/>
                    <a:pt x="5609" y="5262"/>
                  </a:cubicBezTo>
                  <a:cubicBezTo>
                    <a:pt x="5829" y="5466"/>
                    <a:pt x="6113" y="5569"/>
                    <a:pt x="6396" y="5569"/>
                  </a:cubicBezTo>
                  <a:cubicBezTo>
                    <a:pt x="6680" y="5569"/>
                    <a:pt x="6964" y="5466"/>
                    <a:pt x="7184" y="5262"/>
                  </a:cubicBezTo>
                  <a:cubicBezTo>
                    <a:pt x="7263" y="5183"/>
                    <a:pt x="7365" y="5143"/>
                    <a:pt x="7460" y="5143"/>
                  </a:cubicBezTo>
                  <a:close/>
                  <a:moveTo>
                    <a:pt x="6396" y="0"/>
                  </a:moveTo>
                  <a:cubicBezTo>
                    <a:pt x="5829" y="1071"/>
                    <a:pt x="4695" y="1828"/>
                    <a:pt x="3403" y="1828"/>
                  </a:cubicBezTo>
                  <a:lnTo>
                    <a:pt x="2301" y="1828"/>
                  </a:lnTo>
                  <a:cubicBezTo>
                    <a:pt x="1482" y="1828"/>
                    <a:pt x="757" y="2489"/>
                    <a:pt x="757" y="3308"/>
                  </a:cubicBezTo>
                  <a:lnTo>
                    <a:pt x="757" y="3529"/>
                  </a:lnTo>
                  <a:cubicBezTo>
                    <a:pt x="284" y="3781"/>
                    <a:pt x="1" y="4253"/>
                    <a:pt x="1" y="4820"/>
                  </a:cubicBezTo>
                  <a:cubicBezTo>
                    <a:pt x="1" y="5640"/>
                    <a:pt x="694" y="6301"/>
                    <a:pt x="1513" y="6301"/>
                  </a:cubicBezTo>
                  <a:cubicBezTo>
                    <a:pt x="1891" y="6301"/>
                    <a:pt x="2301" y="6144"/>
                    <a:pt x="2521" y="5923"/>
                  </a:cubicBezTo>
                  <a:cubicBezTo>
                    <a:pt x="3120" y="7467"/>
                    <a:pt x="4632" y="8601"/>
                    <a:pt x="6365" y="8601"/>
                  </a:cubicBezTo>
                  <a:cubicBezTo>
                    <a:pt x="8098" y="8601"/>
                    <a:pt x="9578" y="7467"/>
                    <a:pt x="10177" y="5923"/>
                  </a:cubicBezTo>
                  <a:cubicBezTo>
                    <a:pt x="10461" y="6144"/>
                    <a:pt x="10807" y="6301"/>
                    <a:pt x="11185" y="6301"/>
                  </a:cubicBezTo>
                  <a:cubicBezTo>
                    <a:pt x="12036" y="6301"/>
                    <a:pt x="12697" y="5640"/>
                    <a:pt x="12697" y="4820"/>
                  </a:cubicBezTo>
                  <a:cubicBezTo>
                    <a:pt x="12760" y="4253"/>
                    <a:pt x="12445" y="3749"/>
                    <a:pt x="12036" y="3529"/>
                  </a:cubicBezTo>
                  <a:lnTo>
                    <a:pt x="12036" y="3308"/>
                  </a:lnTo>
                  <a:cubicBezTo>
                    <a:pt x="12036" y="2489"/>
                    <a:pt x="11311" y="1828"/>
                    <a:pt x="10492" y="1828"/>
                  </a:cubicBezTo>
                  <a:lnTo>
                    <a:pt x="9389" y="1828"/>
                  </a:lnTo>
                  <a:cubicBezTo>
                    <a:pt x="8098" y="1828"/>
                    <a:pt x="6932" y="1071"/>
                    <a:pt x="63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" name="Google Shape;8686;p89">
            <a:extLst>
              <a:ext uri="{FF2B5EF4-FFF2-40B4-BE49-F238E27FC236}">
                <a16:creationId xmlns:a16="http://schemas.microsoft.com/office/drawing/2014/main" id="{4380F1BF-B722-4235-80C3-1B4556401710}"/>
              </a:ext>
            </a:extLst>
          </p:cNvPr>
          <p:cNvGrpSpPr/>
          <p:nvPr/>
        </p:nvGrpSpPr>
        <p:grpSpPr>
          <a:xfrm>
            <a:off x="3486364" y="6221307"/>
            <a:ext cx="491351" cy="502691"/>
            <a:chOff x="-55576850" y="3198125"/>
            <a:chExt cx="279625" cy="319025"/>
          </a:xfrm>
          <a:solidFill>
            <a:schemeClr val="bg2">
              <a:lumMod val="75000"/>
            </a:schemeClr>
          </a:solidFill>
        </p:grpSpPr>
        <p:sp>
          <p:nvSpPr>
            <p:cNvPr id="65" name="Google Shape;8687;p89">
              <a:extLst>
                <a:ext uri="{FF2B5EF4-FFF2-40B4-BE49-F238E27FC236}">
                  <a16:creationId xmlns:a16="http://schemas.microsoft.com/office/drawing/2014/main" id="{471B14D4-D53E-4DFD-8CBE-65B0C0B5747D}"/>
                </a:ext>
              </a:extLst>
            </p:cNvPr>
            <p:cNvSpPr/>
            <p:nvPr/>
          </p:nvSpPr>
          <p:spPr>
            <a:xfrm>
              <a:off x="-55576850" y="3335975"/>
              <a:ext cx="18900" cy="63825"/>
            </a:xfrm>
            <a:custGeom>
              <a:avLst/>
              <a:gdLst/>
              <a:ahLst/>
              <a:cxnLst/>
              <a:rect l="l" t="t" r="r" b="b"/>
              <a:pathLst>
                <a:path w="756" h="2553" extrusionOk="0">
                  <a:moveTo>
                    <a:pt x="756" y="0"/>
                  </a:moveTo>
                  <a:cubicBezTo>
                    <a:pt x="315" y="221"/>
                    <a:pt x="0" y="693"/>
                    <a:pt x="0" y="1260"/>
                  </a:cubicBezTo>
                  <a:cubicBezTo>
                    <a:pt x="0" y="1796"/>
                    <a:pt x="315" y="2269"/>
                    <a:pt x="756" y="2552"/>
                  </a:cubicBezTo>
                  <a:lnTo>
                    <a:pt x="7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688;p89">
              <a:extLst>
                <a:ext uri="{FF2B5EF4-FFF2-40B4-BE49-F238E27FC236}">
                  <a16:creationId xmlns:a16="http://schemas.microsoft.com/office/drawing/2014/main" id="{48945D12-DEDB-4AD4-BBF9-7B28C72E8653}"/>
                </a:ext>
              </a:extLst>
            </p:cNvPr>
            <p:cNvSpPr/>
            <p:nvPr/>
          </p:nvSpPr>
          <p:spPr>
            <a:xfrm>
              <a:off x="-55539850" y="3198125"/>
              <a:ext cx="206375" cy="99275"/>
            </a:xfrm>
            <a:custGeom>
              <a:avLst/>
              <a:gdLst/>
              <a:ahLst/>
              <a:cxnLst/>
              <a:rect l="l" t="t" r="r" b="b"/>
              <a:pathLst>
                <a:path w="8255" h="3971" extrusionOk="0">
                  <a:moveTo>
                    <a:pt x="2616" y="1"/>
                  </a:moveTo>
                  <a:cubicBezTo>
                    <a:pt x="2348" y="1"/>
                    <a:pt x="2080" y="95"/>
                    <a:pt x="1860" y="284"/>
                  </a:cubicBezTo>
                  <a:cubicBezTo>
                    <a:pt x="1671" y="95"/>
                    <a:pt x="1387" y="32"/>
                    <a:pt x="1103" y="32"/>
                  </a:cubicBezTo>
                  <a:cubicBezTo>
                    <a:pt x="473" y="32"/>
                    <a:pt x="1" y="536"/>
                    <a:pt x="1" y="1135"/>
                  </a:cubicBezTo>
                  <a:lnTo>
                    <a:pt x="1" y="3970"/>
                  </a:lnTo>
                  <a:lnTo>
                    <a:pt x="1639" y="2364"/>
                  </a:lnTo>
                  <a:cubicBezTo>
                    <a:pt x="1715" y="2287"/>
                    <a:pt x="1815" y="2246"/>
                    <a:pt x="1916" y="2246"/>
                  </a:cubicBezTo>
                  <a:cubicBezTo>
                    <a:pt x="1982" y="2246"/>
                    <a:pt x="2049" y="2263"/>
                    <a:pt x="2112" y="2301"/>
                  </a:cubicBezTo>
                  <a:cubicBezTo>
                    <a:pt x="2726" y="2726"/>
                    <a:pt x="3435" y="2939"/>
                    <a:pt x="4144" y="2939"/>
                  </a:cubicBezTo>
                  <a:cubicBezTo>
                    <a:pt x="4853" y="2939"/>
                    <a:pt x="5561" y="2726"/>
                    <a:pt x="6176" y="2301"/>
                  </a:cubicBezTo>
                  <a:cubicBezTo>
                    <a:pt x="6225" y="2263"/>
                    <a:pt x="6290" y="2246"/>
                    <a:pt x="6355" y="2246"/>
                  </a:cubicBezTo>
                  <a:cubicBezTo>
                    <a:pt x="6456" y="2246"/>
                    <a:pt x="6560" y="2287"/>
                    <a:pt x="6617" y="2364"/>
                  </a:cubicBezTo>
                  <a:lnTo>
                    <a:pt x="8255" y="3970"/>
                  </a:lnTo>
                  <a:lnTo>
                    <a:pt x="8255" y="1135"/>
                  </a:lnTo>
                  <a:cubicBezTo>
                    <a:pt x="8192" y="536"/>
                    <a:pt x="7719" y="32"/>
                    <a:pt x="7089" y="32"/>
                  </a:cubicBezTo>
                  <a:cubicBezTo>
                    <a:pt x="6837" y="32"/>
                    <a:pt x="6554" y="158"/>
                    <a:pt x="6365" y="284"/>
                  </a:cubicBezTo>
                  <a:cubicBezTo>
                    <a:pt x="6144" y="95"/>
                    <a:pt x="5876" y="1"/>
                    <a:pt x="5609" y="1"/>
                  </a:cubicBezTo>
                  <a:cubicBezTo>
                    <a:pt x="5341" y="1"/>
                    <a:pt x="5073" y="95"/>
                    <a:pt x="4853" y="284"/>
                  </a:cubicBezTo>
                  <a:cubicBezTo>
                    <a:pt x="4632" y="95"/>
                    <a:pt x="4372" y="1"/>
                    <a:pt x="4112" y="1"/>
                  </a:cubicBezTo>
                  <a:cubicBezTo>
                    <a:pt x="3852" y="1"/>
                    <a:pt x="3592" y="95"/>
                    <a:pt x="3372" y="284"/>
                  </a:cubicBezTo>
                  <a:cubicBezTo>
                    <a:pt x="3151" y="95"/>
                    <a:pt x="2883" y="1"/>
                    <a:pt x="26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689;p89">
              <a:extLst>
                <a:ext uri="{FF2B5EF4-FFF2-40B4-BE49-F238E27FC236}">
                  <a16:creationId xmlns:a16="http://schemas.microsoft.com/office/drawing/2014/main" id="{F8641A46-B8E8-4502-A8E7-452D18DD25F8}"/>
                </a:ext>
              </a:extLst>
            </p:cNvPr>
            <p:cNvSpPr/>
            <p:nvPr/>
          </p:nvSpPr>
          <p:spPr>
            <a:xfrm>
              <a:off x="-55539850" y="3275325"/>
              <a:ext cx="204800" cy="241825"/>
            </a:xfrm>
            <a:custGeom>
              <a:avLst/>
              <a:gdLst/>
              <a:ahLst/>
              <a:cxnLst/>
              <a:rect l="l" t="t" r="r" b="b"/>
              <a:pathLst>
                <a:path w="8192" h="9673" extrusionOk="0">
                  <a:moveTo>
                    <a:pt x="2616" y="2962"/>
                  </a:moveTo>
                  <a:cubicBezTo>
                    <a:pt x="2805" y="2962"/>
                    <a:pt x="2962" y="3119"/>
                    <a:pt x="2962" y="3308"/>
                  </a:cubicBezTo>
                  <a:cubicBezTo>
                    <a:pt x="2962" y="3529"/>
                    <a:pt x="2805" y="3686"/>
                    <a:pt x="2616" y="3686"/>
                  </a:cubicBezTo>
                  <a:cubicBezTo>
                    <a:pt x="2427" y="3686"/>
                    <a:pt x="2269" y="3560"/>
                    <a:pt x="2269" y="3308"/>
                  </a:cubicBezTo>
                  <a:cubicBezTo>
                    <a:pt x="2269" y="3119"/>
                    <a:pt x="2427" y="2962"/>
                    <a:pt x="2616" y="2962"/>
                  </a:cubicBezTo>
                  <a:close/>
                  <a:moveTo>
                    <a:pt x="5609" y="2993"/>
                  </a:moveTo>
                  <a:cubicBezTo>
                    <a:pt x="5798" y="2993"/>
                    <a:pt x="5955" y="3151"/>
                    <a:pt x="5955" y="3371"/>
                  </a:cubicBezTo>
                  <a:cubicBezTo>
                    <a:pt x="5987" y="3560"/>
                    <a:pt x="5798" y="3718"/>
                    <a:pt x="5609" y="3718"/>
                  </a:cubicBezTo>
                  <a:cubicBezTo>
                    <a:pt x="5420" y="3718"/>
                    <a:pt x="5262" y="3560"/>
                    <a:pt x="5262" y="3371"/>
                  </a:cubicBezTo>
                  <a:cubicBezTo>
                    <a:pt x="5262" y="3151"/>
                    <a:pt x="5420" y="2993"/>
                    <a:pt x="5609" y="2993"/>
                  </a:cubicBezTo>
                  <a:close/>
                  <a:moveTo>
                    <a:pt x="5164" y="6278"/>
                  </a:moveTo>
                  <a:cubicBezTo>
                    <a:pt x="5262" y="6278"/>
                    <a:pt x="5357" y="6317"/>
                    <a:pt x="5420" y="6396"/>
                  </a:cubicBezTo>
                  <a:cubicBezTo>
                    <a:pt x="5577" y="6522"/>
                    <a:pt x="5577" y="6742"/>
                    <a:pt x="5451" y="6900"/>
                  </a:cubicBezTo>
                  <a:cubicBezTo>
                    <a:pt x="5105" y="7246"/>
                    <a:pt x="4632" y="7435"/>
                    <a:pt x="4096" y="7435"/>
                  </a:cubicBezTo>
                  <a:cubicBezTo>
                    <a:pt x="3592" y="7435"/>
                    <a:pt x="3120" y="7246"/>
                    <a:pt x="2805" y="6900"/>
                  </a:cubicBezTo>
                  <a:cubicBezTo>
                    <a:pt x="2647" y="6742"/>
                    <a:pt x="2647" y="6522"/>
                    <a:pt x="2805" y="6396"/>
                  </a:cubicBezTo>
                  <a:cubicBezTo>
                    <a:pt x="2883" y="6317"/>
                    <a:pt x="2986" y="6278"/>
                    <a:pt x="3080" y="6278"/>
                  </a:cubicBezTo>
                  <a:cubicBezTo>
                    <a:pt x="3175" y="6278"/>
                    <a:pt x="3262" y="6317"/>
                    <a:pt x="3309" y="6396"/>
                  </a:cubicBezTo>
                  <a:cubicBezTo>
                    <a:pt x="3529" y="6616"/>
                    <a:pt x="3821" y="6727"/>
                    <a:pt x="4108" y="6727"/>
                  </a:cubicBezTo>
                  <a:cubicBezTo>
                    <a:pt x="4396" y="6727"/>
                    <a:pt x="4679" y="6616"/>
                    <a:pt x="4884" y="6396"/>
                  </a:cubicBezTo>
                  <a:cubicBezTo>
                    <a:pt x="4963" y="6317"/>
                    <a:pt x="5065" y="6278"/>
                    <a:pt x="5164" y="6278"/>
                  </a:cubicBezTo>
                  <a:close/>
                  <a:moveTo>
                    <a:pt x="1954" y="0"/>
                  </a:moveTo>
                  <a:lnTo>
                    <a:pt x="1" y="1954"/>
                  </a:lnTo>
                  <a:lnTo>
                    <a:pt x="1" y="5577"/>
                  </a:lnTo>
                  <a:cubicBezTo>
                    <a:pt x="1" y="7813"/>
                    <a:pt x="1860" y="9672"/>
                    <a:pt x="4096" y="9672"/>
                  </a:cubicBezTo>
                  <a:cubicBezTo>
                    <a:pt x="6365" y="9672"/>
                    <a:pt x="8192" y="7813"/>
                    <a:pt x="8192" y="5577"/>
                  </a:cubicBezTo>
                  <a:lnTo>
                    <a:pt x="8192" y="1954"/>
                  </a:lnTo>
                  <a:lnTo>
                    <a:pt x="6270" y="0"/>
                  </a:lnTo>
                  <a:cubicBezTo>
                    <a:pt x="5609" y="394"/>
                    <a:pt x="4860" y="591"/>
                    <a:pt x="4112" y="591"/>
                  </a:cubicBezTo>
                  <a:cubicBezTo>
                    <a:pt x="3364" y="591"/>
                    <a:pt x="2616" y="394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690;p89">
              <a:extLst>
                <a:ext uri="{FF2B5EF4-FFF2-40B4-BE49-F238E27FC236}">
                  <a16:creationId xmlns:a16="http://schemas.microsoft.com/office/drawing/2014/main" id="{BFCB13E7-F005-4A1D-A48F-B762CE7F446C}"/>
                </a:ext>
              </a:extLst>
            </p:cNvPr>
            <p:cNvSpPr/>
            <p:nvPr/>
          </p:nvSpPr>
          <p:spPr>
            <a:xfrm>
              <a:off x="-55316150" y="3335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0" y="0"/>
                  </a:moveTo>
                  <a:lnTo>
                    <a:pt x="0" y="2552"/>
                  </a:lnTo>
                  <a:cubicBezTo>
                    <a:pt x="441" y="2269"/>
                    <a:pt x="756" y="1796"/>
                    <a:pt x="756" y="1260"/>
                  </a:cubicBezTo>
                  <a:cubicBezTo>
                    <a:pt x="756" y="693"/>
                    <a:pt x="473" y="22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8696;p89">
            <a:extLst>
              <a:ext uri="{FF2B5EF4-FFF2-40B4-BE49-F238E27FC236}">
                <a16:creationId xmlns:a16="http://schemas.microsoft.com/office/drawing/2014/main" id="{5426616C-4B62-45B8-9113-91513C65A084}"/>
              </a:ext>
            </a:extLst>
          </p:cNvPr>
          <p:cNvGrpSpPr/>
          <p:nvPr/>
        </p:nvGrpSpPr>
        <p:grpSpPr>
          <a:xfrm>
            <a:off x="3930645" y="6112031"/>
            <a:ext cx="560657" cy="498837"/>
            <a:chOff x="-55595775" y="3982375"/>
            <a:chExt cx="319025" cy="319250"/>
          </a:xfrm>
          <a:solidFill>
            <a:schemeClr val="bg2">
              <a:lumMod val="75000"/>
            </a:schemeClr>
          </a:solidFill>
        </p:grpSpPr>
        <p:sp>
          <p:nvSpPr>
            <p:cNvPr id="75" name="Google Shape;8697;p89">
              <a:extLst>
                <a:ext uri="{FF2B5EF4-FFF2-40B4-BE49-F238E27FC236}">
                  <a16:creationId xmlns:a16="http://schemas.microsoft.com/office/drawing/2014/main" id="{7D0E9FB6-BA0B-4B85-A1E7-420C6D01412C}"/>
                </a:ext>
              </a:extLst>
            </p:cNvPr>
            <p:cNvSpPr/>
            <p:nvPr/>
          </p:nvSpPr>
          <p:spPr>
            <a:xfrm>
              <a:off x="-55441400" y="3982375"/>
              <a:ext cx="125250" cy="145175"/>
            </a:xfrm>
            <a:custGeom>
              <a:avLst/>
              <a:gdLst/>
              <a:ahLst/>
              <a:cxnLst/>
              <a:rect l="l" t="t" r="r" b="b"/>
              <a:pathLst>
                <a:path w="5010" h="5807" extrusionOk="0">
                  <a:moveTo>
                    <a:pt x="2038" y="1"/>
                  </a:moveTo>
                  <a:cubicBezTo>
                    <a:pt x="1277" y="1"/>
                    <a:pt x="574" y="302"/>
                    <a:pt x="1" y="797"/>
                  </a:cubicBezTo>
                  <a:cubicBezTo>
                    <a:pt x="2332" y="1081"/>
                    <a:pt x="4160" y="3003"/>
                    <a:pt x="4254" y="5365"/>
                  </a:cubicBezTo>
                  <a:cubicBezTo>
                    <a:pt x="4538" y="5491"/>
                    <a:pt x="4821" y="5586"/>
                    <a:pt x="5010" y="5807"/>
                  </a:cubicBezTo>
                  <a:lnTo>
                    <a:pt x="5010" y="3066"/>
                  </a:lnTo>
                  <a:cubicBezTo>
                    <a:pt x="5010" y="1585"/>
                    <a:pt x="3939" y="293"/>
                    <a:pt x="2521" y="41"/>
                  </a:cubicBezTo>
                  <a:cubicBezTo>
                    <a:pt x="2358" y="14"/>
                    <a:pt x="2197" y="1"/>
                    <a:pt x="20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698;p89">
              <a:extLst>
                <a:ext uri="{FF2B5EF4-FFF2-40B4-BE49-F238E27FC236}">
                  <a16:creationId xmlns:a16="http://schemas.microsoft.com/office/drawing/2014/main" id="{355A4635-22B8-423F-BE34-BF4B65E07AE6}"/>
                </a:ext>
              </a:extLst>
            </p:cNvPr>
            <p:cNvSpPr/>
            <p:nvPr/>
          </p:nvSpPr>
          <p:spPr>
            <a:xfrm>
              <a:off x="-55343725" y="4203125"/>
              <a:ext cx="66975" cy="41000"/>
            </a:xfrm>
            <a:custGeom>
              <a:avLst/>
              <a:gdLst/>
              <a:ahLst/>
              <a:cxnLst/>
              <a:rect l="l" t="t" r="r" b="b"/>
              <a:pathLst>
                <a:path w="2679" h="1640" extrusionOk="0">
                  <a:moveTo>
                    <a:pt x="1418" y="1"/>
                  </a:moveTo>
                  <a:cubicBezTo>
                    <a:pt x="1135" y="379"/>
                    <a:pt x="757" y="663"/>
                    <a:pt x="284" y="789"/>
                  </a:cubicBezTo>
                  <a:cubicBezTo>
                    <a:pt x="190" y="1072"/>
                    <a:pt x="127" y="1387"/>
                    <a:pt x="1" y="1639"/>
                  </a:cubicBezTo>
                  <a:lnTo>
                    <a:pt x="2300" y="1639"/>
                  </a:lnTo>
                  <a:cubicBezTo>
                    <a:pt x="2458" y="1639"/>
                    <a:pt x="2615" y="1545"/>
                    <a:pt x="2647" y="1387"/>
                  </a:cubicBezTo>
                  <a:cubicBezTo>
                    <a:pt x="2678" y="1167"/>
                    <a:pt x="2615" y="1009"/>
                    <a:pt x="2458" y="946"/>
                  </a:cubicBezTo>
                  <a:cubicBezTo>
                    <a:pt x="2017" y="757"/>
                    <a:pt x="1670" y="379"/>
                    <a:pt x="1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699;p89">
              <a:extLst>
                <a:ext uri="{FF2B5EF4-FFF2-40B4-BE49-F238E27FC236}">
                  <a16:creationId xmlns:a16="http://schemas.microsoft.com/office/drawing/2014/main" id="{48D44BED-D59E-4CB1-9878-235CE720310E}"/>
                </a:ext>
              </a:extLst>
            </p:cNvPr>
            <p:cNvSpPr/>
            <p:nvPr/>
          </p:nvSpPr>
          <p:spPr>
            <a:xfrm>
              <a:off x="-55557950" y="4019625"/>
              <a:ext cx="147300" cy="94525"/>
            </a:xfrm>
            <a:custGeom>
              <a:avLst/>
              <a:gdLst/>
              <a:ahLst/>
              <a:cxnLst/>
              <a:rect l="l" t="t" r="r" b="b"/>
              <a:pathLst>
                <a:path w="5892" h="3781" extrusionOk="0">
                  <a:moveTo>
                    <a:pt x="4064" y="0"/>
                  </a:moveTo>
                  <a:cubicBezTo>
                    <a:pt x="1922" y="63"/>
                    <a:pt x="189" y="1702"/>
                    <a:pt x="0" y="3781"/>
                  </a:cubicBezTo>
                  <a:lnTo>
                    <a:pt x="2584" y="3749"/>
                  </a:lnTo>
                  <a:cubicBezTo>
                    <a:pt x="3938" y="3749"/>
                    <a:pt x="5135" y="2930"/>
                    <a:pt x="5671" y="1670"/>
                  </a:cubicBezTo>
                  <a:cubicBezTo>
                    <a:pt x="5829" y="1261"/>
                    <a:pt x="5892" y="882"/>
                    <a:pt x="5892" y="441"/>
                  </a:cubicBezTo>
                  <a:cubicBezTo>
                    <a:pt x="5356" y="158"/>
                    <a:pt x="4726" y="0"/>
                    <a:pt x="40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700;p89">
              <a:extLst>
                <a:ext uri="{FF2B5EF4-FFF2-40B4-BE49-F238E27FC236}">
                  <a16:creationId xmlns:a16="http://schemas.microsoft.com/office/drawing/2014/main" id="{B558B6AD-1D37-4523-90E7-C866C701385C}"/>
                </a:ext>
              </a:extLst>
            </p:cNvPr>
            <p:cNvSpPr/>
            <p:nvPr/>
          </p:nvSpPr>
          <p:spPr>
            <a:xfrm>
              <a:off x="-55557950" y="4042450"/>
              <a:ext cx="206375" cy="259175"/>
            </a:xfrm>
            <a:custGeom>
              <a:avLst/>
              <a:gdLst/>
              <a:ahLst/>
              <a:cxnLst/>
              <a:rect l="l" t="t" r="r" b="b"/>
              <a:pathLst>
                <a:path w="8255" h="10367" extrusionOk="0">
                  <a:moveTo>
                    <a:pt x="2584" y="4349"/>
                  </a:moveTo>
                  <a:cubicBezTo>
                    <a:pt x="2773" y="4349"/>
                    <a:pt x="2993" y="4475"/>
                    <a:pt x="2993" y="4695"/>
                  </a:cubicBezTo>
                  <a:cubicBezTo>
                    <a:pt x="2993" y="4884"/>
                    <a:pt x="2836" y="5073"/>
                    <a:pt x="2615" y="5073"/>
                  </a:cubicBezTo>
                  <a:cubicBezTo>
                    <a:pt x="2395" y="5073"/>
                    <a:pt x="2237" y="4916"/>
                    <a:pt x="2237" y="4727"/>
                  </a:cubicBezTo>
                  <a:cubicBezTo>
                    <a:pt x="2237" y="4538"/>
                    <a:pt x="2395" y="4349"/>
                    <a:pt x="2584" y="4349"/>
                  </a:cubicBezTo>
                  <a:close/>
                  <a:moveTo>
                    <a:pt x="5545" y="4349"/>
                  </a:moveTo>
                  <a:cubicBezTo>
                    <a:pt x="5734" y="4349"/>
                    <a:pt x="5923" y="4506"/>
                    <a:pt x="5923" y="4695"/>
                  </a:cubicBezTo>
                  <a:cubicBezTo>
                    <a:pt x="5986" y="4884"/>
                    <a:pt x="5829" y="5042"/>
                    <a:pt x="5577" y="5073"/>
                  </a:cubicBezTo>
                  <a:cubicBezTo>
                    <a:pt x="5388" y="5073"/>
                    <a:pt x="5198" y="4916"/>
                    <a:pt x="5198" y="4727"/>
                  </a:cubicBezTo>
                  <a:cubicBezTo>
                    <a:pt x="5198" y="4538"/>
                    <a:pt x="5356" y="4349"/>
                    <a:pt x="5545" y="4349"/>
                  </a:cubicBezTo>
                  <a:close/>
                  <a:moveTo>
                    <a:pt x="5191" y="6908"/>
                  </a:moveTo>
                  <a:cubicBezTo>
                    <a:pt x="5285" y="6908"/>
                    <a:pt x="5372" y="6948"/>
                    <a:pt x="5419" y="7027"/>
                  </a:cubicBezTo>
                  <a:cubicBezTo>
                    <a:pt x="5577" y="7121"/>
                    <a:pt x="5577" y="7373"/>
                    <a:pt x="5451" y="7531"/>
                  </a:cubicBezTo>
                  <a:cubicBezTo>
                    <a:pt x="5104" y="7877"/>
                    <a:pt x="4631" y="8066"/>
                    <a:pt x="4159" y="8066"/>
                  </a:cubicBezTo>
                  <a:cubicBezTo>
                    <a:pt x="3655" y="8066"/>
                    <a:pt x="3182" y="7877"/>
                    <a:pt x="2836" y="7531"/>
                  </a:cubicBezTo>
                  <a:cubicBezTo>
                    <a:pt x="2678" y="7373"/>
                    <a:pt x="2678" y="7121"/>
                    <a:pt x="2836" y="7027"/>
                  </a:cubicBezTo>
                  <a:cubicBezTo>
                    <a:pt x="2914" y="6948"/>
                    <a:pt x="3009" y="6908"/>
                    <a:pt x="3099" y="6908"/>
                  </a:cubicBezTo>
                  <a:cubicBezTo>
                    <a:pt x="3190" y="6908"/>
                    <a:pt x="3277" y="6948"/>
                    <a:pt x="3340" y="7027"/>
                  </a:cubicBezTo>
                  <a:cubicBezTo>
                    <a:pt x="3556" y="7227"/>
                    <a:pt x="3848" y="7322"/>
                    <a:pt x="4133" y="7322"/>
                  </a:cubicBezTo>
                  <a:cubicBezTo>
                    <a:pt x="4431" y="7322"/>
                    <a:pt x="4722" y="7219"/>
                    <a:pt x="4915" y="7027"/>
                  </a:cubicBezTo>
                  <a:cubicBezTo>
                    <a:pt x="4994" y="6948"/>
                    <a:pt x="5096" y="6908"/>
                    <a:pt x="5191" y="6908"/>
                  </a:cubicBezTo>
                  <a:close/>
                  <a:moveTo>
                    <a:pt x="6616" y="1"/>
                  </a:moveTo>
                  <a:cubicBezTo>
                    <a:pt x="6553" y="348"/>
                    <a:pt x="6490" y="726"/>
                    <a:pt x="6333" y="1072"/>
                  </a:cubicBezTo>
                  <a:cubicBezTo>
                    <a:pt x="5703" y="2584"/>
                    <a:pt x="4253" y="3624"/>
                    <a:pt x="2584" y="3624"/>
                  </a:cubicBezTo>
                  <a:lnTo>
                    <a:pt x="0" y="3656"/>
                  </a:lnTo>
                  <a:lnTo>
                    <a:pt x="32" y="6302"/>
                  </a:lnTo>
                  <a:cubicBezTo>
                    <a:pt x="63" y="8520"/>
                    <a:pt x="1891" y="10366"/>
                    <a:pt x="4103" y="10366"/>
                  </a:cubicBezTo>
                  <a:cubicBezTo>
                    <a:pt x="4121" y="10366"/>
                    <a:pt x="4140" y="10366"/>
                    <a:pt x="4159" y="10366"/>
                  </a:cubicBezTo>
                  <a:cubicBezTo>
                    <a:pt x="6396" y="10335"/>
                    <a:pt x="8254" y="8476"/>
                    <a:pt x="8223" y="6239"/>
                  </a:cubicBezTo>
                  <a:lnTo>
                    <a:pt x="8191" y="3246"/>
                  </a:lnTo>
                  <a:cubicBezTo>
                    <a:pt x="8191" y="1891"/>
                    <a:pt x="7561" y="757"/>
                    <a:pt x="66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701;p89">
              <a:extLst>
                <a:ext uri="{FF2B5EF4-FFF2-40B4-BE49-F238E27FC236}">
                  <a16:creationId xmlns:a16="http://schemas.microsoft.com/office/drawing/2014/main" id="{3E9CB63D-47C7-4225-B25C-1BB48CAFD984}"/>
                </a:ext>
              </a:extLst>
            </p:cNvPr>
            <p:cNvSpPr/>
            <p:nvPr/>
          </p:nvSpPr>
          <p:spPr>
            <a:xfrm>
              <a:off x="-55335050" y="4136200"/>
              <a:ext cx="18900" cy="64600"/>
            </a:xfrm>
            <a:custGeom>
              <a:avLst/>
              <a:gdLst/>
              <a:ahLst/>
              <a:cxnLst/>
              <a:rect l="l" t="t" r="r" b="b"/>
              <a:pathLst>
                <a:path w="756" h="2584" extrusionOk="0">
                  <a:moveTo>
                    <a:pt x="0" y="0"/>
                  </a:moveTo>
                  <a:lnTo>
                    <a:pt x="0" y="2426"/>
                  </a:lnTo>
                  <a:lnTo>
                    <a:pt x="0" y="2583"/>
                  </a:lnTo>
                  <a:cubicBezTo>
                    <a:pt x="441" y="2331"/>
                    <a:pt x="756" y="1859"/>
                    <a:pt x="756" y="1292"/>
                  </a:cubicBezTo>
                  <a:cubicBezTo>
                    <a:pt x="756" y="756"/>
                    <a:pt x="441" y="28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702;p89">
              <a:extLst>
                <a:ext uri="{FF2B5EF4-FFF2-40B4-BE49-F238E27FC236}">
                  <a16:creationId xmlns:a16="http://schemas.microsoft.com/office/drawing/2014/main" id="{CFC33E11-AEF7-4008-BE22-55AA3803A11B}"/>
                </a:ext>
              </a:extLst>
            </p:cNvPr>
            <p:cNvSpPr/>
            <p:nvPr/>
          </p:nvSpPr>
          <p:spPr>
            <a:xfrm>
              <a:off x="-55595775" y="4136975"/>
              <a:ext cx="18925" cy="65400"/>
            </a:xfrm>
            <a:custGeom>
              <a:avLst/>
              <a:gdLst/>
              <a:ahLst/>
              <a:cxnLst/>
              <a:rect l="l" t="t" r="r" b="b"/>
              <a:pathLst>
                <a:path w="757" h="2616" extrusionOk="0">
                  <a:moveTo>
                    <a:pt x="757" y="1"/>
                  </a:moveTo>
                  <a:cubicBezTo>
                    <a:pt x="284" y="284"/>
                    <a:pt x="1" y="757"/>
                    <a:pt x="1" y="1292"/>
                  </a:cubicBezTo>
                  <a:cubicBezTo>
                    <a:pt x="1" y="1859"/>
                    <a:pt x="316" y="2332"/>
                    <a:pt x="757" y="2615"/>
                  </a:cubicBezTo>
                  <a:lnTo>
                    <a:pt x="75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" name="Google Shape;8739;p89">
            <a:extLst>
              <a:ext uri="{FF2B5EF4-FFF2-40B4-BE49-F238E27FC236}">
                <a16:creationId xmlns:a16="http://schemas.microsoft.com/office/drawing/2014/main" id="{7250DBC3-20CC-4B84-8790-7D10CACA0813}"/>
              </a:ext>
            </a:extLst>
          </p:cNvPr>
          <p:cNvGrpSpPr/>
          <p:nvPr/>
        </p:nvGrpSpPr>
        <p:grpSpPr>
          <a:xfrm>
            <a:off x="2821319" y="5895350"/>
            <a:ext cx="560657" cy="525570"/>
            <a:chOff x="-55202750" y="3198925"/>
            <a:chExt cx="318225" cy="316650"/>
          </a:xfrm>
          <a:solidFill>
            <a:schemeClr val="bg2">
              <a:lumMod val="75000"/>
            </a:schemeClr>
          </a:solidFill>
        </p:grpSpPr>
        <p:sp>
          <p:nvSpPr>
            <p:cNvPr id="82" name="Google Shape;8740;p89">
              <a:extLst>
                <a:ext uri="{FF2B5EF4-FFF2-40B4-BE49-F238E27FC236}">
                  <a16:creationId xmlns:a16="http://schemas.microsoft.com/office/drawing/2014/main" id="{1DDFDF52-732A-4236-92B5-C4B9E994A826}"/>
                </a:ext>
              </a:extLst>
            </p:cNvPr>
            <p:cNvSpPr/>
            <p:nvPr/>
          </p:nvSpPr>
          <p:spPr>
            <a:xfrm>
              <a:off x="-55130275" y="3293425"/>
              <a:ext cx="167775" cy="168575"/>
            </a:xfrm>
            <a:custGeom>
              <a:avLst/>
              <a:gdLst/>
              <a:ahLst/>
              <a:cxnLst/>
              <a:rect l="l" t="t" r="r" b="b"/>
              <a:pathLst>
                <a:path w="6711" h="6743" extrusionOk="0">
                  <a:moveTo>
                    <a:pt x="1891" y="2238"/>
                  </a:moveTo>
                  <a:cubicBezTo>
                    <a:pt x="2111" y="2238"/>
                    <a:pt x="2269" y="2395"/>
                    <a:pt x="2269" y="2584"/>
                  </a:cubicBezTo>
                  <a:cubicBezTo>
                    <a:pt x="2269" y="2805"/>
                    <a:pt x="2111" y="2962"/>
                    <a:pt x="1891" y="2962"/>
                  </a:cubicBezTo>
                  <a:cubicBezTo>
                    <a:pt x="1702" y="2962"/>
                    <a:pt x="1544" y="2836"/>
                    <a:pt x="1544" y="2584"/>
                  </a:cubicBezTo>
                  <a:cubicBezTo>
                    <a:pt x="1544" y="2395"/>
                    <a:pt x="1702" y="2238"/>
                    <a:pt x="1891" y="2238"/>
                  </a:cubicBezTo>
                  <a:close/>
                  <a:moveTo>
                    <a:pt x="4884" y="2269"/>
                  </a:moveTo>
                  <a:cubicBezTo>
                    <a:pt x="5104" y="2269"/>
                    <a:pt x="5262" y="2427"/>
                    <a:pt x="5262" y="2647"/>
                  </a:cubicBezTo>
                  <a:cubicBezTo>
                    <a:pt x="5262" y="2836"/>
                    <a:pt x="5104" y="2994"/>
                    <a:pt x="4884" y="2994"/>
                  </a:cubicBezTo>
                  <a:cubicBezTo>
                    <a:pt x="4695" y="2994"/>
                    <a:pt x="4537" y="2836"/>
                    <a:pt x="4537" y="2647"/>
                  </a:cubicBezTo>
                  <a:cubicBezTo>
                    <a:pt x="4537" y="2427"/>
                    <a:pt x="4695" y="2269"/>
                    <a:pt x="4884" y="2269"/>
                  </a:cubicBezTo>
                  <a:close/>
                  <a:moveTo>
                    <a:pt x="4454" y="4798"/>
                  </a:moveTo>
                  <a:cubicBezTo>
                    <a:pt x="4545" y="4798"/>
                    <a:pt x="4632" y="4837"/>
                    <a:pt x="4695" y="4916"/>
                  </a:cubicBezTo>
                  <a:cubicBezTo>
                    <a:pt x="4852" y="5042"/>
                    <a:pt x="4852" y="5262"/>
                    <a:pt x="4726" y="5420"/>
                  </a:cubicBezTo>
                  <a:cubicBezTo>
                    <a:pt x="4380" y="5798"/>
                    <a:pt x="3907" y="5987"/>
                    <a:pt x="3403" y="5987"/>
                  </a:cubicBezTo>
                  <a:cubicBezTo>
                    <a:pt x="2899" y="5987"/>
                    <a:pt x="2426" y="5798"/>
                    <a:pt x="2111" y="5420"/>
                  </a:cubicBezTo>
                  <a:cubicBezTo>
                    <a:pt x="1954" y="5262"/>
                    <a:pt x="1954" y="5042"/>
                    <a:pt x="2111" y="4916"/>
                  </a:cubicBezTo>
                  <a:cubicBezTo>
                    <a:pt x="2190" y="4837"/>
                    <a:pt x="2284" y="4798"/>
                    <a:pt x="2375" y="4798"/>
                  </a:cubicBezTo>
                  <a:cubicBezTo>
                    <a:pt x="2466" y="4798"/>
                    <a:pt x="2552" y="4837"/>
                    <a:pt x="2615" y="4916"/>
                  </a:cubicBezTo>
                  <a:cubicBezTo>
                    <a:pt x="2836" y="5136"/>
                    <a:pt x="3119" y="5246"/>
                    <a:pt x="3403" y="5246"/>
                  </a:cubicBezTo>
                  <a:cubicBezTo>
                    <a:pt x="3686" y="5246"/>
                    <a:pt x="3970" y="5136"/>
                    <a:pt x="4191" y="4916"/>
                  </a:cubicBezTo>
                  <a:cubicBezTo>
                    <a:pt x="4269" y="4837"/>
                    <a:pt x="4364" y="4798"/>
                    <a:pt x="4454" y="4798"/>
                  </a:cubicBezTo>
                  <a:close/>
                  <a:moveTo>
                    <a:pt x="3403" y="1"/>
                  </a:moveTo>
                  <a:cubicBezTo>
                    <a:pt x="2773" y="1261"/>
                    <a:pt x="1513" y="2112"/>
                    <a:pt x="63" y="2238"/>
                  </a:cubicBezTo>
                  <a:cubicBezTo>
                    <a:pt x="63" y="2364"/>
                    <a:pt x="0" y="2521"/>
                    <a:pt x="0" y="2647"/>
                  </a:cubicBezTo>
                  <a:lnTo>
                    <a:pt x="0" y="4128"/>
                  </a:lnTo>
                  <a:cubicBezTo>
                    <a:pt x="0" y="5577"/>
                    <a:pt x="1198" y="6743"/>
                    <a:pt x="2615" y="6743"/>
                  </a:cubicBezTo>
                  <a:lnTo>
                    <a:pt x="4096" y="6743"/>
                  </a:lnTo>
                  <a:cubicBezTo>
                    <a:pt x="5577" y="6743"/>
                    <a:pt x="6711" y="5546"/>
                    <a:pt x="6711" y="4128"/>
                  </a:cubicBezTo>
                  <a:lnTo>
                    <a:pt x="6711" y="2647"/>
                  </a:lnTo>
                  <a:cubicBezTo>
                    <a:pt x="6711" y="2521"/>
                    <a:pt x="6711" y="2364"/>
                    <a:pt x="6679" y="2238"/>
                  </a:cubicBezTo>
                  <a:cubicBezTo>
                    <a:pt x="5293" y="2112"/>
                    <a:pt x="4033" y="1261"/>
                    <a:pt x="34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741;p89">
              <a:extLst>
                <a:ext uri="{FF2B5EF4-FFF2-40B4-BE49-F238E27FC236}">
                  <a16:creationId xmlns:a16="http://schemas.microsoft.com/office/drawing/2014/main" id="{E2807D54-033C-4F8B-877B-A61B2C7EC2F3}"/>
                </a:ext>
              </a:extLst>
            </p:cNvPr>
            <p:cNvSpPr/>
            <p:nvPr/>
          </p:nvSpPr>
          <p:spPr>
            <a:xfrm>
              <a:off x="-55202750" y="3198925"/>
              <a:ext cx="318225" cy="316650"/>
            </a:xfrm>
            <a:custGeom>
              <a:avLst/>
              <a:gdLst/>
              <a:ahLst/>
              <a:cxnLst/>
              <a:rect l="l" t="t" r="r" b="b"/>
              <a:pathLst>
                <a:path w="12729" h="12666" extrusionOk="0">
                  <a:moveTo>
                    <a:pt x="6302" y="2221"/>
                  </a:moveTo>
                  <a:cubicBezTo>
                    <a:pt x="6459" y="2221"/>
                    <a:pt x="6617" y="2300"/>
                    <a:pt x="6648" y="2458"/>
                  </a:cubicBezTo>
                  <a:lnTo>
                    <a:pt x="6680" y="2615"/>
                  </a:lnTo>
                  <a:cubicBezTo>
                    <a:pt x="7058" y="4127"/>
                    <a:pt x="8381" y="5230"/>
                    <a:pt x="9956" y="5230"/>
                  </a:cubicBezTo>
                  <a:cubicBezTo>
                    <a:pt x="10145" y="5230"/>
                    <a:pt x="10272" y="5356"/>
                    <a:pt x="10303" y="5545"/>
                  </a:cubicBezTo>
                  <a:cubicBezTo>
                    <a:pt x="10366" y="5829"/>
                    <a:pt x="10398" y="6112"/>
                    <a:pt x="10398" y="6364"/>
                  </a:cubicBezTo>
                  <a:lnTo>
                    <a:pt x="10398" y="7877"/>
                  </a:lnTo>
                  <a:cubicBezTo>
                    <a:pt x="10398" y="9704"/>
                    <a:pt x="8885" y="11216"/>
                    <a:pt x="7058" y="11216"/>
                  </a:cubicBezTo>
                  <a:lnTo>
                    <a:pt x="5546" y="11216"/>
                  </a:lnTo>
                  <a:cubicBezTo>
                    <a:pt x="3687" y="11216"/>
                    <a:pt x="2206" y="9704"/>
                    <a:pt x="2206" y="7877"/>
                  </a:cubicBezTo>
                  <a:lnTo>
                    <a:pt x="2206" y="6364"/>
                  </a:lnTo>
                  <a:cubicBezTo>
                    <a:pt x="2206" y="6112"/>
                    <a:pt x="2238" y="5829"/>
                    <a:pt x="2269" y="5545"/>
                  </a:cubicBezTo>
                  <a:cubicBezTo>
                    <a:pt x="2332" y="5388"/>
                    <a:pt x="2490" y="5230"/>
                    <a:pt x="2647" y="5230"/>
                  </a:cubicBezTo>
                  <a:cubicBezTo>
                    <a:pt x="4160" y="5230"/>
                    <a:pt x="5514" y="4127"/>
                    <a:pt x="5892" y="2615"/>
                  </a:cubicBezTo>
                  <a:lnTo>
                    <a:pt x="5955" y="2458"/>
                  </a:lnTo>
                  <a:cubicBezTo>
                    <a:pt x="5987" y="2300"/>
                    <a:pt x="6144" y="2221"/>
                    <a:pt x="6302" y="2221"/>
                  </a:cubicBezTo>
                  <a:close/>
                  <a:moveTo>
                    <a:pt x="6333" y="0"/>
                  </a:moveTo>
                  <a:cubicBezTo>
                    <a:pt x="3529" y="0"/>
                    <a:pt x="1135" y="2111"/>
                    <a:pt x="789" y="4884"/>
                  </a:cubicBezTo>
                  <a:cubicBezTo>
                    <a:pt x="284" y="5230"/>
                    <a:pt x="1" y="5797"/>
                    <a:pt x="1" y="6427"/>
                  </a:cubicBezTo>
                  <a:cubicBezTo>
                    <a:pt x="1" y="6805"/>
                    <a:pt x="127" y="7215"/>
                    <a:pt x="379" y="7530"/>
                  </a:cubicBezTo>
                  <a:cubicBezTo>
                    <a:pt x="158" y="7845"/>
                    <a:pt x="1" y="8223"/>
                    <a:pt x="1" y="8633"/>
                  </a:cubicBezTo>
                  <a:cubicBezTo>
                    <a:pt x="1" y="9011"/>
                    <a:pt x="127" y="9420"/>
                    <a:pt x="379" y="9735"/>
                  </a:cubicBezTo>
                  <a:cubicBezTo>
                    <a:pt x="158" y="10050"/>
                    <a:pt x="1" y="10428"/>
                    <a:pt x="1" y="10838"/>
                  </a:cubicBezTo>
                  <a:cubicBezTo>
                    <a:pt x="1" y="11846"/>
                    <a:pt x="852" y="12665"/>
                    <a:pt x="1891" y="12665"/>
                  </a:cubicBezTo>
                  <a:lnTo>
                    <a:pt x="10839" y="12665"/>
                  </a:lnTo>
                  <a:cubicBezTo>
                    <a:pt x="11847" y="12665"/>
                    <a:pt x="12729" y="11846"/>
                    <a:pt x="12729" y="10838"/>
                  </a:cubicBezTo>
                  <a:cubicBezTo>
                    <a:pt x="12729" y="10428"/>
                    <a:pt x="12603" y="10050"/>
                    <a:pt x="12319" y="9735"/>
                  </a:cubicBezTo>
                  <a:cubicBezTo>
                    <a:pt x="12571" y="9420"/>
                    <a:pt x="12729" y="9011"/>
                    <a:pt x="12729" y="8633"/>
                  </a:cubicBezTo>
                  <a:cubicBezTo>
                    <a:pt x="12666" y="8223"/>
                    <a:pt x="12508" y="7845"/>
                    <a:pt x="12288" y="7530"/>
                  </a:cubicBezTo>
                  <a:cubicBezTo>
                    <a:pt x="12508" y="7215"/>
                    <a:pt x="12666" y="6805"/>
                    <a:pt x="12666" y="6427"/>
                  </a:cubicBezTo>
                  <a:cubicBezTo>
                    <a:pt x="12666" y="5829"/>
                    <a:pt x="12351" y="5230"/>
                    <a:pt x="11878" y="4884"/>
                  </a:cubicBezTo>
                  <a:cubicBezTo>
                    <a:pt x="11500" y="2111"/>
                    <a:pt x="9137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3B6C5F-DC70-4526-BEF1-D364C07C66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7" r="17186" b="20309"/>
          <a:stretch/>
        </p:blipFill>
        <p:spPr>
          <a:xfrm>
            <a:off x="1066033" y="3111281"/>
            <a:ext cx="3823697" cy="19264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4" name="Google Shape;1834;p42"/>
          <p:cNvSpPr txBox="1">
            <a:spLocks noGrp="1"/>
          </p:cNvSpPr>
          <p:nvPr>
            <p:ph type="title"/>
          </p:nvPr>
        </p:nvSpPr>
        <p:spPr>
          <a:xfrm>
            <a:off x="238341" y="442424"/>
            <a:ext cx="3815500" cy="6456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Наше </a:t>
            </a:r>
            <a:r>
              <a:rPr lang="ru-RU" sz="4000" dirty="0">
                <a:solidFill>
                  <a:schemeClr val="lt2"/>
                </a:solidFill>
              </a:rPr>
              <a:t>решение</a:t>
            </a:r>
            <a:endParaRPr sz="4000" dirty="0">
              <a:solidFill>
                <a:schemeClr val="lt2"/>
              </a:solidFill>
            </a:endParaRPr>
          </a:p>
        </p:txBody>
      </p:sp>
      <p:sp>
        <p:nvSpPr>
          <p:cNvPr id="1835" name="Google Shape;1835;p42"/>
          <p:cNvSpPr txBox="1">
            <a:spLocks noGrp="1"/>
          </p:cNvSpPr>
          <p:nvPr>
            <p:ph type="title" idx="2"/>
          </p:nvPr>
        </p:nvSpPr>
        <p:spPr>
          <a:xfrm>
            <a:off x="4338785" y="5383885"/>
            <a:ext cx="1076100" cy="100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cxnSp>
        <p:nvCxnSpPr>
          <p:cNvPr id="1836" name="Google Shape;1836;p42"/>
          <p:cNvCxnSpPr>
            <a:cxnSpLocks/>
          </p:cNvCxnSpPr>
          <p:nvPr/>
        </p:nvCxnSpPr>
        <p:spPr>
          <a:xfrm flipV="1">
            <a:off x="0" y="1205150"/>
            <a:ext cx="4053841" cy="3619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Овал 1">
            <a:extLst>
              <a:ext uri="{FF2B5EF4-FFF2-40B4-BE49-F238E27FC236}">
                <a16:creationId xmlns:a16="http://schemas.microsoft.com/office/drawing/2014/main" id="{A4618EB2-9214-482F-8202-40D1B1CEB3DD}"/>
              </a:ext>
            </a:extLst>
          </p:cNvPr>
          <p:cNvSpPr/>
          <p:nvPr/>
        </p:nvSpPr>
        <p:spPr>
          <a:xfrm>
            <a:off x="7365347" y="3747297"/>
            <a:ext cx="47924" cy="1127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Google Shape;2055;p48">
            <a:extLst>
              <a:ext uri="{FF2B5EF4-FFF2-40B4-BE49-F238E27FC236}">
                <a16:creationId xmlns:a16="http://schemas.microsoft.com/office/drawing/2014/main" id="{204C4502-BA3D-4853-901D-4AD3E972B52F}"/>
              </a:ext>
            </a:extLst>
          </p:cNvPr>
          <p:cNvSpPr txBox="1"/>
          <p:nvPr/>
        </p:nvSpPr>
        <p:spPr>
          <a:xfrm>
            <a:off x="161488" y="1493869"/>
            <a:ext cx="6088379" cy="544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ТГ-бот будет использовать информацию из ежемесячных обзоров инфляции, изменения ИПЦ, цен на товары и услуги из открытых данных Центрального Банка.</a:t>
            </a:r>
            <a:endParaRPr sz="12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3" name="Google Shape;2055;p48">
            <a:extLst>
              <a:ext uri="{FF2B5EF4-FFF2-40B4-BE49-F238E27FC236}">
                <a16:creationId xmlns:a16="http://schemas.microsoft.com/office/drawing/2014/main" id="{E33BB3AA-0894-47DD-AC5E-9E90E3A69264}"/>
              </a:ext>
            </a:extLst>
          </p:cNvPr>
          <p:cNvSpPr txBox="1"/>
          <p:nvPr/>
        </p:nvSpPr>
        <p:spPr>
          <a:xfrm>
            <a:off x="161488" y="2378731"/>
            <a:ext cx="6088379" cy="777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На этапе </a:t>
            </a:r>
            <a:r>
              <a:rPr lang="en-US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MVP</a:t>
            </a:r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: </a:t>
            </a:r>
          </a:p>
          <a:p>
            <a:pPr lvl="0"/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 данные должны автоматически подгружаться из таблиц </a:t>
            </a:r>
            <a:r>
              <a:rPr lang="en-US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Excel </a:t>
            </a:r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или </a:t>
            </a:r>
            <a:r>
              <a:rPr lang="en-US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API </a:t>
            </a:r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ЦБ;</a:t>
            </a:r>
          </a:p>
          <a:p>
            <a:pPr lvl="0"/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 </a:t>
            </a:r>
            <a:r>
              <a:rPr lang="ru-RU" sz="1200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тг</a:t>
            </a:r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-бот будет производить генерацию карточек по запросам сотрудников.</a:t>
            </a:r>
            <a:endParaRPr sz="12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5" name="Google Shape;2055;p48">
            <a:extLst>
              <a:ext uri="{FF2B5EF4-FFF2-40B4-BE49-F238E27FC236}">
                <a16:creationId xmlns:a16="http://schemas.microsoft.com/office/drawing/2014/main" id="{AADC0D4C-FE05-468F-9446-8DC3A1E99097}"/>
              </a:ext>
            </a:extLst>
          </p:cNvPr>
          <p:cNvSpPr txBox="1"/>
          <p:nvPr/>
        </p:nvSpPr>
        <p:spPr>
          <a:xfrm>
            <a:off x="162148" y="3190660"/>
            <a:ext cx="6088379" cy="90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Предусматриваем возможность адаптации решения (</a:t>
            </a:r>
            <a:r>
              <a:rPr lang="ru-RU" sz="1200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тг</a:t>
            </a:r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-бота и в будущем веб-сайта) под другие задачи. </a:t>
            </a:r>
          </a:p>
          <a:p>
            <a:pPr lvl="0"/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Например для визуализации других макроэкономических показателей, новостей, регуляторных изменений.</a:t>
            </a:r>
            <a:endParaRPr sz="12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2AB6CA-3915-403B-9999-F2AEEE4B6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7781" y="656781"/>
            <a:ext cx="2132148" cy="4032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4" name="Google Shape;1834;p42"/>
          <p:cNvSpPr txBox="1">
            <a:spLocks noGrp="1"/>
          </p:cNvSpPr>
          <p:nvPr>
            <p:ph type="title"/>
          </p:nvPr>
        </p:nvSpPr>
        <p:spPr>
          <a:xfrm>
            <a:off x="238341" y="442424"/>
            <a:ext cx="3815500" cy="6456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Наше </a:t>
            </a:r>
            <a:r>
              <a:rPr lang="ru-RU" sz="4000" dirty="0">
                <a:solidFill>
                  <a:schemeClr val="lt2"/>
                </a:solidFill>
              </a:rPr>
              <a:t>решение</a:t>
            </a:r>
            <a:endParaRPr sz="4000" dirty="0">
              <a:solidFill>
                <a:schemeClr val="lt2"/>
              </a:solidFill>
            </a:endParaRPr>
          </a:p>
        </p:txBody>
      </p:sp>
      <p:sp>
        <p:nvSpPr>
          <p:cNvPr id="1835" name="Google Shape;1835;p42"/>
          <p:cNvSpPr txBox="1">
            <a:spLocks noGrp="1"/>
          </p:cNvSpPr>
          <p:nvPr>
            <p:ph type="title" idx="2"/>
          </p:nvPr>
        </p:nvSpPr>
        <p:spPr>
          <a:xfrm>
            <a:off x="4338785" y="5383885"/>
            <a:ext cx="1076100" cy="100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cxnSp>
        <p:nvCxnSpPr>
          <p:cNvPr id="1836" name="Google Shape;1836;p42"/>
          <p:cNvCxnSpPr>
            <a:cxnSpLocks/>
          </p:cNvCxnSpPr>
          <p:nvPr/>
        </p:nvCxnSpPr>
        <p:spPr>
          <a:xfrm flipV="1">
            <a:off x="0" y="1205150"/>
            <a:ext cx="4053841" cy="3619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2" name="Google Shape;2055;p48">
            <a:extLst>
              <a:ext uri="{FF2B5EF4-FFF2-40B4-BE49-F238E27FC236}">
                <a16:creationId xmlns:a16="http://schemas.microsoft.com/office/drawing/2014/main" id="{204C4502-BA3D-4853-901D-4AD3E972B52F}"/>
              </a:ext>
            </a:extLst>
          </p:cNvPr>
          <p:cNvSpPr txBox="1"/>
          <p:nvPr/>
        </p:nvSpPr>
        <p:spPr>
          <a:xfrm>
            <a:off x="1125684" y="1736978"/>
            <a:ext cx="3815501" cy="224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Технологический стек</a:t>
            </a:r>
          </a:p>
          <a:p>
            <a:pPr lvl="0"/>
            <a:endParaRPr lang="ru-RU" sz="12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lvl="0"/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 </a:t>
            </a:r>
            <a:r>
              <a:rPr lang="en-US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Backend: Python </a:t>
            </a:r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с библиотеками:</a:t>
            </a:r>
          </a:p>
          <a:p>
            <a:pPr lvl="0"/>
            <a:endParaRPr lang="ru-RU" sz="12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lvl="0"/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 </a:t>
            </a:r>
            <a:r>
              <a:rPr lang="en-US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Pillow/OpenCV </a:t>
            </a:r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для генерации изображений</a:t>
            </a:r>
          </a:p>
          <a:p>
            <a:pPr lvl="0"/>
            <a:endParaRPr lang="ru-RU" sz="12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lvl="0"/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 </a:t>
            </a:r>
            <a:r>
              <a:rPr lang="en-US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matplotlib/seaborn </a:t>
            </a:r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для графиков</a:t>
            </a:r>
          </a:p>
          <a:p>
            <a:pPr lvl="0"/>
            <a:endParaRPr lang="ru-RU" sz="12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lvl="0"/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 </a:t>
            </a:r>
            <a:r>
              <a:rPr lang="en-US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python-pptx/</a:t>
            </a:r>
            <a:r>
              <a:rPr lang="en-US" sz="1200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reportlab</a:t>
            </a:r>
            <a:r>
              <a:rPr lang="en-US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для сложной инфографики</a:t>
            </a:r>
          </a:p>
          <a:p>
            <a:pPr lvl="0"/>
            <a:endParaRPr lang="ru-RU" sz="12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lvl="0"/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 </a:t>
            </a:r>
            <a:r>
              <a:rPr lang="en-US" sz="1200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aiogram</a:t>
            </a:r>
            <a:r>
              <a:rPr lang="en-US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/</a:t>
            </a:r>
            <a:r>
              <a:rPr lang="en-US" sz="1200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pyTelegramBotAPI</a:t>
            </a:r>
            <a:r>
              <a:rPr lang="en-US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для </a:t>
            </a:r>
            <a:r>
              <a:rPr lang="en-US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Telegram-</a:t>
            </a:r>
            <a:r>
              <a:rPr lang="ru-RU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бота</a:t>
            </a:r>
          </a:p>
          <a:p>
            <a:pPr lvl="0"/>
            <a:endParaRPr lang="ru-RU" sz="12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B55672-B85C-4646-882F-F2E04E8E5D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587" b="22209"/>
          <a:stretch/>
        </p:blipFill>
        <p:spPr>
          <a:xfrm>
            <a:off x="5414885" y="1501726"/>
            <a:ext cx="2676832" cy="271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1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Google Shape;2096;p49"/>
          <p:cNvSpPr txBox="1">
            <a:spLocks noGrp="1"/>
          </p:cNvSpPr>
          <p:nvPr>
            <p:ph type="title"/>
          </p:nvPr>
        </p:nvSpPr>
        <p:spPr>
          <a:xfrm>
            <a:off x="713250" y="446439"/>
            <a:ext cx="7717500" cy="7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Международный опыт подачи данных </a:t>
            </a:r>
            <a:br>
              <a:rPr lang="ru-RU" dirty="0"/>
            </a:br>
            <a:r>
              <a:rPr lang="ru-RU" dirty="0"/>
              <a:t>об инфляции</a:t>
            </a:r>
            <a:endParaRPr dirty="0"/>
          </a:p>
        </p:txBody>
      </p:sp>
      <p:sp>
        <p:nvSpPr>
          <p:cNvPr id="2097" name="Google Shape;2097;p49"/>
          <p:cNvSpPr txBox="1">
            <a:spLocks noGrp="1"/>
          </p:cNvSpPr>
          <p:nvPr>
            <p:ph type="subTitle" idx="1"/>
          </p:nvPr>
        </p:nvSpPr>
        <p:spPr>
          <a:xfrm>
            <a:off x="1423359" y="1856752"/>
            <a:ext cx="2943270" cy="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Во многих странах подача инфляционных данных остаётся ориентированной на специалистов и не адаптирована под восприятие широкой аудитории.</a:t>
            </a:r>
            <a:endParaRPr dirty="0"/>
          </a:p>
        </p:txBody>
      </p:sp>
      <p:sp>
        <p:nvSpPr>
          <p:cNvPr id="2099" name="Google Shape;2099;p49"/>
          <p:cNvSpPr txBox="1">
            <a:spLocks noGrp="1"/>
          </p:cNvSpPr>
          <p:nvPr>
            <p:ph type="subTitle" idx="3"/>
          </p:nvPr>
        </p:nvSpPr>
        <p:spPr>
          <a:xfrm>
            <a:off x="1460344" y="3362750"/>
            <a:ext cx="2890705" cy="7079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Даже при наличии интересных визуальных решений в других темах (как у </a:t>
            </a:r>
            <a:r>
              <a:rPr lang="ru-RU" dirty="0" err="1"/>
              <a:t>Bundesbank</a:t>
            </a:r>
            <a:r>
              <a:rPr lang="ru-RU" dirty="0"/>
              <a:t> или </a:t>
            </a:r>
            <a:r>
              <a:rPr lang="ru-RU" dirty="0" err="1"/>
              <a:t>Banque</a:t>
            </a:r>
            <a:r>
              <a:rPr lang="ru-RU" dirty="0"/>
              <a:t> </a:t>
            </a:r>
            <a:r>
              <a:rPr lang="ru-RU" dirty="0" err="1"/>
              <a:t>de</a:t>
            </a:r>
            <a:r>
              <a:rPr lang="ru-RU" dirty="0"/>
              <a:t> </a:t>
            </a:r>
            <a:r>
              <a:rPr lang="ru-RU" dirty="0" err="1"/>
              <a:t>France</a:t>
            </a:r>
            <a:r>
              <a:rPr lang="ru-RU" dirty="0"/>
              <a:t>), инфляция остаётся «тяжёлой» темой.</a:t>
            </a:r>
            <a:endParaRPr dirty="0"/>
          </a:p>
        </p:txBody>
      </p:sp>
      <p:sp>
        <p:nvSpPr>
          <p:cNvPr id="2101" name="Google Shape;2101;p49"/>
          <p:cNvSpPr txBox="1">
            <a:spLocks noGrp="1"/>
          </p:cNvSpPr>
          <p:nvPr>
            <p:ph type="subTitle" idx="5"/>
          </p:nvPr>
        </p:nvSpPr>
        <p:spPr>
          <a:xfrm>
            <a:off x="5453173" y="1801149"/>
            <a:ext cx="2846962" cy="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Визуализация инфляции чаще ограничивается графиками в отчётах. Это делает информацию малодоступной вне контекста, особенно для молодой аудитории.</a:t>
            </a:r>
            <a:endParaRPr dirty="0"/>
          </a:p>
        </p:txBody>
      </p:sp>
      <p:sp>
        <p:nvSpPr>
          <p:cNvPr id="2103" name="Google Shape;2103;p49"/>
          <p:cNvSpPr txBox="1">
            <a:spLocks noGrp="1"/>
          </p:cNvSpPr>
          <p:nvPr>
            <p:ph type="subTitle" idx="7"/>
          </p:nvPr>
        </p:nvSpPr>
        <p:spPr>
          <a:xfrm>
            <a:off x="5453173" y="3390747"/>
            <a:ext cx="2846962" cy="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Во всех проанализированных странах инфляционная коммуникация не адаптирована под </a:t>
            </a:r>
            <a:r>
              <a:rPr lang="ru-RU" dirty="0" err="1"/>
              <a:t>digital</a:t>
            </a:r>
            <a:r>
              <a:rPr lang="ru-RU" dirty="0"/>
              <a:t>-молодёжь. </a:t>
            </a:r>
            <a:endParaRPr dirty="0"/>
          </a:p>
        </p:txBody>
      </p:sp>
      <p:cxnSp>
        <p:nvCxnSpPr>
          <p:cNvPr id="2105" name="Google Shape;2105;p49"/>
          <p:cNvCxnSpPr/>
          <p:nvPr/>
        </p:nvCxnSpPr>
        <p:spPr>
          <a:xfrm>
            <a:off x="530998" y="2898750"/>
            <a:ext cx="818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06" name="Google Shape;2106;p49"/>
          <p:cNvCxnSpPr/>
          <p:nvPr/>
        </p:nvCxnSpPr>
        <p:spPr>
          <a:xfrm>
            <a:off x="4537223" y="2898750"/>
            <a:ext cx="818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07" name="Google Shape;2107;p49"/>
          <p:cNvCxnSpPr/>
          <p:nvPr/>
        </p:nvCxnSpPr>
        <p:spPr>
          <a:xfrm>
            <a:off x="532996" y="4229721"/>
            <a:ext cx="818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08" name="Google Shape;2108;p49"/>
          <p:cNvCxnSpPr/>
          <p:nvPr/>
        </p:nvCxnSpPr>
        <p:spPr>
          <a:xfrm>
            <a:off x="4539221" y="4229721"/>
            <a:ext cx="818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109" name="Google Shape;2109;p49"/>
          <p:cNvGrpSpPr/>
          <p:nvPr/>
        </p:nvGrpSpPr>
        <p:grpSpPr>
          <a:xfrm>
            <a:off x="4583204" y="1906649"/>
            <a:ext cx="726139" cy="676892"/>
            <a:chOff x="-3080947" y="1249394"/>
            <a:chExt cx="413425" cy="388126"/>
          </a:xfrm>
        </p:grpSpPr>
        <p:sp>
          <p:nvSpPr>
            <p:cNvPr id="2110" name="Google Shape;2110;p49"/>
            <p:cNvSpPr/>
            <p:nvPr/>
          </p:nvSpPr>
          <p:spPr>
            <a:xfrm>
              <a:off x="-2935528" y="1515776"/>
              <a:ext cx="122556" cy="121744"/>
            </a:xfrm>
            <a:custGeom>
              <a:avLst/>
              <a:gdLst/>
              <a:ahLst/>
              <a:cxnLst/>
              <a:rect l="l" t="t" r="r" b="b"/>
              <a:pathLst>
                <a:path w="3924" h="3898" extrusionOk="0">
                  <a:moveTo>
                    <a:pt x="1975" y="0"/>
                  </a:moveTo>
                  <a:cubicBezTo>
                    <a:pt x="886" y="0"/>
                    <a:pt x="1" y="861"/>
                    <a:pt x="1" y="1949"/>
                  </a:cubicBezTo>
                  <a:cubicBezTo>
                    <a:pt x="1" y="3012"/>
                    <a:pt x="886" y="3897"/>
                    <a:pt x="1975" y="3897"/>
                  </a:cubicBezTo>
                  <a:cubicBezTo>
                    <a:pt x="3063" y="3897"/>
                    <a:pt x="3923" y="3012"/>
                    <a:pt x="3923" y="1949"/>
                  </a:cubicBezTo>
                  <a:cubicBezTo>
                    <a:pt x="3923" y="861"/>
                    <a:pt x="3063" y="0"/>
                    <a:pt x="19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49"/>
            <p:cNvSpPr/>
            <p:nvPr/>
          </p:nvSpPr>
          <p:spPr>
            <a:xfrm>
              <a:off x="-2797200" y="1322103"/>
              <a:ext cx="117809" cy="174715"/>
            </a:xfrm>
            <a:custGeom>
              <a:avLst/>
              <a:gdLst/>
              <a:ahLst/>
              <a:cxnLst/>
              <a:rect l="l" t="t" r="r" b="b"/>
              <a:pathLst>
                <a:path w="3772" h="5594" extrusionOk="0">
                  <a:moveTo>
                    <a:pt x="3771" y="1"/>
                  </a:moveTo>
                  <a:cubicBezTo>
                    <a:pt x="2278" y="1"/>
                    <a:pt x="1063" y="1215"/>
                    <a:pt x="1063" y="2709"/>
                  </a:cubicBezTo>
                  <a:lnTo>
                    <a:pt x="1063" y="4101"/>
                  </a:lnTo>
                  <a:lnTo>
                    <a:pt x="557" y="3594"/>
                  </a:lnTo>
                  <a:lnTo>
                    <a:pt x="1" y="4151"/>
                  </a:lnTo>
                  <a:lnTo>
                    <a:pt x="1443" y="5594"/>
                  </a:lnTo>
                  <a:lnTo>
                    <a:pt x="2886" y="4151"/>
                  </a:lnTo>
                  <a:lnTo>
                    <a:pt x="2329" y="3594"/>
                  </a:lnTo>
                  <a:lnTo>
                    <a:pt x="1823" y="4101"/>
                  </a:lnTo>
                  <a:lnTo>
                    <a:pt x="1823" y="2709"/>
                  </a:lnTo>
                  <a:cubicBezTo>
                    <a:pt x="1823" y="1646"/>
                    <a:pt x="2708" y="760"/>
                    <a:pt x="3771" y="760"/>
                  </a:cubicBezTo>
                  <a:lnTo>
                    <a:pt x="377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49"/>
            <p:cNvSpPr/>
            <p:nvPr/>
          </p:nvSpPr>
          <p:spPr>
            <a:xfrm>
              <a:off x="-3069110" y="1322103"/>
              <a:ext cx="117809" cy="174715"/>
            </a:xfrm>
            <a:custGeom>
              <a:avLst/>
              <a:gdLst/>
              <a:ahLst/>
              <a:cxnLst/>
              <a:rect l="l" t="t" r="r" b="b"/>
              <a:pathLst>
                <a:path w="3772" h="5594" extrusionOk="0">
                  <a:moveTo>
                    <a:pt x="1" y="1"/>
                  </a:moveTo>
                  <a:lnTo>
                    <a:pt x="1" y="760"/>
                  </a:lnTo>
                  <a:cubicBezTo>
                    <a:pt x="1064" y="760"/>
                    <a:pt x="1949" y="1646"/>
                    <a:pt x="1949" y="2709"/>
                  </a:cubicBezTo>
                  <a:lnTo>
                    <a:pt x="1949" y="4101"/>
                  </a:lnTo>
                  <a:lnTo>
                    <a:pt x="1443" y="3594"/>
                  </a:lnTo>
                  <a:lnTo>
                    <a:pt x="886" y="4151"/>
                  </a:lnTo>
                  <a:lnTo>
                    <a:pt x="2329" y="5594"/>
                  </a:lnTo>
                  <a:lnTo>
                    <a:pt x="3772" y="4151"/>
                  </a:lnTo>
                  <a:lnTo>
                    <a:pt x="3215" y="3594"/>
                  </a:lnTo>
                  <a:lnTo>
                    <a:pt x="2709" y="4101"/>
                  </a:lnTo>
                  <a:lnTo>
                    <a:pt x="2709" y="2709"/>
                  </a:lnTo>
                  <a:cubicBezTo>
                    <a:pt x="2709" y="1215"/>
                    <a:pt x="1494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49"/>
            <p:cNvSpPr/>
            <p:nvPr/>
          </p:nvSpPr>
          <p:spPr>
            <a:xfrm>
              <a:off x="-3080947" y="1249394"/>
              <a:ext cx="413425" cy="64058"/>
            </a:xfrm>
            <a:custGeom>
              <a:avLst/>
              <a:gdLst/>
              <a:ahLst/>
              <a:cxnLst/>
              <a:rect l="l" t="t" r="r" b="b"/>
              <a:pathLst>
                <a:path w="13237" h="2051" extrusionOk="0">
                  <a:moveTo>
                    <a:pt x="0" y="0"/>
                  </a:moveTo>
                  <a:lnTo>
                    <a:pt x="0" y="760"/>
                  </a:lnTo>
                  <a:lnTo>
                    <a:pt x="380" y="760"/>
                  </a:lnTo>
                  <a:cubicBezTo>
                    <a:pt x="1594" y="760"/>
                    <a:pt x="2657" y="1266"/>
                    <a:pt x="3442" y="2050"/>
                  </a:cubicBezTo>
                  <a:lnTo>
                    <a:pt x="9794" y="2050"/>
                  </a:lnTo>
                  <a:cubicBezTo>
                    <a:pt x="10579" y="1266"/>
                    <a:pt x="11667" y="760"/>
                    <a:pt x="12856" y="760"/>
                  </a:cubicBezTo>
                  <a:lnTo>
                    <a:pt x="13236" y="760"/>
                  </a:lnTo>
                  <a:lnTo>
                    <a:pt x="1323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49"/>
            <p:cNvSpPr/>
            <p:nvPr/>
          </p:nvSpPr>
          <p:spPr>
            <a:xfrm>
              <a:off x="-2954487" y="1337907"/>
              <a:ext cx="161285" cy="64870"/>
            </a:xfrm>
            <a:custGeom>
              <a:avLst/>
              <a:gdLst/>
              <a:ahLst/>
              <a:cxnLst/>
              <a:rect l="l" t="t" r="r" b="b"/>
              <a:pathLst>
                <a:path w="5164" h="2077" extrusionOk="0">
                  <a:moveTo>
                    <a:pt x="0" y="1"/>
                  </a:moveTo>
                  <a:cubicBezTo>
                    <a:pt x="355" y="608"/>
                    <a:pt x="582" y="1317"/>
                    <a:pt x="608" y="2076"/>
                  </a:cubicBezTo>
                  <a:lnTo>
                    <a:pt x="4556" y="2076"/>
                  </a:lnTo>
                  <a:cubicBezTo>
                    <a:pt x="4581" y="1317"/>
                    <a:pt x="4783" y="608"/>
                    <a:pt x="51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49"/>
            <p:cNvSpPr/>
            <p:nvPr/>
          </p:nvSpPr>
          <p:spPr>
            <a:xfrm>
              <a:off x="-2935528" y="1427232"/>
              <a:ext cx="122556" cy="64058"/>
            </a:xfrm>
            <a:custGeom>
              <a:avLst/>
              <a:gdLst/>
              <a:ahLst/>
              <a:cxnLst/>
              <a:rect l="l" t="t" r="r" b="b"/>
              <a:pathLst>
                <a:path w="3924" h="2051" extrusionOk="0">
                  <a:moveTo>
                    <a:pt x="1" y="1"/>
                  </a:moveTo>
                  <a:lnTo>
                    <a:pt x="1" y="2051"/>
                  </a:lnTo>
                  <a:lnTo>
                    <a:pt x="3923" y="2051"/>
                  </a:lnTo>
                  <a:lnTo>
                    <a:pt x="39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6" name="Google Shape;2116;p49"/>
          <p:cNvGrpSpPr/>
          <p:nvPr/>
        </p:nvGrpSpPr>
        <p:grpSpPr>
          <a:xfrm>
            <a:off x="576985" y="1906649"/>
            <a:ext cx="726139" cy="722374"/>
            <a:chOff x="-4491875" y="1926796"/>
            <a:chExt cx="413425" cy="414205"/>
          </a:xfrm>
        </p:grpSpPr>
        <p:sp>
          <p:nvSpPr>
            <p:cNvPr id="2117" name="Google Shape;2117;p49"/>
            <p:cNvSpPr/>
            <p:nvPr/>
          </p:nvSpPr>
          <p:spPr>
            <a:xfrm>
              <a:off x="-4491875" y="2218445"/>
              <a:ext cx="413425" cy="49816"/>
            </a:xfrm>
            <a:custGeom>
              <a:avLst/>
              <a:gdLst/>
              <a:ahLst/>
              <a:cxnLst/>
              <a:rect l="l" t="t" r="r" b="b"/>
              <a:pathLst>
                <a:path w="13237" h="1595" extrusionOk="0">
                  <a:moveTo>
                    <a:pt x="1" y="1"/>
                  </a:moveTo>
                  <a:lnTo>
                    <a:pt x="1" y="1595"/>
                  </a:lnTo>
                  <a:lnTo>
                    <a:pt x="13237" y="1595"/>
                  </a:lnTo>
                  <a:lnTo>
                    <a:pt x="132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49"/>
            <p:cNvSpPr/>
            <p:nvPr/>
          </p:nvSpPr>
          <p:spPr>
            <a:xfrm>
              <a:off x="-4491875" y="1976580"/>
              <a:ext cx="97258" cy="218190"/>
            </a:xfrm>
            <a:custGeom>
              <a:avLst/>
              <a:gdLst/>
              <a:ahLst/>
              <a:cxnLst/>
              <a:rect l="l" t="t" r="r" b="b"/>
              <a:pathLst>
                <a:path w="3114" h="6986" extrusionOk="0">
                  <a:moveTo>
                    <a:pt x="1" y="0"/>
                  </a:moveTo>
                  <a:lnTo>
                    <a:pt x="1" y="6985"/>
                  </a:lnTo>
                  <a:lnTo>
                    <a:pt x="3114" y="6985"/>
                  </a:lnTo>
                  <a:lnTo>
                    <a:pt x="31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49"/>
            <p:cNvSpPr/>
            <p:nvPr/>
          </p:nvSpPr>
          <p:spPr>
            <a:xfrm>
              <a:off x="-4175709" y="1976580"/>
              <a:ext cx="97258" cy="218190"/>
            </a:xfrm>
            <a:custGeom>
              <a:avLst/>
              <a:gdLst/>
              <a:ahLst/>
              <a:cxnLst/>
              <a:rect l="l" t="t" r="r" b="b"/>
              <a:pathLst>
                <a:path w="3114" h="6986" extrusionOk="0">
                  <a:moveTo>
                    <a:pt x="1" y="0"/>
                  </a:moveTo>
                  <a:lnTo>
                    <a:pt x="1" y="6985"/>
                  </a:lnTo>
                  <a:lnTo>
                    <a:pt x="3114" y="6985"/>
                  </a:lnTo>
                  <a:lnTo>
                    <a:pt x="31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49"/>
            <p:cNvSpPr/>
            <p:nvPr/>
          </p:nvSpPr>
          <p:spPr>
            <a:xfrm>
              <a:off x="-4394648" y="2291966"/>
              <a:ext cx="218971" cy="49035"/>
            </a:xfrm>
            <a:custGeom>
              <a:avLst/>
              <a:gdLst/>
              <a:ahLst/>
              <a:cxnLst/>
              <a:rect l="l" t="t" r="r" b="b"/>
              <a:pathLst>
                <a:path w="7011" h="1570" extrusionOk="0">
                  <a:moveTo>
                    <a:pt x="1570" y="0"/>
                  </a:moveTo>
                  <a:lnTo>
                    <a:pt x="1570" y="785"/>
                  </a:lnTo>
                  <a:lnTo>
                    <a:pt x="1" y="785"/>
                  </a:lnTo>
                  <a:lnTo>
                    <a:pt x="1" y="1569"/>
                  </a:lnTo>
                  <a:lnTo>
                    <a:pt x="7011" y="1569"/>
                  </a:lnTo>
                  <a:lnTo>
                    <a:pt x="7011" y="785"/>
                  </a:lnTo>
                  <a:lnTo>
                    <a:pt x="5442" y="785"/>
                  </a:lnTo>
                  <a:lnTo>
                    <a:pt x="544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49"/>
            <p:cNvSpPr/>
            <p:nvPr/>
          </p:nvSpPr>
          <p:spPr>
            <a:xfrm>
              <a:off x="-4248418" y="1928358"/>
              <a:ext cx="46661" cy="48254"/>
            </a:xfrm>
            <a:custGeom>
              <a:avLst/>
              <a:gdLst/>
              <a:ahLst/>
              <a:cxnLst/>
              <a:rect l="l" t="t" r="r" b="b"/>
              <a:pathLst>
                <a:path w="1494" h="1545" extrusionOk="0">
                  <a:moveTo>
                    <a:pt x="0" y="1"/>
                  </a:moveTo>
                  <a:lnTo>
                    <a:pt x="0" y="1544"/>
                  </a:lnTo>
                  <a:lnTo>
                    <a:pt x="1494" y="1544"/>
                  </a:lnTo>
                  <a:cubicBezTo>
                    <a:pt x="1342" y="785"/>
                    <a:pt x="760" y="15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49"/>
            <p:cNvSpPr/>
            <p:nvPr/>
          </p:nvSpPr>
          <p:spPr>
            <a:xfrm>
              <a:off x="-4370131" y="1926796"/>
              <a:ext cx="169967" cy="267975"/>
            </a:xfrm>
            <a:custGeom>
              <a:avLst/>
              <a:gdLst/>
              <a:ahLst/>
              <a:cxnLst/>
              <a:rect l="l" t="t" r="r" b="b"/>
              <a:pathLst>
                <a:path w="5442" h="8580" extrusionOk="0">
                  <a:moveTo>
                    <a:pt x="3113" y="3138"/>
                  </a:moveTo>
                  <a:lnTo>
                    <a:pt x="3113" y="3897"/>
                  </a:lnTo>
                  <a:lnTo>
                    <a:pt x="785" y="3897"/>
                  </a:lnTo>
                  <a:lnTo>
                    <a:pt x="785" y="3138"/>
                  </a:lnTo>
                  <a:close/>
                  <a:moveTo>
                    <a:pt x="4657" y="3138"/>
                  </a:moveTo>
                  <a:lnTo>
                    <a:pt x="4657" y="3897"/>
                  </a:lnTo>
                  <a:lnTo>
                    <a:pt x="3872" y="3897"/>
                  </a:lnTo>
                  <a:lnTo>
                    <a:pt x="3872" y="3138"/>
                  </a:lnTo>
                  <a:close/>
                  <a:moveTo>
                    <a:pt x="1544" y="4682"/>
                  </a:moveTo>
                  <a:lnTo>
                    <a:pt x="1544" y="5466"/>
                  </a:lnTo>
                  <a:lnTo>
                    <a:pt x="785" y="5466"/>
                  </a:lnTo>
                  <a:lnTo>
                    <a:pt x="785" y="4682"/>
                  </a:lnTo>
                  <a:close/>
                  <a:moveTo>
                    <a:pt x="4657" y="4682"/>
                  </a:moveTo>
                  <a:lnTo>
                    <a:pt x="4657" y="5466"/>
                  </a:lnTo>
                  <a:lnTo>
                    <a:pt x="2328" y="5466"/>
                  </a:lnTo>
                  <a:lnTo>
                    <a:pt x="2328" y="4682"/>
                  </a:lnTo>
                  <a:close/>
                  <a:moveTo>
                    <a:pt x="3113" y="6251"/>
                  </a:moveTo>
                  <a:lnTo>
                    <a:pt x="3113" y="7010"/>
                  </a:lnTo>
                  <a:lnTo>
                    <a:pt x="785" y="7010"/>
                  </a:lnTo>
                  <a:lnTo>
                    <a:pt x="785" y="6251"/>
                  </a:lnTo>
                  <a:close/>
                  <a:moveTo>
                    <a:pt x="4657" y="6251"/>
                  </a:moveTo>
                  <a:lnTo>
                    <a:pt x="4657" y="7010"/>
                  </a:lnTo>
                  <a:lnTo>
                    <a:pt x="3872" y="7010"/>
                  </a:lnTo>
                  <a:lnTo>
                    <a:pt x="3872" y="6251"/>
                  </a:lnTo>
                  <a:close/>
                  <a:moveTo>
                    <a:pt x="0" y="0"/>
                  </a:moveTo>
                  <a:lnTo>
                    <a:pt x="0" y="8579"/>
                  </a:lnTo>
                  <a:lnTo>
                    <a:pt x="5441" y="8579"/>
                  </a:lnTo>
                  <a:lnTo>
                    <a:pt x="5441" y="2354"/>
                  </a:lnTo>
                  <a:lnTo>
                    <a:pt x="3113" y="2354"/>
                  </a:lnTo>
                  <a:lnTo>
                    <a:pt x="31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3" name="Google Shape;2123;p49"/>
          <p:cNvGrpSpPr/>
          <p:nvPr/>
        </p:nvGrpSpPr>
        <p:grpSpPr>
          <a:xfrm>
            <a:off x="580845" y="3414015"/>
            <a:ext cx="722387" cy="619193"/>
            <a:chOff x="-5680678" y="2585989"/>
            <a:chExt cx="414237" cy="358081"/>
          </a:xfrm>
        </p:grpSpPr>
        <p:sp>
          <p:nvSpPr>
            <p:cNvPr id="2124" name="Google Shape;2124;p49"/>
            <p:cNvSpPr/>
            <p:nvPr/>
          </p:nvSpPr>
          <p:spPr>
            <a:xfrm>
              <a:off x="-5552625" y="2585989"/>
              <a:ext cx="64839" cy="67212"/>
            </a:xfrm>
            <a:custGeom>
              <a:avLst/>
              <a:gdLst/>
              <a:ahLst/>
              <a:cxnLst/>
              <a:rect l="l" t="t" r="r" b="b"/>
              <a:pathLst>
                <a:path w="2076" h="2152" extrusionOk="0">
                  <a:moveTo>
                    <a:pt x="1418" y="1"/>
                  </a:moveTo>
                  <a:lnTo>
                    <a:pt x="1" y="2152"/>
                  </a:lnTo>
                  <a:lnTo>
                    <a:pt x="937" y="2152"/>
                  </a:lnTo>
                  <a:lnTo>
                    <a:pt x="2076" y="456"/>
                  </a:lnTo>
                  <a:lnTo>
                    <a:pt x="1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49"/>
            <p:cNvSpPr/>
            <p:nvPr/>
          </p:nvSpPr>
          <p:spPr>
            <a:xfrm>
              <a:off x="-5459364" y="2585989"/>
              <a:ext cx="64870" cy="67212"/>
            </a:xfrm>
            <a:custGeom>
              <a:avLst/>
              <a:gdLst/>
              <a:ahLst/>
              <a:cxnLst/>
              <a:rect l="l" t="t" r="r" b="b"/>
              <a:pathLst>
                <a:path w="2077" h="2152" extrusionOk="0">
                  <a:moveTo>
                    <a:pt x="659" y="1"/>
                  </a:moveTo>
                  <a:lnTo>
                    <a:pt x="1" y="456"/>
                  </a:lnTo>
                  <a:lnTo>
                    <a:pt x="1140" y="2152"/>
                  </a:lnTo>
                  <a:lnTo>
                    <a:pt x="2076" y="2152"/>
                  </a:lnTo>
                  <a:lnTo>
                    <a:pt x="6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49"/>
            <p:cNvSpPr/>
            <p:nvPr/>
          </p:nvSpPr>
          <p:spPr>
            <a:xfrm>
              <a:off x="-5680678" y="2653170"/>
              <a:ext cx="414237" cy="72772"/>
            </a:xfrm>
            <a:custGeom>
              <a:avLst/>
              <a:gdLst/>
              <a:ahLst/>
              <a:cxnLst/>
              <a:rect l="l" t="t" r="r" b="b"/>
              <a:pathLst>
                <a:path w="13263" h="2330" extrusionOk="0">
                  <a:moveTo>
                    <a:pt x="1" y="1"/>
                  </a:moveTo>
                  <a:lnTo>
                    <a:pt x="1" y="2329"/>
                  </a:lnTo>
                  <a:lnTo>
                    <a:pt x="13262" y="2329"/>
                  </a:lnTo>
                  <a:lnTo>
                    <a:pt x="13262" y="1"/>
                  </a:lnTo>
                  <a:lnTo>
                    <a:pt x="9162" y="1"/>
                  </a:lnTo>
                  <a:lnTo>
                    <a:pt x="10073" y="1317"/>
                  </a:lnTo>
                  <a:lnTo>
                    <a:pt x="9415" y="1772"/>
                  </a:lnTo>
                  <a:lnTo>
                    <a:pt x="8226" y="1"/>
                  </a:lnTo>
                  <a:lnTo>
                    <a:pt x="5037" y="1"/>
                  </a:lnTo>
                  <a:lnTo>
                    <a:pt x="3848" y="1772"/>
                  </a:lnTo>
                  <a:lnTo>
                    <a:pt x="3190" y="1317"/>
                  </a:lnTo>
                  <a:lnTo>
                    <a:pt x="410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49"/>
            <p:cNvSpPr/>
            <p:nvPr/>
          </p:nvSpPr>
          <p:spPr>
            <a:xfrm>
              <a:off x="-5654599" y="2749616"/>
              <a:ext cx="362047" cy="194454"/>
            </a:xfrm>
            <a:custGeom>
              <a:avLst/>
              <a:gdLst/>
              <a:ahLst/>
              <a:cxnLst/>
              <a:rect l="l" t="t" r="r" b="b"/>
              <a:pathLst>
                <a:path w="11592" h="6226" extrusionOk="0">
                  <a:moveTo>
                    <a:pt x="5417" y="1164"/>
                  </a:moveTo>
                  <a:lnTo>
                    <a:pt x="5417" y="1949"/>
                  </a:lnTo>
                  <a:lnTo>
                    <a:pt x="2304" y="1949"/>
                  </a:lnTo>
                  <a:lnTo>
                    <a:pt x="2304" y="1164"/>
                  </a:lnTo>
                  <a:close/>
                  <a:moveTo>
                    <a:pt x="9289" y="1164"/>
                  </a:moveTo>
                  <a:lnTo>
                    <a:pt x="9289" y="1949"/>
                  </a:lnTo>
                  <a:lnTo>
                    <a:pt x="6176" y="1949"/>
                  </a:lnTo>
                  <a:lnTo>
                    <a:pt x="6176" y="1164"/>
                  </a:lnTo>
                  <a:close/>
                  <a:moveTo>
                    <a:pt x="5417" y="2734"/>
                  </a:moveTo>
                  <a:lnTo>
                    <a:pt x="5417" y="3493"/>
                  </a:lnTo>
                  <a:lnTo>
                    <a:pt x="2304" y="3493"/>
                  </a:lnTo>
                  <a:lnTo>
                    <a:pt x="2304" y="2734"/>
                  </a:lnTo>
                  <a:close/>
                  <a:moveTo>
                    <a:pt x="9289" y="2734"/>
                  </a:moveTo>
                  <a:lnTo>
                    <a:pt x="9289" y="3493"/>
                  </a:lnTo>
                  <a:lnTo>
                    <a:pt x="6176" y="3493"/>
                  </a:lnTo>
                  <a:lnTo>
                    <a:pt x="6176" y="2734"/>
                  </a:lnTo>
                  <a:close/>
                  <a:moveTo>
                    <a:pt x="5417" y="4277"/>
                  </a:moveTo>
                  <a:lnTo>
                    <a:pt x="5417" y="5062"/>
                  </a:lnTo>
                  <a:lnTo>
                    <a:pt x="2304" y="5062"/>
                  </a:lnTo>
                  <a:lnTo>
                    <a:pt x="2304" y="4277"/>
                  </a:lnTo>
                  <a:close/>
                  <a:moveTo>
                    <a:pt x="9289" y="4277"/>
                  </a:moveTo>
                  <a:lnTo>
                    <a:pt x="9289" y="5062"/>
                  </a:lnTo>
                  <a:lnTo>
                    <a:pt x="6176" y="5062"/>
                  </a:lnTo>
                  <a:lnTo>
                    <a:pt x="6176" y="4277"/>
                  </a:lnTo>
                  <a:close/>
                  <a:moveTo>
                    <a:pt x="1" y="0"/>
                  </a:moveTo>
                  <a:lnTo>
                    <a:pt x="760" y="6226"/>
                  </a:lnTo>
                  <a:lnTo>
                    <a:pt x="10833" y="6226"/>
                  </a:lnTo>
                  <a:lnTo>
                    <a:pt x="115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8" name="Google Shape;2128;p49"/>
          <p:cNvGrpSpPr/>
          <p:nvPr/>
        </p:nvGrpSpPr>
        <p:grpSpPr>
          <a:xfrm>
            <a:off x="4587084" y="3505119"/>
            <a:ext cx="722374" cy="505671"/>
            <a:chOff x="-2378278" y="2585989"/>
            <a:chExt cx="414205" cy="290900"/>
          </a:xfrm>
        </p:grpSpPr>
        <p:sp>
          <p:nvSpPr>
            <p:cNvPr id="2129" name="Google Shape;2129;p49"/>
            <p:cNvSpPr/>
            <p:nvPr/>
          </p:nvSpPr>
          <p:spPr>
            <a:xfrm>
              <a:off x="-2134821" y="2658698"/>
              <a:ext cx="24518" cy="24549"/>
            </a:xfrm>
            <a:custGeom>
              <a:avLst/>
              <a:gdLst/>
              <a:ahLst/>
              <a:cxnLst/>
              <a:rect l="l" t="t" r="r" b="b"/>
              <a:pathLst>
                <a:path w="785" h="786" extrusionOk="0">
                  <a:moveTo>
                    <a:pt x="405" y="1"/>
                  </a:moveTo>
                  <a:cubicBezTo>
                    <a:pt x="178" y="1"/>
                    <a:pt x="0" y="178"/>
                    <a:pt x="0" y="406"/>
                  </a:cubicBezTo>
                  <a:cubicBezTo>
                    <a:pt x="0" y="608"/>
                    <a:pt x="178" y="785"/>
                    <a:pt x="405" y="785"/>
                  </a:cubicBezTo>
                  <a:lnTo>
                    <a:pt x="785" y="785"/>
                  </a:lnTo>
                  <a:lnTo>
                    <a:pt x="785" y="406"/>
                  </a:lnTo>
                  <a:cubicBezTo>
                    <a:pt x="785" y="178"/>
                    <a:pt x="608" y="1"/>
                    <a:pt x="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49"/>
            <p:cNvSpPr/>
            <p:nvPr/>
          </p:nvSpPr>
          <p:spPr>
            <a:xfrm>
              <a:off x="-2086598" y="2658698"/>
              <a:ext cx="24518" cy="24549"/>
            </a:xfrm>
            <a:custGeom>
              <a:avLst/>
              <a:gdLst/>
              <a:ahLst/>
              <a:cxnLst/>
              <a:rect l="l" t="t" r="r" b="b"/>
              <a:pathLst>
                <a:path w="785" h="786" extrusionOk="0">
                  <a:moveTo>
                    <a:pt x="405" y="1"/>
                  </a:moveTo>
                  <a:cubicBezTo>
                    <a:pt x="177" y="1"/>
                    <a:pt x="0" y="178"/>
                    <a:pt x="0" y="406"/>
                  </a:cubicBezTo>
                  <a:lnTo>
                    <a:pt x="0" y="785"/>
                  </a:lnTo>
                  <a:lnTo>
                    <a:pt x="405" y="785"/>
                  </a:lnTo>
                  <a:cubicBezTo>
                    <a:pt x="608" y="785"/>
                    <a:pt x="785" y="608"/>
                    <a:pt x="785" y="406"/>
                  </a:cubicBezTo>
                  <a:cubicBezTo>
                    <a:pt x="785" y="178"/>
                    <a:pt x="608" y="1"/>
                    <a:pt x="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49"/>
            <p:cNvSpPr/>
            <p:nvPr/>
          </p:nvSpPr>
          <p:spPr>
            <a:xfrm>
              <a:off x="-2378278" y="2585989"/>
              <a:ext cx="153383" cy="152571"/>
            </a:xfrm>
            <a:custGeom>
              <a:avLst/>
              <a:gdLst/>
              <a:ahLst/>
              <a:cxnLst/>
              <a:rect l="l" t="t" r="r" b="b"/>
              <a:pathLst>
                <a:path w="4911" h="4885" extrusionOk="0">
                  <a:moveTo>
                    <a:pt x="1" y="1"/>
                  </a:moveTo>
                  <a:lnTo>
                    <a:pt x="1" y="4885"/>
                  </a:lnTo>
                  <a:lnTo>
                    <a:pt x="491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49"/>
            <p:cNvSpPr/>
            <p:nvPr/>
          </p:nvSpPr>
          <p:spPr>
            <a:xfrm>
              <a:off x="-2134821" y="2755925"/>
              <a:ext cx="72740" cy="48254"/>
            </a:xfrm>
            <a:custGeom>
              <a:avLst/>
              <a:gdLst/>
              <a:ahLst/>
              <a:cxnLst/>
              <a:rect l="l" t="t" r="r" b="b"/>
              <a:pathLst>
                <a:path w="2329" h="1545" extrusionOk="0">
                  <a:moveTo>
                    <a:pt x="0" y="1"/>
                  </a:moveTo>
                  <a:lnTo>
                    <a:pt x="0" y="1545"/>
                  </a:lnTo>
                  <a:lnTo>
                    <a:pt x="2329" y="1545"/>
                  </a:lnTo>
                  <a:lnTo>
                    <a:pt x="232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49"/>
            <p:cNvSpPr/>
            <p:nvPr/>
          </p:nvSpPr>
          <p:spPr>
            <a:xfrm>
              <a:off x="-2378278" y="2585989"/>
              <a:ext cx="414205" cy="290900"/>
            </a:xfrm>
            <a:custGeom>
              <a:avLst/>
              <a:gdLst/>
              <a:ahLst/>
              <a:cxnLst/>
              <a:rect l="l" t="t" r="r" b="b"/>
              <a:pathLst>
                <a:path w="13262" h="9314" extrusionOk="0">
                  <a:moveTo>
                    <a:pt x="4683" y="5442"/>
                  </a:moveTo>
                  <a:lnTo>
                    <a:pt x="4683" y="6226"/>
                  </a:lnTo>
                  <a:lnTo>
                    <a:pt x="1570" y="6226"/>
                  </a:lnTo>
                  <a:lnTo>
                    <a:pt x="1570" y="5442"/>
                  </a:lnTo>
                  <a:close/>
                  <a:moveTo>
                    <a:pt x="4683" y="6986"/>
                  </a:moveTo>
                  <a:lnTo>
                    <a:pt x="4683" y="7770"/>
                  </a:lnTo>
                  <a:lnTo>
                    <a:pt x="1570" y="7770"/>
                  </a:lnTo>
                  <a:lnTo>
                    <a:pt x="1570" y="6986"/>
                  </a:lnTo>
                  <a:close/>
                  <a:moveTo>
                    <a:pt x="9744" y="1570"/>
                  </a:moveTo>
                  <a:cubicBezTo>
                    <a:pt x="10377" y="1570"/>
                    <a:pt x="10908" y="2076"/>
                    <a:pt x="10908" y="2734"/>
                  </a:cubicBezTo>
                  <a:cubicBezTo>
                    <a:pt x="10908" y="2860"/>
                    <a:pt x="10883" y="2987"/>
                    <a:pt x="10832" y="3113"/>
                  </a:cubicBezTo>
                  <a:lnTo>
                    <a:pt x="11668" y="3113"/>
                  </a:lnTo>
                  <a:lnTo>
                    <a:pt x="11668" y="5442"/>
                  </a:lnTo>
                  <a:lnTo>
                    <a:pt x="10908" y="5442"/>
                  </a:lnTo>
                  <a:lnTo>
                    <a:pt x="10908" y="7770"/>
                  </a:lnTo>
                  <a:lnTo>
                    <a:pt x="7011" y="7770"/>
                  </a:lnTo>
                  <a:lnTo>
                    <a:pt x="7011" y="5442"/>
                  </a:lnTo>
                  <a:lnTo>
                    <a:pt x="6252" y="5442"/>
                  </a:lnTo>
                  <a:lnTo>
                    <a:pt x="6252" y="3113"/>
                  </a:lnTo>
                  <a:lnTo>
                    <a:pt x="7087" y="3113"/>
                  </a:lnTo>
                  <a:cubicBezTo>
                    <a:pt x="7062" y="2987"/>
                    <a:pt x="7036" y="2860"/>
                    <a:pt x="7036" y="2734"/>
                  </a:cubicBezTo>
                  <a:cubicBezTo>
                    <a:pt x="7036" y="2076"/>
                    <a:pt x="7542" y="1570"/>
                    <a:pt x="8200" y="1570"/>
                  </a:cubicBezTo>
                  <a:cubicBezTo>
                    <a:pt x="8479" y="1570"/>
                    <a:pt x="8757" y="1671"/>
                    <a:pt x="8960" y="1873"/>
                  </a:cubicBezTo>
                  <a:cubicBezTo>
                    <a:pt x="9162" y="1671"/>
                    <a:pt x="9440" y="1570"/>
                    <a:pt x="9744" y="1570"/>
                  </a:cubicBezTo>
                  <a:close/>
                  <a:moveTo>
                    <a:pt x="5999" y="1"/>
                  </a:moveTo>
                  <a:lnTo>
                    <a:pt x="1" y="5999"/>
                  </a:lnTo>
                  <a:lnTo>
                    <a:pt x="1" y="9314"/>
                  </a:lnTo>
                  <a:lnTo>
                    <a:pt x="13262" y="9314"/>
                  </a:lnTo>
                  <a:lnTo>
                    <a:pt x="1326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49"/>
            <p:cNvSpPr/>
            <p:nvPr/>
          </p:nvSpPr>
          <p:spPr>
            <a:xfrm>
              <a:off x="-2158526" y="2707733"/>
              <a:ext cx="120963" cy="23737"/>
            </a:xfrm>
            <a:custGeom>
              <a:avLst/>
              <a:gdLst/>
              <a:ahLst/>
              <a:cxnLst/>
              <a:rect l="l" t="t" r="r" b="b"/>
              <a:pathLst>
                <a:path w="3873" h="760" extrusionOk="0">
                  <a:moveTo>
                    <a:pt x="0" y="0"/>
                  </a:moveTo>
                  <a:lnTo>
                    <a:pt x="0" y="759"/>
                  </a:lnTo>
                  <a:lnTo>
                    <a:pt x="3872" y="759"/>
                  </a:lnTo>
                  <a:lnTo>
                    <a:pt x="387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" name="Google Shape;1955;p44"/>
          <p:cNvSpPr txBox="1">
            <a:spLocks noGrp="1"/>
          </p:cNvSpPr>
          <p:nvPr>
            <p:ph type="title"/>
          </p:nvPr>
        </p:nvSpPr>
        <p:spPr>
          <a:xfrm>
            <a:off x="787401" y="292324"/>
            <a:ext cx="8166100" cy="774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ru-RU" sz="3600" dirty="0"/>
              <a:t>Что </a:t>
            </a:r>
            <a:r>
              <a:rPr lang="ru-RU" sz="3600" dirty="0">
                <a:solidFill>
                  <a:schemeClr val="bg2">
                    <a:lumMod val="75000"/>
                  </a:schemeClr>
                </a:solidFill>
              </a:rPr>
              <a:t>готово</a:t>
            </a:r>
            <a:r>
              <a:rPr lang="ru-RU" sz="3600" dirty="0"/>
              <a:t> на данный момент</a:t>
            </a:r>
            <a:endParaRPr sz="3600" dirty="0"/>
          </a:p>
        </p:txBody>
      </p:sp>
      <p:cxnSp>
        <p:nvCxnSpPr>
          <p:cNvPr id="9" name="Google Shape;1836;p42">
            <a:extLst>
              <a:ext uri="{FF2B5EF4-FFF2-40B4-BE49-F238E27FC236}">
                <a16:creationId xmlns:a16="http://schemas.microsoft.com/office/drawing/2014/main" id="{EB9732B7-B1E6-48D5-B87A-BD35757F647A}"/>
              </a:ext>
            </a:extLst>
          </p:cNvPr>
          <p:cNvCxnSpPr>
            <a:cxnSpLocks/>
          </p:cNvCxnSpPr>
          <p:nvPr/>
        </p:nvCxnSpPr>
        <p:spPr>
          <a:xfrm>
            <a:off x="2260600" y="1066799"/>
            <a:ext cx="68834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4B1D56-008A-44A5-9525-7D39A58C6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1" y="1625602"/>
            <a:ext cx="3120194" cy="312019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FF11F1-B0ED-48F4-8E59-D9D62A631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7767" y="1625602"/>
            <a:ext cx="3120185" cy="31201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" name="Google Shape;1955;p44"/>
          <p:cNvSpPr txBox="1">
            <a:spLocks noGrp="1"/>
          </p:cNvSpPr>
          <p:nvPr>
            <p:ph type="title"/>
          </p:nvPr>
        </p:nvSpPr>
        <p:spPr>
          <a:xfrm>
            <a:off x="787401" y="292324"/>
            <a:ext cx="8166100" cy="774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ru-RU" sz="3600" dirty="0"/>
              <a:t>Что </a:t>
            </a:r>
            <a:r>
              <a:rPr lang="ru-RU" sz="3600" dirty="0">
                <a:solidFill>
                  <a:schemeClr val="bg2">
                    <a:lumMod val="75000"/>
                  </a:schemeClr>
                </a:solidFill>
              </a:rPr>
              <a:t>готово</a:t>
            </a:r>
            <a:r>
              <a:rPr lang="ru-RU" sz="3600" dirty="0"/>
              <a:t> на данный момент</a:t>
            </a:r>
            <a:endParaRPr sz="3600" dirty="0"/>
          </a:p>
        </p:txBody>
      </p:sp>
      <p:cxnSp>
        <p:nvCxnSpPr>
          <p:cNvPr id="9" name="Google Shape;1836;p42">
            <a:extLst>
              <a:ext uri="{FF2B5EF4-FFF2-40B4-BE49-F238E27FC236}">
                <a16:creationId xmlns:a16="http://schemas.microsoft.com/office/drawing/2014/main" id="{EB9732B7-B1E6-48D5-B87A-BD35757F647A}"/>
              </a:ext>
            </a:extLst>
          </p:cNvPr>
          <p:cNvCxnSpPr>
            <a:cxnSpLocks/>
          </p:cNvCxnSpPr>
          <p:nvPr/>
        </p:nvCxnSpPr>
        <p:spPr>
          <a:xfrm>
            <a:off x="2260600" y="1066799"/>
            <a:ext cx="68834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B43555-4551-48E3-A20E-DA7CDF6E9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511" y="2162628"/>
            <a:ext cx="2035403" cy="20354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EE2F4-E38F-4B53-93A6-A6934E75A1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837" y="1498385"/>
            <a:ext cx="3327249" cy="33638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8B575C-97BC-4873-B014-7F2C9292C0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3340" y="2162628"/>
            <a:ext cx="2116216" cy="211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78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1" name="Google Shape;2381;p61"/>
          <p:cNvSpPr txBox="1">
            <a:spLocks noGrp="1"/>
          </p:cNvSpPr>
          <p:nvPr>
            <p:ph type="title"/>
          </p:nvPr>
        </p:nvSpPr>
        <p:spPr>
          <a:xfrm>
            <a:off x="713225" y="520925"/>
            <a:ext cx="7717500" cy="7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Ценность </a:t>
            </a:r>
            <a:r>
              <a:rPr lang="ru-RU" sz="3600" dirty="0">
                <a:solidFill>
                  <a:srgbClr val="8C7B23"/>
                </a:solidFill>
              </a:rPr>
              <a:t>решения</a:t>
            </a:r>
            <a:endParaRPr sz="3600" dirty="0">
              <a:solidFill>
                <a:srgbClr val="8C7B23"/>
              </a:solidFill>
            </a:endParaRPr>
          </a:p>
        </p:txBody>
      </p:sp>
      <p:sp>
        <p:nvSpPr>
          <p:cNvPr id="2382" name="Google Shape;2382;p61"/>
          <p:cNvSpPr txBox="1">
            <a:spLocks noGrp="1"/>
          </p:cNvSpPr>
          <p:nvPr>
            <p:ph type="subTitle" idx="1"/>
          </p:nvPr>
        </p:nvSpPr>
        <p:spPr>
          <a:xfrm>
            <a:off x="1152180" y="2602370"/>
            <a:ext cx="3242926" cy="12716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buFontTx/>
              <a:buChar char="-"/>
            </a:pPr>
            <a:r>
              <a:rPr lang="ru-RU" sz="1400" dirty="0"/>
              <a:t>повышает эффективность коммуникации с аудиторией: единый визуальный стиль, узнаваемость, понятность;</a:t>
            </a:r>
          </a:p>
          <a:p>
            <a:pPr marL="171450" lvl="0" indent="-171450">
              <a:buFontTx/>
              <a:buChar char="-"/>
            </a:pPr>
            <a:r>
              <a:rPr lang="ru-RU" sz="1400" dirty="0"/>
              <a:t>упрощает рабочий процесс СММ-специалистов </a:t>
            </a:r>
            <a:endParaRPr sz="1400" dirty="0"/>
          </a:p>
        </p:txBody>
      </p:sp>
      <p:sp>
        <p:nvSpPr>
          <p:cNvPr id="2383" name="Google Shape;2383;p61"/>
          <p:cNvSpPr txBox="1">
            <a:spLocks noGrp="1"/>
          </p:cNvSpPr>
          <p:nvPr>
            <p:ph type="title" idx="2"/>
          </p:nvPr>
        </p:nvSpPr>
        <p:spPr>
          <a:xfrm>
            <a:off x="1152180" y="1463550"/>
            <a:ext cx="2665200" cy="11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Для Банка России</a:t>
            </a:r>
            <a:endParaRPr sz="2800" dirty="0"/>
          </a:p>
        </p:txBody>
      </p:sp>
      <p:sp>
        <p:nvSpPr>
          <p:cNvPr id="2385" name="Google Shape;2385;p61"/>
          <p:cNvSpPr txBox="1">
            <a:spLocks noGrp="1"/>
          </p:cNvSpPr>
          <p:nvPr>
            <p:ph type="subTitle" idx="4"/>
          </p:nvPr>
        </p:nvSpPr>
        <p:spPr>
          <a:xfrm>
            <a:off x="4966846" y="2499249"/>
            <a:ext cx="3689112" cy="21153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buFontTx/>
              <a:buChar char="-"/>
            </a:pPr>
            <a:r>
              <a:rPr lang="ru-RU" sz="1400" dirty="0"/>
              <a:t>доступ к полезной информации в привычном формате</a:t>
            </a:r>
          </a:p>
          <a:p>
            <a:pPr marL="171450" lvl="0" indent="-171450">
              <a:buFontTx/>
              <a:buChar char="-"/>
            </a:pPr>
            <a:r>
              <a:rPr lang="ru-RU" sz="1400" dirty="0"/>
              <a:t>повышает уровень финансовой грамотности;</a:t>
            </a:r>
          </a:p>
          <a:p>
            <a:pPr marL="171450" lvl="0" indent="-171450">
              <a:buFontTx/>
              <a:buChar char="-"/>
            </a:pPr>
            <a:r>
              <a:rPr lang="ru-RU" sz="1400" dirty="0"/>
              <a:t>способствует в принятии более рациональных экономических решений — от повседневных покупок до стратегий сбережения</a:t>
            </a:r>
            <a:endParaRPr sz="1400" dirty="0"/>
          </a:p>
        </p:txBody>
      </p:sp>
      <p:sp>
        <p:nvSpPr>
          <p:cNvPr id="2386" name="Google Shape;2386;p61"/>
          <p:cNvSpPr txBox="1">
            <a:spLocks noGrp="1"/>
          </p:cNvSpPr>
          <p:nvPr>
            <p:ph type="title" idx="5"/>
          </p:nvPr>
        </p:nvSpPr>
        <p:spPr>
          <a:xfrm>
            <a:off x="4966847" y="1463325"/>
            <a:ext cx="2665200" cy="11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Для конечных зрителей</a:t>
            </a:r>
            <a:endParaRPr dirty="0"/>
          </a:p>
        </p:txBody>
      </p:sp>
      <p:cxnSp>
        <p:nvCxnSpPr>
          <p:cNvPr id="2388" name="Google Shape;2388;p61"/>
          <p:cNvCxnSpPr/>
          <p:nvPr/>
        </p:nvCxnSpPr>
        <p:spPr>
          <a:xfrm>
            <a:off x="5087672" y="2499250"/>
            <a:ext cx="1521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9" name="Google Shape;2389;p61"/>
          <p:cNvCxnSpPr/>
          <p:nvPr/>
        </p:nvCxnSpPr>
        <p:spPr>
          <a:xfrm>
            <a:off x="1273005" y="2499475"/>
            <a:ext cx="1521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90" name="Google Shape;2390;p61"/>
          <p:cNvSpPr/>
          <p:nvPr/>
        </p:nvSpPr>
        <p:spPr>
          <a:xfrm>
            <a:off x="695280" y="1731800"/>
            <a:ext cx="304500" cy="2000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1" name="Google Shape;2391;p61"/>
          <p:cNvSpPr/>
          <p:nvPr/>
        </p:nvSpPr>
        <p:spPr>
          <a:xfrm>
            <a:off x="695280" y="2027005"/>
            <a:ext cx="304500" cy="170564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2" name="Google Shape;2392;p61"/>
          <p:cNvSpPr/>
          <p:nvPr/>
        </p:nvSpPr>
        <p:spPr>
          <a:xfrm>
            <a:off x="4509947" y="1731575"/>
            <a:ext cx="304500" cy="2000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3" name="Google Shape;2393;p61"/>
          <p:cNvSpPr/>
          <p:nvPr/>
        </p:nvSpPr>
        <p:spPr>
          <a:xfrm>
            <a:off x="4509947" y="2163940"/>
            <a:ext cx="304500" cy="156856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" name="Google Shape;2562;p71"/>
          <p:cNvSpPr txBox="1">
            <a:spLocks noGrp="1"/>
          </p:cNvSpPr>
          <p:nvPr>
            <p:ph type="title"/>
          </p:nvPr>
        </p:nvSpPr>
        <p:spPr>
          <a:xfrm>
            <a:off x="0" y="368525"/>
            <a:ext cx="3858775" cy="5385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Наша команда</a:t>
            </a:r>
            <a:endParaRPr sz="4000" dirty="0"/>
          </a:p>
        </p:txBody>
      </p:sp>
      <p:sp>
        <p:nvSpPr>
          <p:cNvPr id="2563" name="Google Shape;2563;p71"/>
          <p:cNvSpPr txBox="1">
            <a:spLocks noGrp="1"/>
          </p:cNvSpPr>
          <p:nvPr>
            <p:ph type="subTitle" idx="1"/>
          </p:nvPr>
        </p:nvSpPr>
        <p:spPr>
          <a:xfrm>
            <a:off x="1063745" y="4081099"/>
            <a:ext cx="22626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Лидер проекта</a:t>
            </a:r>
            <a:endParaRPr dirty="0"/>
          </a:p>
        </p:txBody>
      </p:sp>
      <p:sp>
        <p:nvSpPr>
          <p:cNvPr id="2564" name="Google Shape;2564;p71"/>
          <p:cNvSpPr txBox="1">
            <a:spLocks noGrp="1"/>
          </p:cNvSpPr>
          <p:nvPr>
            <p:ph type="subTitle" idx="2"/>
          </p:nvPr>
        </p:nvSpPr>
        <p:spPr>
          <a:xfrm>
            <a:off x="1063745" y="3612038"/>
            <a:ext cx="2262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/>
              <a:t>Ворыпаева Арина</a:t>
            </a:r>
            <a:endParaRPr sz="2200" dirty="0"/>
          </a:p>
        </p:txBody>
      </p:sp>
      <p:sp>
        <p:nvSpPr>
          <p:cNvPr id="2565" name="Google Shape;2565;p71"/>
          <p:cNvSpPr txBox="1">
            <a:spLocks noGrp="1"/>
          </p:cNvSpPr>
          <p:nvPr>
            <p:ph type="subTitle" idx="3"/>
          </p:nvPr>
        </p:nvSpPr>
        <p:spPr>
          <a:xfrm>
            <a:off x="5703300" y="4081099"/>
            <a:ext cx="22626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Дизайнер</a:t>
            </a:r>
            <a:endParaRPr dirty="0"/>
          </a:p>
        </p:txBody>
      </p:sp>
      <p:sp>
        <p:nvSpPr>
          <p:cNvPr id="2566" name="Google Shape;2566;p71"/>
          <p:cNvSpPr txBox="1">
            <a:spLocks noGrp="1"/>
          </p:cNvSpPr>
          <p:nvPr>
            <p:ph type="subTitle" idx="4"/>
          </p:nvPr>
        </p:nvSpPr>
        <p:spPr>
          <a:xfrm>
            <a:off x="5703300" y="3594841"/>
            <a:ext cx="2262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/>
              <a:t>Ковалева Наталья</a:t>
            </a:r>
            <a:endParaRPr sz="2200" dirty="0"/>
          </a:p>
        </p:txBody>
      </p:sp>
      <p:sp>
        <p:nvSpPr>
          <p:cNvPr id="2567" name="Google Shape;2567;p71"/>
          <p:cNvSpPr txBox="1">
            <a:spLocks noGrp="1"/>
          </p:cNvSpPr>
          <p:nvPr>
            <p:ph type="subTitle" idx="5"/>
          </p:nvPr>
        </p:nvSpPr>
        <p:spPr>
          <a:xfrm>
            <a:off x="3440700" y="4081099"/>
            <a:ext cx="2262600" cy="4271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Аналитик данных</a:t>
            </a:r>
            <a:endParaRPr dirty="0"/>
          </a:p>
        </p:txBody>
      </p:sp>
      <p:sp>
        <p:nvSpPr>
          <p:cNvPr id="2568" name="Google Shape;2568;p71"/>
          <p:cNvSpPr txBox="1">
            <a:spLocks noGrp="1"/>
          </p:cNvSpPr>
          <p:nvPr>
            <p:ph type="subTitle" idx="6"/>
          </p:nvPr>
        </p:nvSpPr>
        <p:spPr>
          <a:xfrm>
            <a:off x="3732030" y="3612038"/>
            <a:ext cx="167994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/>
              <a:t>Пинаева Анна</a:t>
            </a:r>
            <a:endParaRPr sz="2200" dirty="0"/>
          </a:p>
        </p:txBody>
      </p:sp>
      <p:cxnSp>
        <p:nvCxnSpPr>
          <p:cNvPr id="12" name="Google Shape;1836;p42">
            <a:extLst>
              <a:ext uri="{FF2B5EF4-FFF2-40B4-BE49-F238E27FC236}">
                <a16:creationId xmlns:a16="http://schemas.microsoft.com/office/drawing/2014/main" id="{49BB1516-88C3-46BA-ADFB-F918085B9688}"/>
              </a:ext>
            </a:extLst>
          </p:cNvPr>
          <p:cNvCxnSpPr>
            <a:cxnSpLocks/>
          </p:cNvCxnSpPr>
          <p:nvPr/>
        </p:nvCxnSpPr>
        <p:spPr>
          <a:xfrm>
            <a:off x="0" y="1158239"/>
            <a:ext cx="3858775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3" name="Google Shape;2569;p71">
            <a:extLst>
              <a:ext uri="{FF2B5EF4-FFF2-40B4-BE49-F238E27FC236}">
                <a16:creationId xmlns:a16="http://schemas.microsoft.com/office/drawing/2014/main" id="{AA5DBCC9-0311-41F8-B1F1-AAF60CD4480D}"/>
              </a:ext>
            </a:extLst>
          </p:cNvPr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3923591" y="1502773"/>
            <a:ext cx="1296818" cy="1702851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7" name="Google Shape;2569;p71">
            <a:extLst>
              <a:ext uri="{FF2B5EF4-FFF2-40B4-BE49-F238E27FC236}">
                <a16:creationId xmlns:a16="http://schemas.microsoft.com/office/drawing/2014/main" id="{ACB3246D-D922-48E7-8F26-480156983A79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1504935" y="1531462"/>
            <a:ext cx="1380219" cy="173962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" name="Google Shape;2569;p71">
            <a:extLst>
              <a:ext uri="{FF2B5EF4-FFF2-40B4-BE49-F238E27FC236}">
                <a16:creationId xmlns:a16="http://schemas.microsoft.com/office/drawing/2014/main" id="{B44288A6-4B43-43C4-A527-0A195B3BBB00}"/>
              </a:ext>
            </a:extLst>
          </p:cNvPr>
          <p:cNvPicPr preferRelativeResize="0"/>
          <p:nvPr/>
        </p:nvPicPr>
        <p:blipFill rotWithShape="1">
          <a:blip r:embed="rId5"/>
          <a:srcRect/>
          <a:stretch/>
        </p:blipFill>
        <p:spPr>
          <a:xfrm>
            <a:off x="6098565" y="1568236"/>
            <a:ext cx="1277138" cy="1702851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Google Shape;1738;p40"/>
          <p:cNvSpPr txBox="1">
            <a:spLocks noGrp="1"/>
          </p:cNvSpPr>
          <p:nvPr>
            <p:ph type="title"/>
          </p:nvPr>
        </p:nvSpPr>
        <p:spPr>
          <a:xfrm>
            <a:off x="713225" y="520925"/>
            <a:ext cx="7717500" cy="7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Вопросы </a:t>
            </a:r>
            <a:r>
              <a:rPr lang="ru-RU" sz="4000" dirty="0">
                <a:solidFill>
                  <a:schemeClr val="bg2">
                    <a:lumMod val="75000"/>
                  </a:schemeClr>
                </a:solidFill>
              </a:rPr>
              <a:t>экспертам</a:t>
            </a:r>
            <a:endParaRPr sz="4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739" name="Google Shape;1739;p40"/>
          <p:cNvSpPr txBox="1">
            <a:spLocks noGrp="1"/>
          </p:cNvSpPr>
          <p:nvPr>
            <p:ph type="subTitle" idx="1"/>
          </p:nvPr>
        </p:nvSpPr>
        <p:spPr>
          <a:xfrm>
            <a:off x="1213175" y="1359548"/>
            <a:ext cx="7342996" cy="7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Какие наиболее современные графические дизайнеры или веб-платформы могут помочь в создании макетов? </a:t>
            </a:r>
            <a:endParaRPr dirty="0"/>
          </a:p>
        </p:txBody>
      </p:sp>
      <p:sp>
        <p:nvSpPr>
          <p:cNvPr id="1740" name="Google Shape;1740;p40"/>
          <p:cNvSpPr txBox="1">
            <a:spLocks noGrp="1"/>
          </p:cNvSpPr>
          <p:nvPr>
            <p:ph type="title" idx="2"/>
          </p:nvPr>
        </p:nvSpPr>
        <p:spPr>
          <a:xfrm>
            <a:off x="284550" y="1348284"/>
            <a:ext cx="876300" cy="6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741" name="Google Shape;1741;p40"/>
          <p:cNvSpPr txBox="1">
            <a:spLocks noGrp="1"/>
          </p:cNvSpPr>
          <p:nvPr>
            <p:ph type="subTitle" idx="3"/>
          </p:nvPr>
        </p:nvSpPr>
        <p:spPr>
          <a:xfrm>
            <a:off x="1160850" y="3375622"/>
            <a:ext cx="6820482" cy="10872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Какие существуют тренды, правила построения композиции на карточках, чтобы они были читаемы, понятны и привлекательны?</a:t>
            </a:r>
            <a:endParaRPr dirty="0"/>
          </a:p>
        </p:txBody>
      </p:sp>
      <p:sp>
        <p:nvSpPr>
          <p:cNvPr id="1742" name="Google Shape;1742;p40"/>
          <p:cNvSpPr txBox="1">
            <a:spLocks noGrp="1"/>
          </p:cNvSpPr>
          <p:nvPr>
            <p:ph type="title" idx="4"/>
          </p:nvPr>
        </p:nvSpPr>
        <p:spPr>
          <a:xfrm>
            <a:off x="284550" y="3535280"/>
            <a:ext cx="876300" cy="6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743" name="Google Shape;1743;p40"/>
          <p:cNvSpPr txBox="1">
            <a:spLocks noGrp="1"/>
          </p:cNvSpPr>
          <p:nvPr>
            <p:ph type="subTitle" idx="5"/>
          </p:nvPr>
        </p:nvSpPr>
        <p:spPr>
          <a:xfrm>
            <a:off x="1213175" y="2472753"/>
            <a:ext cx="6974789" cy="7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 каких нейросетях возможно создание карточек с помощью прописанной команды ?</a:t>
            </a:r>
            <a:endParaRPr dirty="0"/>
          </a:p>
        </p:txBody>
      </p:sp>
      <p:sp>
        <p:nvSpPr>
          <p:cNvPr id="1744" name="Google Shape;1744;p40"/>
          <p:cNvSpPr txBox="1">
            <a:spLocks noGrp="1"/>
          </p:cNvSpPr>
          <p:nvPr>
            <p:ph type="title" idx="6"/>
          </p:nvPr>
        </p:nvSpPr>
        <p:spPr>
          <a:xfrm>
            <a:off x="255450" y="2479065"/>
            <a:ext cx="876300" cy="6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cxnSp>
        <p:nvCxnSpPr>
          <p:cNvPr id="1747" name="Google Shape;1747;p40"/>
          <p:cNvCxnSpPr/>
          <p:nvPr/>
        </p:nvCxnSpPr>
        <p:spPr>
          <a:xfrm>
            <a:off x="313650" y="2101760"/>
            <a:ext cx="818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48" name="Google Shape;1748;p40"/>
          <p:cNvCxnSpPr/>
          <p:nvPr/>
        </p:nvCxnSpPr>
        <p:spPr>
          <a:xfrm>
            <a:off x="313650" y="4288770"/>
            <a:ext cx="818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49" name="Google Shape;1749;p40"/>
          <p:cNvCxnSpPr/>
          <p:nvPr/>
        </p:nvCxnSpPr>
        <p:spPr>
          <a:xfrm>
            <a:off x="304175" y="3257853"/>
            <a:ext cx="818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Business Cost Analysis by Slidesgo">
  <a:themeElements>
    <a:clrScheme name="Simple Light">
      <a:dk1>
        <a:srgbClr val="261E17"/>
      </a:dk1>
      <a:lt1>
        <a:srgbClr val="F2EDE4"/>
      </a:lt1>
      <a:dk2>
        <a:srgbClr val="BFAD8A"/>
      </a:dk2>
      <a:lt2>
        <a:srgbClr val="8C7B23"/>
      </a:lt2>
      <a:accent1>
        <a:srgbClr val="154001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61E1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472</Words>
  <Application>Microsoft Office PowerPoint</Application>
  <PresentationFormat>Экран (16:9)</PresentationFormat>
  <Paragraphs>73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Manrope</vt:lpstr>
      <vt:lpstr>Manrope Medium</vt:lpstr>
      <vt:lpstr>Manrope SemiBold</vt:lpstr>
      <vt:lpstr>Inter</vt:lpstr>
      <vt:lpstr>Business Cost Analysis by Slidesgo</vt:lpstr>
      <vt:lpstr>ЦЕНОГРАФИКА Промежуточные результаты  этапа «Разработка» </vt:lpstr>
      <vt:lpstr>Наш заказчик</vt:lpstr>
      <vt:lpstr>Пользователи решения</vt:lpstr>
      <vt:lpstr>Наше решение</vt:lpstr>
      <vt:lpstr>Наше решение</vt:lpstr>
      <vt:lpstr>Международный опыт подачи данных  об инфляции</vt:lpstr>
      <vt:lpstr>Что готово на данный момент</vt:lpstr>
      <vt:lpstr>Что готово на данный момент</vt:lpstr>
      <vt:lpstr>Ценность решения</vt:lpstr>
      <vt:lpstr>Наша команда</vt:lpstr>
      <vt:lpstr>Вопросы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COST ANALYSIS</dc:title>
  <dc:creator>Арина</dc:creator>
  <cp:lastModifiedBy>Max Demian</cp:lastModifiedBy>
  <cp:revision>29</cp:revision>
  <dcterms:modified xsi:type="dcterms:W3CDTF">2025-05-31T07:28:04Z</dcterms:modified>
</cp:coreProperties>
</file>