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9" r:id="rId6"/>
    <p:sldId id="264" r:id="rId7"/>
    <p:sldId id="268" r:id="rId8"/>
    <p:sldId id="266" r:id="rId9"/>
  </p:sldIdLst>
  <p:sldSz cx="18288000" cy="10287000"/>
  <p:notesSz cx="6858000" cy="9144000"/>
  <p:embeddedFontLst>
    <p:embeddedFont>
      <p:font typeface="Clear Sans Bold" panose="020B0604020202020204" charset="0"/>
      <p:regular r:id="rId10"/>
    </p:embeddedFont>
    <p:embeddedFont>
      <p:font typeface="Rubik Medium" panose="020B0604020202020204" charset="-79"/>
      <p:regular r:id="rId11"/>
    </p:embeddedFont>
    <p:embeddedFont>
      <p:font typeface="Rubik Medium Bold" panose="020B0604020202020204" charset="-79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0A973D-D8E2-4974-9F86-6DE04CDFF34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F3FABF-B407-475F-9354-C3DAE65BD70A}">
      <dgm:prSet phldrT="[Текст]"/>
      <dgm:spPr>
        <a:solidFill>
          <a:srgbClr val="F2D16A"/>
        </a:solidFill>
      </dgm:spPr>
      <dgm:t>
        <a:bodyPr/>
        <a:lstStyle/>
        <a:p>
          <a:r>
            <a:rPr lang="ru-RU" dirty="0">
              <a:solidFill>
                <a:srgbClr val="002060"/>
              </a:solidFill>
              <a:latin typeface="Clear Sans Bold" panose="020B0604020202020204" charset="0"/>
              <a:cs typeface="Clear Sans Bold" panose="020B0604020202020204" charset="0"/>
            </a:rPr>
            <a:t>Повышенная точность</a:t>
          </a:r>
        </a:p>
      </dgm:t>
    </dgm:pt>
    <dgm:pt modelId="{6FCE5EDE-D2F8-4964-9D09-5CD4228FAEBC}" type="parTrans" cxnId="{DEF9086D-973A-4241-AB30-D6B846A40F9E}">
      <dgm:prSet/>
      <dgm:spPr/>
      <dgm:t>
        <a:bodyPr/>
        <a:lstStyle/>
        <a:p>
          <a:endParaRPr lang="ru-RU"/>
        </a:p>
      </dgm:t>
    </dgm:pt>
    <dgm:pt modelId="{EFE05C3F-801A-4B96-9871-CCD9E29FE5B1}" type="sibTrans" cxnId="{DEF9086D-973A-4241-AB30-D6B846A40F9E}">
      <dgm:prSet/>
      <dgm:spPr/>
      <dgm:t>
        <a:bodyPr/>
        <a:lstStyle/>
        <a:p>
          <a:endParaRPr lang="ru-RU"/>
        </a:p>
      </dgm:t>
    </dgm:pt>
    <dgm:pt modelId="{15284CF3-DB9B-47FA-A4D9-7447AFD3B440}">
      <dgm:prSet phldrT="[Текст]" custT="1"/>
      <dgm:spPr>
        <a:solidFill>
          <a:srgbClr val="F9A159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551509" tIns="83820" rIns="83820" bIns="83820" numCol="1" spcCol="1270" anchor="ctr" anchorCtr="0"/>
        <a:lstStyle/>
        <a:p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Адаптивность</a:t>
          </a:r>
        </a:p>
      </dgm:t>
    </dgm:pt>
    <dgm:pt modelId="{A15C7CA0-1D86-4EB4-BD76-099A5C8CCC09}" type="parTrans" cxnId="{6681BCE0-3E40-401B-A90A-F8FD108DDDF7}">
      <dgm:prSet/>
      <dgm:spPr/>
      <dgm:t>
        <a:bodyPr/>
        <a:lstStyle/>
        <a:p>
          <a:endParaRPr lang="ru-RU"/>
        </a:p>
      </dgm:t>
    </dgm:pt>
    <dgm:pt modelId="{E6DD8D34-FEF8-471F-A9B9-6C374BFB18FE}" type="sibTrans" cxnId="{6681BCE0-3E40-401B-A90A-F8FD108DDDF7}">
      <dgm:prSet/>
      <dgm:spPr/>
      <dgm:t>
        <a:bodyPr/>
        <a:lstStyle/>
        <a:p>
          <a:endParaRPr lang="ru-RU"/>
        </a:p>
      </dgm:t>
    </dgm:pt>
    <dgm:pt modelId="{66AB1149-15C0-449E-B231-6B7B3DB0C370}">
      <dgm:prSet phldrT="[Текст]" custT="1"/>
      <dgm:spPr>
        <a:solidFill>
          <a:srgbClr val="F2D16A"/>
        </a:solidFill>
      </dgm:spPr>
      <dgm:t>
        <a:bodyPr/>
        <a:lstStyle/>
        <a:p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Глубокий анализ данных</a:t>
          </a:r>
        </a:p>
      </dgm:t>
    </dgm:pt>
    <dgm:pt modelId="{C37C490B-0FD8-4FF6-8092-77F0A159359E}" type="parTrans" cxnId="{018EA212-EEA5-41BC-9518-F773193CAF05}">
      <dgm:prSet/>
      <dgm:spPr/>
      <dgm:t>
        <a:bodyPr/>
        <a:lstStyle/>
        <a:p>
          <a:endParaRPr lang="ru-RU"/>
        </a:p>
      </dgm:t>
    </dgm:pt>
    <dgm:pt modelId="{80E94F64-43B5-4521-843F-E61516EB1602}" type="sibTrans" cxnId="{018EA212-EEA5-41BC-9518-F773193CAF05}">
      <dgm:prSet/>
      <dgm:spPr/>
      <dgm:t>
        <a:bodyPr/>
        <a:lstStyle/>
        <a:p>
          <a:endParaRPr lang="ru-RU"/>
        </a:p>
      </dgm:t>
    </dgm:pt>
    <dgm:pt modelId="{46CD7A02-F345-4ACA-95F1-FBDC58D32161}">
      <dgm:prSet custT="1"/>
      <dgm:spPr>
        <a:solidFill>
          <a:srgbClr val="F9A159"/>
        </a:solidFill>
      </dgm:spPr>
      <dgm:t>
        <a:bodyPr/>
        <a:lstStyle/>
        <a:p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Интерактивная отчетность</a:t>
          </a:r>
        </a:p>
      </dgm:t>
    </dgm:pt>
    <dgm:pt modelId="{472A0A52-8EDC-4EDB-99D5-23E8B687DA39}" type="parTrans" cxnId="{5D250B40-4DBE-47FF-B815-0384FF24E954}">
      <dgm:prSet/>
      <dgm:spPr/>
      <dgm:t>
        <a:bodyPr/>
        <a:lstStyle/>
        <a:p>
          <a:endParaRPr lang="ru-RU"/>
        </a:p>
      </dgm:t>
    </dgm:pt>
    <dgm:pt modelId="{D30F1C32-42BA-48BB-9AB4-EC249796A19E}" type="sibTrans" cxnId="{5D250B40-4DBE-47FF-B815-0384FF24E954}">
      <dgm:prSet/>
      <dgm:spPr/>
      <dgm:t>
        <a:bodyPr/>
        <a:lstStyle/>
        <a:p>
          <a:endParaRPr lang="ru-RU"/>
        </a:p>
      </dgm:t>
    </dgm:pt>
    <dgm:pt modelId="{4BB529D8-9831-4769-B914-1FBBBBD58546}">
      <dgm:prSet custT="1"/>
      <dgm:spPr>
        <a:solidFill>
          <a:srgbClr val="F2D16A"/>
        </a:solidFill>
      </dgm:spPr>
      <dgm:t>
        <a:bodyPr/>
        <a:lstStyle/>
        <a:p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Экономия времени и средств</a:t>
          </a:r>
        </a:p>
      </dgm:t>
    </dgm:pt>
    <dgm:pt modelId="{1F206216-5C5E-4A7F-B368-7BCF20CADA75}" type="parTrans" cxnId="{036C3DE8-7797-4C63-885C-432277F047FB}">
      <dgm:prSet/>
      <dgm:spPr/>
      <dgm:t>
        <a:bodyPr/>
        <a:lstStyle/>
        <a:p>
          <a:endParaRPr lang="ru-RU"/>
        </a:p>
      </dgm:t>
    </dgm:pt>
    <dgm:pt modelId="{0A45CB9C-C9E0-4062-89E7-D14419E9045E}" type="sibTrans" cxnId="{036C3DE8-7797-4C63-885C-432277F047FB}">
      <dgm:prSet/>
      <dgm:spPr/>
      <dgm:t>
        <a:bodyPr/>
        <a:lstStyle/>
        <a:p>
          <a:endParaRPr lang="ru-RU"/>
        </a:p>
      </dgm:t>
    </dgm:pt>
    <dgm:pt modelId="{75C7D5BD-A4DD-459F-9098-709FE7A36C5F}">
      <dgm:prSet custT="1"/>
      <dgm:spPr>
        <a:solidFill>
          <a:srgbClr val="F9A159"/>
        </a:solidFill>
      </dgm:spPr>
      <dgm:t>
        <a:bodyPr/>
        <a:lstStyle/>
        <a:p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Мгновенное реагирование</a:t>
          </a:r>
        </a:p>
      </dgm:t>
    </dgm:pt>
    <dgm:pt modelId="{02C75FF1-96B6-4DC1-8A23-15D37E32D390}" type="parTrans" cxnId="{F9EC1DBE-BB8F-4D81-B707-86974DC5512D}">
      <dgm:prSet/>
      <dgm:spPr/>
      <dgm:t>
        <a:bodyPr/>
        <a:lstStyle/>
        <a:p>
          <a:endParaRPr lang="ru-RU"/>
        </a:p>
      </dgm:t>
    </dgm:pt>
    <dgm:pt modelId="{EF6A22E7-68CF-406D-A4C1-FBF716A173A4}" type="sibTrans" cxnId="{F9EC1DBE-BB8F-4D81-B707-86974DC5512D}">
      <dgm:prSet/>
      <dgm:spPr/>
      <dgm:t>
        <a:bodyPr/>
        <a:lstStyle/>
        <a:p>
          <a:endParaRPr lang="ru-RU"/>
        </a:p>
      </dgm:t>
    </dgm:pt>
    <dgm:pt modelId="{EC279640-84C8-48D0-9401-4B6D1A95EFB0}" type="pres">
      <dgm:prSet presAssocID="{780A973D-D8E2-4974-9F86-6DE04CDFF34B}" presName="Name0" presStyleCnt="0">
        <dgm:presLayoutVars>
          <dgm:chMax val="7"/>
          <dgm:chPref val="7"/>
          <dgm:dir/>
        </dgm:presLayoutVars>
      </dgm:prSet>
      <dgm:spPr/>
    </dgm:pt>
    <dgm:pt modelId="{B6D3EF55-1B86-4BEB-A6EB-843D36EE01CF}" type="pres">
      <dgm:prSet presAssocID="{780A973D-D8E2-4974-9F86-6DE04CDFF34B}" presName="Name1" presStyleCnt="0"/>
      <dgm:spPr/>
    </dgm:pt>
    <dgm:pt modelId="{07F5DF0B-C220-4BDE-8E2C-D8C249F4746D}" type="pres">
      <dgm:prSet presAssocID="{780A973D-D8E2-4974-9F86-6DE04CDFF34B}" presName="cycle" presStyleCnt="0"/>
      <dgm:spPr/>
    </dgm:pt>
    <dgm:pt modelId="{59A48180-0918-4AE4-9B6E-AEFF7B242796}" type="pres">
      <dgm:prSet presAssocID="{780A973D-D8E2-4974-9F86-6DE04CDFF34B}" presName="srcNode" presStyleLbl="node1" presStyleIdx="0" presStyleCnt="6"/>
      <dgm:spPr/>
    </dgm:pt>
    <dgm:pt modelId="{90403B5F-C576-4A38-B93D-931A70F6D26E}" type="pres">
      <dgm:prSet presAssocID="{780A973D-D8E2-4974-9F86-6DE04CDFF34B}" presName="conn" presStyleLbl="parChTrans1D2" presStyleIdx="0" presStyleCnt="1"/>
      <dgm:spPr/>
    </dgm:pt>
    <dgm:pt modelId="{491B147C-DE39-486B-83AB-7D76611570B8}" type="pres">
      <dgm:prSet presAssocID="{780A973D-D8E2-4974-9F86-6DE04CDFF34B}" presName="extraNode" presStyleLbl="node1" presStyleIdx="0" presStyleCnt="6"/>
      <dgm:spPr/>
    </dgm:pt>
    <dgm:pt modelId="{B77F8E3A-FA93-4933-9562-1E70410C69C3}" type="pres">
      <dgm:prSet presAssocID="{780A973D-D8E2-4974-9F86-6DE04CDFF34B}" presName="dstNode" presStyleLbl="node1" presStyleIdx="0" presStyleCnt="6"/>
      <dgm:spPr/>
    </dgm:pt>
    <dgm:pt modelId="{6D8B8733-07A3-4600-A8A0-179E929B3A1A}" type="pres">
      <dgm:prSet presAssocID="{CEF3FABF-B407-475F-9354-C3DAE65BD70A}" presName="text_1" presStyleLbl="node1" presStyleIdx="0" presStyleCnt="6">
        <dgm:presLayoutVars>
          <dgm:bulletEnabled val="1"/>
        </dgm:presLayoutVars>
      </dgm:prSet>
      <dgm:spPr/>
    </dgm:pt>
    <dgm:pt modelId="{E1B86A5C-0FC5-48A4-A2A3-E209ACC6EA8D}" type="pres">
      <dgm:prSet presAssocID="{CEF3FABF-B407-475F-9354-C3DAE65BD70A}" presName="accent_1" presStyleCnt="0"/>
      <dgm:spPr/>
    </dgm:pt>
    <dgm:pt modelId="{B43045EE-2091-4DFD-BAA5-84256566368A}" type="pres">
      <dgm:prSet presAssocID="{CEF3FABF-B407-475F-9354-C3DAE65BD70A}" presName="accentRepeatNode" presStyleLbl="solidFgAcc1" presStyleIdx="0" presStyleCnt="6"/>
      <dgm:spPr/>
    </dgm:pt>
    <dgm:pt modelId="{E6ADA0C9-8D92-4C2F-BB64-67D0F85189EA}" type="pres">
      <dgm:prSet presAssocID="{15284CF3-DB9B-47FA-A4D9-7447AFD3B440}" presName="text_2" presStyleLbl="node1" presStyleIdx="1" presStyleCnt="6">
        <dgm:presLayoutVars>
          <dgm:bulletEnabled val="1"/>
        </dgm:presLayoutVars>
      </dgm:prSet>
      <dgm:spPr>
        <a:xfrm>
          <a:off x="1165541" y="1390392"/>
          <a:ext cx="10086192" cy="694813"/>
        </a:xfrm>
        <a:prstGeom prst="rect">
          <a:avLst/>
        </a:prstGeom>
      </dgm:spPr>
    </dgm:pt>
    <dgm:pt modelId="{D772AF07-30EA-4B1A-AC64-ECD3FD99A809}" type="pres">
      <dgm:prSet presAssocID="{15284CF3-DB9B-47FA-A4D9-7447AFD3B440}" presName="accent_2" presStyleCnt="0"/>
      <dgm:spPr/>
    </dgm:pt>
    <dgm:pt modelId="{2C3CA834-B5F3-4317-9EBE-4F11ED3B5892}" type="pres">
      <dgm:prSet presAssocID="{15284CF3-DB9B-47FA-A4D9-7447AFD3B440}" presName="accentRepeatNode" presStyleLbl="solidFgAcc1" presStyleIdx="1" presStyleCnt="6"/>
      <dgm:spPr/>
    </dgm:pt>
    <dgm:pt modelId="{DC69E3E0-4250-4CAE-9444-73AB1E2DE007}" type="pres">
      <dgm:prSet presAssocID="{66AB1149-15C0-449E-B231-6B7B3DB0C370}" presName="text_3" presStyleLbl="node1" presStyleIdx="2" presStyleCnt="6" custLinFactNeighborX="140" custLinFactNeighborY="7342">
        <dgm:presLayoutVars>
          <dgm:bulletEnabled val="1"/>
        </dgm:presLayoutVars>
      </dgm:prSet>
      <dgm:spPr/>
    </dgm:pt>
    <dgm:pt modelId="{11EDDE43-42F9-4018-A2C1-8125C3DD3189}" type="pres">
      <dgm:prSet presAssocID="{66AB1149-15C0-449E-B231-6B7B3DB0C370}" presName="accent_3" presStyleCnt="0"/>
      <dgm:spPr/>
    </dgm:pt>
    <dgm:pt modelId="{13E95DF1-75D1-4F32-B148-42FA2556AECC}" type="pres">
      <dgm:prSet presAssocID="{66AB1149-15C0-449E-B231-6B7B3DB0C370}" presName="accentRepeatNode" presStyleLbl="solidFgAcc1" presStyleIdx="2" presStyleCnt="6"/>
      <dgm:spPr/>
    </dgm:pt>
    <dgm:pt modelId="{F7BA058C-415C-409D-8B0A-D5B5624E786A}" type="pres">
      <dgm:prSet presAssocID="{46CD7A02-F345-4ACA-95F1-FBDC58D32161}" presName="text_4" presStyleLbl="node1" presStyleIdx="3" presStyleCnt="6">
        <dgm:presLayoutVars>
          <dgm:bulletEnabled val="1"/>
        </dgm:presLayoutVars>
      </dgm:prSet>
      <dgm:spPr/>
    </dgm:pt>
    <dgm:pt modelId="{E96FF790-C208-4761-913B-05D53F45A33B}" type="pres">
      <dgm:prSet presAssocID="{46CD7A02-F345-4ACA-95F1-FBDC58D32161}" presName="accent_4" presStyleCnt="0"/>
      <dgm:spPr/>
    </dgm:pt>
    <dgm:pt modelId="{3AD62804-460D-4D5A-83C1-81ECB74BAF48}" type="pres">
      <dgm:prSet presAssocID="{46CD7A02-F345-4ACA-95F1-FBDC58D32161}" presName="accentRepeatNode" presStyleLbl="solidFgAcc1" presStyleIdx="3" presStyleCnt="6"/>
      <dgm:spPr/>
    </dgm:pt>
    <dgm:pt modelId="{EC97D837-AFAD-4E6F-AA41-1E6F2A6D5BE5}" type="pres">
      <dgm:prSet presAssocID="{4BB529D8-9831-4769-B914-1FBBBBD58546}" presName="text_5" presStyleLbl="node1" presStyleIdx="4" presStyleCnt="6" custLinFactNeighborX="-52" custLinFactNeighborY="3070">
        <dgm:presLayoutVars>
          <dgm:bulletEnabled val="1"/>
        </dgm:presLayoutVars>
      </dgm:prSet>
      <dgm:spPr/>
    </dgm:pt>
    <dgm:pt modelId="{E439A15C-9D05-4E1F-B867-EDDB8D39C30B}" type="pres">
      <dgm:prSet presAssocID="{4BB529D8-9831-4769-B914-1FBBBBD58546}" presName="accent_5" presStyleCnt="0"/>
      <dgm:spPr/>
    </dgm:pt>
    <dgm:pt modelId="{EBE56729-5B5D-42AD-B558-1D9F1360B05A}" type="pres">
      <dgm:prSet presAssocID="{4BB529D8-9831-4769-B914-1FBBBBD58546}" presName="accentRepeatNode" presStyleLbl="solidFgAcc1" presStyleIdx="4" presStyleCnt="6"/>
      <dgm:spPr/>
    </dgm:pt>
    <dgm:pt modelId="{085009C9-9454-4AB2-9504-9913BFC7E7D5}" type="pres">
      <dgm:prSet presAssocID="{75C7D5BD-A4DD-459F-9098-709FE7A36C5F}" presName="text_6" presStyleLbl="node1" presStyleIdx="5" presStyleCnt="6">
        <dgm:presLayoutVars>
          <dgm:bulletEnabled val="1"/>
        </dgm:presLayoutVars>
      </dgm:prSet>
      <dgm:spPr/>
    </dgm:pt>
    <dgm:pt modelId="{BE6BD491-4340-4026-9061-1C7CD47C4B4A}" type="pres">
      <dgm:prSet presAssocID="{75C7D5BD-A4DD-459F-9098-709FE7A36C5F}" presName="accent_6" presStyleCnt="0"/>
      <dgm:spPr/>
    </dgm:pt>
    <dgm:pt modelId="{5CC353BE-D258-4AAA-B924-AB809BEC1AAA}" type="pres">
      <dgm:prSet presAssocID="{75C7D5BD-A4DD-459F-9098-709FE7A36C5F}" presName="accentRepeatNode" presStyleLbl="solidFgAcc1" presStyleIdx="5" presStyleCnt="6"/>
      <dgm:spPr/>
    </dgm:pt>
  </dgm:ptLst>
  <dgm:cxnLst>
    <dgm:cxn modelId="{A37B4F10-256E-4744-83F9-9B22E2DB9AAB}" type="presOf" srcId="{66AB1149-15C0-449E-B231-6B7B3DB0C370}" destId="{DC69E3E0-4250-4CAE-9444-73AB1E2DE007}" srcOrd="0" destOrd="0" presId="urn:microsoft.com/office/officeart/2008/layout/VerticalCurvedList"/>
    <dgm:cxn modelId="{1760AA11-E023-4425-8380-4E7AF7E7B2D5}" type="presOf" srcId="{780A973D-D8E2-4974-9F86-6DE04CDFF34B}" destId="{EC279640-84C8-48D0-9401-4B6D1A95EFB0}" srcOrd="0" destOrd="0" presId="urn:microsoft.com/office/officeart/2008/layout/VerticalCurvedList"/>
    <dgm:cxn modelId="{018EA212-EEA5-41BC-9518-F773193CAF05}" srcId="{780A973D-D8E2-4974-9F86-6DE04CDFF34B}" destId="{66AB1149-15C0-449E-B231-6B7B3DB0C370}" srcOrd="2" destOrd="0" parTransId="{C37C490B-0FD8-4FF6-8092-77F0A159359E}" sibTransId="{80E94F64-43B5-4521-843F-E61516EB1602}"/>
    <dgm:cxn modelId="{FF6C393E-E4D1-4118-B59A-10208A9CB02E}" type="presOf" srcId="{75C7D5BD-A4DD-459F-9098-709FE7A36C5F}" destId="{085009C9-9454-4AB2-9504-9913BFC7E7D5}" srcOrd="0" destOrd="0" presId="urn:microsoft.com/office/officeart/2008/layout/VerticalCurvedList"/>
    <dgm:cxn modelId="{5D250B40-4DBE-47FF-B815-0384FF24E954}" srcId="{780A973D-D8E2-4974-9F86-6DE04CDFF34B}" destId="{46CD7A02-F345-4ACA-95F1-FBDC58D32161}" srcOrd="3" destOrd="0" parTransId="{472A0A52-8EDC-4EDB-99D5-23E8B687DA39}" sibTransId="{D30F1C32-42BA-48BB-9AB4-EC249796A19E}"/>
    <dgm:cxn modelId="{30D42A40-1985-4517-A1A9-3D77E772489A}" type="presOf" srcId="{4BB529D8-9831-4769-B914-1FBBBBD58546}" destId="{EC97D837-AFAD-4E6F-AA41-1E6F2A6D5BE5}" srcOrd="0" destOrd="0" presId="urn:microsoft.com/office/officeart/2008/layout/VerticalCurvedList"/>
    <dgm:cxn modelId="{DEF9086D-973A-4241-AB30-D6B846A40F9E}" srcId="{780A973D-D8E2-4974-9F86-6DE04CDFF34B}" destId="{CEF3FABF-B407-475F-9354-C3DAE65BD70A}" srcOrd="0" destOrd="0" parTransId="{6FCE5EDE-D2F8-4964-9D09-5CD4228FAEBC}" sibTransId="{EFE05C3F-801A-4B96-9871-CCD9E29FE5B1}"/>
    <dgm:cxn modelId="{7FA84E9D-0F28-4BD1-AC50-AC3022189541}" type="presOf" srcId="{CEF3FABF-B407-475F-9354-C3DAE65BD70A}" destId="{6D8B8733-07A3-4600-A8A0-179E929B3A1A}" srcOrd="0" destOrd="0" presId="urn:microsoft.com/office/officeart/2008/layout/VerticalCurvedList"/>
    <dgm:cxn modelId="{22271BA3-107E-4338-94E8-B1C1868D75EA}" type="presOf" srcId="{46CD7A02-F345-4ACA-95F1-FBDC58D32161}" destId="{F7BA058C-415C-409D-8B0A-D5B5624E786A}" srcOrd="0" destOrd="0" presId="urn:microsoft.com/office/officeart/2008/layout/VerticalCurvedList"/>
    <dgm:cxn modelId="{043E2BB5-BC60-40E2-9B8F-39A4955BFA5B}" type="presOf" srcId="{15284CF3-DB9B-47FA-A4D9-7447AFD3B440}" destId="{E6ADA0C9-8D92-4C2F-BB64-67D0F85189EA}" srcOrd="0" destOrd="0" presId="urn:microsoft.com/office/officeart/2008/layout/VerticalCurvedList"/>
    <dgm:cxn modelId="{9E3998B8-7451-40CC-AB74-B2F854C2AD68}" type="presOf" srcId="{EFE05C3F-801A-4B96-9871-CCD9E29FE5B1}" destId="{90403B5F-C576-4A38-B93D-931A70F6D26E}" srcOrd="0" destOrd="0" presId="urn:microsoft.com/office/officeart/2008/layout/VerticalCurvedList"/>
    <dgm:cxn modelId="{F9EC1DBE-BB8F-4D81-B707-86974DC5512D}" srcId="{780A973D-D8E2-4974-9F86-6DE04CDFF34B}" destId="{75C7D5BD-A4DD-459F-9098-709FE7A36C5F}" srcOrd="5" destOrd="0" parTransId="{02C75FF1-96B6-4DC1-8A23-15D37E32D390}" sibTransId="{EF6A22E7-68CF-406D-A4C1-FBF716A173A4}"/>
    <dgm:cxn modelId="{6681BCE0-3E40-401B-A90A-F8FD108DDDF7}" srcId="{780A973D-D8E2-4974-9F86-6DE04CDFF34B}" destId="{15284CF3-DB9B-47FA-A4D9-7447AFD3B440}" srcOrd="1" destOrd="0" parTransId="{A15C7CA0-1D86-4EB4-BD76-099A5C8CCC09}" sibTransId="{E6DD8D34-FEF8-471F-A9B9-6C374BFB18FE}"/>
    <dgm:cxn modelId="{036C3DE8-7797-4C63-885C-432277F047FB}" srcId="{780A973D-D8E2-4974-9F86-6DE04CDFF34B}" destId="{4BB529D8-9831-4769-B914-1FBBBBD58546}" srcOrd="4" destOrd="0" parTransId="{1F206216-5C5E-4A7F-B368-7BCF20CADA75}" sibTransId="{0A45CB9C-C9E0-4062-89E7-D14419E9045E}"/>
    <dgm:cxn modelId="{31EA450B-169A-4E4C-8BD7-E53D7D4A02AC}" type="presParOf" srcId="{EC279640-84C8-48D0-9401-4B6D1A95EFB0}" destId="{B6D3EF55-1B86-4BEB-A6EB-843D36EE01CF}" srcOrd="0" destOrd="0" presId="urn:microsoft.com/office/officeart/2008/layout/VerticalCurvedList"/>
    <dgm:cxn modelId="{411B7621-FB9E-4A1A-AE17-A953E28FFAEB}" type="presParOf" srcId="{B6D3EF55-1B86-4BEB-A6EB-843D36EE01CF}" destId="{07F5DF0B-C220-4BDE-8E2C-D8C249F4746D}" srcOrd="0" destOrd="0" presId="urn:microsoft.com/office/officeart/2008/layout/VerticalCurvedList"/>
    <dgm:cxn modelId="{8F23078F-0F17-4EEB-9C3E-ECCE35F2CBCC}" type="presParOf" srcId="{07F5DF0B-C220-4BDE-8E2C-D8C249F4746D}" destId="{59A48180-0918-4AE4-9B6E-AEFF7B242796}" srcOrd="0" destOrd="0" presId="urn:microsoft.com/office/officeart/2008/layout/VerticalCurvedList"/>
    <dgm:cxn modelId="{69C4EC93-8BDE-4685-8B5C-66D5D44ED299}" type="presParOf" srcId="{07F5DF0B-C220-4BDE-8E2C-D8C249F4746D}" destId="{90403B5F-C576-4A38-B93D-931A70F6D26E}" srcOrd="1" destOrd="0" presId="urn:microsoft.com/office/officeart/2008/layout/VerticalCurvedList"/>
    <dgm:cxn modelId="{10AFEDDA-3DE3-44B2-86C3-D7B6BD4B4873}" type="presParOf" srcId="{07F5DF0B-C220-4BDE-8E2C-D8C249F4746D}" destId="{491B147C-DE39-486B-83AB-7D76611570B8}" srcOrd="2" destOrd="0" presId="urn:microsoft.com/office/officeart/2008/layout/VerticalCurvedList"/>
    <dgm:cxn modelId="{6175AA07-BAD0-4EDC-9DE6-1F29249BD197}" type="presParOf" srcId="{07F5DF0B-C220-4BDE-8E2C-D8C249F4746D}" destId="{B77F8E3A-FA93-4933-9562-1E70410C69C3}" srcOrd="3" destOrd="0" presId="urn:microsoft.com/office/officeart/2008/layout/VerticalCurvedList"/>
    <dgm:cxn modelId="{CB5228F6-EE91-46B1-AB8D-A17602043DBB}" type="presParOf" srcId="{B6D3EF55-1B86-4BEB-A6EB-843D36EE01CF}" destId="{6D8B8733-07A3-4600-A8A0-179E929B3A1A}" srcOrd="1" destOrd="0" presId="urn:microsoft.com/office/officeart/2008/layout/VerticalCurvedList"/>
    <dgm:cxn modelId="{BF3A310A-C3A3-4E12-B4B3-6F5585FE4837}" type="presParOf" srcId="{B6D3EF55-1B86-4BEB-A6EB-843D36EE01CF}" destId="{E1B86A5C-0FC5-48A4-A2A3-E209ACC6EA8D}" srcOrd="2" destOrd="0" presId="urn:microsoft.com/office/officeart/2008/layout/VerticalCurvedList"/>
    <dgm:cxn modelId="{8058A268-7F99-4C2E-94BA-9A06E54A1A69}" type="presParOf" srcId="{E1B86A5C-0FC5-48A4-A2A3-E209ACC6EA8D}" destId="{B43045EE-2091-4DFD-BAA5-84256566368A}" srcOrd="0" destOrd="0" presId="urn:microsoft.com/office/officeart/2008/layout/VerticalCurvedList"/>
    <dgm:cxn modelId="{B414C981-CB0C-44BD-8C92-992460882B1D}" type="presParOf" srcId="{B6D3EF55-1B86-4BEB-A6EB-843D36EE01CF}" destId="{E6ADA0C9-8D92-4C2F-BB64-67D0F85189EA}" srcOrd="3" destOrd="0" presId="urn:microsoft.com/office/officeart/2008/layout/VerticalCurvedList"/>
    <dgm:cxn modelId="{CFCF2726-DAB2-4440-BA6F-5861A059B567}" type="presParOf" srcId="{B6D3EF55-1B86-4BEB-A6EB-843D36EE01CF}" destId="{D772AF07-30EA-4B1A-AC64-ECD3FD99A809}" srcOrd="4" destOrd="0" presId="urn:microsoft.com/office/officeart/2008/layout/VerticalCurvedList"/>
    <dgm:cxn modelId="{CDF5F681-090C-479F-99DC-15352D6FDCCE}" type="presParOf" srcId="{D772AF07-30EA-4B1A-AC64-ECD3FD99A809}" destId="{2C3CA834-B5F3-4317-9EBE-4F11ED3B5892}" srcOrd="0" destOrd="0" presId="urn:microsoft.com/office/officeart/2008/layout/VerticalCurvedList"/>
    <dgm:cxn modelId="{15B61DA7-F7BE-443E-8044-3B26F79BBDA0}" type="presParOf" srcId="{B6D3EF55-1B86-4BEB-A6EB-843D36EE01CF}" destId="{DC69E3E0-4250-4CAE-9444-73AB1E2DE007}" srcOrd="5" destOrd="0" presId="urn:microsoft.com/office/officeart/2008/layout/VerticalCurvedList"/>
    <dgm:cxn modelId="{476E0081-F7DD-4DB4-96E5-5800D4861D87}" type="presParOf" srcId="{B6D3EF55-1B86-4BEB-A6EB-843D36EE01CF}" destId="{11EDDE43-42F9-4018-A2C1-8125C3DD3189}" srcOrd="6" destOrd="0" presId="urn:microsoft.com/office/officeart/2008/layout/VerticalCurvedList"/>
    <dgm:cxn modelId="{AD2EDD14-F792-4F89-B140-DF2B52FBA06F}" type="presParOf" srcId="{11EDDE43-42F9-4018-A2C1-8125C3DD3189}" destId="{13E95DF1-75D1-4F32-B148-42FA2556AECC}" srcOrd="0" destOrd="0" presId="urn:microsoft.com/office/officeart/2008/layout/VerticalCurvedList"/>
    <dgm:cxn modelId="{AAAA0FBA-B17E-4408-9D51-45C6AA1448D8}" type="presParOf" srcId="{B6D3EF55-1B86-4BEB-A6EB-843D36EE01CF}" destId="{F7BA058C-415C-409D-8B0A-D5B5624E786A}" srcOrd="7" destOrd="0" presId="urn:microsoft.com/office/officeart/2008/layout/VerticalCurvedList"/>
    <dgm:cxn modelId="{E44D7BFF-57F2-43BF-8D0F-A373AE8A8DCA}" type="presParOf" srcId="{B6D3EF55-1B86-4BEB-A6EB-843D36EE01CF}" destId="{E96FF790-C208-4761-913B-05D53F45A33B}" srcOrd="8" destOrd="0" presId="urn:microsoft.com/office/officeart/2008/layout/VerticalCurvedList"/>
    <dgm:cxn modelId="{80981524-7B11-45DF-A30E-6A0252EF7EFE}" type="presParOf" srcId="{E96FF790-C208-4761-913B-05D53F45A33B}" destId="{3AD62804-460D-4D5A-83C1-81ECB74BAF48}" srcOrd="0" destOrd="0" presId="urn:microsoft.com/office/officeart/2008/layout/VerticalCurvedList"/>
    <dgm:cxn modelId="{8AD86E18-0988-4D0B-AE21-576339524531}" type="presParOf" srcId="{B6D3EF55-1B86-4BEB-A6EB-843D36EE01CF}" destId="{EC97D837-AFAD-4E6F-AA41-1E6F2A6D5BE5}" srcOrd="9" destOrd="0" presId="urn:microsoft.com/office/officeart/2008/layout/VerticalCurvedList"/>
    <dgm:cxn modelId="{349A5E65-E303-4582-A6AD-BB04BE2BDDDE}" type="presParOf" srcId="{B6D3EF55-1B86-4BEB-A6EB-843D36EE01CF}" destId="{E439A15C-9D05-4E1F-B867-EDDB8D39C30B}" srcOrd="10" destOrd="0" presId="urn:microsoft.com/office/officeart/2008/layout/VerticalCurvedList"/>
    <dgm:cxn modelId="{C294FE55-D9F1-4009-9A7F-7273D48FE7A3}" type="presParOf" srcId="{E439A15C-9D05-4E1F-B867-EDDB8D39C30B}" destId="{EBE56729-5B5D-42AD-B558-1D9F1360B05A}" srcOrd="0" destOrd="0" presId="urn:microsoft.com/office/officeart/2008/layout/VerticalCurvedList"/>
    <dgm:cxn modelId="{BF41C0F4-1F9B-4615-8D1E-6913046CA815}" type="presParOf" srcId="{B6D3EF55-1B86-4BEB-A6EB-843D36EE01CF}" destId="{085009C9-9454-4AB2-9504-9913BFC7E7D5}" srcOrd="11" destOrd="0" presId="urn:microsoft.com/office/officeart/2008/layout/VerticalCurvedList"/>
    <dgm:cxn modelId="{783355F2-75D0-427E-8A36-375619EB2F34}" type="presParOf" srcId="{B6D3EF55-1B86-4BEB-A6EB-843D36EE01CF}" destId="{BE6BD491-4340-4026-9061-1C7CD47C4B4A}" srcOrd="12" destOrd="0" presId="urn:microsoft.com/office/officeart/2008/layout/VerticalCurvedList"/>
    <dgm:cxn modelId="{0F6FC109-9271-4B50-9DF5-FBE1F88E3393}" type="presParOf" srcId="{BE6BD491-4340-4026-9061-1C7CD47C4B4A}" destId="{5CC353BE-D258-4AAA-B924-AB809BEC1A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03B5F-C576-4A38-B93D-931A70F6D26E}">
      <dsp:nvSpPr>
        <dsp:cNvPr id="0" name=""/>
        <dsp:cNvSpPr/>
      </dsp:nvSpPr>
      <dsp:spPr>
        <a:xfrm>
          <a:off x="-8643462" y="-1320408"/>
          <a:ext cx="10286217" cy="10286217"/>
        </a:xfrm>
        <a:prstGeom prst="blockArc">
          <a:avLst>
            <a:gd name="adj1" fmla="val 18900000"/>
            <a:gd name="adj2" fmla="val 2700000"/>
            <a:gd name="adj3" fmla="val 21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8B8733-07A3-4600-A8A0-179E929B3A1A}">
      <dsp:nvSpPr>
        <dsp:cNvPr id="0" name=""/>
        <dsp:cNvSpPr/>
      </dsp:nvSpPr>
      <dsp:spPr>
        <a:xfrm>
          <a:off x="612014" y="402606"/>
          <a:ext cx="10632838" cy="804907"/>
        </a:xfrm>
        <a:prstGeom prst="rect">
          <a:avLst/>
        </a:prstGeom>
        <a:solidFill>
          <a:srgbClr val="F2D16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8895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>
              <a:solidFill>
                <a:srgbClr val="002060"/>
              </a:solidFill>
              <a:latin typeface="Clear Sans Bold" panose="020B0604020202020204" charset="0"/>
              <a:cs typeface="Clear Sans Bold" panose="020B0604020202020204" charset="0"/>
            </a:rPr>
            <a:t>Повышенная точность</a:t>
          </a:r>
        </a:p>
      </dsp:txBody>
      <dsp:txXfrm>
        <a:off x="612014" y="402606"/>
        <a:ext cx="10632838" cy="804907"/>
      </dsp:txXfrm>
    </dsp:sp>
    <dsp:sp modelId="{B43045EE-2091-4DFD-BAA5-84256566368A}">
      <dsp:nvSpPr>
        <dsp:cNvPr id="0" name=""/>
        <dsp:cNvSpPr/>
      </dsp:nvSpPr>
      <dsp:spPr>
        <a:xfrm>
          <a:off x="108946" y="301993"/>
          <a:ext cx="1006134" cy="10061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ADA0C9-8D92-4C2F-BB64-67D0F85189EA}">
      <dsp:nvSpPr>
        <dsp:cNvPr id="0" name=""/>
        <dsp:cNvSpPr/>
      </dsp:nvSpPr>
      <dsp:spPr>
        <a:xfrm>
          <a:off x="1274105" y="1609815"/>
          <a:ext cx="9970747" cy="804907"/>
        </a:xfrm>
        <a:prstGeom prst="rect">
          <a:avLst/>
        </a:prstGeom>
        <a:solidFill>
          <a:srgbClr val="F9A159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509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Адаптивность</a:t>
          </a:r>
        </a:p>
      </dsp:txBody>
      <dsp:txXfrm>
        <a:off x="1274105" y="1609815"/>
        <a:ext cx="9970747" cy="804907"/>
      </dsp:txXfrm>
    </dsp:sp>
    <dsp:sp modelId="{2C3CA834-B5F3-4317-9EBE-4F11ED3B5892}">
      <dsp:nvSpPr>
        <dsp:cNvPr id="0" name=""/>
        <dsp:cNvSpPr/>
      </dsp:nvSpPr>
      <dsp:spPr>
        <a:xfrm>
          <a:off x="771038" y="1509201"/>
          <a:ext cx="1006134" cy="10061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9E3E0-4250-4CAE-9444-73AB1E2DE007}">
      <dsp:nvSpPr>
        <dsp:cNvPr id="0" name=""/>
        <dsp:cNvSpPr/>
      </dsp:nvSpPr>
      <dsp:spPr>
        <a:xfrm>
          <a:off x="1590398" y="2876120"/>
          <a:ext cx="9667989" cy="804907"/>
        </a:xfrm>
        <a:prstGeom prst="rect">
          <a:avLst/>
        </a:prstGeom>
        <a:solidFill>
          <a:srgbClr val="F2D16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889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Глубокий анализ данных</a:t>
          </a:r>
        </a:p>
      </dsp:txBody>
      <dsp:txXfrm>
        <a:off x="1590398" y="2876120"/>
        <a:ext cx="9667989" cy="804907"/>
      </dsp:txXfrm>
    </dsp:sp>
    <dsp:sp modelId="{13E95DF1-75D1-4F32-B148-42FA2556AECC}">
      <dsp:nvSpPr>
        <dsp:cNvPr id="0" name=""/>
        <dsp:cNvSpPr/>
      </dsp:nvSpPr>
      <dsp:spPr>
        <a:xfrm>
          <a:off x="1073796" y="2716410"/>
          <a:ext cx="1006134" cy="10061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A058C-415C-409D-8B0A-D5B5624E786A}">
      <dsp:nvSpPr>
        <dsp:cNvPr id="0" name=""/>
        <dsp:cNvSpPr/>
      </dsp:nvSpPr>
      <dsp:spPr>
        <a:xfrm>
          <a:off x="1576863" y="4023468"/>
          <a:ext cx="9667989" cy="804907"/>
        </a:xfrm>
        <a:prstGeom prst="rect">
          <a:avLst/>
        </a:prstGeom>
        <a:solidFill>
          <a:srgbClr val="F9A15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889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Интерактивная отчетность</a:t>
          </a:r>
        </a:p>
      </dsp:txBody>
      <dsp:txXfrm>
        <a:off x="1576863" y="4023468"/>
        <a:ext cx="9667989" cy="804907"/>
      </dsp:txXfrm>
    </dsp:sp>
    <dsp:sp modelId="{3AD62804-460D-4D5A-83C1-81ECB74BAF48}">
      <dsp:nvSpPr>
        <dsp:cNvPr id="0" name=""/>
        <dsp:cNvSpPr/>
      </dsp:nvSpPr>
      <dsp:spPr>
        <a:xfrm>
          <a:off x="1073796" y="3922854"/>
          <a:ext cx="1006134" cy="10061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7D837-AFAD-4E6F-AA41-1E6F2A6D5BE5}">
      <dsp:nvSpPr>
        <dsp:cNvPr id="0" name=""/>
        <dsp:cNvSpPr/>
      </dsp:nvSpPr>
      <dsp:spPr>
        <a:xfrm>
          <a:off x="1268921" y="5255387"/>
          <a:ext cx="9970747" cy="804907"/>
        </a:xfrm>
        <a:prstGeom prst="rect">
          <a:avLst/>
        </a:prstGeom>
        <a:solidFill>
          <a:srgbClr val="F2D16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889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Экономия времени и средств</a:t>
          </a:r>
        </a:p>
      </dsp:txBody>
      <dsp:txXfrm>
        <a:off x="1268921" y="5255387"/>
        <a:ext cx="9970747" cy="804907"/>
      </dsp:txXfrm>
    </dsp:sp>
    <dsp:sp modelId="{EBE56729-5B5D-42AD-B558-1D9F1360B05A}">
      <dsp:nvSpPr>
        <dsp:cNvPr id="0" name=""/>
        <dsp:cNvSpPr/>
      </dsp:nvSpPr>
      <dsp:spPr>
        <a:xfrm>
          <a:off x="771038" y="5130063"/>
          <a:ext cx="1006134" cy="10061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009C9-9454-4AB2-9504-9913BFC7E7D5}">
      <dsp:nvSpPr>
        <dsp:cNvPr id="0" name=""/>
        <dsp:cNvSpPr/>
      </dsp:nvSpPr>
      <dsp:spPr>
        <a:xfrm>
          <a:off x="612014" y="6437885"/>
          <a:ext cx="10632838" cy="804907"/>
        </a:xfrm>
        <a:prstGeom prst="rect">
          <a:avLst/>
        </a:prstGeom>
        <a:solidFill>
          <a:srgbClr val="F9A15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889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solidFill>
                <a:srgbClr val="002060"/>
              </a:solidFill>
              <a:latin typeface="Clear Sans Bold" panose="020B0604020202020204" charset="0"/>
              <a:ea typeface="+mn-ea"/>
              <a:cs typeface="Clear Sans Bold" panose="020B0604020202020204" charset="0"/>
            </a:rPr>
            <a:t>Мгновенное реагирование</a:t>
          </a:r>
        </a:p>
      </dsp:txBody>
      <dsp:txXfrm>
        <a:off x="612014" y="6437885"/>
        <a:ext cx="10632838" cy="804907"/>
      </dsp:txXfrm>
    </dsp:sp>
    <dsp:sp modelId="{5CC353BE-D258-4AAA-B924-AB809BEC1AAA}">
      <dsp:nvSpPr>
        <dsp:cNvPr id="0" name=""/>
        <dsp:cNvSpPr/>
      </dsp:nvSpPr>
      <dsp:spPr>
        <a:xfrm>
          <a:off x="108946" y="6337272"/>
          <a:ext cx="1006134" cy="10061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FE561FF-FC0D-A9BB-3188-F4CA9EAD35C0}"/>
              </a:ext>
            </a:extLst>
          </p:cNvPr>
          <p:cNvSpPr txBox="1"/>
          <p:nvPr/>
        </p:nvSpPr>
        <p:spPr>
          <a:xfrm>
            <a:off x="2196054" y="3238500"/>
            <a:ext cx="138958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0" dirty="0">
                <a:effectLst/>
                <a:latin typeface="Rubik Medium Bold" panose="020B0604020202020204" charset="-79"/>
                <a:cs typeface="Rubik Medium Bold" panose="020B0604020202020204" charset="-79"/>
              </a:rPr>
              <a:t>Автоматизированная система контроля качества сварных швов для трубопроводов основанная на 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56DA43-7787-3544-7EFB-D77BD834D437}"/>
              </a:ext>
            </a:extLst>
          </p:cNvPr>
          <p:cNvSpPr txBox="1"/>
          <p:nvPr/>
        </p:nvSpPr>
        <p:spPr>
          <a:xfrm>
            <a:off x="12192000" y="8724900"/>
            <a:ext cx="5649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Rubik Medium Bold" panose="020B0604020202020204" charset="-79"/>
                <a:cs typeface="Rubik Medium Bold" panose="020B0604020202020204" charset="-79"/>
              </a:rPr>
              <a:t>Команда: Бадаев А.М., Кураев В.Ф.</a:t>
            </a:r>
          </a:p>
          <a:p>
            <a:r>
              <a:rPr lang="ru-RU" sz="2400" dirty="0">
                <a:latin typeface="Rubik Medium Bold" panose="020B0604020202020204" charset="-79"/>
                <a:cs typeface="Rubik Medium Bold" panose="020B0604020202020204" charset="-79"/>
              </a:rPr>
              <a:t>Наставник: Оболенская Е.Ю.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1521743" y="1034133"/>
            <a:ext cx="5449656" cy="2436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243762"/>
                </a:solidFill>
                <a:latin typeface="Clear Sans Bold"/>
              </a:rPr>
              <a:t>Ручной контроль подвержен человеческим ошибкам и требует значительных временных и материальных затрат</a:t>
            </a:r>
            <a:endParaRPr lang="en-US" sz="3200" dirty="0">
              <a:solidFill>
                <a:srgbClr val="243762"/>
              </a:solidFill>
              <a:latin typeface="Clear Sa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5601822"/>
            <a:ext cx="7589385" cy="3656478"/>
            <a:chOff x="0" y="0"/>
            <a:chExt cx="10119180" cy="4875304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flipH="1">
              <a:off x="1013570" y="0"/>
              <a:ext cx="4175033" cy="4875304"/>
            </a:xfrm>
            <a:prstGeom prst="rect">
              <a:avLst/>
            </a:prstGeom>
          </p:spPr>
        </p:pic>
        <p:sp>
          <p:nvSpPr>
            <p:cNvPr id="10" name="AutoShape 10"/>
            <p:cNvSpPr/>
            <p:nvPr/>
          </p:nvSpPr>
          <p:spPr>
            <a:xfrm>
              <a:off x="0" y="4843554"/>
              <a:ext cx="10119180" cy="0"/>
            </a:xfrm>
            <a:prstGeom prst="line">
              <a:avLst/>
            </a:prstGeom>
            <a:ln w="25400" cap="rnd">
              <a:solidFill>
                <a:srgbClr val="243762"/>
              </a:solidFill>
              <a:prstDash val="solid"/>
              <a:headEnd type="none" w="sm" len="sm"/>
              <a:tailEnd type="none" w="sm" len="sm"/>
            </a:ln>
          </p:spPr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514001" y="2601194"/>
              <a:ext cx="4632446" cy="2274110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7670568" y="3094808"/>
              <a:ext cx="951756" cy="1780496"/>
            </a:xfrm>
            <a:prstGeom prst="rect">
              <a:avLst/>
            </a:prstGeom>
          </p:spPr>
        </p:pic>
      </p:grpSp>
      <p:sp>
        <p:nvSpPr>
          <p:cNvPr id="15" name="TextBox 15"/>
          <p:cNvSpPr txBox="1"/>
          <p:nvPr/>
        </p:nvSpPr>
        <p:spPr>
          <a:xfrm>
            <a:off x="11521743" y="4533900"/>
            <a:ext cx="5449656" cy="4873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243762"/>
                </a:solidFill>
                <a:latin typeface="Clear Sans Bold"/>
              </a:rPr>
              <a:t>Качество сварки трубопроводов требует высокоточного и надежного контроля. Проблемы качества приводят к дефектам и авариям, что увеличивает затраты на ремонт и увеличивает риск остановок и разливов.</a:t>
            </a:r>
            <a:endParaRPr lang="en-US" sz="3200" dirty="0">
              <a:solidFill>
                <a:srgbClr val="243762"/>
              </a:solidFill>
              <a:latin typeface="Clear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1234969"/>
            <a:ext cx="679564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49"/>
              </a:lnSpc>
            </a:pPr>
            <a:r>
              <a:rPr lang="en-US" sz="8499" spc="-84" dirty="0">
                <a:solidFill>
                  <a:srgbClr val="3884FD"/>
                </a:solidFill>
                <a:latin typeface="Rubik Medium Bold"/>
              </a:rPr>
              <a:t>Проблемы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19783" y="1252298"/>
            <a:ext cx="538296" cy="53829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19783" y="4814885"/>
            <a:ext cx="538296" cy="5382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04346" y="320712"/>
            <a:ext cx="9249253" cy="9353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69"/>
              </a:lnSpc>
            </a:pPr>
            <a:r>
              <a:rPr lang="ru-RU" sz="6000" spc="-69" dirty="0">
                <a:solidFill>
                  <a:srgbClr val="3884FD"/>
                </a:solidFill>
                <a:latin typeface="Rubik Medium Bold"/>
              </a:rPr>
              <a:t>Решение проблемы</a:t>
            </a:r>
            <a:endParaRPr lang="en-US" sz="6000" spc="-69" dirty="0">
              <a:solidFill>
                <a:srgbClr val="3884FD"/>
              </a:solidFill>
              <a:latin typeface="Rubik Medium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46652" y="4229100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Ультразвуковой дефектоскоп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946652" y="5238531"/>
            <a:ext cx="7987039" cy="47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9"/>
              </a:lnSpc>
            </a:pPr>
            <a:r>
              <a:rPr lang="ru-RU" sz="3141" dirty="0">
                <a:solidFill>
                  <a:srgbClr val="3884FD"/>
                </a:solidFill>
                <a:latin typeface="Clear Sans Bold"/>
              </a:rPr>
              <a:t>Рентгеновский модуль</a:t>
            </a:r>
            <a:endParaRPr lang="en-US" sz="3141" dirty="0">
              <a:solidFill>
                <a:srgbClr val="3884FD"/>
              </a:solidFill>
              <a:latin typeface="Clear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46652" y="6212869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Система привода и позиционирования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E2CBB398-6EFF-D944-1B93-381AD9C37E2B}"/>
              </a:ext>
            </a:extLst>
          </p:cNvPr>
          <p:cNvSpPr txBox="1"/>
          <p:nvPr/>
        </p:nvSpPr>
        <p:spPr>
          <a:xfrm>
            <a:off x="504347" y="1319241"/>
            <a:ext cx="15255198" cy="2267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ru-RU" sz="2800" dirty="0">
                <a:solidFill>
                  <a:srgbClr val="243762"/>
                </a:solidFill>
                <a:latin typeface="Rubik Medium"/>
              </a:rPr>
              <a:t>Наш продукт позволяет автоматизировать контроль шва, обеспечивая высокую точность выявления дефектов в процессе сварки. Это минимизирует риск выпуска бракованной продукции, снижает затраты на ручной контроль и увеличивает производительность. Основные составляющие продукта:</a:t>
            </a:r>
            <a:endParaRPr lang="en-US" sz="2800" dirty="0">
              <a:solidFill>
                <a:srgbClr val="243762"/>
              </a:solidFill>
              <a:latin typeface="Rubik Medium"/>
            </a:endParaRPr>
          </a:p>
        </p:txBody>
      </p:sp>
      <p:pic>
        <p:nvPicPr>
          <p:cNvPr id="18" name="Picture 19">
            <a:extLst>
              <a:ext uri="{FF2B5EF4-FFF2-40B4-BE49-F238E27FC236}">
                <a16:creationId xmlns:a16="http://schemas.microsoft.com/office/drawing/2014/main" id="{20FA27E2-E578-7F8F-CF98-1317C3844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2056" y="4201436"/>
            <a:ext cx="538296" cy="538296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16A723A8-8B54-EFFC-7473-098FEFA09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2056" y="5223670"/>
            <a:ext cx="538296" cy="5382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5FF522-7DE5-1A06-711D-6ADFC51BF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2055" y="6212869"/>
            <a:ext cx="538296" cy="538296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9A0D61BC-5BD0-1D19-7CEB-309289E795FB}"/>
              </a:ext>
            </a:extLst>
          </p:cNvPr>
          <p:cNvSpPr txBox="1"/>
          <p:nvPr/>
        </p:nvSpPr>
        <p:spPr>
          <a:xfrm>
            <a:off x="1946652" y="7194637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Блок управления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02E84602-D6CD-BF23-6B51-088C3DE22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2055" y="7194637"/>
            <a:ext cx="538296" cy="5382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133975"/>
            <a:ext cx="18288000" cy="0"/>
          </a:xfrm>
          <a:prstGeom prst="line">
            <a:avLst/>
          </a:prstGeom>
          <a:ln w="9525" cap="rnd">
            <a:solidFill>
              <a:srgbClr val="2437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0000">
            <a:off x="4669631" y="5807869"/>
            <a:ext cx="8948738" cy="0"/>
          </a:xfrm>
          <a:prstGeom prst="line">
            <a:avLst/>
          </a:prstGeom>
          <a:ln w="9525" cap="flat">
            <a:solidFill>
              <a:srgbClr val="2437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512C5327-FF26-A20F-CBAC-F18115112280}"/>
              </a:ext>
            </a:extLst>
          </p:cNvPr>
          <p:cNvSpPr txBox="1"/>
          <p:nvPr/>
        </p:nvSpPr>
        <p:spPr>
          <a:xfrm>
            <a:off x="1676400" y="3974076"/>
            <a:ext cx="6398005" cy="88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</a:pPr>
            <a:r>
              <a:rPr lang="ru-RU" sz="2400" dirty="0">
                <a:solidFill>
                  <a:srgbClr val="243762"/>
                </a:solidFill>
                <a:latin typeface="Rubik Medium"/>
              </a:rPr>
              <a:t>Siemens (в части решений для автоматизации)</a:t>
            </a:r>
            <a:endParaRPr lang="en-US" sz="2400" dirty="0">
              <a:solidFill>
                <a:srgbClr val="243762"/>
              </a:solidFill>
              <a:latin typeface="Rubik Medium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FA85EBFC-A1A9-8D87-1BFB-909BDC5F29A0}"/>
              </a:ext>
            </a:extLst>
          </p:cNvPr>
          <p:cNvSpPr txBox="1"/>
          <p:nvPr/>
        </p:nvSpPr>
        <p:spPr>
          <a:xfrm>
            <a:off x="10903527" y="3998026"/>
            <a:ext cx="6398005" cy="4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</a:pPr>
            <a:r>
              <a:rPr lang="en-US" sz="2400" dirty="0">
                <a:solidFill>
                  <a:srgbClr val="243762"/>
                </a:solidFill>
                <a:latin typeface="Rubik Medium"/>
              </a:rPr>
              <a:t>YXLON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F0A34D56-B916-79AF-B007-A36EF2D76DF5}"/>
              </a:ext>
            </a:extLst>
          </p:cNvPr>
          <p:cNvSpPr txBox="1"/>
          <p:nvPr/>
        </p:nvSpPr>
        <p:spPr>
          <a:xfrm>
            <a:off x="1523197" y="8603780"/>
            <a:ext cx="6398005" cy="4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</a:pPr>
            <a:r>
              <a:rPr lang="en-US" sz="2400" dirty="0">
                <a:solidFill>
                  <a:srgbClr val="243762"/>
                </a:solidFill>
                <a:latin typeface="Rubik Medium"/>
              </a:rPr>
              <a:t>GE Inspection Technologies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4AFE62B4-9E36-1161-60AD-A5FEC9B3AC9F}"/>
              </a:ext>
            </a:extLst>
          </p:cNvPr>
          <p:cNvSpPr txBox="1"/>
          <p:nvPr/>
        </p:nvSpPr>
        <p:spPr>
          <a:xfrm>
            <a:off x="10999524" y="8603780"/>
            <a:ext cx="6398005" cy="4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</a:pPr>
            <a:r>
              <a:rPr lang="en-US" sz="2400" dirty="0">
                <a:solidFill>
                  <a:srgbClr val="243762"/>
                </a:solidFill>
                <a:latin typeface="Rubik Medium"/>
              </a:rPr>
              <a:t>Evident</a:t>
            </a:r>
          </a:p>
        </p:txBody>
      </p:sp>
      <p:pic>
        <p:nvPicPr>
          <p:cNvPr id="1026" name="Picture 2" descr="Home - Comet Yxlon">
            <a:extLst>
              <a:ext uri="{FF2B5EF4-FFF2-40B4-BE49-F238E27FC236}">
                <a16:creationId xmlns:a16="http://schemas.microsoft.com/office/drawing/2014/main" id="{EBCDEFDA-983E-24CB-6000-6D3C271CC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3527" y="1898814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E Inspection Technologies">
            <a:extLst>
              <a:ext uri="{FF2B5EF4-FFF2-40B4-BE49-F238E27FC236}">
                <a16:creationId xmlns:a16="http://schemas.microsoft.com/office/drawing/2014/main" id="{DABC0F0A-7FE9-1F37-AC01-0AC210839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912" y="5829299"/>
            <a:ext cx="2552699" cy="255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912BB92-205C-4471-0D42-A8F4DB000ED6}"/>
              </a:ext>
            </a:extLst>
          </p:cNvPr>
          <p:cNvSpPr txBox="1"/>
          <p:nvPr/>
        </p:nvSpPr>
        <p:spPr>
          <a:xfrm>
            <a:off x="5219702" y="60529"/>
            <a:ext cx="7848598" cy="886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69"/>
              </a:lnSpc>
            </a:pPr>
            <a:r>
              <a:rPr lang="ru-RU" sz="4500" spc="-69" dirty="0">
                <a:solidFill>
                  <a:srgbClr val="3884FD"/>
                </a:solidFill>
                <a:latin typeface="Rubik Medium Bold"/>
              </a:rPr>
              <a:t>Конкуренты</a:t>
            </a:r>
            <a:endParaRPr lang="en-US" sz="4500" spc="-69" dirty="0">
              <a:solidFill>
                <a:srgbClr val="3884FD"/>
              </a:solidFill>
              <a:latin typeface="Rubik Medium Bold"/>
            </a:endParaRPr>
          </a:p>
        </p:txBody>
      </p:sp>
      <p:pic>
        <p:nvPicPr>
          <p:cNvPr id="1030" name="Picture 6" descr="Siemens - описание компании и производимого оборудования">
            <a:extLst>
              <a:ext uri="{FF2B5EF4-FFF2-40B4-BE49-F238E27FC236}">
                <a16:creationId xmlns:a16="http://schemas.microsoft.com/office/drawing/2014/main" id="{038D5854-8BD4-217A-D8DB-7913894F9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881" y="1724946"/>
            <a:ext cx="2870199" cy="215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me | Evident">
            <a:extLst>
              <a:ext uri="{FF2B5EF4-FFF2-40B4-BE49-F238E27FC236}">
                <a16:creationId xmlns:a16="http://schemas.microsoft.com/office/drawing/2014/main" id="{DCCBE208-DBD3-658C-E574-755BE06DB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317" y="6266406"/>
            <a:ext cx="3580365" cy="225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77BD5-09E0-B476-914C-76E430E68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72DFFDBC-7F58-DECA-2CAF-7BB01FCDAE79}"/>
              </a:ext>
            </a:extLst>
          </p:cNvPr>
          <p:cNvSpPr txBox="1"/>
          <p:nvPr/>
        </p:nvSpPr>
        <p:spPr>
          <a:xfrm>
            <a:off x="504346" y="320712"/>
            <a:ext cx="8639653" cy="9353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69"/>
              </a:lnSpc>
            </a:pPr>
            <a:r>
              <a:rPr lang="ru-RU" sz="6000" spc="-69" dirty="0">
                <a:solidFill>
                  <a:srgbClr val="3884FD"/>
                </a:solidFill>
                <a:latin typeface="Rubik Medium Bold"/>
              </a:rPr>
              <a:t>Целевая аудитория</a:t>
            </a:r>
            <a:endParaRPr lang="en-US" sz="6000" spc="-69" dirty="0">
              <a:solidFill>
                <a:srgbClr val="3884FD"/>
              </a:solidFill>
              <a:latin typeface="Rubik Medium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4CC23CF-3050-6792-AD1D-35FED6373CA8}"/>
              </a:ext>
            </a:extLst>
          </p:cNvPr>
          <p:cNvSpPr txBox="1"/>
          <p:nvPr/>
        </p:nvSpPr>
        <p:spPr>
          <a:xfrm>
            <a:off x="1918943" y="3467100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Газпром;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0C3E194-37FE-BA0E-6085-B0C3B63FA326}"/>
              </a:ext>
            </a:extLst>
          </p:cNvPr>
          <p:cNvSpPr txBox="1"/>
          <p:nvPr/>
        </p:nvSpPr>
        <p:spPr>
          <a:xfrm>
            <a:off x="1912016" y="5242884"/>
            <a:ext cx="7987039" cy="47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9"/>
              </a:lnSpc>
            </a:pPr>
            <a:r>
              <a:rPr lang="ru-RU" sz="3141" dirty="0">
                <a:solidFill>
                  <a:srgbClr val="3884FD"/>
                </a:solidFill>
                <a:latin typeface="Clear Sans Bold"/>
              </a:rPr>
              <a:t>Роснефть;</a:t>
            </a:r>
            <a:endParaRPr lang="en-US" sz="3141" dirty="0">
              <a:solidFill>
                <a:srgbClr val="3884FD"/>
              </a:solidFill>
              <a:latin typeface="Clear Sans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4CCE5A44-547F-C99B-5A64-7D4B89BAE80C}"/>
              </a:ext>
            </a:extLst>
          </p:cNvPr>
          <p:cNvSpPr txBox="1"/>
          <p:nvPr/>
        </p:nvSpPr>
        <p:spPr>
          <a:xfrm>
            <a:off x="1918943" y="7056819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Сургутнефтегаз.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FC10C44-C0C1-E84E-AEF1-9A31A02FEFEA}"/>
              </a:ext>
            </a:extLst>
          </p:cNvPr>
          <p:cNvSpPr txBox="1"/>
          <p:nvPr/>
        </p:nvSpPr>
        <p:spPr>
          <a:xfrm>
            <a:off x="504346" y="1319241"/>
            <a:ext cx="16793053" cy="167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ru-RU" sz="2800" dirty="0">
                <a:solidFill>
                  <a:srgbClr val="243762"/>
                </a:solidFill>
                <a:latin typeface="Rubik Medium"/>
              </a:rPr>
              <a:t>Нашей целевой аудиторией являются компании, активно использующие сварочные технологии для прокладки и обслуживания нефтепроводов, которые могут извлечь выгоду от повышения надежности и безопасности трубопроводов</a:t>
            </a:r>
            <a:endParaRPr lang="en-US" sz="2800" dirty="0">
              <a:solidFill>
                <a:srgbClr val="243762"/>
              </a:solidFill>
              <a:latin typeface="Rubik Medium"/>
            </a:endParaRPr>
          </a:p>
        </p:txBody>
      </p:sp>
      <p:pic>
        <p:nvPicPr>
          <p:cNvPr id="18" name="Picture 19">
            <a:extLst>
              <a:ext uri="{FF2B5EF4-FFF2-40B4-BE49-F238E27FC236}">
                <a16:creationId xmlns:a16="http://schemas.microsoft.com/office/drawing/2014/main" id="{6B528EED-E75B-7E01-7D52-4669AEB82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4347" y="3439436"/>
            <a:ext cx="538296" cy="538296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C585714E-C8BB-712B-3D1A-E2EB94193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7420" y="5228023"/>
            <a:ext cx="538296" cy="5382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1604F99-E1A0-6285-EADF-201C3D98B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4346" y="7056819"/>
            <a:ext cx="538296" cy="538296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D515003B-4170-1F71-FB87-F57095BF86D1}"/>
              </a:ext>
            </a:extLst>
          </p:cNvPr>
          <p:cNvSpPr txBox="1"/>
          <p:nvPr/>
        </p:nvSpPr>
        <p:spPr>
          <a:xfrm>
            <a:off x="1912016" y="6169986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Транснефть;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1E482254-2F2F-4497-A005-C0FFCAFFF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7419" y="6169986"/>
            <a:ext cx="538296" cy="538296"/>
          </a:xfrm>
          <a:prstGeom prst="rect">
            <a:avLst/>
          </a:prstGeom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65C5EAB5-4138-A4EF-D4DE-508A87477ED5}"/>
              </a:ext>
            </a:extLst>
          </p:cNvPr>
          <p:cNvSpPr txBox="1"/>
          <p:nvPr/>
        </p:nvSpPr>
        <p:spPr>
          <a:xfrm>
            <a:off x="1918943" y="4328486"/>
            <a:ext cx="7987039" cy="48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3200" dirty="0">
                <a:solidFill>
                  <a:srgbClr val="3884FD"/>
                </a:solidFill>
                <a:latin typeface="Clear Sans Bold"/>
              </a:rPr>
              <a:t>Лукойл;</a:t>
            </a:r>
            <a:endParaRPr lang="en-US" sz="3200" dirty="0">
              <a:solidFill>
                <a:srgbClr val="3884FD"/>
              </a:solidFill>
              <a:latin typeface="Clear Sans Bold"/>
            </a:endParaRPr>
          </a:p>
        </p:txBody>
      </p:sp>
      <p:pic>
        <p:nvPicPr>
          <p:cNvPr id="8" name="Picture 19">
            <a:extLst>
              <a:ext uri="{FF2B5EF4-FFF2-40B4-BE49-F238E27FC236}">
                <a16:creationId xmlns:a16="http://schemas.microsoft.com/office/drawing/2014/main" id="{39D98D5B-175F-786C-CFBB-8CDF5D6F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4346" y="4328486"/>
            <a:ext cx="538296" cy="53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7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30D0CA93-A674-B337-A450-E40E234009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672243"/>
              </p:ext>
            </p:extLst>
          </p:nvPr>
        </p:nvGraphicFramePr>
        <p:xfrm>
          <a:off x="6400800" y="1821828"/>
          <a:ext cx="11353800" cy="764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17">
            <a:extLst>
              <a:ext uri="{FF2B5EF4-FFF2-40B4-BE49-F238E27FC236}">
                <a16:creationId xmlns:a16="http://schemas.microsoft.com/office/drawing/2014/main" id="{95C9D261-4D71-947C-58F2-A1F6A4311EE8}"/>
              </a:ext>
            </a:extLst>
          </p:cNvPr>
          <p:cNvSpPr txBox="1"/>
          <p:nvPr/>
        </p:nvSpPr>
        <p:spPr>
          <a:xfrm>
            <a:off x="1143000" y="647700"/>
            <a:ext cx="8382000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49"/>
              </a:lnSpc>
            </a:pPr>
            <a:r>
              <a:rPr lang="ru-RU" sz="8499" spc="-84" dirty="0">
                <a:solidFill>
                  <a:srgbClr val="3884FD"/>
                </a:solidFill>
                <a:latin typeface="Rubik Medium Bold"/>
              </a:rPr>
              <a:t>Преимущества</a:t>
            </a:r>
            <a:endParaRPr lang="en-US" sz="8499" spc="-84" dirty="0">
              <a:solidFill>
                <a:srgbClr val="3884FD"/>
              </a:solidFill>
              <a:latin typeface="Rubik Medium Bold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423674B-1677-0B1D-4E8E-8FE500FC00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3" r="25490"/>
          <a:stretch/>
        </p:blipFill>
        <p:spPr bwMode="auto">
          <a:xfrm>
            <a:off x="2209800" y="3666785"/>
            <a:ext cx="3733800" cy="395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020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0600" y="419100"/>
            <a:ext cx="10140706" cy="91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57"/>
              </a:lnSpc>
            </a:pPr>
            <a:r>
              <a:rPr lang="ru-RU" sz="6416" spc="-64" dirty="0">
                <a:solidFill>
                  <a:srgbClr val="243762"/>
                </a:solidFill>
                <a:latin typeface="Rubik Medium Bold"/>
              </a:rPr>
              <a:t>Команда</a:t>
            </a:r>
            <a:endParaRPr lang="en-US" sz="6416" spc="-64" dirty="0">
              <a:solidFill>
                <a:srgbClr val="243762"/>
              </a:solidFill>
              <a:latin typeface="Rubik Medium Bold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70143DB3-5EBE-FD97-2B2D-669AFD662C23}"/>
              </a:ext>
            </a:extLst>
          </p:cNvPr>
          <p:cNvSpPr txBox="1"/>
          <p:nvPr/>
        </p:nvSpPr>
        <p:spPr>
          <a:xfrm>
            <a:off x="2590800" y="7360737"/>
            <a:ext cx="5352624" cy="453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2800" dirty="0">
                <a:solidFill>
                  <a:srgbClr val="243762"/>
                </a:solidFill>
                <a:latin typeface="Clear Sans Bold"/>
              </a:rPr>
              <a:t>Бадаев Аюка </a:t>
            </a:r>
            <a:r>
              <a:rPr lang="ru-RU" sz="2800" dirty="0" err="1">
                <a:solidFill>
                  <a:srgbClr val="243762"/>
                </a:solidFill>
                <a:latin typeface="Clear Sans Bold"/>
              </a:rPr>
              <a:t>Мергенович</a:t>
            </a:r>
            <a:endParaRPr lang="en-US" sz="2800" dirty="0">
              <a:solidFill>
                <a:srgbClr val="243762"/>
              </a:solidFill>
              <a:latin typeface="Clear Sans Bold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E98FD2D-865B-9938-5BBA-CDC5527A72AC}"/>
              </a:ext>
            </a:extLst>
          </p:cNvPr>
          <p:cNvSpPr txBox="1"/>
          <p:nvPr/>
        </p:nvSpPr>
        <p:spPr>
          <a:xfrm>
            <a:off x="3581398" y="8044643"/>
            <a:ext cx="2253005" cy="453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ru-RU" sz="2800" dirty="0">
                <a:solidFill>
                  <a:srgbClr val="243762"/>
                </a:solidFill>
                <a:latin typeface="Clear Sans Bold"/>
              </a:rPr>
              <a:t>Менеджер</a:t>
            </a:r>
            <a:endParaRPr lang="en-US" sz="2800" dirty="0">
              <a:solidFill>
                <a:srgbClr val="243762"/>
              </a:solidFill>
              <a:latin typeface="Clear Sans 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E1507EC-6887-44AE-6EE6-D93A50C7B15F}"/>
              </a:ext>
            </a:extLst>
          </p:cNvPr>
          <p:cNvSpPr txBox="1"/>
          <p:nvPr/>
        </p:nvSpPr>
        <p:spPr>
          <a:xfrm>
            <a:off x="11353800" y="7360737"/>
            <a:ext cx="6172200" cy="453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-RU" sz="2800" dirty="0">
                <a:solidFill>
                  <a:srgbClr val="243762"/>
                </a:solidFill>
                <a:latin typeface="Clear Sans Bold"/>
              </a:rPr>
              <a:t>Кураев Вячеслав Федорович</a:t>
            </a:r>
            <a:endParaRPr lang="en-US" sz="2800" dirty="0">
              <a:solidFill>
                <a:srgbClr val="243762"/>
              </a:solidFill>
              <a:latin typeface="Clear Sans Bold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5840802C-6BF3-158F-0572-36100436BDEB}"/>
              </a:ext>
            </a:extLst>
          </p:cNvPr>
          <p:cNvSpPr txBox="1"/>
          <p:nvPr/>
        </p:nvSpPr>
        <p:spPr>
          <a:xfrm>
            <a:off x="12448683" y="8044642"/>
            <a:ext cx="2691581" cy="453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ru-RU" sz="2800" dirty="0">
                <a:solidFill>
                  <a:srgbClr val="243762"/>
                </a:solidFill>
                <a:latin typeface="Clear Sans Bold"/>
              </a:rPr>
              <a:t>Специалист</a:t>
            </a:r>
            <a:endParaRPr lang="en-US" sz="2800" dirty="0">
              <a:solidFill>
                <a:srgbClr val="243762"/>
              </a:solidFill>
              <a:latin typeface="Clear Sans 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276A601-D4BE-6976-CF1D-1FE6DE3F1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515" y="1861041"/>
            <a:ext cx="3943350" cy="52578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93CD67-AB72-B289-9930-5F395A892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986" y="1872102"/>
            <a:ext cx="350383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87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405369" y="4055277"/>
            <a:ext cx="915398" cy="915398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884F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403327" y="5442357"/>
            <a:ext cx="915398" cy="915398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884FD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46529" y="4352739"/>
            <a:ext cx="410160" cy="41016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77386" y="5768360"/>
            <a:ext cx="367279" cy="263392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824316" y="4239291"/>
            <a:ext cx="6472084" cy="536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ru-RU" sz="3200" dirty="0">
                <a:solidFill>
                  <a:srgbClr val="243762"/>
                </a:solidFill>
                <a:latin typeface="Rubik Medium"/>
              </a:rPr>
              <a:t>+7 999 823 18 59 – Кураев В.Ф.</a:t>
            </a:r>
            <a:endParaRPr lang="en-US" sz="3200" dirty="0">
              <a:solidFill>
                <a:srgbClr val="243762"/>
              </a:solidFill>
              <a:latin typeface="Rubik Medium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812026" y="5591670"/>
            <a:ext cx="5068330" cy="11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8"/>
              </a:lnSpc>
              <a:spcBef>
                <a:spcPct val="0"/>
              </a:spcBef>
            </a:pPr>
            <a:r>
              <a:rPr lang="en-US" sz="3141" dirty="0">
                <a:solidFill>
                  <a:srgbClr val="243762"/>
                </a:solidFill>
                <a:latin typeface="Rubik Medium"/>
              </a:rPr>
              <a:t>Badaevayuka@mail.ru</a:t>
            </a:r>
          </a:p>
          <a:p>
            <a:pPr>
              <a:lnSpc>
                <a:spcPts val="4398"/>
              </a:lnSpc>
              <a:spcBef>
                <a:spcPct val="0"/>
              </a:spcBef>
            </a:pPr>
            <a:endParaRPr lang="en-US" sz="3141" dirty="0">
              <a:solidFill>
                <a:srgbClr val="243762"/>
              </a:solidFill>
              <a:latin typeface="Rubik Medium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020A3A85-F6A1-7341-4992-56C2DDAF89A4}"/>
              </a:ext>
            </a:extLst>
          </p:cNvPr>
          <p:cNvSpPr txBox="1"/>
          <p:nvPr/>
        </p:nvSpPr>
        <p:spPr>
          <a:xfrm>
            <a:off x="1066800" y="1257300"/>
            <a:ext cx="5410200" cy="915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57"/>
              </a:lnSpc>
            </a:pPr>
            <a:r>
              <a:rPr lang="ru-RU" sz="6416" spc="-64" dirty="0">
                <a:solidFill>
                  <a:srgbClr val="243762"/>
                </a:solidFill>
                <a:latin typeface="Rubik Medium Bold"/>
              </a:rPr>
              <a:t>Контакты</a:t>
            </a:r>
            <a:endParaRPr lang="en-US" sz="6416" spc="-64" dirty="0">
              <a:solidFill>
                <a:srgbClr val="243762"/>
              </a:solidFill>
              <a:latin typeface="Rubik Medium Bold"/>
            </a:endParaRP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2FEEA8E8-8A64-1603-A0E4-8CB82FB39AEB}"/>
              </a:ext>
            </a:extLst>
          </p:cNvPr>
          <p:cNvGrpSpPr/>
          <p:nvPr/>
        </p:nvGrpSpPr>
        <p:grpSpPr>
          <a:xfrm>
            <a:off x="1403327" y="2812566"/>
            <a:ext cx="915398" cy="915398"/>
            <a:chOff x="0" y="0"/>
            <a:chExt cx="6350000" cy="6350000"/>
          </a:xfrm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5E913982-DCDF-A118-B12F-634B8B18422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884FD"/>
            </a:solidFill>
          </p:spPr>
        </p:sp>
      </p:grpSp>
      <p:pic>
        <p:nvPicPr>
          <p:cNvPr id="20" name="Picture 9">
            <a:extLst>
              <a:ext uri="{FF2B5EF4-FFF2-40B4-BE49-F238E27FC236}">
                <a16:creationId xmlns:a16="http://schemas.microsoft.com/office/drawing/2014/main" id="{188AE100-D178-00C2-5F93-14548D4FA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17846" y="3114543"/>
            <a:ext cx="410160" cy="410160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E6660EA9-0F6F-BBA6-C9EC-89EE05ADE333}"/>
              </a:ext>
            </a:extLst>
          </p:cNvPr>
          <p:cNvSpPr txBox="1"/>
          <p:nvPr/>
        </p:nvSpPr>
        <p:spPr>
          <a:xfrm>
            <a:off x="2812026" y="2961879"/>
            <a:ext cx="6331974" cy="536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ru-RU" sz="3200" dirty="0">
                <a:solidFill>
                  <a:srgbClr val="243762"/>
                </a:solidFill>
                <a:latin typeface="Rubik Medium"/>
              </a:rPr>
              <a:t>+7 925 494 84 08 – Бадаев А.М.</a:t>
            </a:r>
            <a:endParaRPr lang="en-US" sz="3200" dirty="0">
              <a:solidFill>
                <a:srgbClr val="243762"/>
              </a:solidFill>
              <a:latin typeface="Rubik Medium"/>
            </a:endParaRPr>
          </a:p>
        </p:txBody>
      </p:sp>
      <p:grpSp>
        <p:nvGrpSpPr>
          <p:cNvPr id="22" name="Group 5">
            <a:extLst>
              <a:ext uri="{FF2B5EF4-FFF2-40B4-BE49-F238E27FC236}">
                <a16:creationId xmlns:a16="http://schemas.microsoft.com/office/drawing/2014/main" id="{9283A30A-78E2-29CB-E521-C65A5B64502F}"/>
              </a:ext>
            </a:extLst>
          </p:cNvPr>
          <p:cNvGrpSpPr/>
          <p:nvPr/>
        </p:nvGrpSpPr>
        <p:grpSpPr>
          <a:xfrm>
            <a:off x="1408243" y="6700933"/>
            <a:ext cx="915398" cy="915398"/>
            <a:chOff x="0" y="0"/>
            <a:chExt cx="6350000" cy="6350000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CA34E41-E458-65D1-4955-F5B17991DB7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884FD"/>
            </a:solidFill>
          </p:spPr>
        </p:sp>
      </p:grpSp>
      <p:pic>
        <p:nvPicPr>
          <p:cNvPr id="24" name="Picture 10">
            <a:extLst>
              <a:ext uri="{FF2B5EF4-FFF2-40B4-BE49-F238E27FC236}">
                <a16:creationId xmlns:a16="http://schemas.microsoft.com/office/drawing/2014/main" id="{7CA0CC16-0277-2CED-F491-4FF909AC1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82302" y="7026936"/>
            <a:ext cx="367279" cy="263392"/>
          </a:xfrm>
          <a:prstGeom prst="rect">
            <a:avLst/>
          </a:prstGeom>
        </p:spPr>
      </p:pic>
      <p:sp>
        <p:nvSpPr>
          <p:cNvPr id="25" name="TextBox 15">
            <a:extLst>
              <a:ext uri="{FF2B5EF4-FFF2-40B4-BE49-F238E27FC236}">
                <a16:creationId xmlns:a16="http://schemas.microsoft.com/office/drawing/2014/main" id="{9211BD23-BCB2-2DF1-93BA-F2E879A0F33F}"/>
              </a:ext>
            </a:extLst>
          </p:cNvPr>
          <p:cNvSpPr txBox="1"/>
          <p:nvPr/>
        </p:nvSpPr>
        <p:spPr>
          <a:xfrm>
            <a:off x="2816942" y="6850246"/>
            <a:ext cx="6327058" cy="525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98"/>
              </a:lnSpc>
              <a:spcBef>
                <a:spcPct val="0"/>
              </a:spcBef>
            </a:pPr>
            <a:r>
              <a:rPr lang="en-US" sz="3141" dirty="0">
                <a:solidFill>
                  <a:srgbClr val="243762"/>
                </a:solidFill>
                <a:latin typeface="Rubik Medium"/>
              </a:rPr>
              <a:t>Vicheslav.kuraev@gmail.com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233</Words>
  <Application>Microsoft Office PowerPoint</Application>
  <PresentationFormat>Произвольный</PresentationFormat>
  <Paragraphs>41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Clear Sans Bold</vt:lpstr>
      <vt:lpstr>Rubik Medium</vt:lpstr>
      <vt:lpstr>Rubik Medium Bold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</dc:title>
  <dc:creator>Ayuka</dc:creator>
  <cp:lastModifiedBy>Ayuka Badaev</cp:lastModifiedBy>
  <cp:revision>3</cp:revision>
  <dcterms:created xsi:type="dcterms:W3CDTF">2006-08-16T00:00:00Z</dcterms:created>
  <dcterms:modified xsi:type="dcterms:W3CDTF">2024-12-03T10:19:55Z</dcterms:modified>
  <dc:identifier>DAFiszL1KDY</dc:identifier>
</cp:coreProperties>
</file>