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1"/>
  </p:notesMasterIdLst>
  <p:sldIdLst>
    <p:sldId id="256" r:id="rId2"/>
    <p:sldId id="324" r:id="rId3"/>
    <p:sldId id="261" r:id="rId4"/>
    <p:sldId id="321" r:id="rId5"/>
    <p:sldId id="331" r:id="rId6"/>
    <p:sldId id="332" r:id="rId7"/>
    <p:sldId id="319" r:id="rId8"/>
    <p:sldId id="336" r:id="rId9"/>
    <p:sldId id="337" r:id="rId10"/>
    <p:sldId id="323" r:id="rId11"/>
    <p:sldId id="326" r:id="rId12"/>
    <p:sldId id="328" r:id="rId13"/>
    <p:sldId id="329" r:id="rId14"/>
    <p:sldId id="340" r:id="rId15"/>
    <p:sldId id="338" r:id="rId16"/>
    <p:sldId id="339" r:id="rId17"/>
    <p:sldId id="341" r:id="rId18"/>
    <p:sldId id="342" r:id="rId19"/>
    <p:sldId id="330" r:id="rId20"/>
  </p:sldIdLst>
  <p:sldSz cx="9144000" cy="5143500" type="screen16x9"/>
  <p:notesSz cx="6858000" cy="9144000"/>
  <p:embeddedFontLst>
    <p:embeddedFont>
      <p:font typeface="JetBrains Mono" panose="020B0604020202020204" charset="0"/>
      <p:regular r:id="rId22"/>
      <p:bold r:id="rId23"/>
      <p:italic r:id="rId24"/>
      <p:boldItalic r:id="rId25"/>
    </p:embeddedFont>
    <p:embeddedFont>
      <p:font typeface="Roboto Condensed Light" panose="020B0604020202020204" charset="0"/>
      <p:regular r:id="rId26"/>
      <p:italic r:id="rId27"/>
    </p:embeddedFont>
    <p:embeddedFont>
      <p:font typeface="Song Myung" panose="020B0604020202020204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8A812FA-A96E-4D2C-BDD8-F211C59A7964}">
          <p14:sldIdLst>
            <p14:sldId id="256"/>
            <p14:sldId id="324"/>
            <p14:sldId id="261"/>
            <p14:sldId id="321"/>
            <p14:sldId id="331"/>
            <p14:sldId id="332"/>
            <p14:sldId id="319"/>
            <p14:sldId id="336"/>
            <p14:sldId id="337"/>
            <p14:sldId id="323"/>
            <p14:sldId id="326"/>
            <p14:sldId id="328"/>
            <p14:sldId id="329"/>
            <p14:sldId id="340"/>
            <p14:sldId id="338"/>
            <p14:sldId id="339"/>
            <p14:sldId id="341"/>
            <p14:sldId id="342"/>
            <p14:sldId id="330"/>
          </p14:sldIdLst>
        </p14:section>
        <p14:section name="Раздел без заголовка" id="{9BA655E6-8610-4434-8D0D-BFA3D12F780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17F3D90-4112-4B58-94DE-C8B8788F6675}">
  <a:tblStyle styleId="{817F3D90-4112-4B58-94DE-C8B8788F66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4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37099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fc021d7df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fc021d7df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10391abdf0b_3_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10391abdf0b_3_7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10391abdf0b_3_1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2" name="Google Shape;1762;g10391abdf0b_3_1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10391abdf0b_3_1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2" name="Google Shape;1762;g10391abdf0b_3_1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10391abdf0b_3_1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2" name="Google Shape;1762;g10391abdf0b_3_1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10391abdf0b_3_1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2" name="Google Shape;1762;g10391abdf0b_3_1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10391abdf0b_3_1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2" name="Google Shape;1762;g10391abdf0b_3_1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10391abdf0b_3_1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2" name="Google Shape;1762;g10391abdf0b_3_1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10391abdf0b_3_1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2" name="Google Shape;1762;g10391abdf0b_3_1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fc021d7df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fc021d7df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10391abdf0b_3_1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2" name="Google Shape;1762;g10391abdf0b_3_1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fc021d7df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fc021d7df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7" name="Google Shape;2327;g103a0770ce8_1_39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8" name="Google Shape;2328;g103a0770ce8_1_39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799975" y="-592350"/>
            <a:ext cx="2531799" cy="2711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92676" y="-330501"/>
            <a:ext cx="2375502" cy="254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363725" y="305350"/>
            <a:ext cx="8433300" cy="4519200"/>
          </a:xfrm>
          <a:prstGeom prst="plaque">
            <a:avLst>
              <a:gd name="adj" fmla="val 6853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137200" y="1335113"/>
            <a:ext cx="4869600" cy="1509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865150" y="3165525"/>
            <a:ext cx="3413700" cy="50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sp>
          <p:nvSpPr>
            <p:cNvPr id="15" name="Google Shape;15;p2"/>
            <p:cNvSpPr/>
            <p:nvPr/>
          </p:nvSpPr>
          <p:spPr>
            <a:xfrm>
              <a:off x="156600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6976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10800000" flipH="1">
              <a:off x="156600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10800000" flipH="1">
              <a:off x="66976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flipH="1">
              <a:off x="8532999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flipH="1">
              <a:off x="8956927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8532999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10800000">
              <a:off x="8956927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4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7040526" y="3440300"/>
            <a:ext cx="2285552" cy="23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4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278830" y="-257851"/>
            <a:ext cx="1997675" cy="205482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720000" y="1099925"/>
            <a:ext cx="7704000" cy="34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15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grpSp>
        <p:nvGrpSpPr>
          <p:cNvPr id="45" name="Google Shape;45;p4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sp>
          <p:nvSpPr>
            <p:cNvPr id="46" name="Google Shape;46;p4"/>
            <p:cNvSpPr/>
            <p:nvPr/>
          </p:nvSpPr>
          <p:spPr>
            <a:xfrm>
              <a:off x="156600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66976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48" name="Google Shape;48;p4"/>
            <p:cNvSpPr/>
            <p:nvPr/>
          </p:nvSpPr>
          <p:spPr>
            <a:xfrm rot="10800000" flipH="1">
              <a:off x="156600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49" name="Google Shape;49;p4"/>
            <p:cNvSpPr/>
            <p:nvPr/>
          </p:nvSpPr>
          <p:spPr>
            <a:xfrm rot="10800000" flipH="1">
              <a:off x="66976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50" name="Google Shape;50;p4"/>
            <p:cNvSpPr/>
            <p:nvPr/>
          </p:nvSpPr>
          <p:spPr>
            <a:xfrm flipH="1">
              <a:off x="8532999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51" name="Google Shape;51;p4"/>
            <p:cNvSpPr/>
            <p:nvPr/>
          </p:nvSpPr>
          <p:spPr>
            <a:xfrm flipH="1">
              <a:off x="8956927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52" name="Google Shape;52;p4"/>
            <p:cNvSpPr/>
            <p:nvPr/>
          </p:nvSpPr>
          <p:spPr>
            <a:xfrm rot="10800000">
              <a:off x="8532999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53" name="Google Shape;53;p4"/>
            <p:cNvSpPr/>
            <p:nvPr/>
          </p:nvSpPr>
          <p:spPr>
            <a:xfrm rot="10800000">
              <a:off x="8956927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</p:grpSp>
      <p:sp>
        <p:nvSpPr>
          <p:cNvPr id="54" name="Google Shape;54;p4"/>
          <p:cNvSpPr/>
          <p:nvPr/>
        </p:nvSpPr>
        <p:spPr>
          <a:xfrm>
            <a:off x="363725" y="305350"/>
            <a:ext cx="8433300" cy="4519200"/>
          </a:xfrm>
          <a:prstGeom prst="plaque">
            <a:avLst>
              <a:gd name="adj" fmla="val 6853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7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 rot="10800000" flipH="1">
            <a:off x="6161349" y="2410125"/>
            <a:ext cx="3104224" cy="31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7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 rot="10800000" flipH="1">
            <a:off x="-613422" y="620473"/>
            <a:ext cx="3042676" cy="31297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7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92" name="Google Shape;92;p7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93" name="Google Shape;93;p7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7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7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7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7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7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7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7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1" name="Google Shape;101;p7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Google Shape;102;p7"/>
          <p:cNvSpPr txBox="1">
            <a:spLocks noGrp="1"/>
          </p:cNvSpPr>
          <p:nvPr>
            <p:ph type="body" idx="1"/>
          </p:nvPr>
        </p:nvSpPr>
        <p:spPr>
          <a:xfrm>
            <a:off x="2182924" y="2116375"/>
            <a:ext cx="6081900" cy="224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03" name="Google Shape;103;p7"/>
          <p:cNvSpPr txBox="1">
            <a:spLocks noGrp="1"/>
          </p:cNvSpPr>
          <p:nvPr>
            <p:ph type="title"/>
          </p:nvPr>
        </p:nvSpPr>
        <p:spPr>
          <a:xfrm>
            <a:off x="2182924" y="784025"/>
            <a:ext cx="4620300" cy="9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16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575277" y="-115450"/>
            <a:ext cx="2680274" cy="275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6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 rot="10800000" flipH="1">
            <a:off x="-77374" y="2641472"/>
            <a:ext cx="2501438" cy="2573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" name="Google Shape;227;p16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228" name="Google Shape;228;p16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229" name="Google Shape;229;p16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6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6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6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6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16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16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6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7" name="Google Shape;237;p16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27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799975" y="-592350"/>
            <a:ext cx="2531799" cy="2711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27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392676" y="-330501"/>
            <a:ext cx="2375502" cy="2544451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27"/>
          <p:cNvSpPr/>
          <p:nvPr/>
        </p:nvSpPr>
        <p:spPr>
          <a:xfrm>
            <a:off x="363725" y="305350"/>
            <a:ext cx="8433300" cy="4519200"/>
          </a:xfrm>
          <a:prstGeom prst="plaque">
            <a:avLst>
              <a:gd name="adj" fmla="val 6853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7"/>
          <p:cNvSpPr txBox="1">
            <a:spLocks noGrp="1"/>
          </p:cNvSpPr>
          <p:nvPr>
            <p:ph type="ctrTitle"/>
          </p:nvPr>
        </p:nvSpPr>
        <p:spPr>
          <a:xfrm>
            <a:off x="717723" y="1148975"/>
            <a:ext cx="3772200" cy="7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400">
                <a:latin typeface="Song Myung"/>
                <a:ea typeface="Song Myung"/>
                <a:cs typeface="Song Myung"/>
                <a:sym typeface="Song Myung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9pPr>
          </a:lstStyle>
          <a:p>
            <a:endParaRPr/>
          </a:p>
        </p:txBody>
      </p:sp>
      <p:sp>
        <p:nvSpPr>
          <p:cNvPr id="444" name="Google Shape;444;p27"/>
          <p:cNvSpPr txBox="1">
            <a:spLocks noGrp="1"/>
          </p:cNvSpPr>
          <p:nvPr>
            <p:ph type="subTitle" idx="1"/>
          </p:nvPr>
        </p:nvSpPr>
        <p:spPr>
          <a:xfrm>
            <a:off x="717725" y="2443675"/>
            <a:ext cx="3772200" cy="7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445" name="Google Shape;445;p27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sp>
          <p:nvSpPr>
            <p:cNvPr id="446" name="Google Shape;446;p27"/>
            <p:cNvSpPr/>
            <p:nvPr/>
          </p:nvSpPr>
          <p:spPr>
            <a:xfrm>
              <a:off x="156600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7"/>
            <p:cNvSpPr/>
            <p:nvPr/>
          </p:nvSpPr>
          <p:spPr>
            <a:xfrm>
              <a:off x="66976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7"/>
            <p:cNvSpPr/>
            <p:nvPr/>
          </p:nvSpPr>
          <p:spPr>
            <a:xfrm rot="10800000" flipH="1">
              <a:off x="156600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7"/>
            <p:cNvSpPr/>
            <p:nvPr/>
          </p:nvSpPr>
          <p:spPr>
            <a:xfrm rot="10800000" flipH="1">
              <a:off x="66976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7"/>
            <p:cNvSpPr/>
            <p:nvPr/>
          </p:nvSpPr>
          <p:spPr>
            <a:xfrm flipH="1">
              <a:off x="8532999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7"/>
            <p:cNvSpPr/>
            <p:nvPr/>
          </p:nvSpPr>
          <p:spPr>
            <a:xfrm flipH="1">
              <a:off x="8956927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7"/>
            <p:cNvSpPr/>
            <p:nvPr/>
          </p:nvSpPr>
          <p:spPr>
            <a:xfrm rot="10800000">
              <a:off x="8532999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7"/>
            <p:cNvSpPr/>
            <p:nvPr/>
          </p:nvSpPr>
          <p:spPr>
            <a:xfrm rot="10800000">
              <a:off x="8956927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4" name="Google Shape;454;p27"/>
          <p:cNvSpPr txBox="1">
            <a:spLocks noGrp="1"/>
          </p:cNvSpPr>
          <p:nvPr>
            <p:ph type="subTitle" idx="2"/>
          </p:nvPr>
        </p:nvSpPr>
        <p:spPr>
          <a:xfrm>
            <a:off x="717713" y="1955875"/>
            <a:ext cx="3772200" cy="39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ong Myung"/>
              <a:buNone/>
              <a:defRPr sz="2200">
                <a:latin typeface="Song Myung"/>
                <a:ea typeface="Song Myung"/>
                <a:cs typeface="Song Myung"/>
                <a:sym typeface="Song Myung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455" name="Google Shape;455;p27"/>
          <p:cNvSpPr txBox="1"/>
          <p:nvPr/>
        </p:nvSpPr>
        <p:spPr>
          <a:xfrm>
            <a:off x="717725" y="3778225"/>
            <a:ext cx="3772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CREDITS: </a:t>
            </a:r>
            <a:r>
              <a:rPr lang="en" sz="10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This presentation template was created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JetBrains Mono"/>
                <a:ea typeface="JetBrains Mono"/>
                <a:cs typeface="JetBrains Mono"/>
                <a:sym typeface="JetBrains Mon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, including icons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JetBrains Mono"/>
                <a:ea typeface="JetBrains Mono"/>
                <a:cs typeface="JetBrains Mono"/>
                <a:sym typeface="JetBrains Mon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and infographics &amp; images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JetBrains Mono"/>
                <a:ea typeface="JetBrains Mono"/>
                <a:cs typeface="JetBrains Mono"/>
                <a:sym typeface="JetBrains Mon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SECTION_HEADER_2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28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 rot="10800000" flipH="1">
            <a:off x="6523175" y="-267849"/>
            <a:ext cx="2726698" cy="277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8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 rot="10800000" flipH="1">
            <a:off x="-50220" y="1863743"/>
            <a:ext cx="3687327" cy="3792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9" name="Google Shape;459;p28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460" name="Google Shape;460;p28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461" name="Google Shape;461;p28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28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28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28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28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28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28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28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9" name="Google Shape;469;p28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AND_BODY_1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29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7040526" y="3440300"/>
            <a:ext cx="2285552" cy="23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29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278830" y="-257851"/>
            <a:ext cx="1997675" cy="20548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3" name="Google Shape;473;p29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sp>
          <p:nvSpPr>
            <p:cNvPr id="474" name="Google Shape;474;p29"/>
            <p:cNvSpPr/>
            <p:nvPr/>
          </p:nvSpPr>
          <p:spPr>
            <a:xfrm>
              <a:off x="156600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9"/>
            <p:cNvSpPr/>
            <p:nvPr/>
          </p:nvSpPr>
          <p:spPr>
            <a:xfrm>
              <a:off x="66976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9"/>
            <p:cNvSpPr/>
            <p:nvPr/>
          </p:nvSpPr>
          <p:spPr>
            <a:xfrm rot="10800000" flipH="1">
              <a:off x="156600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9"/>
            <p:cNvSpPr/>
            <p:nvPr/>
          </p:nvSpPr>
          <p:spPr>
            <a:xfrm rot="10800000" flipH="1">
              <a:off x="66976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9"/>
            <p:cNvSpPr/>
            <p:nvPr/>
          </p:nvSpPr>
          <p:spPr>
            <a:xfrm flipH="1">
              <a:off x="8532999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9"/>
            <p:cNvSpPr/>
            <p:nvPr/>
          </p:nvSpPr>
          <p:spPr>
            <a:xfrm flipH="1">
              <a:off x="8956927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9"/>
            <p:cNvSpPr/>
            <p:nvPr/>
          </p:nvSpPr>
          <p:spPr>
            <a:xfrm rot="10800000">
              <a:off x="8532999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9"/>
            <p:cNvSpPr/>
            <p:nvPr/>
          </p:nvSpPr>
          <p:spPr>
            <a:xfrm rot="10800000">
              <a:off x="8956927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2" name="Google Shape;482;p29"/>
          <p:cNvSpPr/>
          <p:nvPr/>
        </p:nvSpPr>
        <p:spPr>
          <a:xfrm>
            <a:off x="363725" y="305350"/>
            <a:ext cx="8433300" cy="4519200"/>
          </a:xfrm>
          <a:prstGeom prst="plaque">
            <a:avLst>
              <a:gd name="adj" fmla="val 6853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●"/>
              <a:defRPr sz="16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○"/>
              <a:defRPr sz="16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■"/>
              <a:defRPr sz="16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●"/>
              <a:defRPr sz="16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○"/>
              <a:defRPr sz="16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■"/>
              <a:defRPr sz="16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●"/>
              <a:defRPr sz="16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○"/>
              <a:defRPr sz="16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■"/>
              <a:defRPr sz="16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8" r:id="rId4"/>
    <p:sldLayoutId id="2147483662" r:id="rId5"/>
    <p:sldLayoutId id="2147483673" r:id="rId6"/>
    <p:sldLayoutId id="2147483674" r:id="rId7"/>
    <p:sldLayoutId id="214748367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tel:8902103127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3"/>
          <p:cNvSpPr txBox="1">
            <a:spLocks noGrp="1"/>
          </p:cNvSpPr>
          <p:nvPr>
            <p:ph type="ctrTitle"/>
          </p:nvPr>
        </p:nvSpPr>
        <p:spPr>
          <a:xfrm>
            <a:off x="2137244" y="1022929"/>
            <a:ext cx="4869600" cy="1509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Форпост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494" name="Google Shape;494;p33"/>
          <p:cNvSpPr txBox="1">
            <a:spLocks noGrp="1"/>
          </p:cNvSpPr>
          <p:nvPr>
            <p:ph type="subTitle" idx="1"/>
          </p:nvPr>
        </p:nvSpPr>
        <p:spPr>
          <a:xfrm>
            <a:off x="2920493" y="2658178"/>
            <a:ext cx="3413700" cy="50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Авторы:</a:t>
            </a:r>
            <a:endParaRPr dirty="0"/>
          </a:p>
        </p:txBody>
      </p:sp>
      <p:grpSp>
        <p:nvGrpSpPr>
          <p:cNvPr id="495" name="Google Shape;495;p33"/>
          <p:cNvGrpSpPr/>
          <p:nvPr/>
        </p:nvGrpSpPr>
        <p:grpSpPr>
          <a:xfrm>
            <a:off x="3390456" y="427641"/>
            <a:ext cx="2363089" cy="635368"/>
            <a:chOff x="1077203" y="3984570"/>
            <a:chExt cx="2043841" cy="549532"/>
          </a:xfrm>
        </p:grpSpPr>
        <p:sp>
          <p:nvSpPr>
            <p:cNvPr id="496" name="Google Shape;496;p33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3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3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3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3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3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3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3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3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3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3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507;p33"/>
          <p:cNvGrpSpPr/>
          <p:nvPr/>
        </p:nvGrpSpPr>
        <p:grpSpPr>
          <a:xfrm rot="10800000">
            <a:off x="3390456" y="3990316"/>
            <a:ext cx="2363089" cy="635368"/>
            <a:chOff x="1077203" y="3984570"/>
            <a:chExt cx="2043841" cy="549532"/>
          </a:xfrm>
        </p:grpSpPr>
        <p:sp>
          <p:nvSpPr>
            <p:cNvPr id="508" name="Google Shape;508;p33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3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3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3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3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3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3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3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3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3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3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19" name="Google Shape;519;p33"/>
          <p:cNvCxnSpPr/>
          <p:nvPr/>
        </p:nvCxnSpPr>
        <p:spPr>
          <a:xfrm>
            <a:off x="2380650" y="2531929"/>
            <a:ext cx="438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520" name="Google Shape;520;p33"/>
          <p:cNvGrpSpPr/>
          <p:nvPr/>
        </p:nvGrpSpPr>
        <p:grpSpPr>
          <a:xfrm>
            <a:off x="-267514" y="2409536"/>
            <a:ext cx="3444129" cy="2457277"/>
            <a:chOff x="4072975" y="3157925"/>
            <a:chExt cx="466425" cy="332775"/>
          </a:xfrm>
        </p:grpSpPr>
        <p:sp>
          <p:nvSpPr>
            <p:cNvPr id="521" name="Google Shape;521;p33"/>
            <p:cNvSpPr/>
            <p:nvPr/>
          </p:nvSpPr>
          <p:spPr>
            <a:xfrm>
              <a:off x="4072975" y="3157925"/>
              <a:ext cx="466425" cy="332775"/>
            </a:xfrm>
            <a:custGeom>
              <a:avLst/>
              <a:gdLst/>
              <a:ahLst/>
              <a:cxnLst/>
              <a:rect l="l" t="t" r="r" b="b"/>
              <a:pathLst>
                <a:path w="18657" h="13311" extrusionOk="0">
                  <a:moveTo>
                    <a:pt x="285" y="1"/>
                  </a:moveTo>
                  <a:cubicBezTo>
                    <a:pt x="251" y="1"/>
                    <a:pt x="212" y="12"/>
                    <a:pt x="167" y="40"/>
                  </a:cubicBezTo>
                  <a:cubicBezTo>
                    <a:pt x="1" y="129"/>
                    <a:pt x="90" y="274"/>
                    <a:pt x="157" y="408"/>
                  </a:cubicBezTo>
                  <a:cubicBezTo>
                    <a:pt x="1659" y="3068"/>
                    <a:pt x="3162" y="5739"/>
                    <a:pt x="4654" y="8411"/>
                  </a:cubicBezTo>
                  <a:cubicBezTo>
                    <a:pt x="4698" y="8834"/>
                    <a:pt x="4865" y="9202"/>
                    <a:pt x="5221" y="9469"/>
                  </a:cubicBezTo>
                  <a:cubicBezTo>
                    <a:pt x="5388" y="9635"/>
                    <a:pt x="5421" y="9836"/>
                    <a:pt x="5377" y="10070"/>
                  </a:cubicBezTo>
                  <a:cubicBezTo>
                    <a:pt x="5229" y="10815"/>
                    <a:pt x="6186" y="11645"/>
                    <a:pt x="6969" y="11645"/>
                  </a:cubicBezTo>
                  <a:cubicBezTo>
                    <a:pt x="7132" y="11645"/>
                    <a:pt x="7288" y="11608"/>
                    <a:pt x="7425" y="11528"/>
                  </a:cubicBezTo>
                  <a:cubicBezTo>
                    <a:pt x="7555" y="11459"/>
                    <a:pt x="7676" y="11433"/>
                    <a:pt x="7801" y="11433"/>
                  </a:cubicBezTo>
                  <a:cubicBezTo>
                    <a:pt x="7881" y="11433"/>
                    <a:pt x="7962" y="11444"/>
                    <a:pt x="8048" y="11461"/>
                  </a:cubicBezTo>
                  <a:cubicBezTo>
                    <a:pt x="10653" y="11928"/>
                    <a:pt x="13257" y="12396"/>
                    <a:pt x="15874" y="12863"/>
                  </a:cubicBezTo>
                  <a:cubicBezTo>
                    <a:pt x="16686" y="13008"/>
                    <a:pt x="17487" y="13153"/>
                    <a:pt x="18300" y="13298"/>
                  </a:cubicBezTo>
                  <a:cubicBezTo>
                    <a:pt x="18341" y="13305"/>
                    <a:pt x="18382" y="13310"/>
                    <a:pt x="18421" y="13310"/>
                  </a:cubicBezTo>
                  <a:cubicBezTo>
                    <a:pt x="18511" y="13310"/>
                    <a:pt x="18588" y="13280"/>
                    <a:pt x="18612" y="13164"/>
                  </a:cubicBezTo>
                  <a:cubicBezTo>
                    <a:pt x="18656" y="12997"/>
                    <a:pt x="18534" y="12930"/>
                    <a:pt x="18367" y="12908"/>
                  </a:cubicBezTo>
                  <a:cubicBezTo>
                    <a:pt x="18211" y="12875"/>
                    <a:pt x="18044" y="12841"/>
                    <a:pt x="17888" y="12796"/>
                  </a:cubicBezTo>
                  <a:cubicBezTo>
                    <a:pt x="17777" y="12719"/>
                    <a:pt x="17632" y="12697"/>
                    <a:pt x="17499" y="12675"/>
                  </a:cubicBezTo>
                  <a:cubicBezTo>
                    <a:pt x="16519" y="12496"/>
                    <a:pt x="15528" y="12318"/>
                    <a:pt x="14549" y="12140"/>
                  </a:cubicBezTo>
                  <a:cubicBezTo>
                    <a:pt x="12790" y="11817"/>
                    <a:pt x="11021" y="11495"/>
                    <a:pt x="9250" y="11171"/>
                  </a:cubicBezTo>
                  <a:cubicBezTo>
                    <a:pt x="8721" y="11082"/>
                    <a:pt x="8200" y="10920"/>
                    <a:pt x="7649" y="10920"/>
                  </a:cubicBezTo>
                  <a:cubicBezTo>
                    <a:pt x="7586" y="10920"/>
                    <a:pt x="7522" y="10922"/>
                    <a:pt x="7459" y="10926"/>
                  </a:cubicBezTo>
                  <a:cubicBezTo>
                    <a:pt x="7281" y="11046"/>
                    <a:pt x="7112" y="11102"/>
                    <a:pt x="6947" y="11102"/>
                  </a:cubicBezTo>
                  <a:cubicBezTo>
                    <a:pt x="6728" y="11102"/>
                    <a:pt x="6517" y="11004"/>
                    <a:pt x="6301" y="10827"/>
                  </a:cubicBezTo>
                  <a:cubicBezTo>
                    <a:pt x="6022" y="10604"/>
                    <a:pt x="5844" y="10370"/>
                    <a:pt x="5911" y="10003"/>
                  </a:cubicBezTo>
                  <a:cubicBezTo>
                    <a:pt x="5923" y="9914"/>
                    <a:pt x="5911" y="9836"/>
                    <a:pt x="5856" y="9758"/>
                  </a:cubicBezTo>
                  <a:cubicBezTo>
                    <a:pt x="5644" y="9368"/>
                    <a:pt x="5433" y="8990"/>
                    <a:pt x="5221" y="8601"/>
                  </a:cubicBezTo>
                  <a:cubicBezTo>
                    <a:pt x="5243" y="8433"/>
                    <a:pt x="5143" y="8289"/>
                    <a:pt x="5077" y="8144"/>
                  </a:cubicBezTo>
                  <a:cubicBezTo>
                    <a:pt x="4931" y="7854"/>
                    <a:pt x="4731" y="7621"/>
                    <a:pt x="4620" y="7320"/>
                  </a:cubicBezTo>
                  <a:cubicBezTo>
                    <a:pt x="3462" y="5194"/>
                    <a:pt x="2260" y="3102"/>
                    <a:pt x="1080" y="987"/>
                  </a:cubicBezTo>
                  <a:cubicBezTo>
                    <a:pt x="1013" y="853"/>
                    <a:pt x="924" y="730"/>
                    <a:pt x="780" y="664"/>
                  </a:cubicBezTo>
                  <a:cubicBezTo>
                    <a:pt x="691" y="519"/>
                    <a:pt x="602" y="363"/>
                    <a:pt x="513" y="208"/>
                  </a:cubicBezTo>
                  <a:cubicBezTo>
                    <a:pt x="454" y="107"/>
                    <a:pt x="389" y="1"/>
                    <a:pt x="285" y="1"/>
                  </a:cubicBezTo>
                  <a:close/>
                </a:path>
              </a:pathLst>
            </a:custGeom>
            <a:solidFill>
              <a:srgbClr val="A0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3"/>
            <p:cNvSpPr/>
            <p:nvPr/>
          </p:nvSpPr>
          <p:spPr>
            <a:xfrm>
              <a:off x="4150050" y="3368175"/>
              <a:ext cx="53450" cy="69325"/>
            </a:xfrm>
            <a:custGeom>
              <a:avLst/>
              <a:gdLst/>
              <a:ahLst/>
              <a:cxnLst/>
              <a:rect l="l" t="t" r="r" b="b"/>
              <a:pathLst>
                <a:path w="2138" h="2773" extrusionOk="0">
                  <a:moveTo>
                    <a:pt x="1571" y="1"/>
                  </a:moveTo>
                  <a:cubicBezTo>
                    <a:pt x="1059" y="713"/>
                    <a:pt x="557" y="1426"/>
                    <a:pt x="1" y="2205"/>
                  </a:cubicBezTo>
                  <a:cubicBezTo>
                    <a:pt x="220" y="2189"/>
                    <a:pt x="409" y="2131"/>
                    <a:pt x="560" y="2131"/>
                  </a:cubicBezTo>
                  <a:cubicBezTo>
                    <a:pt x="617" y="2131"/>
                    <a:pt x="668" y="2139"/>
                    <a:pt x="713" y="2160"/>
                  </a:cubicBezTo>
                  <a:cubicBezTo>
                    <a:pt x="903" y="2239"/>
                    <a:pt x="758" y="2550"/>
                    <a:pt x="913" y="2773"/>
                  </a:cubicBezTo>
                  <a:cubicBezTo>
                    <a:pt x="1336" y="2183"/>
                    <a:pt x="1737" y="1626"/>
                    <a:pt x="2138" y="1059"/>
                  </a:cubicBezTo>
                  <a:cubicBezTo>
                    <a:pt x="1949" y="703"/>
                    <a:pt x="1759" y="346"/>
                    <a:pt x="1571" y="1"/>
                  </a:cubicBezTo>
                  <a:close/>
                </a:path>
              </a:pathLst>
            </a:custGeom>
            <a:solidFill>
              <a:srgbClr val="214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3"/>
            <p:cNvSpPr/>
            <p:nvPr/>
          </p:nvSpPr>
          <p:spPr>
            <a:xfrm>
              <a:off x="4092450" y="3174500"/>
              <a:ext cx="124425" cy="169025"/>
            </a:xfrm>
            <a:custGeom>
              <a:avLst/>
              <a:gdLst/>
              <a:ahLst/>
              <a:cxnLst/>
              <a:rect l="l" t="t" r="r" b="b"/>
              <a:pathLst>
                <a:path w="4977" h="6761" extrusionOk="0">
                  <a:moveTo>
                    <a:pt x="1" y="1"/>
                  </a:moveTo>
                  <a:lnTo>
                    <a:pt x="1" y="1"/>
                  </a:lnTo>
                  <a:cubicBezTo>
                    <a:pt x="1258" y="2261"/>
                    <a:pt x="2517" y="4509"/>
                    <a:pt x="3774" y="6758"/>
                  </a:cubicBezTo>
                  <a:cubicBezTo>
                    <a:pt x="3805" y="6760"/>
                    <a:pt x="3835" y="6761"/>
                    <a:pt x="3865" y="6761"/>
                  </a:cubicBezTo>
                  <a:cubicBezTo>
                    <a:pt x="4330" y="6761"/>
                    <a:pt x="4673" y="6524"/>
                    <a:pt x="4976" y="6189"/>
                  </a:cubicBezTo>
                  <a:cubicBezTo>
                    <a:pt x="4019" y="4131"/>
                    <a:pt x="2784" y="2249"/>
                    <a:pt x="1414" y="446"/>
                  </a:cubicBezTo>
                  <a:cubicBezTo>
                    <a:pt x="1359" y="368"/>
                    <a:pt x="1292" y="302"/>
                    <a:pt x="1181" y="268"/>
                  </a:cubicBezTo>
                  <a:cubicBezTo>
                    <a:pt x="791" y="190"/>
                    <a:pt x="402" y="90"/>
                    <a:pt x="1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3"/>
            <p:cNvSpPr/>
            <p:nvPr/>
          </p:nvSpPr>
          <p:spPr>
            <a:xfrm>
              <a:off x="4160350" y="3158300"/>
              <a:ext cx="359825" cy="319550"/>
            </a:xfrm>
            <a:custGeom>
              <a:avLst/>
              <a:gdLst/>
              <a:ahLst/>
              <a:cxnLst/>
              <a:rect l="l" t="t" r="r" b="b"/>
              <a:pathLst>
                <a:path w="14393" h="12782" extrusionOk="0">
                  <a:moveTo>
                    <a:pt x="3521" y="0"/>
                  </a:moveTo>
                  <a:cubicBezTo>
                    <a:pt x="3510" y="0"/>
                    <a:pt x="3498" y="1"/>
                    <a:pt x="3485" y="3"/>
                  </a:cubicBezTo>
                  <a:cubicBezTo>
                    <a:pt x="3284" y="37"/>
                    <a:pt x="3418" y="237"/>
                    <a:pt x="3429" y="359"/>
                  </a:cubicBezTo>
                  <a:cubicBezTo>
                    <a:pt x="3529" y="1194"/>
                    <a:pt x="3674" y="2040"/>
                    <a:pt x="3752" y="2886"/>
                  </a:cubicBezTo>
                  <a:cubicBezTo>
                    <a:pt x="3952" y="4767"/>
                    <a:pt x="4086" y="6649"/>
                    <a:pt x="3785" y="8541"/>
                  </a:cubicBezTo>
                  <a:cubicBezTo>
                    <a:pt x="3741" y="8797"/>
                    <a:pt x="3719" y="9075"/>
                    <a:pt x="3551" y="9331"/>
                  </a:cubicBezTo>
                  <a:cubicBezTo>
                    <a:pt x="3418" y="8786"/>
                    <a:pt x="3329" y="8274"/>
                    <a:pt x="3195" y="7772"/>
                  </a:cubicBezTo>
                  <a:cubicBezTo>
                    <a:pt x="2505" y="5291"/>
                    <a:pt x="1492" y="2942"/>
                    <a:pt x="424" y="616"/>
                  </a:cubicBezTo>
                  <a:cubicBezTo>
                    <a:pt x="386" y="521"/>
                    <a:pt x="372" y="329"/>
                    <a:pt x="252" y="329"/>
                  </a:cubicBezTo>
                  <a:cubicBezTo>
                    <a:pt x="231" y="329"/>
                    <a:pt x="207" y="335"/>
                    <a:pt x="179" y="348"/>
                  </a:cubicBezTo>
                  <a:cubicBezTo>
                    <a:pt x="1" y="438"/>
                    <a:pt x="179" y="593"/>
                    <a:pt x="212" y="715"/>
                  </a:cubicBezTo>
                  <a:cubicBezTo>
                    <a:pt x="256" y="838"/>
                    <a:pt x="323" y="960"/>
                    <a:pt x="390" y="1094"/>
                  </a:cubicBezTo>
                  <a:cubicBezTo>
                    <a:pt x="1270" y="3053"/>
                    <a:pt x="2094" y="5024"/>
                    <a:pt x="2739" y="7072"/>
                  </a:cubicBezTo>
                  <a:cubicBezTo>
                    <a:pt x="2906" y="7606"/>
                    <a:pt x="3073" y="8151"/>
                    <a:pt x="3095" y="8730"/>
                  </a:cubicBezTo>
                  <a:cubicBezTo>
                    <a:pt x="2984" y="8474"/>
                    <a:pt x="2883" y="8218"/>
                    <a:pt x="2772" y="7973"/>
                  </a:cubicBezTo>
                  <a:cubicBezTo>
                    <a:pt x="2327" y="8029"/>
                    <a:pt x="1938" y="8185"/>
                    <a:pt x="1693" y="8608"/>
                  </a:cubicBezTo>
                  <a:cubicBezTo>
                    <a:pt x="1793" y="9075"/>
                    <a:pt x="2027" y="9476"/>
                    <a:pt x="2338" y="9821"/>
                  </a:cubicBezTo>
                  <a:cubicBezTo>
                    <a:pt x="2850" y="10099"/>
                    <a:pt x="3385" y="10344"/>
                    <a:pt x="3796" y="10767"/>
                  </a:cubicBezTo>
                  <a:cubicBezTo>
                    <a:pt x="3818" y="10789"/>
                    <a:pt x="3841" y="10789"/>
                    <a:pt x="3863" y="10800"/>
                  </a:cubicBezTo>
                  <a:cubicBezTo>
                    <a:pt x="3863" y="10889"/>
                    <a:pt x="3952" y="10923"/>
                    <a:pt x="4019" y="10968"/>
                  </a:cubicBezTo>
                  <a:cubicBezTo>
                    <a:pt x="5945" y="11312"/>
                    <a:pt x="7870" y="11646"/>
                    <a:pt x="9785" y="11992"/>
                  </a:cubicBezTo>
                  <a:cubicBezTo>
                    <a:pt x="11321" y="12259"/>
                    <a:pt x="12857" y="12514"/>
                    <a:pt x="14393" y="12781"/>
                  </a:cubicBezTo>
                  <a:cubicBezTo>
                    <a:pt x="14348" y="12715"/>
                    <a:pt x="14304" y="12637"/>
                    <a:pt x="14259" y="12570"/>
                  </a:cubicBezTo>
                  <a:cubicBezTo>
                    <a:pt x="14004" y="11980"/>
                    <a:pt x="13625" y="11579"/>
                    <a:pt x="12924" y="11480"/>
                  </a:cubicBezTo>
                  <a:cubicBezTo>
                    <a:pt x="12278" y="11391"/>
                    <a:pt x="11655" y="11168"/>
                    <a:pt x="11009" y="11012"/>
                  </a:cubicBezTo>
                  <a:cubicBezTo>
                    <a:pt x="8973" y="10522"/>
                    <a:pt x="6935" y="10033"/>
                    <a:pt x="4843" y="9877"/>
                  </a:cubicBezTo>
                  <a:cubicBezTo>
                    <a:pt x="4805" y="9877"/>
                    <a:pt x="4766" y="9885"/>
                    <a:pt x="4725" y="9885"/>
                  </a:cubicBezTo>
                  <a:cubicBezTo>
                    <a:pt x="4669" y="9885"/>
                    <a:pt x="4611" y="9870"/>
                    <a:pt x="4553" y="9798"/>
                  </a:cubicBezTo>
                  <a:cubicBezTo>
                    <a:pt x="4786" y="9780"/>
                    <a:pt x="5016" y="9771"/>
                    <a:pt x="5243" y="9771"/>
                  </a:cubicBezTo>
                  <a:cubicBezTo>
                    <a:pt x="5965" y="9771"/>
                    <a:pt x="6664" y="9855"/>
                    <a:pt x="7358" y="9966"/>
                  </a:cubicBezTo>
                  <a:cubicBezTo>
                    <a:pt x="9406" y="10277"/>
                    <a:pt x="11410" y="10778"/>
                    <a:pt x="13391" y="11379"/>
                  </a:cubicBezTo>
                  <a:cubicBezTo>
                    <a:pt x="13450" y="11392"/>
                    <a:pt x="13526" y="11439"/>
                    <a:pt x="13594" y="11439"/>
                  </a:cubicBezTo>
                  <a:cubicBezTo>
                    <a:pt x="13643" y="11439"/>
                    <a:pt x="13686" y="11414"/>
                    <a:pt x="13714" y="11334"/>
                  </a:cubicBezTo>
                  <a:cubicBezTo>
                    <a:pt x="13759" y="11190"/>
                    <a:pt x="13603" y="11190"/>
                    <a:pt x="13514" y="11168"/>
                  </a:cubicBezTo>
                  <a:cubicBezTo>
                    <a:pt x="10998" y="10433"/>
                    <a:pt x="8483" y="9754"/>
                    <a:pt x="5856" y="9543"/>
                  </a:cubicBezTo>
                  <a:cubicBezTo>
                    <a:pt x="5830" y="9543"/>
                    <a:pt x="5799" y="9549"/>
                    <a:pt x="5767" y="9549"/>
                  </a:cubicBezTo>
                  <a:cubicBezTo>
                    <a:pt x="5716" y="9549"/>
                    <a:pt x="5665" y="9532"/>
                    <a:pt x="5644" y="9442"/>
                  </a:cubicBezTo>
                  <a:cubicBezTo>
                    <a:pt x="5767" y="9431"/>
                    <a:pt x="5878" y="9409"/>
                    <a:pt x="5989" y="9398"/>
                  </a:cubicBezTo>
                  <a:cubicBezTo>
                    <a:pt x="6425" y="9362"/>
                    <a:pt x="6860" y="9346"/>
                    <a:pt x="7294" y="9346"/>
                  </a:cubicBezTo>
                  <a:cubicBezTo>
                    <a:pt x="8598" y="9346"/>
                    <a:pt x="9893" y="9490"/>
                    <a:pt x="11187" y="9665"/>
                  </a:cubicBezTo>
                  <a:cubicBezTo>
                    <a:pt x="11956" y="9776"/>
                    <a:pt x="12713" y="9921"/>
                    <a:pt x="13480" y="10055"/>
                  </a:cubicBezTo>
                  <a:cubicBezTo>
                    <a:pt x="13523" y="10060"/>
                    <a:pt x="13574" y="10078"/>
                    <a:pt x="13619" y="10078"/>
                  </a:cubicBezTo>
                  <a:cubicBezTo>
                    <a:pt x="13667" y="10078"/>
                    <a:pt x="13708" y="10057"/>
                    <a:pt x="13725" y="9976"/>
                  </a:cubicBezTo>
                  <a:cubicBezTo>
                    <a:pt x="13737" y="9843"/>
                    <a:pt x="13614" y="9854"/>
                    <a:pt x="13536" y="9821"/>
                  </a:cubicBezTo>
                  <a:cubicBezTo>
                    <a:pt x="13502" y="9810"/>
                    <a:pt x="13470" y="9810"/>
                    <a:pt x="13425" y="9798"/>
                  </a:cubicBezTo>
                  <a:cubicBezTo>
                    <a:pt x="11400" y="9416"/>
                    <a:pt x="9364" y="9108"/>
                    <a:pt x="7297" y="9108"/>
                  </a:cubicBezTo>
                  <a:cubicBezTo>
                    <a:pt x="7262" y="9108"/>
                    <a:pt x="7227" y="9108"/>
                    <a:pt x="7192" y="9108"/>
                  </a:cubicBezTo>
                  <a:cubicBezTo>
                    <a:pt x="6735" y="9108"/>
                    <a:pt x="6279" y="9142"/>
                    <a:pt x="5822" y="9153"/>
                  </a:cubicBezTo>
                  <a:cubicBezTo>
                    <a:pt x="5911" y="9086"/>
                    <a:pt x="6000" y="9053"/>
                    <a:pt x="6089" y="9031"/>
                  </a:cubicBezTo>
                  <a:cubicBezTo>
                    <a:pt x="7388" y="8784"/>
                    <a:pt x="8697" y="8704"/>
                    <a:pt x="10013" y="8704"/>
                  </a:cubicBezTo>
                  <a:cubicBezTo>
                    <a:pt x="10186" y="8704"/>
                    <a:pt x="10358" y="8705"/>
                    <a:pt x="10531" y="8708"/>
                  </a:cubicBezTo>
                  <a:cubicBezTo>
                    <a:pt x="11454" y="8719"/>
                    <a:pt x="12379" y="8786"/>
                    <a:pt x="13302" y="8819"/>
                  </a:cubicBezTo>
                  <a:cubicBezTo>
                    <a:pt x="13345" y="8819"/>
                    <a:pt x="13399" y="8837"/>
                    <a:pt x="13445" y="8837"/>
                  </a:cubicBezTo>
                  <a:cubicBezTo>
                    <a:pt x="13494" y="8837"/>
                    <a:pt x="13536" y="8816"/>
                    <a:pt x="13547" y="8730"/>
                  </a:cubicBezTo>
                  <a:cubicBezTo>
                    <a:pt x="13569" y="8602"/>
                    <a:pt x="13509" y="8583"/>
                    <a:pt x="13437" y="8583"/>
                  </a:cubicBezTo>
                  <a:cubicBezTo>
                    <a:pt x="13405" y="8583"/>
                    <a:pt x="13371" y="8587"/>
                    <a:pt x="13340" y="8587"/>
                  </a:cubicBezTo>
                  <a:cubicBezTo>
                    <a:pt x="13331" y="8587"/>
                    <a:pt x="13322" y="8586"/>
                    <a:pt x="13314" y="8586"/>
                  </a:cubicBezTo>
                  <a:cubicBezTo>
                    <a:pt x="13102" y="8563"/>
                    <a:pt x="12891" y="8541"/>
                    <a:pt x="12679" y="8529"/>
                  </a:cubicBezTo>
                  <a:cubicBezTo>
                    <a:pt x="11826" y="8488"/>
                    <a:pt x="10974" y="8456"/>
                    <a:pt x="10125" y="8456"/>
                  </a:cubicBezTo>
                  <a:cubicBezTo>
                    <a:pt x="8691" y="8456"/>
                    <a:pt x="7264" y="8547"/>
                    <a:pt x="5844" y="8841"/>
                  </a:cubicBezTo>
                  <a:cubicBezTo>
                    <a:pt x="5421" y="8930"/>
                    <a:pt x="5010" y="9064"/>
                    <a:pt x="4509" y="9197"/>
                  </a:cubicBezTo>
                  <a:cubicBezTo>
                    <a:pt x="5233" y="8608"/>
                    <a:pt x="5933" y="8129"/>
                    <a:pt x="6657" y="7683"/>
                  </a:cubicBezTo>
                  <a:cubicBezTo>
                    <a:pt x="8338" y="6671"/>
                    <a:pt x="10096" y="5825"/>
                    <a:pt x="11889" y="5057"/>
                  </a:cubicBezTo>
                  <a:cubicBezTo>
                    <a:pt x="11989" y="5012"/>
                    <a:pt x="12189" y="5001"/>
                    <a:pt x="12112" y="4823"/>
                  </a:cubicBezTo>
                  <a:cubicBezTo>
                    <a:pt x="12087" y="4766"/>
                    <a:pt x="12054" y="4746"/>
                    <a:pt x="12017" y="4746"/>
                  </a:cubicBezTo>
                  <a:cubicBezTo>
                    <a:pt x="11953" y="4746"/>
                    <a:pt x="11879" y="4806"/>
                    <a:pt x="11822" y="4834"/>
                  </a:cubicBezTo>
                  <a:cubicBezTo>
                    <a:pt x="10798" y="5246"/>
                    <a:pt x="9796" y="5714"/>
                    <a:pt x="8805" y="6214"/>
                  </a:cubicBezTo>
                  <a:cubicBezTo>
                    <a:pt x="7113" y="7082"/>
                    <a:pt x="5466" y="8029"/>
                    <a:pt x="3974" y="9331"/>
                  </a:cubicBezTo>
                  <a:cubicBezTo>
                    <a:pt x="4130" y="8841"/>
                    <a:pt x="4286" y="8407"/>
                    <a:pt x="4397" y="7973"/>
                  </a:cubicBezTo>
                  <a:cubicBezTo>
                    <a:pt x="4976" y="5569"/>
                    <a:pt x="4998" y="3120"/>
                    <a:pt x="4854" y="671"/>
                  </a:cubicBezTo>
                  <a:cubicBezTo>
                    <a:pt x="4843" y="515"/>
                    <a:pt x="4832" y="359"/>
                    <a:pt x="4820" y="215"/>
                  </a:cubicBezTo>
                  <a:cubicBezTo>
                    <a:pt x="4820" y="148"/>
                    <a:pt x="4810" y="81"/>
                    <a:pt x="4721" y="81"/>
                  </a:cubicBezTo>
                  <a:cubicBezTo>
                    <a:pt x="4642" y="81"/>
                    <a:pt x="4575" y="114"/>
                    <a:pt x="4587" y="215"/>
                  </a:cubicBezTo>
                  <a:cubicBezTo>
                    <a:pt x="4587" y="292"/>
                    <a:pt x="4598" y="371"/>
                    <a:pt x="4598" y="448"/>
                  </a:cubicBezTo>
                  <a:cubicBezTo>
                    <a:pt x="4731" y="2452"/>
                    <a:pt x="4731" y="4455"/>
                    <a:pt x="4442" y="6448"/>
                  </a:cubicBezTo>
                  <a:cubicBezTo>
                    <a:pt x="4409" y="6671"/>
                    <a:pt x="4375" y="6894"/>
                    <a:pt x="4330" y="7116"/>
                  </a:cubicBezTo>
                  <a:cubicBezTo>
                    <a:pt x="4298" y="7327"/>
                    <a:pt x="4253" y="7539"/>
                    <a:pt x="4208" y="7750"/>
                  </a:cubicBezTo>
                  <a:cubicBezTo>
                    <a:pt x="4308" y="5246"/>
                    <a:pt x="4053" y="2786"/>
                    <a:pt x="3663" y="348"/>
                  </a:cubicBezTo>
                  <a:cubicBezTo>
                    <a:pt x="3642" y="233"/>
                    <a:pt x="3699" y="0"/>
                    <a:pt x="3521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3"/>
            <p:cNvSpPr/>
            <p:nvPr/>
          </p:nvSpPr>
          <p:spPr>
            <a:xfrm>
              <a:off x="4186775" y="3329225"/>
              <a:ext cx="42900" cy="44000"/>
            </a:xfrm>
            <a:custGeom>
              <a:avLst/>
              <a:gdLst/>
              <a:ahLst/>
              <a:cxnLst/>
              <a:rect l="l" t="t" r="r" b="b"/>
              <a:pathLst>
                <a:path w="1716" h="1760" extrusionOk="0">
                  <a:moveTo>
                    <a:pt x="1203" y="0"/>
                  </a:moveTo>
                  <a:cubicBezTo>
                    <a:pt x="814" y="201"/>
                    <a:pt x="424" y="423"/>
                    <a:pt x="1" y="569"/>
                  </a:cubicBezTo>
                  <a:cubicBezTo>
                    <a:pt x="179" y="992"/>
                    <a:pt x="446" y="1358"/>
                    <a:pt x="669" y="1759"/>
                  </a:cubicBezTo>
                  <a:cubicBezTo>
                    <a:pt x="980" y="1481"/>
                    <a:pt x="1371" y="1348"/>
                    <a:pt x="1715" y="1136"/>
                  </a:cubicBezTo>
                  <a:cubicBezTo>
                    <a:pt x="1593" y="735"/>
                    <a:pt x="1448" y="346"/>
                    <a:pt x="1203" y="0"/>
                  </a:cubicBezTo>
                  <a:close/>
                </a:path>
              </a:pathLst>
            </a:custGeom>
            <a:solidFill>
              <a:srgbClr val="214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3"/>
            <p:cNvSpPr/>
            <p:nvPr/>
          </p:nvSpPr>
          <p:spPr>
            <a:xfrm>
              <a:off x="4214625" y="3401875"/>
              <a:ext cx="46200" cy="37200"/>
            </a:xfrm>
            <a:custGeom>
              <a:avLst/>
              <a:gdLst/>
              <a:ahLst/>
              <a:cxnLst/>
              <a:rect l="l" t="t" r="r" b="b"/>
              <a:pathLst>
                <a:path w="1848" h="148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0" y="646"/>
                    <a:pt x="89" y="857"/>
                    <a:pt x="769" y="1314"/>
                  </a:cubicBezTo>
                  <a:cubicBezTo>
                    <a:pt x="940" y="1429"/>
                    <a:pt x="1097" y="1488"/>
                    <a:pt x="1254" y="1488"/>
                  </a:cubicBezTo>
                  <a:cubicBezTo>
                    <a:pt x="1444" y="1488"/>
                    <a:pt x="1634" y="1401"/>
                    <a:pt x="1848" y="1225"/>
                  </a:cubicBezTo>
                  <a:cubicBezTo>
                    <a:pt x="1803" y="1136"/>
                    <a:pt x="1759" y="1046"/>
                    <a:pt x="1714" y="968"/>
                  </a:cubicBezTo>
                  <a:cubicBezTo>
                    <a:pt x="1303" y="501"/>
                    <a:pt x="779" y="189"/>
                    <a:pt x="190" y="0"/>
                  </a:cubicBezTo>
                  <a:close/>
                </a:path>
              </a:pathLst>
            </a:custGeom>
            <a:solidFill>
              <a:srgbClr val="214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527;p33"/>
          <p:cNvGrpSpPr/>
          <p:nvPr/>
        </p:nvGrpSpPr>
        <p:grpSpPr>
          <a:xfrm flipH="1">
            <a:off x="5967386" y="2409536"/>
            <a:ext cx="3444129" cy="2457277"/>
            <a:chOff x="4072975" y="3157925"/>
            <a:chExt cx="466425" cy="332775"/>
          </a:xfrm>
        </p:grpSpPr>
        <p:sp>
          <p:nvSpPr>
            <p:cNvPr id="528" name="Google Shape;528;p33"/>
            <p:cNvSpPr/>
            <p:nvPr/>
          </p:nvSpPr>
          <p:spPr>
            <a:xfrm>
              <a:off x="4072975" y="3157925"/>
              <a:ext cx="466425" cy="332775"/>
            </a:xfrm>
            <a:custGeom>
              <a:avLst/>
              <a:gdLst/>
              <a:ahLst/>
              <a:cxnLst/>
              <a:rect l="l" t="t" r="r" b="b"/>
              <a:pathLst>
                <a:path w="18657" h="13311" extrusionOk="0">
                  <a:moveTo>
                    <a:pt x="285" y="1"/>
                  </a:moveTo>
                  <a:cubicBezTo>
                    <a:pt x="251" y="1"/>
                    <a:pt x="212" y="12"/>
                    <a:pt x="167" y="40"/>
                  </a:cubicBezTo>
                  <a:cubicBezTo>
                    <a:pt x="1" y="129"/>
                    <a:pt x="90" y="274"/>
                    <a:pt x="157" y="408"/>
                  </a:cubicBezTo>
                  <a:cubicBezTo>
                    <a:pt x="1659" y="3068"/>
                    <a:pt x="3162" y="5739"/>
                    <a:pt x="4654" y="8411"/>
                  </a:cubicBezTo>
                  <a:cubicBezTo>
                    <a:pt x="4698" y="8834"/>
                    <a:pt x="4865" y="9202"/>
                    <a:pt x="5221" y="9469"/>
                  </a:cubicBezTo>
                  <a:cubicBezTo>
                    <a:pt x="5388" y="9635"/>
                    <a:pt x="5421" y="9836"/>
                    <a:pt x="5377" y="10070"/>
                  </a:cubicBezTo>
                  <a:cubicBezTo>
                    <a:pt x="5229" y="10815"/>
                    <a:pt x="6186" y="11645"/>
                    <a:pt x="6969" y="11645"/>
                  </a:cubicBezTo>
                  <a:cubicBezTo>
                    <a:pt x="7132" y="11645"/>
                    <a:pt x="7288" y="11608"/>
                    <a:pt x="7425" y="11528"/>
                  </a:cubicBezTo>
                  <a:cubicBezTo>
                    <a:pt x="7555" y="11459"/>
                    <a:pt x="7676" y="11433"/>
                    <a:pt x="7801" y="11433"/>
                  </a:cubicBezTo>
                  <a:cubicBezTo>
                    <a:pt x="7881" y="11433"/>
                    <a:pt x="7962" y="11444"/>
                    <a:pt x="8048" y="11461"/>
                  </a:cubicBezTo>
                  <a:cubicBezTo>
                    <a:pt x="10653" y="11928"/>
                    <a:pt x="13257" y="12396"/>
                    <a:pt x="15874" y="12863"/>
                  </a:cubicBezTo>
                  <a:cubicBezTo>
                    <a:pt x="16686" y="13008"/>
                    <a:pt x="17487" y="13153"/>
                    <a:pt x="18300" y="13298"/>
                  </a:cubicBezTo>
                  <a:cubicBezTo>
                    <a:pt x="18341" y="13305"/>
                    <a:pt x="18382" y="13310"/>
                    <a:pt x="18421" y="13310"/>
                  </a:cubicBezTo>
                  <a:cubicBezTo>
                    <a:pt x="18511" y="13310"/>
                    <a:pt x="18588" y="13280"/>
                    <a:pt x="18612" y="13164"/>
                  </a:cubicBezTo>
                  <a:cubicBezTo>
                    <a:pt x="18656" y="12997"/>
                    <a:pt x="18534" y="12930"/>
                    <a:pt x="18367" y="12908"/>
                  </a:cubicBezTo>
                  <a:cubicBezTo>
                    <a:pt x="18211" y="12875"/>
                    <a:pt x="18044" y="12841"/>
                    <a:pt x="17888" y="12796"/>
                  </a:cubicBezTo>
                  <a:cubicBezTo>
                    <a:pt x="17777" y="12719"/>
                    <a:pt x="17632" y="12697"/>
                    <a:pt x="17499" y="12675"/>
                  </a:cubicBezTo>
                  <a:cubicBezTo>
                    <a:pt x="16519" y="12496"/>
                    <a:pt x="15528" y="12318"/>
                    <a:pt x="14549" y="12140"/>
                  </a:cubicBezTo>
                  <a:cubicBezTo>
                    <a:pt x="12790" y="11817"/>
                    <a:pt x="11021" y="11495"/>
                    <a:pt x="9250" y="11171"/>
                  </a:cubicBezTo>
                  <a:cubicBezTo>
                    <a:pt x="8721" y="11082"/>
                    <a:pt x="8200" y="10920"/>
                    <a:pt x="7649" y="10920"/>
                  </a:cubicBezTo>
                  <a:cubicBezTo>
                    <a:pt x="7586" y="10920"/>
                    <a:pt x="7522" y="10922"/>
                    <a:pt x="7459" y="10926"/>
                  </a:cubicBezTo>
                  <a:cubicBezTo>
                    <a:pt x="7281" y="11046"/>
                    <a:pt x="7112" y="11102"/>
                    <a:pt x="6947" y="11102"/>
                  </a:cubicBezTo>
                  <a:cubicBezTo>
                    <a:pt x="6728" y="11102"/>
                    <a:pt x="6517" y="11004"/>
                    <a:pt x="6301" y="10827"/>
                  </a:cubicBezTo>
                  <a:cubicBezTo>
                    <a:pt x="6022" y="10604"/>
                    <a:pt x="5844" y="10370"/>
                    <a:pt x="5911" y="10003"/>
                  </a:cubicBezTo>
                  <a:cubicBezTo>
                    <a:pt x="5923" y="9914"/>
                    <a:pt x="5911" y="9836"/>
                    <a:pt x="5856" y="9758"/>
                  </a:cubicBezTo>
                  <a:cubicBezTo>
                    <a:pt x="5644" y="9368"/>
                    <a:pt x="5433" y="8990"/>
                    <a:pt x="5221" y="8601"/>
                  </a:cubicBezTo>
                  <a:cubicBezTo>
                    <a:pt x="5243" y="8433"/>
                    <a:pt x="5143" y="8289"/>
                    <a:pt x="5077" y="8144"/>
                  </a:cubicBezTo>
                  <a:cubicBezTo>
                    <a:pt x="4931" y="7854"/>
                    <a:pt x="4731" y="7621"/>
                    <a:pt x="4620" y="7320"/>
                  </a:cubicBezTo>
                  <a:cubicBezTo>
                    <a:pt x="3462" y="5194"/>
                    <a:pt x="2260" y="3102"/>
                    <a:pt x="1080" y="987"/>
                  </a:cubicBezTo>
                  <a:cubicBezTo>
                    <a:pt x="1013" y="853"/>
                    <a:pt x="924" y="730"/>
                    <a:pt x="780" y="664"/>
                  </a:cubicBezTo>
                  <a:cubicBezTo>
                    <a:pt x="691" y="519"/>
                    <a:pt x="602" y="363"/>
                    <a:pt x="513" y="208"/>
                  </a:cubicBezTo>
                  <a:cubicBezTo>
                    <a:pt x="454" y="107"/>
                    <a:pt x="389" y="1"/>
                    <a:pt x="2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3"/>
            <p:cNvSpPr/>
            <p:nvPr/>
          </p:nvSpPr>
          <p:spPr>
            <a:xfrm>
              <a:off x="4150050" y="3368175"/>
              <a:ext cx="53450" cy="69325"/>
            </a:xfrm>
            <a:custGeom>
              <a:avLst/>
              <a:gdLst/>
              <a:ahLst/>
              <a:cxnLst/>
              <a:rect l="l" t="t" r="r" b="b"/>
              <a:pathLst>
                <a:path w="2138" h="2773" extrusionOk="0">
                  <a:moveTo>
                    <a:pt x="1571" y="1"/>
                  </a:moveTo>
                  <a:cubicBezTo>
                    <a:pt x="1059" y="713"/>
                    <a:pt x="557" y="1426"/>
                    <a:pt x="1" y="2205"/>
                  </a:cubicBezTo>
                  <a:cubicBezTo>
                    <a:pt x="220" y="2189"/>
                    <a:pt x="409" y="2131"/>
                    <a:pt x="560" y="2131"/>
                  </a:cubicBezTo>
                  <a:cubicBezTo>
                    <a:pt x="617" y="2131"/>
                    <a:pt x="668" y="2139"/>
                    <a:pt x="713" y="2160"/>
                  </a:cubicBezTo>
                  <a:cubicBezTo>
                    <a:pt x="903" y="2239"/>
                    <a:pt x="758" y="2550"/>
                    <a:pt x="913" y="2773"/>
                  </a:cubicBezTo>
                  <a:cubicBezTo>
                    <a:pt x="1336" y="2183"/>
                    <a:pt x="1737" y="1626"/>
                    <a:pt x="2138" y="1059"/>
                  </a:cubicBezTo>
                  <a:cubicBezTo>
                    <a:pt x="1949" y="703"/>
                    <a:pt x="1759" y="346"/>
                    <a:pt x="15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3"/>
            <p:cNvSpPr/>
            <p:nvPr/>
          </p:nvSpPr>
          <p:spPr>
            <a:xfrm>
              <a:off x="4092450" y="3174500"/>
              <a:ext cx="124425" cy="169025"/>
            </a:xfrm>
            <a:custGeom>
              <a:avLst/>
              <a:gdLst/>
              <a:ahLst/>
              <a:cxnLst/>
              <a:rect l="l" t="t" r="r" b="b"/>
              <a:pathLst>
                <a:path w="4977" h="6761" extrusionOk="0">
                  <a:moveTo>
                    <a:pt x="1" y="1"/>
                  </a:moveTo>
                  <a:lnTo>
                    <a:pt x="1" y="1"/>
                  </a:lnTo>
                  <a:cubicBezTo>
                    <a:pt x="1258" y="2261"/>
                    <a:pt x="2517" y="4509"/>
                    <a:pt x="3774" y="6758"/>
                  </a:cubicBezTo>
                  <a:cubicBezTo>
                    <a:pt x="3805" y="6760"/>
                    <a:pt x="3835" y="6761"/>
                    <a:pt x="3865" y="6761"/>
                  </a:cubicBezTo>
                  <a:cubicBezTo>
                    <a:pt x="4330" y="6761"/>
                    <a:pt x="4673" y="6524"/>
                    <a:pt x="4976" y="6189"/>
                  </a:cubicBezTo>
                  <a:cubicBezTo>
                    <a:pt x="4019" y="4131"/>
                    <a:pt x="2784" y="2249"/>
                    <a:pt x="1414" y="446"/>
                  </a:cubicBezTo>
                  <a:cubicBezTo>
                    <a:pt x="1359" y="368"/>
                    <a:pt x="1292" y="302"/>
                    <a:pt x="1181" y="268"/>
                  </a:cubicBezTo>
                  <a:cubicBezTo>
                    <a:pt x="791" y="190"/>
                    <a:pt x="402" y="90"/>
                    <a:pt x="1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3"/>
            <p:cNvSpPr/>
            <p:nvPr/>
          </p:nvSpPr>
          <p:spPr>
            <a:xfrm>
              <a:off x="4160350" y="3158300"/>
              <a:ext cx="359825" cy="319550"/>
            </a:xfrm>
            <a:custGeom>
              <a:avLst/>
              <a:gdLst/>
              <a:ahLst/>
              <a:cxnLst/>
              <a:rect l="l" t="t" r="r" b="b"/>
              <a:pathLst>
                <a:path w="14393" h="12782" extrusionOk="0">
                  <a:moveTo>
                    <a:pt x="3521" y="0"/>
                  </a:moveTo>
                  <a:cubicBezTo>
                    <a:pt x="3510" y="0"/>
                    <a:pt x="3498" y="1"/>
                    <a:pt x="3485" y="3"/>
                  </a:cubicBezTo>
                  <a:cubicBezTo>
                    <a:pt x="3284" y="37"/>
                    <a:pt x="3418" y="237"/>
                    <a:pt x="3429" y="359"/>
                  </a:cubicBezTo>
                  <a:cubicBezTo>
                    <a:pt x="3529" y="1194"/>
                    <a:pt x="3674" y="2040"/>
                    <a:pt x="3752" y="2886"/>
                  </a:cubicBezTo>
                  <a:cubicBezTo>
                    <a:pt x="3952" y="4767"/>
                    <a:pt x="4086" y="6649"/>
                    <a:pt x="3785" y="8541"/>
                  </a:cubicBezTo>
                  <a:cubicBezTo>
                    <a:pt x="3741" y="8797"/>
                    <a:pt x="3719" y="9075"/>
                    <a:pt x="3551" y="9331"/>
                  </a:cubicBezTo>
                  <a:cubicBezTo>
                    <a:pt x="3418" y="8786"/>
                    <a:pt x="3329" y="8274"/>
                    <a:pt x="3195" y="7772"/>
                  </a:cubicBezTo>
                  <a:cubicBezTo>
                    <a:pt x="2505" y="5291"/>
                    <a:pt x="1492" y="2942"/>
                    <a:pt x="424" y="616"/>
                  </a:cubicBezTo>
                  <a:cubicBezTo>
                    <a:pt x="386" y="521"/>
                    <a:pt x="372" y="329"/>
                    <a:pt x="252" y="329"/>
                  </a:cubicBezTo>
                  <a:cubicBezTo>
                    <a:pt x="231" y="329"/>
                    <a:pt x="207" y="335"/>
                    <a:pt x="179" y="348"/>
                  </a:cubicBezTo>
                  <a:cubicBezTo>
                    <a:pt x="1" y="438"/>
                    <a:pt x="179" y="593"/>
                    <a:pt x="212" y="715"/>
                  </a:cubicBezTo>
                  <a:cubicBezTo>
                    <a:pt x="256" y="838"/>
                    <a:pt x="323" y="960"/>
                    <a:pt x="390" y="1094"/>
                  </a:cubicBezTo>
                  <a:cubicBezTo>
                    <a:pt x="1270" y="3053"/>
                    <a:pt x="2094" y="5024"/>
                    <a:pt x="2739" y="7072"/>
                  </a:cubicBezTo>
                  <a:cubicBezTo>
                    <a:pt x="2906" y="7606"/>
                    <a:pt x="3073" y="8151"/>
                    <a:pt x="3095" y="8730"/>
                  </a:cubicBezTo>
                  <a:cubicBezTo>
                    <a:pt x="2984" y="8474"/>
                    <a:pt x="2883" y="8218"/>
                    <a:pt x="2772" y="7973"/>
                  </a:cubicBezTo>
                  <a:cubicBezTo>
                    <a:pt x="2327" y="8029"/>
                    <a:pt x="1938" y="8185"/>
                    <a:pt x="1693" y="8608"/>
                  </a:cubicBezTo>
                  <a:cubicBezTo>
                    <a:pt x="1793" y="9075"/>
                    <a:pt x="2027" y="9476"/>
                    <a:pt x="2338" y="9821"/>
                  </a:cubicBezTo>
                  <a:cubicBezTo>
                    <a:pt x="2850" y="10099"/>
                    <a:pt x="3385" y="10344"/>
                    <a:pt x="3796" y="10767"/>
                  </a:cubicBezTo>
                  <a:cubicBezTo>
                    <a:pt x="3818" y="10789"/>
                    <a:pt x="3841" y="10789"/>
                    <a:pt x="3863" y="10800"/>
                  </a:cubicBezTo>
                  <a:cubicBezTo>
                    <a:pt x="3863" y="10889"/>
                    <a:pt x="3952" y="10923"/>
                    <a:pt x="4019" y="10968"/>
                  </a:cubicBezTo>
                  <a:cubicBezTo>
                    <a:pt x="5945" y="11312"/>
                    <a:pt x="7870" y="11646"/>
                    <a:pt x="9785" y="11992"/>
                  </a:cubicBezTo>
                  <a:cubicBezTo>
                    <a:pt x="11321" y="12259"/>
                    <a:pt x="12857" y="12514"/>
                    <a:pt x="14393" y="12781"/>
                  </a:cubicBezTo>
                  <a:cubicBezTo>
                    <a:pt x="14348" y="12715"/>
                    <a:pt x="14304" y="12637"/>
                    <a:pt x="14259" y="12570"/>
                  </a:cubicBezTo>
                  <a:cubicBezTo>
                    <a:pt x="14004" y="11980"/>
                    <a:pt x="13625" y="11579"/>
                    <a:pt x="12924" y="11480"/>
                  </a:cubicBezTo>
                  <a:cubicBezTo>
                    <a:pt x="12278" y="11391"/>
                    <a:pt x="11655" y="11168"/>
                    <a:pt x="11009" y="11012"/>
                  </a:cubicBezTo>
                  <a:cubicBezTo>
                    <a:pt x="8973" y="10522"/>
                    <a:pt x="6935" y="10033"/>
                    <a:pt x="4843" y="9877"/>
                  </a:cubicBezTo>
                  <a:cubicBezTo>
                    <a:pt x="4805" y="9877"/>
                    <a:pt x="4766" y="9885"/>
                    <a:pt x="4725" y="9885"/>
                  </a:cubicBezTo>
                  <a:cubicBezTo>
                    <a:pt x="4669" y="9885"/>
                    <a:pt x="4611" y="9870"/>
                    <a:pt x="4553" y="9798"/>
                  </a:cubicBezTo>
                  <a:cubicBezTo>
                    <a:pt x="4786" y="9780"/>
                    <a:pt x="5016" y="9771"/>
                    <a:pt x="5243" y="9771"/>
                  </a:cubicBezTo>
                  <a:cubicBezTo>
                    <a:pt x="5965" y="9771"/>
                    <a:pt x="6664" y="9855"/>
                    <a:pt x="7358" y="9966"/>
                  </a:cubicBezTo>
                  <a:cubicBezTo>
                    <a:pt x="9406" y="10277"/>
                    <a:pt x="11410" y="10778"/>
                    <a:pt x="13391" y="11379"/>
                  </a:cubicBezTo>
                  <a:cubicBezTo>
                    <a:pt x="13450" y="11392"/>
                    <a:pt x="13526" y="11439"/>
                    <a:pt x="13594" y="11439"/>
                  </a:cubicBezTo>
                  <a:cubicBezTo>
                    <a:pt x="13643" y="11439"/>
                    <a:pt x="13686" y="11414"/>
                    <a:pt x="13714" y="11334"/>
                  </a:cubicBezTo>
                  <a:cubicBezTo>
                    <a:pt x="13759" y="11190"/>
                    <a:pt x="13603" y="11190"/>
                    <a:pt x="13514" y="11168"/>
                  </a:cubicBezTo>
                  <a:cubicBezTo>
                    <a:pt x="10998" y="10433"/>
                    <a:pt x="8483" y="9754"/>
                    <a:pt x="5856" y="9543"/>
                  </a:cubicBezTo>
                  <a:cubicBezTo>
                    <a:pt x="5830" y="9543"/>
                    <a:pt x="5799" y="9549"/>
                    <a:pt x="5767" y="9549"/>
                  </a:cubicBezTo>
                  <a:cubicBezTo>
                    <a:pt x="5716" y="9549"/>
                    <a:pt x="5665" y="9532"/>
                    <a:pt x="5644" y="9442"/>
                  </a:cubicBezTo>
                  <a:cubicBezTo>
                    <a:pt x="5767" y="9431"/>
                    <a:pt x="5878" y="9409"/>
                    <a:pt x="5989" y="9398"/>
                  </a:cubicBezTo>
                  <a:cubicBezTo>
                    <a:pt x="6425" y="9362"/>
                    <a:pt x="6860" y="9346"/>
                    <a:pt x="7294" y="9346"/>
                  </a:cubicBezTo>
                  <a:cubicBezTo>
                    <a:pt x="8598" y="9346"/>
                    <a:pt x="9893" y="9490"/>
                    <a:pt x="11187" y="9665"/>
                  </a:cubicBezTo>
                  <a:cubicBezTo>
                    <a:pt x="11956" y="9776"/>
                    <a:pt x="12713" y="9921"/>
                    <a:pt x="13480" y="10055"/>
                  </a:cubicBezTo>
                  <a:cubicBezTo>
                    <a:pt x="13523" y="10060"/>
                    <a:pt x="13574" y="10078"/>
                    <a:pt x="13619" y="10078"/>
                  </a:cubicBezTo>
                  <a:cubicBezTo>
                    <a:pt x="13667" y="10078"/>
                    <a:pt x="13708" y="10057"/>
                    <a:pt x="13725" y="9976"/>
                  </a:cubicBezTo>
                  <a:cubicBezTo>
                    <a:pt x="13737" y="9843"/>
                    <a:pt x="13614" y="9854"/>
                    <a:pt x="13536" y="9821"/>
                  </a:cubicBezTo>
                  <a:cubicBezTo>
                    <a:pt x="13502" y="9810"/>
                    <a:pt x="13470" y="9810"/>
                    <a:pt x="13425" y="9798"/>
                  </a:cubicBezTo>
                  <a:cubicBezTo>
                    <a:pt x="11400" y="9416"/>
                    <a:pt x="9364" y="9108"/>
                    <a:pt x="7297" y="9108"/>
                  </a:cubicBezTo>
                  <a:cubicBezTo>
                    <a:pt x="7262" y="9108"/>
                    <a:pt x="7227" y="9108"/>
                    <a:pt x="7192" y="9108"/>
                  </a:cubicBezTo>
                  <a:cubicBezTo>
                    <a:pt x="6735" y="9108"/>
                    <a:pt x="6279" y="9142"/>
                    <a:pt x="5822" y="9153"/>
                  </a:cubicBezTo>
                  <a:cubicBezTo>
                    <a:pt x="5911" y="9086"/>
                    <a:pt x="6000" y="9053"/>
                    <a:pt x="6089" y="9031"/>
                  </a:cubicBezTo>
                  <a:cubicBezTo>
                    <a:pt x="7388" y="8784"/>
                    <a:pt x="8697" y="8704"/>
                    <a:pt x="10013" y="8704"/>
                  </a:cubicBezTo>
                  <a:cubicBezTo>
                    <a:pt x="10186" y="8704"/>
                    <a:pt x="10358" y="8705"/>
                    <a:pt x="10531" y="8708"/>
                  </a:cubicBezTo>
                  <a:cubicBezTo>
                    <a:pt x="11454" y="8719"/>
                    <a:pt x="12379" y="8786"/>
                    <a:pt x="13302" y="8819"/>
                  </a:cubicBezTo>
                  <a:cubicBezTo>
                    <a:pt x="13345" y="8819"/>
                    <a:pt x="13399" y="8837"/>
                    <a:pt x="13445" y="8837"/>
                  </a:cubicBezTo>
                  <a:cubicBezTo>
                    <a:pt x="13494" y="8837"/>
                    <a:pt x="13536" y="8816"/>
                    <a:pt x="13547" y="8730"/>
                  </a:cubicBezTo>
                  <a:cubicBezTo>
                    <a:pt x="13569" y="8602"/>
                    <a:pt x="13509" y="8583"/>
                    <a:pt x="13437" y="8583"/>
                  </a:cubicBezTo>
                  <a:cubicBezTo>
                    <a:pt x="13405" y="8583"/>
                    <a:pt x="13371" y="8587"/>
                    <a:pt x="13340" y="8587"/>
                  </a:cubicBezTo>
                  <a:cubicBezTo>
                    <a:pt x="13331" y="8587"/>
                    <a:pt x="13322" y="8586"/>
                    <a:pt x="13314" y="8586"/>
                  </a:cubicBezTo>
                  <a:cubicBezTo>
                    <a:pt x="13102" y="8563"/>
                    <a:pt x="12891" y="8541"/>
                    <a:pt x="12679" y="8529"/>
                  </a:cubicBezTo>
                  <a:cubicBezTo>
                    <a:pt x="11826" y="8488"/>
                    <a:pt x="10974" y="8456"/>
                    <a:pt x="10125" y="8456"/>
                  </a:cubicBezTo>
                  <a:cubicBezTo>
                    <a:pt x="8691" y="8456"/>
                    <a:pt x="7264" y="8547"/>
                    <a:pt x="5844" y="8841"/>
                  </a:cubicBezTo>
                  <a:cubicBezTo>
                    <a:pt x="5421" y="8930"/>
                    <a:pt x="5010" y="9064"/>
                    <a:pt x="4509" y="9197"/>
                  </a:cubicBezTo>
                  <a:cubicBezTo>
                    <a:pt x="5233" y="8608"/>
                    <a:pt x="5933" y="8129"/>
                    <a:pt x="6657" y="7683"/>
                  </a:cubicBezTo>
                  <a:cubicBezTo>
                    <a:pt x="8338" y="6671"/>
                    <a:pt x="10096" y="5825"/>
                    <a:pt x="11889" y="5057"/>
                  </a:cubicBezTo>
                  <a:cubicBezTo>
                    <a:pt x="11989" y="5012"/>
                    <a:pt x="12189" y="5001"/>
                    <a:pt x="12112" y="4823"/>
                  </a:cubicBezTo>
                  <a:cubicBezTo>
                    <a:pt x="12087" y="4766"/>
                    <a:pt x="12054" y="4746"/>
                    <a:pt x="12017" y="4746"/>
                  </a:cubicBezTo>
                  <a:cubicBezTo>
                    <a:pt x="11953" y="4746"/>
                    <a:pt x="11879" y="4806"/>
                    <a:pt x="11822" y="4834"/>
                  </a:cubicBezTo>
                  <a:cubicBezTo>
                    <a:pt x="10798" y="5246"/>
                    <a:pt x="9796" y="5714"/>
                    <a:pt x="8805" y="6214"/>
                  </a:cubicBezTo>
                  <a:cubicBezTo>
                    <a:pt x="7113" y="7082"/>
                    <a:pt x="5466" y="8029"/>
                    <a:pt x="3974" y="9331"/>
                  </a:cubicBezTo>
                  <a:cubicBezTo>
                    <a:pt x="4130" y="8841"/>
                    <a:pt x="4286" y="8407"/>
                    <a:pt x="4397" y="7973"/>
                  </a:cubicBezTo>
                  <a:cubicBezTo>
                    <a:pt x="4976" y="5569"/>
                    <a:pt x="4998" y="3120"/>
                    <a:pt x="4854" y="671"/>
                  </a:cubicBezTo>
                  <a:cubicBezTo>
                    <a:pt x="4843" y="515"/>
                    <a:pt x="4832" y="359"/>
                    <a:pt x="4820" y="215"/>
                  </a:cubicBezTo>
                  <a:cubicBezTo>
                    <a:pt x="4820" y="148"/>
                    <a:pt x="4810" y="81"/>
                    <a:pt x="4721" y="81"/>
                  </a:cubicBezTo>
                  <a:cubicBezTo>
                    <a:pt x="4642" y="81"/>
                    <a:pt x="4575" y="114"/>
                    <a:pt x="4587" y="215"/>
                  </a:cubicBezTo>
                  <a:cubicBezTo>
                    <a:pt x="4587" y="292"/>
                    <a:pt x="4598" y="371"/>
                    <a:pt x="4598" y="448"/>
                  </a:cubicBezTo>
                  <a:cubicBezTo>
                    <a:pt x="4731" y="2452"/>
                    <a:pt x="4731" y="4455"/>
                    <a:pt x="4442" y="6448"/>
                  </a:cubicBezTo>
                  <a:cubicBezTo>
                    <a:pt x="4409" y="6671"/>
                    <a:pt x="4375" y="6894"/>
                    <a:pt x="4330" y="7116"/>
                  </a:cubicBezTo>
                  <a:cubicBezTo>
                    <a:pt x="4298" y="7327"/>
                    <a:pt x="4253" y="7539"/>
                    <a:pt x="4208" y="7750"/>
                  </a:cubicBezTo>
                  <a:cubicBezTo>
                    <a:pt x="4308" y="5246"/>
                    <a:pt x="4053" y="2786"/>
                    <a:pt x="3663" y="348"/>
                  </a:cubicBezTo>
                  <a:cubicBezTo>
                    <a:pt x="3642" y="233"/>
                    <a:pt x="3699" y="0"/>
                    <a:pt x="3521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3"/>
            <p:cNvSpPr/>
            <p:nvPr/>
          </p:nvSpPr>
          <p:spPr>
            <a:xfrm>
              <a:off x="4186775" y="3329225"/>
              <a:ext cx="42900" cy="44000"/>
            </a:xfrm>
            <a:custGeom>
              <a:avLst/>
              <a:gdLst/>
              <a:ahLst/>
              <a:cxnLst/>
              <a:rect l="l" t="t" r="r" b="b"/>
              <a:pathLst>
                <a:path w="1716" h="1760" extrusionOk="0">
                  <a:moveTo>
                    <a:pt x="1203" y="0"/>
                  </a:moveTo>
                  <a:cubicBezTo>
                    <a:pt x="814" y="201"/>
                    <a:pt x="424" y="423"/>
                    <a:pt x="1" y="569"/>
                  </a:cubicBezTo>
                  <a:cubicBezTo>
                    <a:pt x="179" y="992"/>
                    <a:pt x="446" y="1358"/>
                    <a:pt x="669" y="1759"/>
                  </a:cubicBezTo>
                  <a:cubicBezTo>
                    <a:pt x="980" y="1481"/>
                    <a:pt x="1371" y="1348"/>
                    <a:pt x="1715" y="1136"/>
                  </a:cubicBezTo>
                  <a:cubicBezTo>
                    <a:pt x="1593" y="735"/>
                    <a:pt x="1448" y="346"/>
                    <a:pt x="12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3"/>
            <p:cNvSpPr/>
            <p:nvPr/>
          </p:nvSpPr>
          <p:spPr>
            <a:xfrm>
              <a:off x="4214625" y="3401875"/>
              <a:ext cx="46200" cy="37200"/>
            </a:xfrm>
            <a:custGeom>
              <a:avLst/>
              <a:gdLst/>
              <a:ahLst/>
              <a:cxnLst/>
              <a:rect l="l" t="t" r="r" b="b"/>
              <a:pathLst>
                <a:path w="1848" h="148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0" y="646"/>
                    <a:pt x="89" y="857"/>
                    <a:pt x="769" y="1314"/>
                  </a:cubicBezTo>
                  <a:cubicBezTo>
                    <a:pt x="940" y="1429"/>
                    <a:pt x="1097" y="1488"/>
                    <a:pt x="1254" y="1488"/>
                  </a:cubicBezTo>
                  <a:cubicBezTo>
                    <a:pt x="1444" y="1488"/>
                    <a:pt x="1634" y="1401"/>
                    <a:pt x="1848" y="1225"/>
                  </a:cubicBezTo>
                  <a:cubicBezTo>
                    <a:pt x="1803" y="1136"/>
                    <a:pt x="1759" y="1046"/>
                    <a:pt x="1714" y="968"/>
                  </a:cubicBezTo>
                  <a:cubicBezTo>
                    <a:pt x="1303" y="501"/>
                    <a:pt x="779" y="189"/>
                    <a:pt x="1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494;p33"/>
          <p:cNvSpPr txBox="1">
            <a:spLocks/>
          </p:cNvSpPr>
          <p:nvPr/>
        </p:nvSpPr>
        <p:spPr>
          <a:xfrm>
            <a:off x="3935154" y="2652586"/>
            <a:ext cx="34137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"/>
              <a:buNone/>
              <a:defRPr sz="16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"/>
              <a:buNone/>
              <a:defRPr sz="28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"/>
              <a:buNone/>
              <a:defRPr sz="28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"/>
              <a:buNone/>
              <a:defRPr sz="28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"/>
              <a:buNone/>
              <a:defRPr sz="28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"/>
              <a:buNone/>
              <a:defRPr sz="28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"/>
              <a:buNone/>
              <a:defRPr sz="28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"/>
              <a:buNone/>
              <a:defRPr sz="28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"/>
              <a:buNone/>
              <a:defRPr sz="28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marL="0" indent="0" algn="l"/>
            <a:r>
              <a:rPr lang="ru-RU" dirty="0"/>
              <a:t>Павлов Даниил</a:t>
            </a:r>
          </a:p>
          <a:p>
            <a:pPr marL="0" indent="0" algn="l"/>
            <a:r>
              <a:rPr lang="ru-RU" dirty="0"/>
              <a:t>Ивлев Илья</a:t>
            </a:r>
          </a:p>
          <a:p>
            <a:pPr marL="0" indent="0" algn="l"/>
            <a:r>
              <a:rPr lang="ru-RU" dirty="0"/>
              <a:t>Толстоброва Валентина</a:t>
            </a:r>
          </a:p>
          <a:p>
            <a:pPr marL="0" indent="0" algn="l"/>
            <a:r>
              <a:rPr lang="ru-RU" dirty="0"/>
              <a:t>Михайлова Дарья</a:t>
            </a:r>
          </a:p>
          <a:p>
            <a:pPr marL="0" indent="0" algn="l"/>
            <a:r>
              <a:rPr lang="ru-RU" dirty="0" err="1"/>
              <a:t>Анаркулов</a:t>
            </a:r>
            <a:r>
              <a:rPr lang="ru-RU" dirty="0"/>
              <a:t> </a:t>
            </a:r>
            <a:r>
              <a:rPr lang="ru-RU" dirty="0" err="1"/>
              <a:t>Нуржигит</a:t>
            </a:r>
            <a:endParaRPr lang="ru-RU" dirty="0"/>
          </a:p>
          <a:p>
            <a:pPr marL="0" indent="0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800" dirty="0"/>
              <a:t>Описание проблемной ситуации на решение</a:t>
            </a:r>
            <a:br>
              <a:rPr lang="ru-RU" sz="2800" dirty="0"/>
            </a:br>
            <a:r>
              <a:rPr lang="ru-RU" sz="2800" dirty="0"/>
              <a:t>которой направлен ваш проект</a:t>
            </a:r>
          </a:p>
        </p:txBody>
      </p:sp>
      <p:sp>
        <p:nvSpPr>
          <p:cNvPr id="539" name="Google Shape;539;p34"/>
          <p:cNvSpPr txBox="1">
            <a:spLocks noGrp="1"/>
          </p:cNvSpPr>
          <p:nvPr>
            <p:ph type="body" idx="1"/>
          </p:nvPr>
        </p:nvSpPr>
        <p:spPr>
          <a:xfrm>
            <a:off x="720000" y="1566475"/>
            <a:ext cx="7535581" cy="313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ru-RU" sz="1400" dirty="0"/>
              <a:t>В современном мире, где информационные технологии играют огромную роль, образование становится все более доступным. Однако существует проблема отсутствия централизованного места, где можно найти качественные образовательные материалы и ресурсы.</a:t>
            </a:r>
            <a:endParaRPr sz="1400" dirty="0"/>
          </a:p>
        </p:txBody>
      </p:sp>
      <p:cxnSp>
        <p:nvCxnSpPr>
          <p:cNvPr id="540" name="Google Shape;540;p34"/>
          <p:cNvCxnSpPr/>
          <p:nvPr/>
        </p:nvCxnSpPr>
        <p:spPr>
          <a:xfrm>
            <a:off x="786350" y="1366387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3251680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38"/>
          <p:cNvSpPr txBox="1">
            <a:spLocks noGrp="1"/>
          </p:cNvSpPr>
          <p:nvPr>
            <p:ph type="title"/>
          </p:nvPr>
        </p:nvSpPr>
        <p:spPr>
          <a:xfrm>
            <a:off x="2597261" y="774787"/>
            <a:ext cx="4620300" cy="71426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ru-RU" sz="3200" dirty="0"/>
              <a:t> Идея проекта: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842" name="Google Shape;842;p38"/>
          <p:cNvSpPr txBox="1">
            <a:spLocks noGrp="1"/>
          </p:cNvSpPr>
          <p:nvPr>
            <p:ph type="body" idx="1"/>
          </p:nvPr>
        </p:nvSpPr>
        <p:spPr>
          <a:xfrm>
            <a:off x="575072" y="1756260"/>
            <a:ext cx="7993855" cy="224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ru-RU" sz="1400" dirty="0"/>
              <a:t>Идея заключается в создании онлайн-платформы, которая предоставляет доступ к образовательным материалам, курсам и </a:t>
            </a:r>
            <a:r>
              <a:rPr lang="ru-RU" sz="1400" dirty="0" err="1"/>
              <a:t>видеолекциям</a:t>
            </a:r>
            <a:r>
              <a:rPr lang="ru-RU" sz="1400" dirty="0"/>
              <a:t>. Образовательный сайт позволяет людям учиться в любое время и из любого места, что делает обучение более удобным и эффективным.</a:t>
            </a:r>
          </a:p>
        </p:txBody>
      </p:sp>
      <p:cxnSp>
        <p:nvCxnSpPr>
          <p:cNvPr id="843" name="Google Shape;843;p38"/>
          <p:cNvCxnSpPr/>
          <p:nvPr/>
        </p:nvCxnSpPr>
        <p:spPr>
          <a:xfrm>
            <a:off x="2142118" y="1562195"/>
            <a:ext cx="5999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844" name="Google Shape;844;p38"/>
          <p:cNvGrpSpPr/>
          <p:nvPr/>
        </p:nvGrpSpPr>
        <p:grpSpPr>
          <a:xfrm>
            <a:off x="930184" y="886184"/>
            <a:ext cx="869016" cy="707212"/>
            <a:chOff x="5882795" y="2890751"/>
            <a:chExt cx="337168" cy="274379"/>
          </a:xfrm>
        </p:grpSpPr>
        <p:sp>
          <p:nvSpPr>
            <p:cNvPr id="845" name="Google Shape;845;p38"/>
            <p:cNvSpPr/>
            <p:nvPr/>
          </p:nvSpPr>
          <p:spPr>
            <a:xfrm>
              <a:off x="5914456" y="3038575"/>
              <a:ext cx="284725" cy="63277"/>
            </a:xfrm>
            <a:custGeom>
              <a:avLst/>
              <a:gdLst/>
              <a:ahLst/>
              <a:cxnLst/>
              <a:rect l="l" t="t" r="r" b="b"/>
              <a:pathLst>
                <a:path w="6412" h="1425" extrusionOk="0">
                  <a:moveTo>
                    <a:pt x="712" y="0"/>
                  </a:moveTo>
                  <a:cubicBezTo>
                    <a:pt x="312" y="0"/>
                    <a:pt x="0" y="312"/>
                    <a:pt x="0" y="713"/>
                  </a:cubicBezTo>
                  <a:cubicBezTo>
                    <a:pt x="0" y="901"/>
                    <a:pt x="78" y="1079"/>
                    <a:pt x="200" y="1213"/>
                  </a:cubicBezTo>
                  <a:cubicBezTo>
                    <a:pt x="334" y="1347"/>
                    <a:pt x="512" y="1425"/>
                    <a:pt x="712" y="1425"/>
                  </a:cubicBezTo>
                  <a:lnTo>
                    <a:pt x="6412" y="1425"/>
                  </a:lnTo>
                  <a:lnTo>
                    <a:pt x="6412" y="0"/>
                  </a:lnTo>
                  <a:close/>
                </a:path>
              </a:pathLst>
            </a:custGeom>
            <a:solidFill>
              <a:srgbClr val="CCB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8"/>
            <p:cNvSpPr/>
            <p:nvPr/>
          </p:nvSpPr>
          <p:spPr>
            <a:xfrm>
              <a:off x="6051357" y="3038575"/>
              <a:ext cx="147824" cy="63277"/>
            </a:xfrm>
            <a:custGeom>
              <a:avLst/>
              <a:gdLst/>
              <a:ahLst/>
              <a:cxnLst/>
              <a:rect l="l" t="t" r="r" b="b"/>
              <a:pathLst>
                <a:path w="3329" h="1425" extrusionOk="0">
                  <a:moveTo>
                    <a:pt x="1" y="0"/>
                  </a:moveTo>
                  <a:lnTo>
                    <a:pt x="1" y="1425"/>
                  </a:lnTo>
                  <a:lnTo>
                    <a:pt x="3329" y="1425"/>
                  </a:lnTo>
                  <a:lnTo>
                    <a:pt x="3329" y="0"/>
                  </a:lnTo>
                  <a:close/>
                </a:path>
              </a:pathLst>
            </a:custGeom>
            <a:solidFill>
              <a:srgbClr val="B59E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8"/>
            <p:cNvSpPr/>
            <p:nvPr/>
          </p:nvSpPr>
          <p:spPr>
            <a:xfrm>
              <a:off x="5882795" y="3006915"/>
              <a:ext cx="337167" cy="126599"/>
            </a:xfrm>
            <a:custGeom>
              <a:avLst/>
              <a:gdLst/>
              <a:ahLst/>
              <a:cxnLst/>
              <a:rect l="l" t="t" r="r" b="b"/>
              <a:pathLst>
                <a:path w="7593" h="2851" extrusionOk="0">
                  <a:moveTo>
                    <a:pt x="1425" y="1"/>
                  </a:moveTo>
                  <a:cubicBezTo>
                    <a:pt x="1025" y="1"/>
                    <a:pt x="669" y="157"/>
                    <a:pt x="413" y="412"/>
                  </a:cubicBezTo>
                  <a:cubicBezTo>
                    <a:pt x="156" y="669"/>
                    <a:pt x="1" y="1025"/>
                    <a:pt x="1" y="1426"/>
                  </a:cubicBezTo>
                  <a:cubicBezTo>
                    <a:pt x="1" y="2205"/>
                    <a:pt x="636" y="2850"/>
                    <a:pt x="1425" y="2850"/>
                  </a:cubicBezTo>
                  <a:lnTo>
                    <a:pt x="7236" y="2850"/>
                  </a:lnTo>
                  <a:cubicBezTo>
                    <a:pt x="7336" y="2850"/>
                    <a:pt x="7426" y="2806"/>
                    <a:pt x="7492" y="2739"/>
                  </a:cubicBezTo>
                  <a:cubicBezTo>
                    <a:pt x="7559" y="2672"/>
                    <a:pt x="7592" y="2583"/>
                    <a:pt x="7592" y="2494"/>
                  </a:cubicBezTo>
                  <a:cubicBezTo>
                    <a:pt x="7592" y="2294"/>
                    <a:pt x="7436" y="2138"/>
                    <a:pt x="7236" y="2138"/>
                  </a:cubicBezTo>
                  <a:lnTo>
                    <a:pt x="1425" y="2138"/>
                  </a:lnTo>
                  <a:cubicBezTo>
                    <a:pt x="1025" y="2138"/>
                    <a:pt x="713" y="1815"/>
                    <a:pt x="713" y="1426"/>
                  </a:cubicBezTo>
                  <a:cubicBezTo>
                    <a:pt x="713" y="1025"/>
                    <a:pt x="1025" y="713"/>
                    <a:pt x="1425" y="713"/>
                  </a:cubicBezTo>
                  <a:lnTo>
                    <a:pt x="7236" y="713"/>
                  </a:lnTo>
                  <a:cubicBezTo>
                    <a:pt x="7336" y="713"/>
                    <a:pt x="7426" y="669"/>
                    <a:pt x="7492" y="602"/>
                  </a:cubicBezTo>
                  <a:cubicBezTo>
                    <a:pt x="7559" y="535"/>
                    <a:pt x="7592" y="446"/>
                    <a:pt x="7592" y="357"/>
                  </a:cubicBezTo>
                  <a:cubicBezTo>
                    <a:pt x="7592" y="157"/>
                    <a:pt x="7436" y="1"/>
                    <a:pt x="7236" y="1"/>
                  </a:cubicBezTo>
                  <a:close/>
                </a:path>
              </a:pathLst>
            </a:custGeom>
            <a:solidFill>
              <a:srgbClr val="BF7E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8"/>
            <p:cNvSpPr/>
            <p:nvPr/>
          </p:nvSpPr>
          <p:spPr>
            <a:xfrm>
              <a:off x="6051357" y="3101808"/>
              <a:ext cx="168606" cy="31705"/>
            </a:xfrm>
            <a:custGeom>
              <a:avLst/>
              <a:gdLst/>
              <a:ahLst/>
              <a:cxnLst/>
              <a:rect l="l" t="t" r="r" b="b"/>
              <a:pathLst>
                <a:path w="3797" h="714" extrusionOk="0">
                  <a:moveTo>
                    <a:pt x="1" y="1"/>
                  </a:moveTo>
                  <a:lnTo>
                    <a:pt x="1" y="713"/>
                  </a:lnTo>
                  <a:lnTo>
                    <a:pt x="3440" y="713"/>
                  </a:lnTo>
                  <a:cubicBezTo>
                    <a:pt x="3540" y="713"/>
                    <a:pt x="3630" y="669"/>
                    <a:pt x="3696" y="602"/>
                  </a:cubicBezTo>
                  <a:cubicBezTo>
                    <a:pt x="3763" y="535"/>
                    <a:pt x="3796" y="446"/>
                    <a:pt x="3796" y="357"/>
                  </a:cubicBezTo>
                  <a:cubicBezTo>
                    <a:pt x="3796" y="157"/>
                    <a:pt x="3640" y="1"/>
                    <a:pt x="3440" y="1"/>
                  </a:cubicBezTo>
                  <a:close/>
                </a:path>
              </a:pathLst>
            </a:custGeom>
            <a:solidFill>
              <a:srgbClr val="A0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8"/>
            <p:cNvSpPr/>
            <p:nvPr/>
          </p:nvSpPr>
          <p:spPr>
            <a:xfrm>
              <a:off x="6051357" y="3006915"/>
              <a:ext cx="168606" cy="31705"/>
            </a:xfrm>
            <a:custGeom>
              <a:avLst/>
              <a:gdLst/>
              <a:ahLst/>
              <a:cxnLst/>
              <a:rect l="l" t="t" r="r" b="b"/>
              <a:pathLst>
                <a:path w="3797" h="714" extrusionOk="0">
                  <a:moveTo>
                    <a:pt x="1" y="1"/>
                  </a:moveTo>
                  <a:lnTo>
                    <a:pt x="1" y="713"/>
                  </a:lnTo>
                  <a:lnTo>
                    <a:pt x="3440" y="713"/>
                  </a:lnTo>
                  <a:cubicBezTo>
                    <a:pt x="3540" y="713"/>
                    <a:pt x="3630" y="669"/>
                    <a:pt x="3696" y="602"/>
                  </a:cubicBezTo>
                  <a:cubicBezTo>
                    <a:pt x="3763" y="535"/>
                    <a:pt x="3796" y="446"/>
                    <a:pt x="3796" y="357"/>
                  </a:cubicBezTo>
                  <a:cubicBezTo>
                    <a:pt x="3796" y="157"/>
                    <a:pt x="3640" y="1"/>
                    <a:pt x="3440" y="1"/>
                  </a:cubicBezTo>
                  <a:close/>
                </a:path>
              </a:pathLst>
            </a:custGeom>
            <a:solidFill>
              <a:srgbClr val="A0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8"/>
            <p:cNvSpPr/>
            <p:nvPr/>
          </p:nvSpPr>
          <p:spPr>
            <a:xfrm>
              <a:off x="5940655" y="2922367"/>
              <a:ext cx="216030" cy="52975"/>
            </a:xfrm>
            <a:custGeom>
              <a:avLst/>
              <a:gdLst/>
              <a:ahLst/>
              <a:cxnLst/>
              <a:rect l="l" t="t" r="r" b="b"/>
              <a:pathLst>
                <a:path w="4865" h="1193" extrusionOk="0">
                  <a:moveTo>
                    <a:pt x="0" y="1"/>
                  </a:moveTo>
                  <a:lnTo>
                    <a:pt x="0" y="1192"/>
                  </a:lnTo>
                  <a:lnTo>
                    <a:pt x="4275" y="1192"/>
                  </a:lnTo>
                  <a:cubicBezTo>
                    <a:pt x="4597" y="1192"/>
                    <a:pt x="4864" y="925"/>
                    <a:pt x="4864" y="591"/>
                  </a:cubicBezTo>
                  <a:cubicBezTo>
                    <a:pt x="4864" y="436"/>
                    <a:pt x="4797" y="280"/>
                    <a:pt x="4698" y="179"/>
                  </a:cubicBezTo>
                  <a:cubicBezTo>
                    <a:pt x="4586" y="68"/>
                    <a:pt x="4441" y="1"/>
                    <a:pt x="4275" y="1"/>
                  </a:cubicBezTo>
                  <a:close/>
                </a:path>
              </a:pathLst>
            </a:custGeom>
            <a:solidFill>
              <a:srgbClr val="CCB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8"/>
            <p:cNvSpPr/>
            <p:nvPr/>
          </p:nvSpPr>
          <p:spPr>
            <a:xfrm>
              <a:off x="6051357" y="2922367"/>
              <a:ext cx="105329" cy="52975"/>
            </a:xfrm>
            <a:custGeom>
              <a:avLst/>
              <a:gdLst/>
              <a:ahLst/>
              <a:cxnLst/>
              <a:rect l="l" t="t" r="r" b="b"/>
              <a:pathLst>
                <a:path w="2372" h="1193" extrusionOk="0">
                  <a:moveTo>
                    <a:pt x="1" y="1"/>
                  </a:moveTo>
                  <a:lnTo>
                    <a:pt x="1" y="1192"/>
                  </a:lnTo>
                  <a:lnTo>
                    <a:pt x="1782" y="1192"/>
                  </a:lnTo>
                  <a:cubicBezTo>
                    <a:pt x="2104" y="1192"/>
                    <a:pt x="2371" y="925"/>
                    <a:pt x="2371" y="591"/>
                  </a:cubicBezTo>
                  <a:cubicBezTo>
                    <a:pt x="2371" y="436"/>
                    <a:pt x="2304" y="280"/>
                    <a:pt x="2205" y="179"/>
                  </a:cubicBezTo>
                  <a:cubicBezTo>
                    <a:pt x="2093" y="68"/>
                    <a:pt x="1948" y="1"/>
                    <a:pt x="1782" y="1"/>
                  </a:cubicBezTo>
                  <a:close/>
                </a:path>
              </a:pathLst>
            </a:custGeom>
            <a:solidFill>
              <a:srgbClr val="B59E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8"/>
            <p:cNvSpPr/>
            <p:nvPr/>
          </p:nvSpPr>
          <p:spPr>
            <a:xfrm>
              <a:off x="5914456" y="2890751"/>
              <a:ext cx="273846" cy="116208"/>
            </a:xfrm>
            <a:custGeom>
              <a:avLst/>
              <a:gdLst/>
              <a:ahLst/>
              <a:cxnLst/>
              <a:rect l="l" t="t" r="r" b="b"/>
              <a:pathLst>
                <a:path w="6167" h="2617" extrusionOk="0">
                  <a:moveTo>
                    <a:pt x="356" y="1"/>
                  </a:moveTo>
                  <a:cubicBezTo>
                    <a:pt x="257" y="1"/>
                    <a:pt x="167" y="45"/>
                    <a:pt x="101" y="101"/>
                  </a:cubicBezTo>
                  <a:cubicBezTo>
                    <a:pt x="34" y="168"/>
                    <a:pt x="0" y="257"/>
                    <a:pt x="0" y="357"/>
                  </a:cubicBezTo>
                  <a:cubicBezTo>
                    <a:pt x="0" y="557"/>
                    <a:pt x="156" y="713"/>
                    <a:pt x="356" y="713"/>
                  </a:cubicBezTo>
                  <a:lnTo>
                    <a:pt x="4865" y="713"/>
                  </a:lnTo>
                  <a:cubicBezTo>
                    <a:pt x="5031" y="713"/>
                    <a:pt x="5176" y="780"/>
                    <a:pt x="5288" y="891"/>
                  </a:cubicBezTo>
                  <a:cubicBezTo>
                    <a:pt x="5387" y="992"/>
                    <a:pt x="5454" y="1148"/>
                    <a:pt x="5454" y="1303"/>
                  </a:cubicBezTo>
                  <a:cubicBezTo>
                    <a:pt x="5454" y="1637"/>
                    <a:pt x="5187" y="1904"/>
                    <a:pt x="4865" y="1904"/>
                  </a:cubicBezTo>
                  <a:lnTo>
                    <a:pt x="356" y="1904"/>
                  </a:lnTo>
                  <a:cubicBezTo>
                    <a:pt x="257" y="1904"/>
                    <a:pt x="167" y="1937"/>
                    <a:pt x="101" y="2004"/>
                  </a:cubicBezTo>
                  <a:cubicBezTo>
                    <a:pt x="34" y="2071"/>
                    <a:pt x="0" y="2160"/>
                    <a:pt x="0" y="2261"/>
                  </a:cubicBezTo>
                  <a:cubicBezTo>
                    <a:pt x="0" y="2449"/>
                    <a:pt x="156" y="2617"/>
                    <a:pt x="356" y="2617"/>
                  </a:cubicBezTo>
                  <a:lnTo>
                    <a:pt x="4865" y="2617"/>
                  </a:lnTo>
                  <a:cubicBezTo>
                    <a:pt x="5588" y="2617"/>
                    <a:pt x="6167" y="2026"/>
                    <a:pt x="6167" y="1303"/>
                  </a:cubicBezTo>
                  <a:cubicBezTo>
                    <a:pt x="6167" y="591"/>
                    <a:pt x="5588" y="1"/>
                    <a:pt x="4865" y="1"/>
                  </a:cubicBezTo>
                  <a:close/>
                </a:path>
              </a:pathLst>
            </a:custGeom>
            <a:solidFill>
              <a:srgbClr val="214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8"/>
            <p:cNvSpPr/>
            <p:nvPr/>
          </p:nvSpPr>
          <p:spPr>
            <a:xfrm>
              <a:off x="6051357" y="2890751"/>
              <a:ext cx="136945" cy="116208"/>
            </a:xfrm>
            <a:custGeom>
              <a:avLst/>
              <a:gdLst/>
              <a:ahLst/>
              <a:cxnLst/>
              <a:rect l="l" t="t" r="r" b="b"/>
              <a:pathLst>
                <a:path w="3084" h="2617" extrusionOk="0">
                  <a:moveTo>
                    <a:pt x="1" y="1"/>
                  </a:moveTo>
                  <a:lnTo>
                    <a:pt x="1" y="713"/>
                  </a:lnTo>
                  <a:lnTo>
                    <a:pt x="1782" y="713"/>
                  </a:lnTo>
                  <a:cubicBezTo>
                    <a:pt x="1948" y="713"/>
                    <a:pt x="2093" y="780"/>
                    <a:pt x="2205" y="891"/>
                  </a:cubicBezTo>
                  <a:cubicBezTo>
                    <a:pt x="2304" y="992"/>
                    <a:pt x="2371" y="1148"/>
                    <a:pt x="2371" y="1303"/>
                  </a:cubicBezTo>
                  <a:cubicBezTo>
                    <a:pt x="2371" y="1637"/>
                    <a:pt x="2104" y="1904"/>
                    <a:pt x="1782" y="1904"/>
                  </a:cubicBezTo>
                  <a:lnTo>
                    <a:pt x="1" y="1904"/>
                  </a:lnTo>
                  <a:lnTo>
                    <a:pt x="1" y="2617"/>
                  </a:lnTo>
                  <a:lnTo>
                    <a:pt x="1782" y="2617"/>
                  </a:lnTo>
                  <a:cubicBezTo>
                    <a:pt x="2505" y="2617"/>
                    <a:pt x="3084" y="2026"/>
                    <a:pt x="3084" y="1303"/>
                  </a:cubicBezTo>
                  <a:cubicBezTo>
                    <a:pt x="3084" y="591"/>
                    <a:pt x="2505" y="1"/>
                    <a:pt x="1782" y="1"/>
                  </a:cubicBezTo>
                  <a:close/>
                </a:path>
              </a:pathLst>
            </a:custGeom>
            <a:solidFill>
              <a:srgbClr val="103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8"/>
            <p:cNvSpPr/>
            <p:nvPr/>
          </p:nvSpPr>
          <p:spPr>
            <a:xfrm>
              <a:off x="5967831" y="3070680"/>
              <a:ext cx="61856" cy="94449"/>
            </a:xfrm>
            <a:custGeom>
              <a:avLst/>
              <a:gdLst/>
              <a:ahLst/>
              <a:cxnLst/>
              <a:rect l="l" t="t" r="r" b="b"/>
              <a:pathLst>
                <a:path w="1393" h="2127" extrusionOk="0">
                  <a:moveTo>
                    <a:pt x="223" y="0"/>
                  </a:moveTo>
                  <a:cubicBezTo>
                    <a:pt x="101" y="0"/>
                    <a:pt x="0" y="101"/>
                    <a:pt x="0" y="223"/>
                  </a:cubicBezTo>
                  <a:lnTo>
                    <a:pt x="0" y="1904"/>
                  </a:lnTo>
                  <a:cubicBezTo>
                    <a:pt x="0" y="1982"/>
                    <a:pt x="45" y="2060"/>
                    <a:pt x="123" y="2105"/>
                  </a:cubicBezTo>
                  <a:cubicBezTo>
                    <a:pt x="149" y="2118"/>
                    <a:pt x="181" y="2124"/>
                    <a:pt x="214" y="2124"/>
                  </a:cubicBezTo>
                  <a:cubicBezTo>
                    <a:pt x="264" y="2124"/>
                    <a:pt x="316" y="2109"/>
                    <a:pt x="356" y="2082"/>
                  </a:cubicBezTo>
                  <a:lnTo>
                    <a:pt x="690" y="1826"/>
                  </a:lnTo>
                  <a:lnTo>
                    <a:pt x="1036" y="2082"/>
                  </a:lnTo>
                  <a:cubicBezTo>
                    <a:pt x="1069" y="2105"/>
                    <a:pt x="1125" y="2127"/>
                    <a:pt x="1169" y="2127"/>
                  </a:cubicBezTo>
                  <a:cubicBezTo>
                    <a:pt x="1202" y="2127"/>
                    <a:pt x="1236" y="2115"/>
                    <a:pt x="1269" y="2105"/>
                  </a:cubicBezTo>
                  <a:cubicBezTo>
                    <a:pt x="1348" y="2060"/>
                    <a:pt x="1392" y="1982"/>
                    <a:pt x="1392" y="1904"/>
                  </a:cubicBezTo>
                  <a:lnTo>
                    <a:pt x="1392" y="223"/>
                  </a:lnTo>
                  <a:cubicBezTo>
                    <a:pt x="1392" y="101"/>
                    <a:pt x="1291" y="0"/>
                    <a:pt x="1169" y="0"/>
                  </a:cubicBezTo>
                  <a:close/>
                </a:path>
              </a:pathLst>
            </a:custGeom>
            <a:solidFill>
              <a:srgbClr val="214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Преимущества Форпоста</a:t>
            </a:r>
            <a:endParaRPr dirty="0">
              <a:solidFill>
                <a:schemeClr val="accent1"/>
              </a:solidFill>
            </a:endParaRPr>
          </a:p>
        </p:txBody>
      </p:sp>
      <p:cxnSp>
        <p:nvCxnSpPr>
          <p:cNvPr id="1765" name="Google Shape;1765;p57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aphicFrame>
        <p:nvGraphicFramePr>
          <p:cNvPr id="1766" name="Google Shape;1766;p57"/>
          <p:cNvGraphicFramePr/>
          <p:nvPr>
            <p:extLst>
              <p:ext uri="{D42A27DB-BD31-4B8C-83A1-F6EECF244321}">
                <p14:modId xmlns:p14="http://schemas.microsoft.com/office/powerpoint/2010/main" val="1768829208"/>
              </p:ext>
            </p:extLst>
          </p:nvPr>
        </p:nvGraphicFramePr>
        <p:xfrm>
          <a:off x="729200" y="1027561"/>
          <a:ext cx="7704001" cy="3457920"/>
        </p:xfrm>
        <a:graphic>
          <a:graphicData uri="http://schemas.openxmlformats.org/drawingml/2006/table">
            <a:tbl>
              <a:tblPr>
                <a:noFill/>
                <a:tableStyleId>{817F3D90-4112-4B58-94DE-C8B8788F6675}</a:tableStyleId>
              </a:tblPr>
              <a:tblGrid>
                <a:gridCol w="1863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Параметр</a:t>
                      </a:r>
                      <a:endParaRPr sz="18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Характеристики</a:t>
                      </a:r>
                      <a:endParaRPr sz="20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1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Потребность в образовании: </a:t>
                      </a: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Сегодня все больше людей стремятся к самообразованию и развитию своих навыков. Реализация образовательного сайта позволит предоставить им доступ к разнообразным образовательным материалам, курсам и тренировкам, которые помогут им достичь своих целей.</a:t>
                      </a:r>
                      <a:br>
                        <a:rPr lang="ru-RU" sz="1100" dirty="0">
                          <a:latin typeface="JetBrains Mono" charset="0"/>
                          <a:cs typeface="JetBrains Mono" charset="0"/>
                        </a:rPr>
                      </a:b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Технологические возможности: </a:t>
                      </a: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С развитием интернета и технологий сегодня возможно предоставить доступ к образовательным материалам и занятиям в любой точке мира. Образовательный сайт позволит обучаться пользователям в удобное для них время, не завися от географического расположения.</a:t>
                      </a: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0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Новые формы обучения:</a:t>
                      </a: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Традиционные методы обучения, такие как лекции и учебники, все больше устаревают. Сайт образовательного проекта может предложить новые формы обучения, такие как интерактивные задания, онлайн-тестирование и обратная связь с преподавателями.</a:t>
                      </a: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767" name="Google Shape;1767;p57"/>
          <p:cNvCxnSpPr/>
          <p:nvPr/>
        </p:nvCxnSpPr>
        <p:spPr>
          <a:xfrm>
            <a:off x="876800" y="1581181"/>
            <a:ext cx="158065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69" name="Google Shape;1769;p57"/>
          <p:cNvCxnSpPr/>
          <p:nvPr/>
        </p:nvCxnSpPr>
        <p:spPr>
          <a:xfrm>
            <a:off x="4410338" y="1640744"/>
            <a:ext cx="2092531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1" name="Google Shape;1771;p57"/>
          <p:cNvCxnSpPr/>
          <p:nvPr/>
        </p:nvCxnSpPr>
        <p:spPr>
          <a:xfrm>
            <a:off x="876800" y="1142025"/>
            <a:ext cx="158065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3" name="Google Shape;1773;p57"/>
          <p:cNvCxnSpPr/>
          <p:nvPr/>
        </p:nvCxnSpPr>
        <p:spPr>
          <a:xfrm>
            <a:off x="4410337" y="1142025"/>
            <a:ext cx="2092531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3381871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Преимущества Форпоста</a:t>
            </a:r>
            <a:endParaRPr dirty="0">
              <a:solidFill>
                <a:schemeClr val="accent1"/>
              </a:solidFill>
            </a:endParaRPr>
          </a:p>
        </p:txBody>
      </p:sp>
      <p:cxnSp>
        <p:nvCxnSpPr>
          <p:cNvPr id="1765" name="Google Shape;1765;p57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aphicFrame>
        <p:nvGraphicFramePr>
          <p:cNvPr id="1766" name="Google Shape;1766;p57"/>
          <p:cNvGraphicFramePr/>
          <p:nvPr>
            <p:extLst>
              <p:ext uri="{D42A27DB-BD31-4B8C-83A1-F6EECF244321}">
                <p14:modId xmlns:p14="http://schemas.microsoft.com/office/powerpoint/2010/main" val="2845619861"/>
              </p:ext>
            </p:extLst>
          </p:nvPr>
        </p:nvGraphicFramePr>
        <p:xfrm>
          <a:off x="729200" y="1027561"/>
          <a:ext cx="7704001" cy="3518880"/>
        </p:xfrm>
        <a:graphic>
          <a:graphicData uri="http://schemas.openxmlformats.org/drawingml/2006/table">
            <a:tbl>
              <a:tblPr>
                <a:noFill/>
                <a:tableStyleId>{817F3D90-4112-4B58-94DE-C8B8788F6675}</a:tableStyleId>
              </a:tblPr>
              <a:tblGrid>
                <a:gridCol w="1863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Параметр</a:t>
                      </a:r>
                      <a:endParaRPr sz="18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Характеристики</a:t>
                      </a:r>
                      <a:endParaRPr sz="20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1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br>
                        <a:rPr lang="ru-RU" sz="1050" dirty="0">
                          <a:latin typeface="JetBrains Mono" charset="0"/>
                          <a:cs typeface="JetBrains Mono" charset="0"/>
                        </a:rPr>
                      </a:b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Доступность и удобство: 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Реализация образовательного сайта позволит сделать образование более доступным и удобным для всех пользователей. Они смогут обучаться в своем собственном темпе, повторять материалы по несколько раз, вопросы и ответы, и так далее.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Возможность масштабирования: 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Образовательный сайт имеет потенциал для масштабирования в будущем. С возрастанием числа пользователей можно будет добавлять новые курсы и тренировки, привлекать новых преподавателей и расширять функционал платформы.</a:t>
                      </a:r>
                      <a:br>
                        <a:rPr lang="ru-RU" sz="1050" dirty="0">
                          <a:latin typeface="JetBrains Mono" charset="0"/>
                          <a:cs typeface="JetBrains Mono" charset="0"/>
                        </a:rPr>
                      </a:b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0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Монетизация: 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Реализация образовательного сайта может быть прибыльной. Пользователи могут платить за доступ к премиум-контенту или к определенным курсам. Также можно сотрудничать с партнерами и предлагать платные сертификаты или услуги.</a:t>
                      </a:r>
                      <a:br>
                        <a:rPr lang="ru-RU" sz="1050" dirty="0">
                          <a:latin typeface="JetBrains Mono" charset="0"/>
                          <a:cs typeface="JetBrains Mono" charset="0"/>
                        </a:rPr>
                      </a:b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767" name="Google Shape;1767;p57"/>
          <p:cNvCxnSpPr/>
          <p:nvPr/>
        </p:nvCxnSpPr>
        <p:spPr>
          <a:xfrm>
            <a:off x="876800" y="1581181"/>
            <a:ext cx="158065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69" name="Google Shape;1769;p57"/>
          <p:cNvCxnSpPr/>
          <p:nvPr/>
        </p:nvCxnSpPr>
        <p:spPr>
          <a:xfrm>
            <a:off x="4410338" y="1640744"/>
            <a:ext cx="2092531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1" name="Google Shape;1771;p57"/>
          <p:cNvCxnSpPr/>
          <p:nvPr/>
        </p:nvCxnSpPr>
        <p:spPr>
          <a:xfrm>
            <a:off x="876800" y="1142025"/>
            <a:ext cx="158065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3" name="Google Shape;1773;p57"/>
          <p:cNvCxnSpPr/>
          <p:nvPr/>
        </p:nvCxnSpPr>
        <p:spPr>
          <a:xfrm>
            <a:off x="4410337" y="1142025"/>
            <a:ext cx="2092531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3711451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Преимущества Форпоста</a:t>
            </a:r>
            <a:endParaRPr dirty="0">
              <a:solidFill>
                <a:schemeClr val="accent1"/>
              </a:solidFill>
            </a:endParaRPr>
          </a:p>
        </p:txBody>
      </p:sp>
      <p:cxnSp>
        <p:nvCxnSpPr>
          <p:cNvPr id="1765" name="Google Shape;1765;p57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" name="Прямоугольник 1"/>
          <p:cNvSpPr/>
          <p:nvPr/>
        </p:nvSpPr>
        <p:spPr>
          <a:xfrm>
            <a:off x="4107512" y="1148929"/>
            <a:ext cx="396492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JetBrains Mono" charset="0"/>
                <a:cs typeface="JetBrains Mono" charset="0"/>
              </a:rPr>
              <a:t>В целом, образовательные сайты имеют большой потенциал и востребованность на рынке. Они позволяют расширить возможности образования и предоставить удобный и доступный способ обучения. Если правильно реализовать и продвигать проект, образовательный сайт может стать успешным и приносить значительные доходы</a:t>
            </a:r>
            <a:r>
              <a:rPr lang="ru-RU" dirty="0"/>
              <a:t>.</a:t>
            </a:r>
          </a:p>
        </p:txBody>
      </p:sp>
      <p:grpSp>
        <p:nvGrpSpPr>
          <p:cNvPr id="10" name="Google Shape;594;p36"/>
          <p:cNvGrpSpPr/>
          <p:nvPr/>
        </p:nvGrpSpPr>
        <p:grpSpPr>
          <a:xfrm>
            <a:off x="379226" y="1578864"/>
            <a:ext cx="3667598" cy="3232386"/>
            <a:chOff x="720002" y="1021039"/>
            <a:chExt cx="3667598" cy="3232386"/>
          </a:xfrm>
        </p:grpSpPr>
        <p:sp>
          <p:nvSpPr>
            <p:cNvPr id="11" name="Google Shape;595;p36"/>
            <p:cNvSpPr/>
            <p:nvPr/>
          </p:nvSpPr>
          <p:spPr>
            <a:xfrm>
              <a:off x="985300" y="3411925"/>
              <a:ext cx="3402300" cy="841500"/>
            </a:xfrm>
            <a:prstGeom prst="ellipse">
              <a:avLst/>
            </a:prstGeom>
            <a:solidFill>
              <a:srgbClr val="874F40">
                <a:alpha val="24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" name="Google Shape;596;p36"/>
            <p:cNvGrpSpPr/>
            <p:nvPr/>
          </p:nvGrpSpPr>
          <p:grpSpPr>
            <a:xfrm>
              <a:off x="720002" y="1021039"/>
              <a:ext cx="3593680" cy="3189203"/>
              <a:chOff x="5501375" y="3734675"/>
              <a:chExt cx="914725" cy="811750"/>
            </a:xfrm>
          </p:grpSpPr>
          <p:sp>
            <p:nvSpPr>
              <p:cNvPr id="13" name="Google Shape;597;p36"/>
              <p:cNvSpPr/>
              <p:nvPr/>
            </p:nvSpPr>
            <p:spPr>
              <a:xfrm>
                <a:off x="5843375" y="4161575"/>
                <a:ext cx="355375" cy="79875"/>
              </a:xfrm>
              <a:custGeom>
                <a:avLst/>
                <a:gdLst/>
                <a:ahLst/>
                <a:cxnLst/>
                <a:rect l="l" t="t" r="r" b="b"/>
                <a:pathLst>
                  <a:path w="14215" h="3195" extrusionOk="0">
                    <a:moveTo>
                      <a:pt x="12623" y="0"/>
                    </a:moveTo>
                    <a:lnTo>
                      <a:pt x="8149" y="0"/>
                    </a:lnTo>
                    <a:lnTo>
                      <a:pt x="1" y="0"/>
                    </a:lnTo>
                    <a:lnTo>
                      <a:pt x="1" y="468"/>
                    </a:lnTo>
                    <a:lnTo>
                      <a:pt x="1" y="2727"/>
                    </a:lnTo>
                    <a:lnTo>
                      <a:pt x="1" y="3194"/>
                    </a:lnTo>
                    <a:lnTo>
                      <a:pt x="8149" y="3194"/>
                    </a:lnTo>
                    <a:lnTo>
                      <a:pt x="12623" y="3194"/>
                    </a:lnTo>
                    <a:cubicBezTo>
                      <a:pt x="13502" y="3194"/>
                      <a:pt x="14215" y="2482"/>
                      <a:pt x="14215" y="1603"/>
                    </a:cubicBezTo>
                    <a:cubicBezTo>
                      <a:pt x="14215" y="723"/>
                      <a:pt x="13502" y="0"/>
                      <a:pt x="12623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598;p36"/>
              <p:cNvSpPr/>
              <p:nvPr/>
            </p:nvSpPr>
            <p:spPr>
              <a:xfrm>
                <a:off x="5654425" y="4173250"/>
                <a:ext cx="375975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2260" extrusionOk="0">
                    <a:moveTo>
                      <a:pt x="13914" y="1"/>
                    </a:moveTo>
                    <a:lnTo>
                      <a:pt x="0" y="1"/>
                    </a:lnTo>
                    <a:lnTo>
                      <a:pt x="0" y="2260"/>
                    </a:lnTo>
                    <a:lnTo>
                      <a:pt x="13914" y="2260"/>
                    </a:lnTo>
                    <a:cubicBezTo>
                      <a:pt x="14537" y="2260"/>
                      <a:pt x="15039" y="1759"/>
                      <a:pt x="15039" y="1136"/>
                    </a:cubicBezTo>
                    <a:lnTo>
                      <a:pt x="15039" y="1136"/>
                    </a:lnTo>
                    <a:cubicBezTo>
                      <a:pt x="15039" y="513"/>
                      <a:pt x="14537" y="1"/>
                      <a:pt x="13914" y="1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599;p36"/>
              <p:cNvSpPr/>
              <p:nvPr/>
            </p:nvSpPr>
            <p:spPr>
              <a:xfrm>
                <a:off x="5654425" y="4173250"/>
                <a:ext cx="375975" cy="4260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704" extrusionOk="0">
                    <a:moveTo>
                      <a:pt x="13914" y="1"/>
                    </a:moveTo>
                    <a:lnTo>
                      <a:pt x="0" y="1"/>
                    </a:lnTo>
                    <a:lnTo>
                      <a:pt x="0" y="278"/>
                    </a:lnTo>
                    <a:lnTo>
                      <a:pt x="13792" y="278"/>
                    </a:lnTo>
                    <a:cubicBezTo>
                      <a:pt x="14415" y="278"/>
                      <a:pt x="14927" y="780"/>
                      <a:pt x="14927" y="1403"/>
                    </a:cubicBezTo>
                    <a:lnTo>
                      <a:pt x="14927" y="1403"/>
                    </a:lnTo>
                    <a:cubicBezTo>
                      <a:pt x="14927" y="1514"/>
                      <a:pt x="14916" y="1614"/>
                      <a:pt x="14883" y="1703"/>
                    </a:cubicBezTo>
                    <a:cubicBezTo>
                      <a:pt x="14983" y="1537"/>
                      <a:pt x="15039" y="1336"/>
                      <a:pt x="15039" y="1136"/>
                    </a:cubicBezTo>
                    <a:lnTo>
                      <a:pt x="15039" y="1136"/>
                    </a:lnTo>
                    <a:cubicBezTo>
                      <a:pt x="15039" y="513"/>
                      <a:pt x="14537" y="1"/>
                      <a:pt x="13914" y="1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600;p36"/>
              <p:cNvSpPr/>
              <p:nvPr/>
            </p:nvSpPr>
            <p:spPr>
              <a:xfrm>
                <a:off x="6004225" y="4229725"/>
                <a:ext cx="18285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7314" h="469" extrusionOk="0">
                    <a:moveTo>
                      <a:pt x="1147" y="1"/>
                    </a:moveTo>
                    <a:cubicBezTo>
                      <a:pt x="879" y="280"/>
                      <a:pt x="501" y="468"/>
                      <a:pt x="0" y="468"/>
                    </a:cubicBezTo>
                    <a:lnTo>
                      <a:pt x="6189" y="468"/>
                    </a:lnTo>
                    <a:cubicBezTo>
                      <a:pt x="6623" y="468"/>
                      <a:pt x="7024" y="290"/>
                      <a:pt x="7313" y="1"/>
                    </a:cubicBezTo>
                    <a:close/>
                  </a:path>
                </a:pathLst>
              </a:custGeom>
              <a:solidFill>
                <a:srgbClr val="AE9D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601;p36"/>
              <p:cNvSpPr/>
              <p:nvPr/>
            </p:nvSpPr>
            <p:spPr>
              <a:xfrm>
                <a:off x="6159225" y="4161575"/>
                <a:ext cx="9475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379" h="45" extrusionOk="0">
                    <a:moveTo>
                      <a:pt x="378" y="45"/>
                    </a:moveTo>
                    <a:lnTo>
                      <a:pt x="378" y="45"/>
                    </a:lnTo>
                    <a:lnTo>
                      <a:pt x="378" y="45"/>
                    </a:lnTo>
                    <a:close/>
                    <a:moveTo>
                      <a:pt x="378" y="45"/>
                    </a:moveTo>
                    <a:lnTo>
                      <a:pt x="378" y="45"/>
                    </a:lnTo>
                    <a:lnTo>
                      <a:pt x="378" y="45"/>
                    </a:lnTo>
                    <a:close/>
                    <a:moveTo>
                      <a:pt x="368" y="45"/>
                    </a:moveTo>
                    <a:lnTo>
                      <a:pt x="368" y="45"/>
                    </a:lnTo>
                    <a:lnTo>
                      <a:pt x="368" y="45"/>
                    </a:lnTo>
                    <a:close/>
                    <a:moveTo>
                      <a:pt x="368" y="45"/>
                    </a:moveTo>
                    <a:lnTo>
                      <a:pt x="368" y="45"/>
                    </a:lnTo>
                    <a:lnTo>
                      <a:pt x="368" y="45"/>
                    </a:lnTo>
                    <a:close/>
                    <a:moveTo>
                      <a:pt x="356" y="45"/>
                    </a:moveTo>
                    <a:lnTo>
                      <a:pt x="356" y="45"/>
                    </a:lnTo>
                    <a:lnTo>
                      <a:pt x="356" y="45"/>
                    </a:lnTo>
                    <a:close/>
                    <a:moveTo>
                      <a:pt x="356" y="45"/>
                    </a:moveTo>
                    <a:lnTo>
                      <a:pt x="356" y="45"/>
                    </a:lnTo>
                    <a:lnTo>
                      <a:pt x="356" y="45"/>
                    </a:lnTo>
                    <a:close/>
                    <a:moveTo>
                      <a:pt x="346" y="45"/>
                    </a:moveTo>
                    <a:lnTo>
                      <a:pt x="346" y="45"/>
                    </a:lnTo>
                    <a:lnTo>
                      <a:pt x="346" y="45"/>
                    </a:lnTo>
                    <a:close/>
                    <a:moveTo>
                      <a:pt x="346" y="45"/>
                    </a:moveTo>
                    <a:lnTo>
                      <a:pt x="346" y="45"/>
                    </a:lnTo>
                    <a:lnTo>
                      <a:pt x="346" y="45"/>
                    </a:lnTo>
                    <a:close/>
                    <a:moveTo>
                      <a:pt x="334" y="45"/>
                    </a:moveTo>
                    <a:lnTo>
                      <a:pt x="346" y="45"/>
                    </a:lnTo>
                    <a:lnTo>
                      <a:pt x="334" y="45"/>
                    </a:lnTo>
                    <a:close/>
                    <a:moveTo>
                      <a:pt x="334" y="33"/>
                    </a:moveTo>
                    <a:lnTo>
                      <a:pt x="334" y="45"/>
                    </a:lnTo>
                    <a:lnTo>
                      <a:pt x="334" y="33"/>
                    </a:lnTo>
                    <a:close/>
                    <a:moveTo>
                      <a:pt x="334" y="33"/>
                    </a:moveTo>
                    <a:lnTo>
                      <a:pt x="334" y="33"/>
                    </a:lnTo>
                    <a:lnTo>
                      <a:pt x="334" y="33"/>
                    </a:lnTo>
                    <a:close/>
                    <a:moveTo>
                      <a:pt x="323" y="33"/>
                    </a:moveTo>
                    <a:lnTo>
                      <a:pt x="323" y="33"/>
                    </a:lnTo>
                    <a:lnTo>
                      <a:pt x="323" y="33"/>
                    </a:lnTo>
                    <a:close/>
                    <a:moveTo>
                      <a:pt x="323" y="33"/>
                    </a:moveTo>
                    <a:lnTo>
                      <a:pt x="323" y="33"/>
                    </a:lnTo>
                    <a:lnTo>
                      <a:pt x="323" y="33"/>
                    </a:lnTo>
                    <a:close/>
                    <a:moveTo>
                      <a:pt x="312" y="33"/>
                    </a:moveTo>
                    <a:lnTo>
                      <a:pt x="312" y="33"/>
                    </a:lnTo>
                    <a:lnTo>
                      <a:pt x="312" y="33"/>
                    </a:lnTo>
                    <a:close/>
                    <a:moveTo>
                      <a:pt x="312" y="33"/>
                    </a:moveTo>
                    <a:lnTo>
                      <a:pt x="312" y="33"/>
                    </a:lnTo>
                    <a:lnTo>
                      <a:pt x="312" y="33"/>
                    </a:lnTo>
                    <a:close/>
                    <a:moveTo>
                      <a:pt x="301" y="33"/>
                    </a:moveTo>
                    <a:lnTo>
                      <a:pt x="312" y="33"/>
                    </a:lnTo>
                    <a:lnTo>
                      <a:pt x="301" y="33"/>
                    </a:lnTo>
                    <a:close/>
                    <a:moveTo>
                      <a:pt x="301" y="33"/>
                    </a:moveTo>
                    <a:lnTo>
                      <a:pt x="301" y="33"/>
                    </a:lnTo>
                    <a:lnTo>
                      <a:pt x="301" y="33"/>
                    </a:lnTo>
                    <a:close/>
                    <a:moveTo>
                      <a:pt x="289" y="33"/>
                    </a:moveTo>
                    <a:lnTo>
                      <a:pt x="301" y="33"/>
                    </a:lnTo>
                    <a:lnTo>
                      <a:pt x="289" y="33"/>
                    </a:lnTo>
                    <a:close/>
                    <a:moveTo>
                      <a:pt x="289" y="33"/>
                    </a:moveTo>
                    <a:lnTo>
                      <a:pt x="289" y="33"/>
                    </a:lnTo>
                    <a:lnTo>
                      <a:pt x="289" y="33"/>
                    </a:lnTo>
                    <a:close/>
                    <a:moveTo>
                      <a:pt x="289" y="33"/>
                    </a:moveTo>
                    <a:lnTo>
                      <a:pt x="289" y="33"/>
                    </a:lnTo>
                    <a:lnTo>
                      <a:pt x="289" y="33"/>
                    </a:lnTo>
                    <a:close/>
                    <a:moveTo>
                      <a:pt x="279" y="22"/>
                    </a:moveTo>
                    <a:lnTo>
                      <a:pt x="279" y="33"/>
                    </a:lnTo>
                    <a:lnTo>
                      <a:pt x="279" y="22"/>
                    </a:lnTo>
                    <a:close/>
                    <a:moveTo>
                      <a:pt x="279" y="22"/>
                    </a:moveTo>
                    <a:lnTo>
                      <a:pt x="279" y="22"/>
                    </a:lnTo>
                    <a:lnTo>
                      <a:pt x="279" y="22"/>
                    </a:lnTo>
                    <a:close/>
                    <a:moveTo>
                      <a:pt x="267" y="22"/>
                    </a:moveTo>
                    <a:lnTo>
                      <a:pt x="279" y="22"/>
                    </a:lnTo>
                    <a:lnTo>
                      <a:pt x="267" y="22"/>
                    </a:lnTo>
                    <a:close/>
                    <a:moveTo>
                      <a:pt x="267" y="22"/>
                    </a:moveTo>
                    <a:lnTo>
                      <a:pt x="267" y="22"/>
                    </a:lnTo>
                    <a:lnTo>
                      <a:pt x="267" y="22"/>
                    </a:lnTo>
                    <a:close/>
                    <a:moveTo>
                      <a:pt x="256" y="22"/>
                    </a:moveTo>
                    <a:lnTo>
                      <a:pt x="267" y="22"/>
                    </a:lnTo>
                    <a:lnTo>
                      <a:pt x="256" y="22"/>
                    </a:lnTo>
                    <a:close/>
                    <a:moveTo>
                      <a:pt x="256" y="22"/>
                    </a:moveTo>
                    <a:lnTo>
                      <a:pt x="256" y="22"/>
                    </a:lnTo>
                    <a:lnTo>
                      <a:pt x="256" y="22"/>
                    </a:lnTo>
                    <a:close/>
                    <a:moveTo>
                      <a:pt x="245" y="22"/>
                    </a:moveTo>
                    <a:lnTo>
                      <a:pt x="256" y="22"/>
                    </a:lnTo>
                    <a:lnTo>
                      <a:pt x="245" y="22"/>
                    </a:lnTo>
                    <a:close/>
                    <a:moveTo>
                      <a:pt x="245" y="22"/>
                    </a:moveTo>
                    <a:lnTo>
                      <a:pt x="245" y="22"/>
                    </a:lnTo>
                    <a:lnTo>
                      <a:pt x="245" y="22"/>
                    </a:lnTo>
                    <a:close/>
                    <a:moveTo>
                      <a:pt x="245" y="22"/>
                    </a:moveTo>
                    <a:lnTo>
                      <a:pt x="245" y="22"/>
                    </a:lnTo>
                    <a:lnTo>
                      <a:pt x="245" y="22"/>
                    </a:lnTo>
                    <a:close/>
                    <a:moveTo>
                      <a:pt x="234" y="22"/>
                    </a:moveTo>
                    <a:lnTo>
                      <a:pt x="234" y="22"/>
                    </a:lnTo>
                    <a:lnTo>
                      <a:pt x="234" y="22"/>
                    </a:lnTo>
                    <a:close/>
                    <a:moveTo>
                      <a:pt x="234" y="22"/>
                    </a:moveTo>
                    <a:lnTo>
                      <a:pt x="234" y="22"/>
                    </a:lnTo>
                    <a:lnTo>
                      <a:pt x="234" y="22"/>
                    </a:lnTo>
                    <a:close/>
                    <a:moveTo>
                      <a:pt x="223" y="22"/>
                    </a:moveTo>
                    <a:lnTo>
                      <a:pt x="234" y="22"/>
                    </a:lnTo>
                    <a:lnTo>
                      <a:pt x="223" y="22"/>
                    </a:lnTo>
                    <a:close/>
                    <a:moveTo>
                      <a:pt x="223" y="22"/>
                    </a:moveTo>
                    <a:lnTo>
                      <a:pt x="223" y="22"/>
                    </a:lnTo>
                    <a:lnTo>
                      <a:pt x="223" y="22"/>
                    </a:lnTo>
                    <a:close/>
                    <a:moveTo>
                      <a:pt x="212" y="22"/>
                    </a:moveTo>
                    <a:lnTo>
                      <a:pt x="223" y="22"/>
                    </a:lnTo>
                    <a:lnTo>
                      <a:pt x="212" y="22"/>
                    </a:lnTo>
                    <a:close/>
                    <a:moveTo>
                      <a:pt x="212" y="11"/>
                    </a:moveTo>
                    <a:lnTo>
                      <a:pt x="212" y="22"/>
                    </a:lnTo>
                    <a:lnTo>
                      <a:pt x="212" y="11"/>
                    </a:lnTo>
                    <a:close/>
                    <a:moveTo>
                      <a:pt x="200" y="11"/>
                    </a:moveTo>
                    <a:lnTo>
                      <a:pt x="212" y="11"/>
                    </a:lnTo>
                    <a:lnTo>
                      <a:pt x="200" y="11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ubicBezTo>
                      <a:pt x="67" y="0"/>
                      <a:pt x="134" y="11"/>
                      <a:pt x="200" y="11"/>
                    </a:cubicBezTo>
                    <a:cubicBezTo>
                      <a:pt x="134" y="11"/>
                      <a:pt x="67" y="0"/>
                      <a:pt x="0" y="0"/>
                    </a:cubicBezTo>
                    <a:close/>
                  </a:path>
                </a:pathLst>
              </a:custGeom>
              <a:solidFill>
                <a:srgbClr val="F7F4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602;p36"/>
              <p:cNvSpPr/>
              <p:nvPr/>
            </p:nvSpPr>
            <p:spPr>
              <a:xfrm>
                <a:off x="6004225" y="4161575"/>
                <a:ext cx="18285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7314" h="468" extrusionOk="0">
                    <a:moveTo>
                      <a:pt x="0" y="0"/>
                    </a:moveTo>
                    <a:cubicBezTo>
                      <a:pt x="501" y="0"/>
                      <a:pt x="879" y="189"/>
                      <a:pt x="1147" y="468"/>
                    </a:cubicBezTo>
                    <a:lnTo>
                      <a:pt x="7313" y="468"/>
                    </a:lnTo>
                    <a:cubicBezTo>
                      <a:pt x="7113" y="267"/>
                      <a:pt x="6857" y="122"/>
                      <a:pt x="6578" y="45"/>
                    </a:cubicBezTo>
                    <a:lnTo>
                      <a:pt x="6534" y="45"/>
                    </a:lnTo>
                    <a:lnTo>
                      <a:pt x="6534" y="33"/>
                    </a:lnTo>
                    <a:lnTo>
                      <a:pt x="6479" y="33"/>
                    </a:lnTo>
                    <a:lnTo>
                      <a:pt x="6479" y="22"/>
                    </a:lnTo>
                    <a:lnTo>
                      <a:pt x="6412" y="22"/>
                    </a:lnTo>
                    <a:lnTo>
                      <a:pt x="6412" y="11"/>
                    </a:lnTo>
                    <a:lnTo>
                      <a:pt x="6400" y="11"/>
                    </a:lnTo>
                    <a:cubicBezTo>
                      <a:pt x="6334" y="11"/>
                      <a:pt x="6267" y="0"/>
                      <a:pt x="6200" y="0"/>
                    </a:cubicBezTo>
                    <a:close/>
                  </a:path>
                </a:pathLst>
              </a:custGeom>
              <a:solidFill>
                <a:srgbClr val="D4C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603;p36"/>
              <p:cNvSpPr/>
              <p:nvPr/>
            </p:nvSpPr>
            <p:spPr>
              <a:xfrm>
                <a:off x="5630775" y="4161575"/>
                <a:ext cx="426050" cy="79875"/>
              </a:xfrm>
              <a:custGeom>
                <a:avLst/>
                <a:gdLst/>
                <a:ahLst/>
                <a:cxnLst/>
                <a:rect l="l" t="t" r="r" b="b"/>
                <a:pathLst>
                  <a:path w="17042" h="3195" extrusionOk="0">
                    <a:moveTo>
                      <a:pt x="14927" y="0"/>
                    </a:moveTo>
                    <a:lnTo>
                      <a:pt x="312" y="0"/>
                    </a:lnTo>
                    <a:cubicBezTo>
                      <a:pt x="1" y="0"/>
                      <a:pt x="1" y="468"/>
                      <a:pt x="312" y="468"/>
                    </a:cubicBezTo>
                    <a:lnTo>
                      <a:pt x="14860" y="468"/>
                    </a:lnTo>
                    <a:cubicBezTo>
                      <a:pt x="16352" y="468"/>
                      <a:pt x="16352" y="2727"/>
                      <a:pt x="14860" y="2727"/>
                    </a:cubicBezTo>
                    <a:lnTo>
                      <a:pt x="312" y="2727"/>
                    </a:lnTo>
                    <a:lnTo>
                      <a:pt x="312" y="2727"/>
                    </a:lnTo>
                    <a:cubicBezTo>
                      <a:pt x="1" y="2727"/>
                      <a:pt x="1" y="3194"/>
                      <a:pt x="312" y="3194"/>
                    </a:cubicBezTo>
                    <a:lnTo>
                      <a:pt x="14927" y="3194"/>
                    </a:lnTo>
                    <a:cubicBezTo>
                      <a:pt x="17042" y="3194"/>
                      <a:pt x="17042" y="0"/>
                      <a:pt x="14927" y="0"/>
                    </a:cubicBezTo>
                    <a:close/>
                  </a:path>
                </a:pathLst>
              </a:custGeom>
              <a:solidFill>
                <a:srgbClr val="B59E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604;p36"/>
              <p:cNvSpPr/>
              <p:nvPr/>
            </p:nvSpPr>
            <p:spPr>
              <a:xfrm>
                <a:off x="5654425" y="4186325"/>
                <a:ext cx="365400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14616" h="35" extrusionOk="0">
                    <a:moveTo>
                      <a:pt x="0" y="34"/>
                    </a:moveTo>
                    <a:lnTo>
                      <a:pt x="14616" y="34"/>
                    </a:lnTo>
                    <a:lnTo>
                      <a:pt x="146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605;p36"/>
              <p:cNvSpPr/>
              <p:nvPr/>
            </p:nvSpPr>
            <p:spPr>
              <a:xfrm>
                <a:off x="5885950" y="4081700"/>
                <a:ext cx="355650" cy="79900"/>
              </a:xfrm>
              <a:custGeom>
                <a:avLst/>
                <a:gdLst/>
                <a:ahLst/>
                <a:cxnLst/>
                <a:rect l="l" t="t" r="r" b="b"/>
                <a:pathLst>
                  <a:path w="14226" h="3196" extrusionOk="0">
                    <a:moveTo>
                      <a:pt x="12623" y="0"/>
                    </a:moveTo>
                    <a:lnTo>
                      <a:pt x="8160" y="0"/>
                    </a:lnTo>
                    <a:lnTo>
                      <a:pt x="0" y="0"/>
                    </a:lnTo>
                    <a:lnTo>
                      <a:pt x="0" y="468"/>
                    </a:lnTo>
                    <a:lnTo>
                      <a:pt x="0" y="2728"/>
                    </a:lnTo>
                    <a:lnTo>
                      <a:pt x="0" y="3195"/>
                    </a:lnTo>
                    <a:lnTo>
                      <a:pt x="8160" y="3195"/>
                    </a:lnTo>
                    <a:lnTo>
                      <a:pt x="12623" y="3195"/>
                    </a:lnTo>
                    <a:cubicBezTo>
                      <a:pt x="13503" y="3195"/>
                      <a:pt x="14226" y="2471"/>
                      <a:pt x="14226" y="1603"/>
                    </a:cubicBezTo>
                    <a:cubicBezTo>
                      <a:pt x="14226" y="724"/>
                      <a:pt x="13503" y="0"/>
                      <a:pt x="12623" y="0"/>
                    </a:cubicBezTo>
                    <a:close/>
                  </a:path>
                </a:pathLst>
              </a:custGeom>
              <a:solidFill>
                <a:srgbClr val="214F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606;p36"/>
              <p:cNvSpPr/>
              <p:nvPr/>
            </p:nvSpPr>
            <p:spPr>
              <a:xfrm>
                <a:off x="5697275" y="4093375"/>
                <a:ext cx="375975" cy="56525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2261" extrusionOk="0">
                    <a:moveTo>
                      <a:pt x="13904" y="1"/>
                    </a:moveTo>
                    <a:lnTo>
                      <a:pt x="0" y="1"/>
                    </a:lnTo>
                    <a:lnTo>
                      <a:pt x="0" y="2261"/>
                    </a:lnTo>
                    <a:lnTo>
                      <a:pt x="13904" y="2261"/>
                    </a:lnTo>
                    <a:cubicBezTo>
                      <a:pt x="14638" y="2261"/>
                      <a:pt x="15039" y="1759"/>
                      <a:pt x="15039" y="1136"/>
                    </a:cubicBezTo>
                    <a:lnTo>
                      <a:pt x="15039" y="1136"/>
                    </a:lnTo>
                    <a:cubicBezTo>
                      <a:pt x="15039" y="513"/>
                      <a:pt x="14649" y="1"/>
                      <a:pt x="13904" y="1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607;p36"/>
              <p:cNvSpPr/>
              <p:nvPr/>
            </p:nvSpPr>
            <p:spPr>
              <a:xfrm>
                <a:off x="5697275" y="4093375"/>
                <a:ext cx="375975" cy="42625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705" extrusionOk="0">
                    <a:moveTo>
                      <a:pt x="13904" y="1"/>
                    </a:moveTo>
                    <a:lnTo>
                      <a:pt x="0" y="1"/>
                    </a:lnTo>
                    <a:lnTo>
                      <a:pt x="0" y="279"/>
                    </a:lnTo>
                    <a:lnTo>
                      <a:pt x="13792" y="279"/>
                    </a:lnTo>
                    <a:cubicBezTo>
                      <a:pt x="14416" y="279"/>
                      <a:pt x="14916" y="780"/>
                      <a:pt x="14916" y="1403"/>
                    </a:cubicBezTo>
                    <a:lnTo>
                      <a:pt x="14916" y="1403"/>
                    </a:lnTo>
                    <a:cubicBezTo>
                      <a:pt x="14916" y="1514"/>
                      <a:pt x="14905" y="1615"/>
                      <a:pt x="14883" y="1704"/>
                    </a:cubicBezTo>
                    <a:cubicBezTo>
                      <a:pt x="14983" y="1537"/>
                      <a:pt x="15039" y="1336"/>
                      <a:pt x="15039" y="1136"/>
                    </a:cubicBezTo>
                    <a:lnTo>
                      <a:pt x="15039" y="1136"/>
                    </a:lnTo>
                    <a:cubicBezTo>
                      <a:pt x="15039" y="513"/>
                      <a:pt x="14582" y="1"/>
                      <a:pt x="13904" y="1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608;p36"/>
              <p:cNvSpPr/>
              <p:nvPr/>
            </p:nvSpPr>
            <p:spPr>
              <a:xfrm>
                <a:off x="6046800" y="4149875"/>
                <a:ext cx="18285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7314" h="469" extrusionOk="0">
                    <a:moveTo>
                      <a:pt x="1147" y="1"/>
                    </a:moveTo>
                    <a:cubicBezTo>
                      <a:pt x="891" y="278"/>
                      <a:pt x="501" y="468"/>
                      <a:pt x="0" y="468"/>
                    </a:cubicBezTo>
                    <a:lnTo>
                      <a:pt x="6189" y="468"/>
                    </a:lnTo>
                    <a:cubicBezTo>
                      <a:pt x="6634" y="468"/>
                      <a:pt x="7024" y="290"/>
                      <a:pt x="7314" y="1"/>
                    </a:cubicBezTo>
                    <a:close/>
                  </a:path>
                </a:pathLst>
              </a:custGeom>
              <a:solidFill>
                <a:srgbClr val="1C43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609;p36"/>
              <p:cNvSpPr/>
              <p:nvPr/>
            </p:nvSpPr>
            <p:spPr>
              <a:xfrm>
                <a:off x="6046800" y="4081700"/>
                <a:ext cx="158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1" extrusionOk="0">
                    <a:moveTo>
                      <a:pt x="6323" y="0"/>
                    </a:moveTo>
                    <a:lnTo>
                      <a:pt x="6323" y="0"/>
                    </a:lnTo>
                    <a:lnTo>
                      <a:pt x="6323" y="0"/>
                    </a:lnTo>
                    <a:close/>
                    <a:moveTo>
                      <a:pt x="6312" y="0"/>
                    </a:moveTo>
                    <a:lnTo>
                      <a:pt x="6312" y="0"/>
                    </a:lnTo>
                    <a:lnTo>
                      <a:pt x="6312" y="0"/>
                    </a:lnTo>
                    <a:close/>
                    <a:moveTo>
                      <a:pt x="6312" y="0"/>
                    </a:moveTo>
                    <a:lnTo>
                      <a:pt x="6312" y="0"/>
                    </a:lnTo>
                    <a:lnTo>
                      <a:pt x="6312" y="0"/>
                    </a:lnTo>
                    <a:close/>
                    <a:moveTo>
                      <a:pt x="6300" y="0"/>
                    </a:moveTo>
                    <a:lnTo>
                      <a:pt x="6300" y="0"/>
                    </a:lnTo>
                    <a:lnTo>
                      <a:pt x="6300" y="0"/>
                    </a:lnTo>
                    <a:close/>
                    <a:moveTo>
                      <a:pt x="6300" y="0"/>
                    </a:moveTo>
                    <a:lnTo>
                      <a:pt x="6300" y="0"/>
                    </a:lnTo>
                    <a:lnTo>
                      <a:pt x="6300" y="0"/>
                    </a:lnTo>
                    <a:close/>
                    <a:moveTo>
                      <a:pt x="6290" y="0"/>
                    </a:moveTo>
                    <a:lnTo>
                      <a:pt x="6300" y="0"/>
                    </a:lnTo>
                    <a:lnTo>
                      <a:pt x="6290" y="0"/>
                    </a:lnTo>
                    <a:close/>
                    <a:moveTo>
                      <a:pt x="6290" y="0"/>
                    </a:moveTo>
                    <a:lnTo>
                      <a:pt x="6290" y="0"/>
                    </a:lnTo>
                    <a:lnTo>
                      <a:pt x="6290" y="0"/>
                    </a:lnTo>
                    <a:close/>
                    <a:moveTo>
                      <a:pt x="6278" y="0"/>
                    </a:moveTo>
                    <a:lnTo>
                      <a:pt x="6290" y="0"/>
                    </a:lnTo>
                    <a:lnTo>
                      <a:pt x="6278" y="0"/>
                    </a:lnTo>
                    <a:close/>
                    <a:moveTo>
                      <a:pt x="6278" y="0"/>
                    </a:moveTo>
                    <a:lnTo>
                      <a:pt x="6278" y="0"/>
                    </a:lnTo>
                    <a:lnTo>
                      <a:pt x="6278" y="0"/>
                    </a:lnTo>
                    <a:close/>
                    <a:moveTo>
                      <a:pt x="6267" y="0"/>
                    </a:moveTo>
                    <a:lnTo>
                      <a:pt x="6278" y="0"/>
                    </a:lnTo>
                    <a:lnTo>
                      <a:pt x="6267" y="0"/>
                    </a:lnTo>
                    <a:close/>
                    <a:moveTo>
                      <a:pt x="6267" y="0"/>
                    </a:moveTo>
                    <a:lnTo>
                      <a:pt x="6267" y="0"/>
                    </a:lnTo>
                    <a:lnTo>
                      <a:pt x="6267" y="0"/>
                    </a:lnTo>
                    <a:close/>
                    <a:moveTo>
                      <a:pt x="6256" y="0"/>
                    </a:moveTo>
                    <a:lnTo>
                      <a:pt x="6267" y="0"/>
                    </a:lnTo>
                    <a:lnTo>
                      <a:pt x="6256" y="0"/>
                    </a:lnTo>
                    <a:close/>
                    <a:moveTo>
                      <a:pt x="6256" y="0"/>
                    </a:moveTo>
                    <a:lnTo>
                      <a:pt x="6256" y="0"/>
                    </a:lnTo>
                    <a:lnTo>
                      <a:pt x="6256" y="0"/>
                    </a:lnTo>
                    <a:close/>
                    <a:moveTo>
                      <a:pt x="6245" y="0"/>
                    </a:moveTo>
                    <a:lnTo>
                      <a:pt x="6256" y="0"/>
                    </a:lnTo>
                    <a:lnTo>
                      <a:pt x="6245" y="0"/>
                    </a:lnTo>
                    <a:close/>
                    <a:moveTo>
                      <a:pt x="6189" y="0"/>
                    </a:moveTo>
                    <a:lnTo>
                      <a:pt x="172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726" y="0"/>
                    </a:lnTo>
                    <a:lnTo>
                      <a:pt x="6189" y="0"/>
                    </a:lnTo>
                    <a:lnTo>
                      <a:pt x="6245" y="0"/>
                    </a:lnTo>
                    <a:close/>
                  </a:path>
                </a:pathLst>
              </a:custGeom>
              <a:solidFill>
                <a:srgbClr val="F7F4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610;p36"/>
              <p:cNvSpPr/>
              <p:nvPr/>
            </p:nvSpPr>
            <p:spPr>
              <a:xfrm>
                <a:off x="6046800" y="4081700"/>
                <a:ext cx="18285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7314" h="468" extrusionOk="0">
                    <a:moveTo>
                      <a:pt x="0" y="0"/>
                    </a:moveTo>
                    <a:cubicBezTo>
                      <a:pt x="501" y="0"/>
                      <a:pt x="891" y="190"/>
                      <a:pt x="1147" y="468"/>
                    </a:cubicBezTo>
                    <a:lnTo>
                      <a:pt x="7314" y="468"/>
                    </a:lnTo>
                    <a:cubicBezTo>
                      <a:pt x="7057" y="200"/>
                      <a:pt x="6713" y="34"/>
                      <a:pt x="6323" y="0"/>
                    </a:cubicBezTo>
                    <a:close/>
                  </a:path>
                </a:pathLst>
              </a:custGeom>
              <a:solidFill>
                <a:srgbClr val="5C7A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611;p36"/>
              <p:cNvSpPr/>
              <p:nvPr/>
            </p:nvSpPr>
            <p:spPr>
              <a:xfrm>
                <a:off x="5673625" y="4081700"/>
                <a:ext cx="425800" cy="79900"/>
              </a:xfrm>
              <a:custGeom>
                <a:avLst/>
                <a:gdLst/>
                <a:ahLst/>
                <a:cxnLst/>
                <a:rect l="l" t="t" r="r" b="b"/>
                <a:pathLst>
                  <a:path w="17032" h="3196" extrusionOk="0">
                    <a:moveTo>
                      <a:pt x="14916" y="0"/>
                    </a:moveTo>
                    <a:lnTo>
                      <a:pt x="301" y="0"/>
                    </a:lnTo>
                    <a:cubicBezTo>
                      <a:pt x="1" y="0"/>
                      <a:pt x="1" y="468"/>
                      <a:pt x="301" y="468"/>
                    </a:cubicBezTo>
                    <a:lnTo>
                      <a:pt x="14850" y="468"/>
                    </a:lnTo>
                    <a:cubicBezTo>
                      <a:pt x="16352" y="468"/>
                      <a:pt x="16352" y="2728"/>
                      <a:pt x="14850" y="2728"/>
                    </a:cubicBezTo>
                    <a:lnTo>
                      <a:pt x="312" y="2728"/>
                    </a:lnTo>
                    <a:lnTo>
                      <a:pt x="301" y="2728"/>
                    </a:lnTo>
                    <a:cubicBezTo>
                      <a:pt x="1" y="2728"/>
                      <a:pt x="1" y="3195"/>
                      <a:pt x="301" y="3195"/>
                    </a:cubicBezTo>
                    <a:lnTo>
                      <a:pt x="14916" y="3195"/>
                    </a:lnTo>
                    <a:cubicBezTo>
                      <a:pt x="17031" y="3195"/>
                      <a:pt x="17031" y="0"/>
                      <a:pt x="14916" y="0"/>
                    </a:cubicBezTo>
                    <a:close/>
                  </a:path>
                </a:pathLst>
              </a:custGeom>
              <a:solidFill>
                <a:srgbClr val="1030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612;p36"/>
              <p:cNvSpPr/>
              <p:nvPr/>
            </p:nvSpPr>
            <p:spPr>
              <a:xfrm>
                <a:off x="5697275" y="4116200"/>
                <a:ext cx="371525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14861" h="35" extrusionOk="0">
                    <a:moveTo>
                      <a:pt x="0" y="34"/>
                    </a:moveTo>
                    <a:lnTo>
                      <a:pt x="14861" y="34"/>
                    </a:lnTo>
                    <a:lnTo>
                      <a:pt x="148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613;p36"/>
              <p:cNvSpPr/>
              <p:nvPr/>
            </p:nvSpPr>
            <p:spPr>
              <a:xfrm>
                <a:off x="5752650" y="4241425"/>
                <a:ext cx="612800" cy="81575"/>
              </a:xfrm>
              <a:custGeom>
                <a:avLst/>
                <a:gdLst/>
                <a:ahLst/>
                <a:cxnLst/>
                <a:rect l="l" t="t" r="r" b="b"/>
                <a:pathLst>
                  <a:path w="24512" h="3263" extrusionOk="0">
                    <a:moveTo>
                      <a:pt x="1637" y="0"/>
                    </a:moveTo>
                    <a:lnTo>
                      <a:pt x="16196" y="0"/>
                    </a:lnTo>
                    <a:lnTo>
                      <a:pt x="24512" y="0"/>
                    </a:lnTo>
                    <a:lnTo>
                      <a:pt x="24512" y="479"/>
                    </a:lnTo>
                    <a:lnTo>
                      <a:pt x="24512" y="2783"/>
                    </a:lnTo>
                    <a:lnTo>
                      <a:pt x="24512" y="3262"/>
                    </a:lnTo>
                    <a:lnTo>
                      <a:pt x="16196" y="3262"/>
                    </a:lnTo>
                    <a:lnTo>
                      <a:pt x="1637" y="3262"/>
                    </a:lnTo>
                    <a:cubicBezTo>
                      <a:pt x="736" y="3262"/>
                      <a:pt x="1" y="2527"/>
                      <a:pt x="1" y="1637"/>
                    </a:cubicBezTo>
                    <a:cubicBezTo>
                      <a:pt x="1" y="735"/>
                      <a:pt x="736" y="0"/>
                      <a:pt x="1637" y="0"/>
                    </a:cubicBezTo>
                    <a:close/>
                  </a:path>
                </a:pathLst>
              </a:custGeom>
              <a:solidFill>
                <a:srgbClr val="BF7E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614;p36"/>
              <p:cNvSpPr/>
              <p:nvPr/>
            </p:nvSpPr>
            <p:spPr>
              <a:xfrm>
                <a:off x="6174525" y="4253400"/>
                <a:ext cx="217650" cy="57625"/>
              </a:xfrm>
              <a:custGeom>
                <a:avLst/>
                <a:gdLst/>
                <a:ahLst/>
                <a:cxnLst/>
                <a:rect l="l" t="t" r="r" b="b"/>
                <a:pathLst>
                  <a:path w="8706" h="2305" extrusionOk="0">
                    <a:moveTo>
                      <a:pt x="1147" y="0"/>
                    </a:moveTo>
                    <a:lnTo>
                      <a:pt x="8705" y="0"/>
                    </a:lnTo>
                    <a:lnTo>
                      <a:pt x="8705" y="2304"/>
                    </a:lnTo>
                    <a:lnTo>
                      <a:pt x="1147" y="2304"/>
                    </a:lnTo>
                    <a:cubicBezTo>
                      <a:pt x="513" y="2304"/>
                      <a:pt x="1" y="1792"/>
                      <a:pt x="1" y="1158"/>
                    </a:cubicBezTo>
                    <a:lnTo>
                      <a:pt x="1" y="1158"/>
                    </a:lnTo>
                    <a:cubicBezTo>
                      <a:pt x="1" y="512"/>
                      <a:pt x="513" y="0"/>
                      <a:pt x="1147" y="0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615;p36"/>
              <p:cNvSpPr/>
              <p:nvPr/>
            </p:nvSpPr>
            <p:spPr>
              <a:xfrm>
                <a:off x="6174525" y="4253400"/>
                <a:ext cx="217650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8706" h="1737" extrusionOk="0">
                    <a:moveTo>
                      <a:pt x="1147" y="0"/>
                    </a:moveTo>
                    <a:lnTo>
                      <a:pt x="8705" y="0"/>
                    </a:lnTo>
                    <a:lnTo>
                      <a:pt x="8705" y="278"/>
                    </a:lnTo>
                    <a:lnTo>
                      <a:pt x="1270" y="278"/>
                    </a:lnTo>
                    <a:cubicBezTo>
                      <a:pt x="635" y="278"/>
                      <a:pt x="112" y="802"/>
                      <a:pt x="112" y="1436"/>
                    </a:cubicBezTo>
                    <a:lnTo>
                      <a:pt x="112" y="1436"/>
                    </a:lnTo>
                    <a:cubicBezTo>
                      <a:pt x="112" y="1536"/>
                      <a:pt x="134" y="1648"/>
                      <a:pt x="157" y="1737"/>
                    </a:cubicBezTo>
                    <a:cubicBezTo>
                      <a:pt x="56" y="1569"/>
                      <a:pt x="1" y="1369"/>
                      <a:pt x="1" y="1158"/>
                    </a:cubicBezTo>
                    <a:lnTo>
                      <a:pt x="1" y="1158"/>
                    </a:lnTo>
                    <a:cubicBezTo>
                      <a:pt x="1" y="512"/>
                      <a:pt x="513" y="0"/>
                      <a:pt x="1147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616;p36"/>
              <p:cNvSpPr/>
              <p:nvPr/>
            </p:nvSpPr>
            <p:spPr>
              <a:xfrm>
                <a:off x="5825575" y="4311000"/>
                <a:ext cx="37570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15028" h="480" extrusionOk="0">
                    <a:moveTo>
                      <a:pt x="67" y="0"/>
                    </a:moveTo>
                    <a:cubicBezTo>
                      <a:pt x="45" y="167"/>
                      <a:pt x="23" y="323"/>
                      <a:pt x="0" y="479"/>
                    </a:cubicBezTo>
                    <a:lnTo>
                      <a:pt x="15027" y="479"/>
                    </a:lnTo>
                    <a:cubicBezTo>
                      <a:pt x="14582" y="479"/>
                      <a:pt x="14181" y="289"/>
                      <a:pt x="13892" y="0"/>
                    </a:cubicBezTo>
                    <a:close/>
                  </a:path>
                </a:pathLst>
              </a:custGeom>
              <a:solidFill>
                <a:srgbClr val="A36B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617;p36"/>
              <p:cNvSpPr/>
              <p:nvPr/>
            </p:nvSpPr>
            <p:spPr>
              <a:xfrm>
                <a:off x="5832525" y="4241425"/>
                <a:ext cx="36900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14760" h="480" extrusionOk="0">
                    <a:moveTo>
                      <a:pt x="34" y="0"/>
                    </a:moveTo>
                    <a:cubicBezTo>
                      <a:pt x="22" y="156"/>
                      <a:pt x="12" y="312"/>
                      <a:pt x="0" y="479"/>
                    </a:cubicBezTo>
                    <a:lnTo>
                      <a:pt x="13614" y="479"/>
                    </a:lnTo>
                    <a:cubicBezTo>
                      <a:pt x="13914" y="178"/>
                      <a:pt x="14315" y="0"/>
                      <a:pt x="14760" y="0"/>
                    </a:cubicBezTo>
                    <a:close/>
                  </a:path>
                </a:pathLst>
              </a:custGeom>
              <a:solidFill>
                <a:srgbClr val="CA9A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618;p36"/>
              <p:cNvSpPr/>
              <p:nvPr/>
            </p:nvSpPr>
            <p:spPr>
              <a:xfrm>
                <a:off x="6147525" y="4241425"/>
                <a:ext cx="268575" cy="81575"/>
              </a:xfrm>
              <a:custGeom>
                <a:avLst/>
                <a:gdLst/>
                <a:ahLst/>
                <a:cxnLst/>
                <a:rect l="l" t="t" r="r" b="b"/>
                <a:pathLst>
                  <a:path w="10743" h="3263" extrusionOk="0">
                    <a:moveTo>
                      <a:pt x="2160" y="0"/>
                    </a:moveTo>
                    <a:lnTo>
                      <a:pt x="10431" y="0"/>
                    </a:lnTo>
                    <a:cubicBezTo>
                      <a:pt x="10742" y="0"/>
                      <a:pt x="10742" y="479"/>
                      <a:pt x="10431" y="479"/>
                    </a:cubicBezTo>
                    <a:lnTo>
                      <a:pt x="2227" y="479"/>
                    </a:lnTo>
                    <a:cubicBezTo>
                      <a:pt x="702" y="479"/>
                      <a:pt x="702" y="2783"/>
                      <a:pt x="2227" y="2783"/>
                    </a:cubicBezTo>
                    <a:lnTo>
                      <a:pt x="10431" y="2783"/>
                    </a:lnTo>
                    <a:lnTo>
                      <a:pt x="10431" y="2783"/>
                    </a:lnTo>
                    <a:cubicBezTo>
                      <a:pt x="10742" y="2783"/>
                      <a:pt x="10742" y="3262"/>
                      <a:pt x="10431" y="3262"/>
                    </a:cubicBezTo>
                    <a:lnTo>
                      <a:pt x="2160" y="3262"/>
                    </a:lnTo>
                    <a:cubicBezTo>
                      <a:pt x="1" y="3262"/>
                      <a:pt x="1" y="0"/>
                      <a:pt x="2160" y="0"/>
                    </a:cubicBez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619;p36"/>
              <p:cNvSpPr/>
              <p:nvPr/>
            </p:nvSpPr>
            <p:spPr>
              <a:xfrm>
                <a:off x="6176200" y="4281225"/>
                <a:ext cx="215975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8639" h="45" extrusionOk="0">
                    <a:moveTo>
                      <a:pt x="0" y="45"/>
                    </a:moveTo>
                    <a:lnTo>
                      <a:pt x="8638" y="45"/>
                    </a:lnTo>
                    <a:lnTo>
                      <a:pt x="863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620;p36"/>
              <p:cNvSpPr/>
              <p:nvPr/>
            </p:nvSpPr>
            <p:spPr>
              <a:xfrm>
                <a:off x="6176200" y="4278450"/>
                <a:ext cx="215975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8639" h="45" extrusionOk="0">
                    <a:moveTo>
                      <a:pt x="0" y="45"/>
                    </a:moveTo>
                    <a:lnTo>
                      <a:pt x="8638" y="45"/>
                    </a:lnTo>
                    <a:lnTo>
                      <a:pt x="863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621;p36"/>
              <p:cNvSpPr/>
              <p:nvPr/>
            </p:nvSpPr>
            <p:spPr>
              <a:xfrm>
                <a:off x="5641625" y="4322975"/>
                <a:ext cx="595525" cy="95450"/>
              </a:xfrm>
              <a:custGeom>
                <a:avLst/>
                <a:gdLst/>
                <a:ahLst/>
                <a:cxnLst/>
                <a:rect l="l" t="t" r="r" b="b"/>
                <a:pathLst>
                  <a:path w="23821" h="3818" extrusionOk="0">
                    <a:moveTo>
                      <a:pt x="1915" y="0"/>
                    </a:moveTo>
                    <a:lnTo>
                      <a:pt x="14081" y="0"/>
                    </a:lnTo>
                    <a:lnTo>
                      <a:pt x="23821" y="0"/>
                    </a:lnTo>
                    <a:lnTo>
                      <a:pt x="23821" y="557"/>
                    </a:lnTo>
                    <a:lnTo>
                      <a:pt x="23821" y="3261"/>
                    </a:lnTo>
                    <a:lnTo>
                      <a:pt x="23821" y="3818"/>
                    </a:lnTo>
                    <a:lnTo>
                      <a:pt x="14081" y="3818"/>
                    </a:lnTo>
                    <a:lnTo>
                      <a:pt x="1915" y="3818"/>
                    </a:lnTo>
                    <a:cubicBezTo>
                      <a:pt x="858" y="3818"/>
                      <a:pt x="0" y="2961"/>
                      <a:pt x="0" y="1915"/>
                    </a:cubicBezTo>
                    <a:cubicBezTo>
                      <a:pt x="0" y="857"/>
                      <a:pt x="858" y="0"/>
                      <a:pt x="1915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622;p36"/>
              <p:cNvSpPr/>
              <p:nvPr/>
            </p:nvSpPr>
            <p:spPr>
              <a:xfrm>
                <a:off x="6013675" y="4336875"/>
                <a:ext cx="354550" cy="67650"/>
              </a:xfrm>
              <a:custGeom>
                <a:avLst/>
                <a:gdLst/>
                <a:ahLst/>
                <a:cxnLst/>
                <a:rect l="l" t="t" r="r" b="b"/>
                <a:pathLst>
                  <a:path w="14182" h="2706" extrusionOk="0">
                    <a:moveTo>
                      <a:pt x="1347" y="1"/>
                    </a:moveTo>
                    <a:lnTo>
                      <a:pt x="14182" y="1"/>
                    </a:lnTo>
                    <a:lnTo>
                      <a:pt x="14182" y="2705"/>
                    </a:lnTo>
                    <a:lnTo>
                      <a:pt x="1347" y="2705"/>
                    </a:lnTo>
                    <a:cubicBezTo>
                      <a:pt x="535" y="2705"/>
                      <a:pt x="1" y="2093"/>
                      <a:pt x="1" y="1359"/>
                    </a:cubicBezTo>
                    <a:lnTo>
                      <a:pt x="1" y="1359"/>
                    </a:lnTo>
                    <a:cubicBezTo>
                      <a:pt x="1" y="612"/>
                      <a:pt x="602" y="1"/>
                      <a:pt x="1347" y="1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623;p36"/>
              <p:cNvSpPr/>
              <p:nvPr/>
            </p:nvSpPr>
            <p:spPr>
              <a:xfrm>
                <a:off x="6012275" y="4336875"/>
                <a:ext cx="355950" cy="50950"/>
              </a:xfrm>
              <a:custGeom>
                <a:avLst/>
                <a:gdLst/>
                <a:ahLst/>
                <a:cxnLst/>
                <a:rect l="l" t="t" r="r" b="b"/>
                <a:pathLst>
                  <a:path w="14238" h="2038" extrusionOk="0">
                    <a:moveTo>
                      <a:pt x="1403" y="1"/>
                    </a:moveTo>
                    <a:lnTo>
                      <a:pt x="14238" y="1"/>
                    </a:lnTo>
                    <a:lnTo>
                      <a:pt x="14238" y="335"/>
                    </a:lnTo>
                    <a:lnTo>
                      <a:pt x="1548" y="335"/>
                    </a:lnTo>
                    <a:cubicBezTo>
                      <a:pt x="658" y="335"/>
                      <a:pt x="1" y="1236"/>
                      <a:pt x="223" y="2037"/>
                    </a:cubicBezTo>
                    <a:cubicBezTo>
                      <a:pt x="134" y="1848"/>
                      <a:pt x="57" y="1604"/>
                      <a:pt x="57" y="1359"/>
                    </a:cubicBezTo>
                    <a:lnTo>
                      <a:pt x="57" y="1359"/>
                    </a:lnTo>
                    <a:cubicBezTo>
                      <a:pt x="57" y="612"/>
                      <a:pt x="658" y="1"/>
                      <a:pt x="1403" y="1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624;p36"/>
              <p:cNvSpPr/>
              <p:nvPr/>
            </p:nvSpPr>
            <p:spPr>
              <a:xfrm>
                <a:off x="5968325" y="4417300"/>
                <a:ext cx="60400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2416" h="45" extrusionOk="0">
                    <a:moveTo>
                      <a:pt x="1202" y="0"/>
                    </a:moveTo>
                    <a:cubicBezTo>
                      <a:pt x="791" y="12"/>
                      <a:pt x="390" y="22"/>
                      <a:pt x="0" y="34"/>
                    </a:cubicBezTo>
                    <a:lnTo>
                      <a:pt x="0" y="45"/>
                    </a:lnTo>
                    <a:lnTo>
                      <a:pt x="2416" y="45"/>
                    </a:lnTo>
                    <a:lnTo>
                      <a:pt x="2416" y="34"/>
                    </a:lnTo>
                    <a:cubicBezTo>
                      <a:pt x="2026" y="22"/>
                      <a:pt x="1625" y="12"/>
                      <a:pt x="1202" y="0"/>
                    </a:cubicBezTo>
                    <a:close/>
                  </a:path>
                </a:pathLst>
              </a:custGeom>
              <a:solidFill>
                <a:srgbClr val="AE9D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625;p36"/>
              <p:cNvSpPr/>
              <p:nvPr/>
            </p:nvSpPr>
            <p:spPr>
              <a:xfrm>
                <a:off x="5823600" y="4322975"/>
                <a:ext cx="22155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8862" h="557" extrusionOk="0">
                    <a:moveTo>
                      <a:pt x="79" y="0"/>
                    </a:moveTo>
                    <a:cubicBezTo>
                      <a:pt x="57" y="189"/>
                      <a:pt x="35" y="367"/>
                      <a:pt x="1" y="557"/>
                    </a:cubicBezTo>
                    <a:cubicBezTo>
                      <a:pt x="357" y="501"/>
                      <a:pt x="725" y="468"/>
                      <a:pt x="1103" y="468"/>
                    </a:cubicBezTo>
                    <a:cubicBezTo>
                      <a:pt x="1470" y="468"/>
                      <a:pt x="1838" y="490"/>
                      <a:pt x="2194" y="557"/>
                    </a:cubicBezTo>
                    <a:lnTo>
                      <a:pt x="7493" y="557"/>
                    </a:lnTo>
                    <a:cubicBezTo>
                      <a:pt x="7804" y="223"/>
                      <a:pt x="8260" y="0"/>
                      <a:pt x="8861" y="0"/>
                    </a:cubicBezTo>
                    <a:close/>
                  </a:path>
                </a:pathLst>
              </a:custGeom>
              <a:solidFill>
                <a:srgbClr val="D4C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626;p36"/>
              <p:cNvSpPr/>
              <p:nvPr/>
            </p:nvSpPr>
            <p:spPr>
              <a:xfrm>
                <a:off x="5982225" y="4322975"/>
                <a:ext cx="414400" cy="95450"/>
              </a:xfrm>
              <a:custGeom>
                <a:avLst/>
                <a:gdLst/>
                <a:ahLst/>
                <a:cxnLst/>
                <a:rect l="l" t="t" r="r" b="b"/>
                <a:pathLst>
                  <a:path w="16576" h="3818" extrusionOk="0">
                    <a:moveTo>
                      <a:pt x="2528" y="0"/>
                    </a:moveTo>
                    <a:lnTo>
                      <a:pt x="16208" y="0"/>
                    </a:lnTo>
                    <a:cubicBezTo>
                      <a:pt x="16575" y="0"/>
                      <a:pt x="16575" y="557"/>
                      <a:pt x="16208" y="557"/>
                    </a:cubicBezTo>
                    <a:lnTo>
                      <a:pt x="2605" y="557"/>
                    </a:lnTo>
                    <a:cubicBezTo>
                      <a:pt x="814" y="557"/>
                      <a:pt x="814" y="3261"/>
                      <a:pt x="2605" y="3261"/>
                    </a:cubicBezTo>
                    <a:lnTo>
                      <a:pt x="16208" y="3261"/>
                    </a:lnTo>
                    <a:lnTo>
                      <a:pt x="16208" y="3261"/>
                    </a:lnTo>
                    <a:cubicBezTo>
                      <a:pt x="16575" y="3261"/>
                      <a:pt x="16575" y="3818"/>
                      <a:pt x="16208" y="3818"/>
                    </a:cubicBezTo>
                    <a:lnTo>
                      <a:pt x="2528" y="3818"/>
                    </a:lnTo>
                    <a:cubicBezTo>
                      <a:pt x="1" y="3818"/>
                      <a:pt x="1" y="0"/>
                      <a:pt x="2528" y="0"/>
                    </a:cubicBezTo>
                    <a:close/>
                  </a:path>
                </a:pathLst>
              </a:custGeom>
              <a:solidFill>
                <a:srgbClr val="B59E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627;p36"/>
              <p:cNvSpPr/>
              <p:nvPr/>
            </p:nvSpPr>
            <p:spPr>
              <a:xfrm>
                <a:off x="6020925" y="4392250"/>
                <a:ext cx="347300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13892" h="45" extrusionOk="0">
                    <a:moveTo>
                      <a:pt x="0" y="0"/>
                    </a:moveTo>
                    <a:lnTo>
                      <a:pt x="13892" y="0"/>
                    </a:lnTo>
                    <a:lnTo>
                      <a:pt x="13892" y="45"/>
                    </a:lnTo>
                    <a:lnTo>
                      <a:pt x="33" y="45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628;p36"/>
              <p:cNvSpPr/>
              <p:nvPr/>
            </p:nvSpPr>
            <p:spPr>
              <a:xfrm>
                <a:off x="6017300" y="4384450"/>
                <a:ext cx="350925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14037" h="46" extrusionOk="0">
                    <a:moveTo>
                      <a:pt x="0" y="45"/>
                    </a:moveTo>
                    <a:lnTo>
                      <a:pt x="14037" y="45"/>
                    </a:lnTo>
                    <a:lnTo>
                      <a:pt x="14037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629;p36"/>
              <p:cNvSpPr/>
              <p:nvPr/>
            </p:nvSpPr>
            <p:spPr>
              <a:xfrm>
                <a:off x="5758225" y="3900800"/>
                <a:ext cx="558525" cy="85475"/>
              </a:xfrm>
              <a:custGeom>
                <a:avLst/>
                <a:gdLst/>
                <a:ahLst/>
                <a:cxnLst/>
                <a:rect l="l" t="t" r="r" b="b"/>
                <a:pathLst>
                  <a:path w="22341" h="3419" extrusionOk="0">
                    <a:moveTo>
                      <a:pt x="1" y="1"/>
                    </a:moveTo>
                    <a:lnTo>
                      <a:pt x="22340" y="1"/>
                    </a:lnTo>
                    <a:lnTo>
                      <a:pt x="22340" y="3418"/>
                    </a:lnTo>
                    <a:lnTo>
                      <a:pt x="1" y="3418"/>
                    </a:lnTo>
                    <a:close/>
                  </a:path>
                </a:pathLst>
              </a:custGeom>
              <a:solidFill>
                <a:srgbClr val="BF7E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630;p36"/>
              <p:cNvSpPr/>
              <p:nvPr/>
            </p:nvSpPr>
            <p:spPr>
              <a:xfrm>
                <a:off x="5758225" y="3973725"/>
                <a:ext cx="55852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22341" h="502" extrusionOk="0">
                    <a:moveTo>
                      <a:pt x="1" y="0"/>
                    </a:moveTo>
                    <a:lnTo>
                      <a:pt x="1" y="501"/>
                    </a:lnTo>
                    <a:lnTo>
                      <a:pt x="980" y="501"/>
                    </a:lnTo>
                    <a:cubicBezTo>
                      <a:pt x="1058" y="334"/>
                      <a:pt x="1158" y="168"/>
                      <a:pt x="1258" y="0"/>
                    </a:cubicBezTo>
                    <a:close/>
                    <a:moveTo>
                      <a:pt x="3607" y="0"/>
                    </a:moveTo>
                    <a:cubicBezTo>
                      <a:pt x="3518" y="168"/>
                      <a:pt x="3417" y="334"/>
                      <a:pt x="3318" y="501"/>
                    </a:cubicBezTo>
                    <a:lnTo>
                      <a:pt x="22340" y="501"/>
                    </a:lnTo>
                    <a:lnTo>
                      <a:pt x="22340" y="0"/>
                    </a:lnTo>
                    <a:close/>
                  </a:path>
                </a:pathLst>
              </a:custGeom>
              <a:solidFill>
                <a:srgbClr val="A36B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631;p36"/>
              <p:cNvSpPr/>
              <p:nvPr/>
            </p:nvSpPr>
            <p:spPr>
              <a:xfrm>
                <a:off x="5774375" y="3900800"/>
                <a:ext cx="5423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21695" h="503" extrusionOk="0">
                    <a:moveTo>
                      <a:pt x="11" y="1"/>
                    </a:moveTo>
                    <a:cubicBezTo>
                      <a:pt x="11" y="168"/>
                      <a:pt x="11" y="335"/>
                      <a:pt x="0" y="502"/>
                    </a:cubicBezTo>
                    <a:lnTo>
                      <a:pt x="1903" y="502"/>
                    </a:lnTo>
                    <a:cubicBezTo>
                      <a:pt x="1948" y="335"/>
                      <a:pt x="1982" y="168"/>
                      <a:pt x="2004" y="1"/>
                    </a:cubicBezTo>
                    <a:close/>
                    <a:moveTo>
                      <a:pt x="3328" y="1"/>
                    </a:moveTo>
                    <a:cubicBezTo>
                      <a:pt x="3395" y="168"/>
                      <a:pt x="3429" y="335"/>
                      <a:pt x="3462" y="502"/>
                    </a:cubicBezTo>
                    <a:lnTo>
                      <a:pt x="21694" y="502"/>
                    </a:lnTo>
                    <a:lnTo>
                      <a:pt x="21694" y="1"/>
                    </a:lnTo>
                    <a:close/>
                  </a:path>
                </a:pathLst>
              </a:custGeom>
              <a:solidFill>
                <a:srgbClr val="CA9A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632;p36"/>
              <p:cNvSpPr/>
              <p:nvPr/>
            </p:nvSpPr>
            <p:spPr>
              <a:xfrm>
                <a:off x="5659725" y="3986250"/>
                <a:ext cx="453875" cy="95475"/>
              </a:xfrm>
              <a:custGeom>
                <a:avLst/>
                <a:gdLst/>
                <a:ahLst/>
                <a:cxnLst/>
                <a:rect l="l" t="t" r="r" b="b"/>
                <a:pathLst>
                  <a:path w="18155" h="3819" extrusionOk="0">
                    <a:moveTo>
                      <a:pt x="1915" y="0"/>
                    </a:moveTo>
                    <a:lnTo>
                      <a:pt x="14092" y="0"/>
                    </a:lnTo>
                    <a:lnTo>
                      <a:pt x="18155" y="0"/>
                    </a:lnTo>
                    <a:lnTo>
                      <a:pt x="18155" y="557"/>
                    </a:lnTo>
                    <a:lnTo>
                      <a:pt x="18155" y="3261"/>
                    </a:lnTo>
                    <a:lnTo>
                      <a:pt x="18155" y="3818"/>
                    </a:lnTo>
                    <a:lnTo>
                      <a:pt x="14092" y="3818"/>
                    </a:lnTo>
                    <a:lnTo>
                      <a:pt x="1915" y="3818"/>
                    </a:lnTo>
                    <a:cubicBezTo>
                      <a:pt x="868" y="3818"/>
                      <a:pt x="0" y="2961"/>
                      <a:pt x="0" y="1903"/>
                    </a:cubicBezTo>
                    <a:cubicBezTo>
                      <a:pt x="0" y="857"/>
                      <a:pt x="868" y="0"/>
                      <a:pt x="1915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633;p36"/>
              <p:cNvSpPr/>
              <p:nvPr/>
            </p:nvSpPr>
            <p:spPr>
              <a:xfrm>
                <a:off x="6031775" y="4000175"/>
                <a:ext cx="141100" cy="67625"/>
              </a:xfrm>
              <a:custGeom>
                <a:avLst/>
                <a:gdLst/>
                <a:ahLst/>
                <a:cxnLst/>
                <a:rect l="l" t="t" r="r" b="b"/>
                <a:pathLst>
                  <a:path w="5644" h="2705" extrusionOk="0">
                    <a:moveTo>
                      <a:pt x="1358" y="0"/>
                    </a:moveTo>
                    <a:lnTo>
                      <a:pt x="5644" y="0"/>
                    </a:lnTo>
                    <a:lnTo>
                      <a:pt x="5644" y="2704"/>
                    </a:lnTo>
                    <a:lnTo>
                      <a:pt x="1358" y="2704"/>
                    </a:lnTo>
                    <a:cubicBezTo>
                      <a:pt x="534" y="2704"/>
                      <a:pt x="0" y="2093"/>
                      <a:pt x="0" y="1346"/>
                    </a:cubicBezTo>
                    <a:lnTo>
                      <a:pt x="0" y="1346"/>
                    </a:lnTo>
                    <a:cubicBezTo>
                      <a:pt x="0" y="612"/>
                      <a:pt x="613" y="0"/>
                      <a:pt x="1358" y="0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634;p36"/>
              <p:cNvSpPr/>
              <p:nvPr/>
            </p:nvSpPr>
            <p:spPr>
              <a:xfrm>
                <a:off x="6031775" y="4000175"/>
                <a:ext cx="141100" cy="51475"/>
              </a:xfrm>
              <a:custGeom>
                <a:avLst/>
                <a:gdLst/>
                <a:ahLst/>
                <a:cxnLst/>
                <a:rect l="l" t="t" r="r" b="b"/>
                <a:pathLst>
                  <a:path w="5644" h="2059" extrusionOk="0">
                    <a:moveTo>
                      <a:pt x="1358" y="0"/>
                    </a:moveTo>
                    <a:lnTo>
                      <a:pt x="5644" y="0"/>
                    </a:lnTo>
                    <a:lnTo>
                      <a:pt x="5644" y="334"/>
                    </a:lnTo>
                    <a:lnTo>
                      <a:pt x="1492" y="334"/>
                    </a:lnTo>
                    <a:cubicBezTo>
                      <a:pt x="746" y="334"/>
                      <a:pt x="145" y="935"/>
                      <a:pt x="145" y="1680"/>
                    </a:cubicBezTo>
                    <a:lnTo>
                      <a:pt x="145" y="1680"/>
                    </a:lnTo>
                    <a:cubicBezTo>
                      <a:pt x="145" y="1803"/>
                      <a:pt x="156" y="1948"/>
                      <a:pt x="190" y="2059"/>
                    </a:cubicBezTo>
                    <a:cubicBezTo>
                      <a:pt x="67" y="1859"/>
                      <a:pt x="0" y="1603"/>
                      <a:pt x="0" y="1346"/>
                    </a:cubicBezTo>
                    <a:lnTo>
                      <a:pt x="0" y="1346"/>
                    </a:lnTo>
                    <a:cubicBezTo>
                      <a:pt x="0" y="612"/>
                      <a:pt x="534" y="0"/>
                      <a:pt x="1358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635;p36"/>
              <p:cNvSpPr/>
              <p:nvPr/>
            </p:nvSpPr>
            <p:spPr>
              <a:xfrm>
                <a:off x="5701450" y="4081425"/>
                <a:ext cx="587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12" extrusionOk="0">
                    <a:moveTo>
                      <a:pt x="145" y="11"/>
                    </a:moveTo>
                    <a:lnTo>
                      <a:pt x="234" y="11"/>
                    </a:lnTo>
                    <a:lnTo>
                      <a:pt x="234" y="11"/>
                    </a:lnTo>
                    <a:lnTo>
                      <a:pt x="145" y="11"/>
                    </a:lnTo>
                    <a:close/>
                    <a:moveTo>
                      <a:pt x="145" y="11"/>
                    </a:moveTo>
                    <a:lnTo>
                      <a:pt x="145" y="11"/>
                    </a:lnTo>
                    <a:lnTo>
                      <a:pt x="145" y="11"/>
                    </a:lnTo>
                    <a:close/>
                    <a:moveTo>
                      <a:pt x="134" y="11"/>
                    </a:moveTo>
                    <a:lnTo>
                      <a:pt x="145" y="11"/>
                    </a:lnTo>
                    <a:lnTo>
                      <a:pt x="134" y="11"/>
                    </a:lnTo>
                    <a:close/>
                    <a:moveTo>
                      <a:pt x="134" y="11"/>
                    </a:moveTo>
                    <a:lnTo>
                      <a:pt x="134" y="11"/>
                    </a:lnTo>
                    <a:lnTo>
                      <a:pt x="134" y="11"/>
                    </a:lnTo>
                    <a:close/>
                    <a:moveTo>
                      <a:pt x="123" y="11"/>
                    </a:moveTo>
                    <a:lnTo>
                      <a:pt x="123" y="11"/>
                    </a:lnTo>
                    <a:lnTo>
                      <a:pt x="123" y="11"/>
                    </a:lnTo>
                    <a:close/>
                    <a:moveTo>
                      <a:pt x="112" y="11"/>
                    </a:moveTo>
                    <a:lnTo>
                      <a:pt x="123" y="11"/>
                    </a:lnTo>
                    <a:lnTo>
                      <a:pt x="112" y="11"/>
                    </a:lnTo>
                    <a:close/>
                    <a:moveTo>
                      <a:pt x="112" y="11"/>
                    </a:moveTo>
                    <a:lnTo>
                      <a:pt x="112" y="11"/>
                    </a:lnTo>
                    <a:lnTo>
                      <a:pt x="112" y="11"/>
                    </a:lnTo>
                    <a:close/>
                    <a:moveTo>
                      <a:pt x="101" y="11"/>
                    </a:moveTo>
                    <a:lnTo>
                      <a:pt x="112" y="11"/>
                    </a:lnTo>
                    <a:lnTo>
                      <a:pt x="101" y="11"/>
                    </a:lnTo>
                    <a:close/>
                    <a:moveTo>
                      <a:pt x="101" y="0"/>
                    </a:moveTo>
                    <a:lnTo>
                      <a:pt x="101" y="11"/>
                    </a:lnTo>
                    <a:lnTo>
                      <a:pt x="101" y="0"/>
                    </a:lnTo>
                    <a:close/>
                    <a:moveTo>
                      <a:pt x="90" y="0"/>
                    </a:moveTo>
                    <a:lnTo>
                      <a:pt x="101" y="0"/>
                    </a:lnTo>
                    <a:lnTo>
                      <a:pt x="90" y="0"/>
                    </a:lnTo>
                    <a:close/>
                    <a:moveTo>
                      <a:pt x="90" y="0"/>
                    </a:moveTo>
                    <a:lnTo>
                      <a:pt x="90" y="0"/>
                    </a:lnTo>
                    <a:lnTo>
                      <a:pt x="90" y="0"/>
                    </a:lnTo>
                    <a:close/>
                    <a:moveTo>
                      <a:pt x="78" y="0"/>
                    </a:moveTo>
                    <a:lnTo>
                      <a:pt x="90" y="0"/>
                    </a:lnTo>
                    <a:lnTo>
                      <a:pt x="78" y="0"/>
                    </a:lnTo>
                    <a:close/>
                    <a:moveTo>
                      <a:pt x="78" y="0"/>
                    </a:moveTo>
                    <a:lnTo>
                      <a:pt x="78" y="0"/>
                    </a:lnTo>
                    <a:lnTo>
                      <a:pt x="78" y="0"/>
                    </a:lnTo>
                    <a:close/>
                    <a:moveTo>
                      <a:pt x="68" y="0"/>
                    </a:moveTo>
                    <a:lnTo>
                      <a:pt x="68" y="0"/>
                    </a:lnTo>
                    <a:lnTo>
                      <a:pt x="68" y="0"/>
                    </a:lnTo>
                    <a:close/>
                    <a:moveTo>
                      <a:pt x="68" y="0"/>
                    </a:moveTo>
                    <a:lnTo>
                      <a:pt x="68" y="0"/>
                    </a:lnTo>
                    <a:lnTo>
                      <a:pt x="68" y="0"/>
                    </a:lnTo>
                    <a:close/>
                    <a:moveTo>
                      <a:pt x="56" y="0"/>
                    </a:move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56" y="0"/>
                    </a:move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45" y="0"/>
                    </a:moveTo>
                    <a:lnTo>
                      <a:pt x="45" y="0"/>
                    </a:lnTo>
                    <a:lnTo>
                      <a:pt x="45" y="0"/>
                    </a:lnTo>
                    <a:close/>
                    <a:moveTo>
                      <a:pt x="34" y="0"/>
                    </a:moveTo>
                    <a:lnTo>
                      <a:pt x="45" y="0"/>
                    </a:lnTo>
                    <a:lnTo>
                      <a:pt x="34" y="0"/>
                    </a:lnTo>
                    <a:close/>
                    <a:moveTo>
                      <a:pt x="34" y="0"/>
                    </a:moveTo>
                    <a:lnTo>
                      <a:pt x="34" y="0"/>
                    </a:lnTo>
                    <a:lnTo>
                      <a:pt x="34" y="0"/>
                    </a:lnTo>
                    <a:close/>
                    <a:moveTo>
                      <a:pt x="23" y="0"/>
                    </a:moveTo>
                    <a:lnTo>
                      <a:pt x="23" y="0"/>
                    </a:lnTo>
                    <a:lnTo>
                      <a:pt x="23" y="0"/>
                    </a:lnTo>
                    <a:close/>
                    <a:moveTo>
                      <a:pt x="23" y="0"/>
                    </a:moveTo>
                    <a:lnTo>
                      <a:pt x="23" y="0"/>
                    </a:lnTo>
                    <a:lnTo>
                      <a:pt x="23" y="0"/>
                    </a:lnTo>
                    <a:close/>
                    <a:moveTo>
                      <a:pt x="12" y="0"/>
                    </a:moveTo>
                    <a:lnTo>
                      <a:pt x="12" y="0"/>
                    </a:lnTo>
                    <a:lnTo>
                      <a:pt x="12" y="0"/>
                    </a:lnTo>
                    <a:close/>
                    <a:moveTo>
                      <a:pt x="12" y="0"/>
                    </a:moveTo>
                    <a:lnTo>
                      <a:pt x="12" y="0"/>
                    </a:lnTo>
                    <a:lnTo>
                      <a:pt x="12" y="0"/>
                    </a:lnTo>
                    <a:close/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636;p36"/>
              <p:cNvSpPr/>
              <p:nvPr/>
            </p:nvSpPr>
            <p:spPr>
              <a:xfrm>
                <a:off x="5707300" y="4081700"/>
                <a:ext cx="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E29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637;p36"/>
              <p:cNvSpPr/>
              <p:nvPr/>
            </p:nvSpPr>
            <p:spPr>
              <a:xfrm>
                <a:off x="6046800" y="4081700"/>
                <a:ext cx="167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68" h="1" extrusionOk="0">
                    <a:moveTo>
                      <a:pt x="65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68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638;p36"/>
              <p:cNvSpPr/>
              <p:nvPr/>
            </p:nvSpPr>
            <p:spPr>
              <a:xfrm>
                <a:off x="6012025" y="4081700"/>
                <a:ext cx="348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1" extrusionOk="0">
                    <a:moveTo>
                      <a:pt x="1391" y="0"/>
                    </a:moveTo>
                    <a:lnTo>
                      <a:pt x="0" y="0"/>
                    </a:lnTo>
                    <a:lnTo>
                      <a:pt x="1391" y="0"/>
                    </a:lnTo>
                    <a:close/>
                  </a:path>
                </a:pathLst>
              </a:custGeom>
              <a:solidFill>
                <a:srgbClr val="0E29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639;p36"/>
              <p:cNvSpPr/>
              <p:nvPr/>
            </p:nvSpPr>
            <p:spPr>
              <a:xfrm>
                <a:off x="5694775" y="4067775"/>
                <a:ext cx="368475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14739" h="558" extrusionOk="0">
                    <a:moveTo>
                      <a:pt x="256" y="0"/>
                    </a:moveTo>
                    <a:cubicBezTo>
                      <a:pt x="167" y="168"/>
                      <a:pt x="78" y="324"/>
                      <a:pt x="1" y="490"/>
                    </a:cubicBezTo>
                    <a:cubicBezTo>
                      <a:pt x="90" y="513"/>
                      <a:pt x="179" y="535"/>
                      <a:pt x="268" y="546"/>
                    </a:cubicBezTo>
                    <a:lnTo>
                      <a:pt x="368" y="546"/>
                    </a:lnTo>
                    <a:lnTo>
                      <a:pt x="368" y="557"/>
                    </a:lnTo>
                    <a:lnTo>
                      <a:pt x="4186" y="557"/>
                    </a:lnTo>
                    <a:cubicBezTo>
                      <a:pt x="4008" y="368"/>
                      <a:pt x="3852" y="179"/>
                      <a:pt x="3718" y="0"/>
                    </a:cubicBezTo>
                    <a:close/>
                    <a:moveTo>
                      <a:pt x="4397" y="0"/>
                    </a:moveTo>
                    <a:cubicBezTo>
                      <a:pt x="4397" y="179"/>
                      <a:pt x="4419" y="368"/>
                      <a:pt x="4475" y="557"/>
                    </a:cubicBezTo>
                    <a:lnTo>
                      <a:pt x="14738" y="557"/>
                    </a:lnTo>
                    <a:cubicBezTo>
                      <a:pt x="14226" y="557"/>
                      <a:pt x="13747" y="346"/>
                      <a:pt x="13413" y="0"/>
                    </a:cubicBezTo>
                    <a:close/>
                  </a:path>
                </a:pathLst>
              </a:custGeom>
              <a:solidFill>
                <a:srgbClr val="AE9D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640;p36"/>
              <p:cNvSpPr/>
              <p:nvPr/>
            </p:nvSpPr>
            <p:spPr>
              <a:xfrm>
                <a:off x="5742650" y="3986250"/>
                <a:ext cx="320850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12834" h="558" extrusionOk="0">
                    <a:moveTo>
                      <a:pt x="312" y="0"/>
                    </a:moveTo>
                    <a:cubicBezTo>
                      <a:pt x="211" y="189"/>
                      <a:pt x="112" y="367"/>
                      <a:pt x="0" y="557"/>
                    </a:cubicBezTo>
                    <a:lnTo>
                      <a:pt x="1347" y="557"/>
                    </a:lnTo>
                    <a:cubicBezTo>
                      <a:pt x="1413" y="367"/>
                      <a:pt x="1503" y="179"/>
                      <a:pt x="1603" y="0"/>
                    </a:cubicBezTo>
                    <a:close/>
                    <a:moveTo>
                      <a:pt x="3941" y="0"/>
                    </a:moveTo>
                    <a:cubicBezTo>
                      <a:pt x="3829" y="189"/>
                      <a:pt x="3718" y="367"/>
                      <a:pt x="3595" y="557"/>
                    </a:cubicBezTo>
                    <a:lnTo>
                      <a:pt x="11498" y="557"/>
                    </a:lnTo>
                    <a:cubicBezTo>
                      <a:pt x="11844" y="212"/>
                      <a:pt x="12311" y="0"/>
                      <a:pt x="12834" y="0"/>
                    </a:cubicBezTo>
                    <a:close/>
                  </a:path>
                </a:pathLst>
              </a:custGeom>
              <a:solidFill>
                <a:srgbClr val="D4C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641;p36"/>
              <p:cNvSpPr/>
              <p:nvPr/>
            </p:nvSpPr>
            <p:spPr>
              <a:xfrm>
                <a:off x="6000325" y="3986250"/>
                <a:ext cx="200950" cy="95475"/>
              </a:xfrm>
              <a:custGeom>
                <a:avLst/>
                <a:gdLst/>
                <a:ahLst/>
                <a:cxnLst/>
                <a:rect l="l" t="t" r="r" b="b"/>
                <a:pathLst>
                  <a:path w="8038" h="3819" extrusionOk="0">
                    <a:moveTo>
                      <a:pt x="2527" y="0"/>
                    </a:moveTo>
                    <a:lnTo>
                      <a:pt x="7670" y="0"/>
                    </a:lnTo>
                    <a:cubicBezTo>
                      <a:pt x="8037" y="0"/>
                      <a:pt x="8037" y="557"/>
                      <a:pt x="7670" y="557"/>
                    </a:cubicBezTo>
                    <a:lnTo>
                      <a:pt x="2616" y="557"/>
                    </a:lnTo>
                    <a:cubicBezTo>
                      <a:pt x="824" y="557"/>
                      <a:pt x="824" y="3261"/>
                      <a:pt x="2616" y="3261"/>
                    </a:cubicBezTo>
                    <a:lnTo>
                      <a:pt x="7670" y="3261"/>
                    </a:lnTo>
                    <a:lnTo>
                      <a:pt x="7670" y="3261"/>
                    </a:lnTo>
                    <a:cubicBezTo>
                      <a:pt x="8037" y="3261"/>
                      <a:pt x="8037" y="3818"/>
                      <a:pt x="7670" y="3818"/>
                    </a:cubicBezTo>
                    <a:lnTo>
                      <a:pt x="2527" y="3818"/>
                    </a:lnTo>
                    <a:cubicBezTo>
                      <a:pt x="1" y="3818"/>
                      <a:pt x="1" y="0"/>
                      <a:pt x="2527" y="0"/>
                    </a:cubicBezTo>
                    <a:close/>
                  </a:path>
                </a:pathLst>
              </a:custGeom>
              <a:solidFill>
                <a:srgbClr val="B59E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642;p36"/>
              <p:cNvSpPr/>
              <p:nvPr/>
            </p:nvSpPr>
            <p:spPr>
              <a:xfrm>
                <a:off x="6035650" y="4024375"/>
                <a:ext cx="137225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5489" h="45" extrusionOk="0">
                    <a:moveTo>
                      <a:pt x="1" y="45"/>
                    </a:moveTo>
                    <a:lnTo>
                      <a:pt x="5489" y="45"/>
                    </a:lnTo>
                    <a:lnTo>
                      <a:pt x="5489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43;p36"/>
              <p:cNvSpPr/>
              <p:nvPr/>
            </p:nvSpPr>
            <p:spPr>
              <a:xfrm>
                <a:off x="6039275" y="4056075"/>
                <a:ext cx="133600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5344" h="35" extrusionOk="0">
                    <a:moveTo>
                      <a:pt x="1" y="1"/>
                    </a:moveTo>
                    <a:lnTo>
                      <a:pt x="5344" y="1"/>
                    </a:lnTo>
                    <a:lnTo>
                      <a:pt x="5344" y="35"/>
                    </a:lnTo>
                    <a:lnTo>
                      <a:pt x="34" y="35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44;p36"/>
              <p:cNvSpPr/>
              <p:nvPr/>
            </p:nvSpPr>
            <p:spPr>
              <a:xfrm>
                <a:off x="6036500" y="4051925"/>
                <a:ext cx="136375" cy="850"/>
              </a:xfrm>
              <a:custGeom>
                <a:avLst/>
                <a:gdLst/>
                <a:ahLst/>
                <a:cxnLst/>
                <a:rect l="l" t="t" r="r" b="b"/>
                <a:pathLst>
                  <a:path w="5455" h="34" extrusionOk="0">
                    <a:moveTo>
                      <a:pt x="1" y="0"/>
                    </a:moveTo>
                    <a:lnTo>
                      <a:pt x="5455" y="0"/>
                    </a:lnTo>
                    <a:lnTo>
                      <a:pt x="5455" y="33"/>
                    </a:lnTo>
                    <a:lnTo>
                      <a:pt x="23" y="33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45;p36"/>
              <p:cNvSpPr/>
              <p:nvPr/>
            </p:nvSpPr>
            <p:spPr>
              <a:xfrm>
                <a:off x="6118025" y="4024375"/>
                <a:ext cx="87700" cy="97150"/>
              </a:xfrm>
              <a:custGeom>
                <a:avLst/>
                <a:gdLst/>
                <a:ahLst/>
                <a:cxnLst/>
                <a:rect l="l" t="t" r="r" b="b"/>
                <a:pathLst>
                  <a:path w="3508" h="3886" extrusionOk="0">
                    <a:moveTo>
                      <a:pt x="2672" y="3885"/>
                    </a:moveTo>
                    <a:cubicBezTo>
                      <a:pt x="235" y="2371"/>
                      <a:pt x="1514" y="902"/>
                      <a:pt x="1" y="0"/>
                    </a:cubicBezTo>
                    <a:lnTo>
                      <a:pt x="1170" y="0"/>
                    </a:lnTo>
                    <a:cubicBezTo>
                      <a:pt x="2506" y="724"/>
                      <a:pt x="1415" y="2048"/>
                      <a:pt x="3507" y="3329"/>
                    </a:cubicBezTo>
                    <a:cubicBezTo>
                      <a:pt x="3240" y="3406"/>
                      <a:pt x="2995" y="3418"/>
                      <a:pt x="2728" y="3273"/>
                    </a:cubicBezTo>
                    <a:cubicBezTo>
                      <a:pt x="2773" y="3473"/>
                      <a:pt x="2773" y="3762"/>
                      <a:pt x="2672" y="3885"/>
                    </a:cubicBez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46;p36"/>
              <p:cNvSpPr/>
              <p:nvPr/>
            </p:nvSpPr>
            <p:spPr>
              <a:xfrm>
                <a:off x="5597100" y="4187175"/>
                <a:ext cx="237950" cy="303050"/>
              </a:xfrm>
              <a:custGeom>
                <a:avLst/>
                <a:gdLst/>
                <a:ahLst/>
                <a:cxnLst/>
                <a:rect l="l" t="t" r="r" b="b"/>
                <a:pathLst>
                  <a:path w="9518" h="12122" extrusionOk="0">
                    <a:moveTo>
                      <a:pt x="1548" y="11154"/>
                    </a:moveTo>
                    <a:cubicBezTo>
                      <a:pt x="557" y="7547"/>
                      <a:pt x="34" y="3417"/>
                      <a:pt x="0" y="312"/>
                    </a:cubicBezTo>
                    <a:cubicBezTo>
                      <a:pt x="0" y="223"/>
                      <a:pt x="23" y="156"/>
                      <a:pt x="89" y="89"/>
                    </a:cubicBezTo>
                    <a:cubicBezTo>
                      <a:pt x="145" y="33"/>
                      <a:pt x="212" y="0"/>
                      <a:pt x="301" y="0"/>
                    </a:cubicBezTo>
                    <a:lnTo>
                      <a:pt x="9217" y="0"/>
                    </a:lnTo>
                    <a:cubicBezTo>
                      <a:pt x="9295" y="0"/>
                      <a:pt x="9373" y="33"/>
                      <a:pt x="9429" y="89"/>
                    </a:cubicBezTo>
                    <a:cubicBezTo>
                      <a:pt x="9484" y="156"/>
                      <a:pt x="9518" y="223"/>
                      <a:pt x="9518" y="312"/>
                    </a:cubicBezTo>
                    <a:cubicBezTo>
                      <a:pt x="9484" y="3372"/>
                      <a:pt x="9039" y="7446"/>
                      <a:pt x="8015" y="10986"/>
                    </a:cubicBezTo>
                    <a:cubicBezTo>
                      <a:pt x="7859" y="11520"/>
                      <a:pt x="7569" y="12122"/>
                      <a:pt x="6723" y="12122"/>
                    </a:cubicBezTo>
                    <a:lnTo>
                      <a:pt x="2839" y="12122"/>
                    </a:lnTo>
                    <a:cubicBezTo>
                      <a:pt x="2182" y="12122"/>
                      <a:pt x="1681" y="11621"/>
                      <a:pt x="1548" y="11154"/>
                    </a:cubicBezTo>
                    <a:close/>
                  </a:path>
                </a:pathLst>
              </a:custGeom>
              <a:solidFill>
                <a:srgbClr val="874F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47;p36"/>
              <p:cNvSpPr/>
              <p:nvPr/>
            </p:nvSpPr>
            <p:spPr>
              <a:xfrm>
                <a:off x="5501375" y="4227250"/>
                <a:ext cx="132200" cy="195075"/>
              </a:xfrm>
              <a:custGeom>
                <a:avLst/>
                <a:gdLst/>
                <a:ahLst/>
                <a:cxnLst/>
                <a:rect l="l" t="t" r="r" b="b"/>
                <a:pathLst>
                  <a:path w="5288" h="7803" extrusionOk="0">
                    <a:moveTo>
                      <a:pt x="3997" y="1903"/>
                    </a:moveTo>
                    <a:cubicBezTo>
                      <a:pt x="3629" y="1057"/>
                      <a:pt x="2795" y="957"/>
                      <a:pt x="2293" y="968"/>
                    </a:cubicBezTo>
                    <a:cubicBezTo>
                      <a:pt x="1793" y="980"/>
                      <a:pt x="1380" y="1168"/>
                      <a:pt x="1103" y="1536"/>
                    </a:cubicBezTo>
                    <a:cubicBezTo>
                      <a:pt x="1069" y="1581"/>
                      <a:pt x="1036" y="1614"/>
                      <a:pt x="1014" y="1647"/>
                    </a:cubicBezTo>
                    <a:cubicBezTo>
                      <a:pt x="947" y="1759"/>
                      <a:pt x="891" y="1959"/>
                      <a:pt x="868" y="2226"/>
                    </a:cubicBezTo>
                    <a:cubicBezTo>
                      <a:pt x="824" y="2704"/>
                      <a:pt x="902" y="3339"/>
                      <a:pt x="1214" y="3996"/>
                    </a:cubicBezTo>
                    <a:cubicBezTo>
                      <a:pt x="1837" y="5321"/>
                      <a:pt x="3106" y="6345"/>
                      <a:pt x="4620" y="6289"/>
                    </a:cubicBezTo>
                    <a:cubicBezTo>
                      <a:pt x="5154" y="6590"/>
                      <a:pt x="5288" y="7502"/>
                      <a:pt x="4932" y="7803"/>
                    </a:cubicBezTo>
                    <a:cubicBezTo>
                      <a:pt x="3329" y="7413"/>
                      <a:pt x="1180" y="5855"/>
                      <a:pt x="468" y="4341"/>
                    </a:cubicBezTo>
                    <a:cubicBezTo>
                      <a:pt x="101" y="3550"/>
                      <a:pt x="0" y="2761"/>
                      <a:pt x="56" y="2148"/>
                    </a:cubicBezTo>
                    <a:cubicBezTo>
                      <a:pt x="89" y="1759"/>
                      <a:pt x="190" y="1436"/>
                      <a:pt x="323" y="1213"/>
                    </a:cubicBezTo>
                    <a:cubicBezTo>
                      <a:pt x="368" y="1146"/>
                      <a:pt x="412" y="1091"/>
                      <a:pt x="445" y="1035"/>
                    </a:cubicBezTo>
                    <a:cubicBezTo>
                      <a:pt x="880" y="468"/>
                      <a:pt x="1526" y="189"/>
                      <a:pt x="2282" y="178"/>
                    </a:cubicBezTo>
                    <a:cubicBezTo>
                      <a:pt x="2416" y="167"/>
                      <a:pt x="2550" y="178"/>
                      <a:pt x="2694" y="189"/>
                    </a:cubicBezTo>
                    <a:cubicBezTo>
                      <a:pt x="3106" y="211"/>
                      <a:pt x="3551" y="245"/>
                      <a:pt x="3863" y="0"/>
                    </a:cubicBezTo>
                    <a:cubicBezTo>
                      <a:pt x="4185" y="401"/>
                      <a:pt x="4208" y="1658"/>
                      <a:pt x="3997" y="1903"/>
                    </a:cubicBezTo>
                    <a:close/>
                  </a:path>
                </a:pathLst>
              </a:custGeom>
              <a:solidFill>
                <a:srgbClr val="874F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8;p36"/>
              <p:cNvSpPr/>
              <p:nvPr/>
            </p:nvSpPr>
            <p:spPr>
              <a:xfrm>
                <a:off x="5504450" y="4309050"/>
                <a:ext cx="8625" cy="26750"/>
              </a:xfrm>
              <a:custGeom>
                <a:avLst/>
                <a:gdLst/>
                <a:ahLst/>
                <a:cxnLst/>
                <a:rect l="l" t="t" r="r" b="b"/>
                <a:pathLst>
                  <a:path w="345" h="1070" extrusionOk="0">
                    <a:moveTo>
                      <a:pt x="345" y="1058"/>
                    </a:moveTo>
                    <a:lnTo>
                      <a:pt x="345" y="1069"/>
                    </a:lnTo>
                    <a:lnTo>
                      <a:pt x="345" y="1058"/>
                    </a:lnTo>
                    <a:close/>
                    <a:moveTo>
                      <a:pt x="345" y="1058"/>
                    </a:moveTo>
                    <a:lnTo>
                      <a:pt x="345" y="1058"/>
                    </a:lnTo>
                    <a:lnTo>
                      <a:pt x="345" y="1058"/>
                    </a:lnTo>
                    <a:close/>
                    <a:moveTo>
                      <a:pt x="334" y="1047"/>
                    </a:moveTo>
                    <a:lnTo>
                      <a:pt x="334" y="1047"/>
                    </a:lnTo>
                    <a:lnTo>
                      <a:pt x="334" y="1047"/>
                    </a:lnTo>
                    <a:close/>
                    <a:moveTo>
                      <a:pt x="334" y="1035"/>
                    </a:moveTo>
                    <a:lnTo>
                      <a:pt x="334" y="1035"/>
                    </a:lnTo>
                    <a:lnTo>
                      <a:pt x="334" y="1035"/>
                    </a:lnTo>
                    <a:close/>
                    <a:moveTo>
                      <a:pt x="334" y="1025"/>
                    </a:moveTo>
                    <a:lnTo>
                      <a:pt x="334" y="1025"/>
                    </a:lnTo>
                    <a:lnTo>
                      <a:pt x="334" y="1025"/>
                    </a:lnTo>
                    <a:close/>
                    <a:moveTo>
                      <a:pt x="178" y="668"/>
                    </a:moveTo>
                    <a:lnTo>
                      <a:pt x="178" y="668"/>
                    </a:lnTo>
                    <a:lnTo>
                      <a:pt x="178" y="668"/>
                    </a:lnTo>
                    <a:close/>
                    <a:moveTo>
                      <a:pt x="178" y="657"/>
                    </a:moveTo>
                    <a:lnTo>
                      <a:pt x="178" y="657"/>
                    </a:lnTo>
                    <a:lnTo>
                      <a:pt x="178" y="657"/>
                    </a:lnTo>
                    <a:close/>
                    <a:moveTo>
                      <a:pt x="178" y="646"/>
                    </a:moveTo>
                    <a:lnTo>
                      <a:pt x="178" y="646"/>
                    </a:lnTo>
                    <a:lnTo>
                      <a:pt x="178" y="646"/>
                    </a:lnTo>
                    <a:close/>
                    <a:moveTo>
                      <a:pt x="167" y="635"/>
                    </a:moveTo>
                    <a:lnTo>
                      <a:pt x="167" y="646"/>
                    </a:lnTo>
                    <a:lnTo>
                      <a:pt x="167" y="635"/>
                    </a:lnTo>
                    <a:close/>
                    <a:moveTo>
                      <a:pt x="167" y="624"/>
                    </a:moveTo>
                    <a:lnTo>
                      <a:pt x="167" y="635"/>
                    </a:lnTo>
                    <a:lnTo>
                      <a:pt x="167" y="624"/>
                    </a:lnTo>
                    <a:close/>
                    <a:moveTo>
                      <a:pt x="167" y="612"/>
                    </a:moveTo>
                    <a:lnTo>
                      <a:pt x="167" y="624"/>
                    </a:lnTo>
                    <a:lnTo>
                      <a:pt x="167" y="612"/>
                    </a:lnTo>
                    <a:close/>
                    <a:moveTo>
                      <a:pt x="156" y="602"/>
                    </a:moveTo>
                    <a:cubicBezTo>
                      <a:pt x="156" y="612"/>
                      <a:pt x="167" y="612"/>
                      <a:pt x="167" y="612"/>
                    </a:cubicBezTo>
                    <a:cubicBezTo>
                      <a:pt x="167" y="612"/>
                      <a:pt x="156" y="612"/>
                      <a:pt x="156" y="602"/>
                    </a:cubicBezTo>
                    <a:close/>
                    <a:moveTo>
                      <a:pt x="0" y="1"/>
                    </a:moveTo>
                    <a:cubicBezTo>
                      <a:pt x="33" y="201"/>
                      <a:pt x="89" y="401"/>
                      <a:pt x="156" y="602"/>
                    </a:cubicBezTo>
                    <a:cubicBezTo>
                      <a:pt x="89" y="401"/>
                      <a:pt x="33" y="201"/>
                      <a:pt x="0" y="1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49;p36"/>
              <p:cNvSpPr/>
              <p:nvPr/>
            </p:nvSpPr>
            <p:spPr>
              <a:xfrm>
                <a:off x="5504450" y="4309050"/>
                <a:ext cx="120225" cy="113275"/>
              </a:xfrm>
              <a:custGeom>
                <a:avLst/>
                <a:gdLst/>
                <a:ahLst/>
                <a:cxnLst/>
                <a:rect l="l" t="t" r="r" b="b"/>
                <a:pathLst>
                  <a:path w="4809" h="4531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3" y="201"/>
                      <a:pt x="89" y="401"/>
                      <a:pt x="156" y="602"/>
                    </a:cubicBezTo>
                    <a:cubicBezTo>
                      <a:pt x="156" y="612"/>
                      <a:pt x="167" y="612"/>
                      <a:pt x="167" y="612"/>
                    </a:cubicBezTo>
                    <a:lnTo>
                      <a:pt x="167" y="624"/>
                    </a:lnTo>
                    <a:lnTo>
                      <a:pt x="167" y="635"/>
                    </a:lnTo>
                    <a:lnTo>
                      <a:pt x="167" y="646"/>
                    </a:lnTo>
                    <a:lnTo>
                      <a:pt x="178" y="646"/>
                    </a:lnTo>
                    <a:lnTo>
                      <a:pt x="178" y="657"/>
                    </a:lnTo>
                    <a:lnTo>
                      <a:pt x="178" y="668"/>
                    </a:lnTo>
                    <a:cubicBezTo>
                      <a:pt x="223" y="790"/>
                      <a:pt x="278" y="902"/>
                      <a:pt x="334" y="1025"/>
                    </a:cubicBezTo>
                    <a:lnTo>
                      <a:pt x="334" y="1035"/>
                    </a:lnTo>
                    <a:lnTo>
                      <a:pt x="334" y="1047"/>
                    </a:lnTo>
                    <a:cubicBezTo>
                      <a:pt x="334" y="1047"/>
                      <a:pt x="345" y="1047"/>
                      <a:pt x="345" y="1058"/>
                    </a:cubicBezTo>
                    <a:lnTo>
                      <a:pt x="345" y="1069"/>
                    </a:lnTo>
                    <a:cubicBezTo>
                      <a:pt x="1057" y="2583"/>
                      <a:pt x="3206" y="4141"/>
                      <a:pt x="4809" y="4531"/>
                    </a:cubicBezTo>
                    <a:cubicBezTo>
                      <a:pt x="4775" y="4364"/>
                      <a:pt x="4686" y="3974"/>
                      <a:pt x="4619" y="3629"/>
                    </a:cubicBezTo>
                    <a:cubicBezTo>
                      <a:pt x="4574" y="3874"/>
                      <a:pt x="4408" y="3952"/>
                      <a:pt x="4208" y="3952"/>
                    </a:cubicBezTo>
                    <a:cubicBezTo>
                      <a:pt x="4085" y="3952"/>
                      <a:pt x="3963" y="3929"/>
                      <a:pt x="3851" y="3885"/>
                    </a:cubicBezTo>
                    <a:cubicBezTo>
                      <a:pt x="3451" y="3718"/>
                      <a:pt x="790" y="2449"/>
                      <a:pt x="0" y="1"/>
                    </a:cubicBezTo>
                    <a:close/>
                  </a:path>
                </a:pathLst>
              </a:custGeom>
              <a:solidFill>
                <a:srgbClr val="7947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50;p36"/>
              <p:cNvSpPr/>
              <p:nvPr/>
            </p:nvSpPr>
            <p:spPr>
              <a:xfrm>
                <a:off x="5523075" y="4245325"/>
                <a:ext cx="78225" cy="37600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1504" extrusionOk="0">
                    <a:moveTo>
                      <a:pt x="3050" y="0"/>
                    </a:moveTo>
                    <a:cubicBezTo>
                      <a:pt x="3050" y="78"/>
                      <a:pt x="2961" y="111"/>
                      <a:pt x="2817" y="111"/>
                    </a:cubicBezTo>
                    <a:cubicBezTo>
                      <a:pt x="2683" y="111"/>
                      <a:pt x="2505" y="89"/>
                      <a:pt x="2293" y="67"/>
                    </a:cubicBezTo>
                    <a:cubicBezTo>
                      <a:pt x="2093" y="45"/>
                      <a:pt x="1860" y="22"/>
                      <a:pt x="1615" y="22"/>
                    </a:cubicBezTo>
                    <a:cubicBezTo>
                      <a:pt x="836" y="22"/>
                      <a:pt x="23" y="257"/>
                      <a:pt x="0" y="1503"/>
                    </a:cubicBezTo>
                    <a:cubicBezTo>
                      <a:pt x="23" y="1236"/>
                      <a:pt x="79" y="1036"/>
                      <a:pt x="146" y="924"/>
                    </a:cubicBezTo>
                    <a:cubicBezTo>
                      <a:pt x="168" y="891"/>
                      <a:pt x="201" y="858"/>
                      <a:pt x="235" y="813"/>
                    </a:cubicBezTo>
                    <a:cubicBezTo>
                      <a:pt x="512" y="445"/>
                      <a:pt x="925" y="257"/>
                      <a:pt x="1425" y="245"/>
                    </a:cubicBezTo>
                    <a:lnTo>
                      <a:pt x="1481" y="245"/>
                    </a:lnTo>
                    <a:cubicBezTo>
                      <a:pt x="1982" y="245"/>
                      <a:pt x="2772" y="368"/>
                      <a:pt x="3129" y="1180"/>
                    </a:cubicBezTo>
                    <a:cubicBezTo>
                      <a:pt x="3117" y="991"/>
                      <a:pt x="3073" y="468"/>
                      <a:pt x="3050" y="0"/>
                    </a:cubicBezTo>
                    <a:close/>
                  </a:path>
                </a:pathLst>
              </a:custGeom>
              <a:solidFill>
                <a:srgbClr val="7947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51;p36"/>
              <p:cNvSpPr/>
              <p:nvPr/>
            </p:nvSpPr>
            <p:spPr>
              <a:xfrm>
                <a:off x="5827250" y="4285675"/>
                <a:ext cx="2800" cy="25350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014" extrusionOk="0">
                    <a:moveTo>
                      <a:pt x="111" y="1"/>
                    </a:moveTo>
                    <a:lnTo>
                      <a:pt x="111" y="1"/>
                    </a:lnTo>
                    <a:cubicBezTo>
                      <a:pt x="78" y="335"/>
                      <a:pt x="33" y="679"/>
                      <a:pt x="0" y="1013"/>
                    </a:cubicBezTo>
                    <a:lnTo>
                      <a:pt x="0" y="1013"/>
                    </a:lnTo>
                    <a:cubicBezTo>
                      <a:pt x="33" y="679"/>
                      <a:pt x="78" y="335"/>
                      <a:pt x="111" y="1"/>
                    </a:cubicBezTo>
                    <a:close/>
                  </a:path>
                </a:pathLst>
              </a:custGeom>
              <a:solidFill>
                <a:srgbClr val="AC71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52;p36"/>
              <p:cNvSpPr/>
              <p:nvPr/>
            </p:nvSpPr>
            <p:spPr>
              <a:xfrm>
                <a:off x="5825575" y="4311000"/>
                <a:ext cx="170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8" h="480" extrusionOk="0">
                    <a:moveTo>
                      <a:pt x="67" y="0"/>
                    </a:moveTo>
                    <a:lnTo>
                      <a:pt x="67" y="0"/>
                    </a:lnTo>
                    <a:cubicBezTo>
                      <a:pt x="45" y="167"/>
                      <a:pt x="23" y="323"/>
                      <a:pt x="0" y="479"/>
                    </a:cubicBezTo>
                    <a:lnTo>
                      <a:pt x="0" y="479"/>
                    </a:lnTo>
                    <a:cubicBezTo>
                      <a:pt x="23" y="323"/>
                      <a:pt x="45" y="167"/>
                      <a:pt x="67" y="0"/>
                    </a:cubicBezTo>
                    <a:close/>
                  </a:path>
                </a:pathLst>
              </a:custGeom>
              <a:solidFill>
                <a:srgbClr val="9260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53;p36"/>
              <p:cNvSpPr/>
              <p:nvPr/>
            </p:nvSpPr>
            <p:spPr>
              <a:xfrm>
                <a:off x="5823600" y="4322975"/>
                <a:ext cx="200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80" h="557" extrusionOk="0">
                    <a:moveTo>
                      <a:pt x="79" y="0"/>
                    </a:moveTo>
                    <a:lnTo>
                      <a:pt x="79" y="0"/>
                    </a:lnTo>
                    <a:cubicBezTo>
                      <a:pt x="57" y="189"/>
                      <a:pt x="35" y="367"/>
                      <a:pt x="1" y="557"/>
                    </a:cubicBezTo>
                    <a:lnTo>
                      <a:pt x="1" y="557"/>
                    </a:lnTo>
                    <a:cubicBezTo>
                      <a:pt x="35" y="367"/>
                      <a:pt x="57" y="189"/>
                      <a:pt x="79" y="0"/>
                    </a:cubicBezTo>
                    <a:close/>
                  </a:path>
                </a:pathLst>
              </a:custGeom>
              <a:solidFill>
                <a:srgbClr val="BEAF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654;p36"/>
              <p:cNvSpPr/>
              <p:nvPr/>
            </p:nvSpPr>
            <p:spPr>
              <a:xfrm>
                <a:off x="5818325" y="4285675"/>
                <a:ext cx="1172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469" h="2082" extrusionOk="0">
                    <a:moveTo>
                      <a:pt x="468" y="1"/>
                    </a:moveTo>
                    <a:lnTo>
                      <a:pt x="468" y="1"/>
                    </a:lnTo>
                    <a:cubicBezTo>
                      <a:pt x="346" y="679"/>
                      <a:pt x="201" y="1392"/>
                      <a:pt x="1" y="2082"/>
                    </a:cubicBezTo>
                    <a:cubicBezTo>
                      <a:pt x="68" y="2071"/>
                      <a:pt x="145" y="2059"/>
                      <a:pt x="212" y="2049"/>
                    </a:cubicBezTo>
                    <a:cubicBezTo>
                      <a:pt x="246" y="1859"/>
                      <a:pt x="268" y="1681"/>
                      <a:pt x="290" y="1492"/>
                    </a:cubicBezTo>
                    <a:cubicBezTo>
                      <a:pt x="313" y="1336"/>
                      <a:pt x="335" y="1180"/>
                      <a:pt x="357" y="1013"/>
                    </a:cubicBezTo>
                    <a:cubicBezTo>
                      <a:pt x="390" y="679"/>
                      <a:pt x="435" y="335"/>
                      <a:pt x="468" y="1"/>
                    </a:cubicBezTo>
                    <a:close/>
                  </a:path>
                </a:pathLst>
              </a:custGeom>
              <a:solidFill>
                <a:srgbClr val="7947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655;p36"/>
              <p:cNvSpPr/>
              <p:nvPr/>
            </p:nvSpPr>
            <p:spPr>
              <a:xfrm>
                <a:off x="5634675" y="4461550"/>
                <a:ext cx="5025" cy="131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524" extrusionOk="0">
                    <a:moveTo>
                      <a:pt x="0" y="0"/>
                    </a:moveTo>
                    <a:cubicBezTo>
                      <a:pt x="11" y="56"/>
                      <a:pt x="33" y="122"/>
                      <a:pt x="45" y="179"/>
                    </a:cubicBezTo>
                    <a:cubicBezTo>
                      <a:pt x="78" y="290"/>
                      <a:pt x="134" y="412"/>
                      <a:pt x="201" y="523"/>
                    </a:cubicBezTo>
                    <a:cubicBezTo>
                      <a:pt x="134" y="412"/>
                      <a:pt x="78" y="290"/>
                      <a:pt x="45" y="179"/>
                    </a:cubicBezTo>
                    <a:cubicBezTo>
                      <a:pt x="33" y="122"/>
                      <a:pt x="11" y="56"/>
                      <a:pt x="0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656;p36"/>
              <p:cNvSpPr/>
              <p:nvPr/>
            </p:nvSpPr>
            <p:spPr>
              <a:xfrm>
                <a:off x="5632725" y="4454575"/>
                <a:ext cx="120225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4809" h="142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2" y="90"/>
                      <a:pt x="56" y="190"/>
                      <a:pt x="78" y="279"/>
                    </a:cubicBezTo>
                    <a:cubicBezTo>
                      <a:pt x="89" y="335"/>
                      <a:pt x="111" y="401"/>
                      <a:pt x="123" y="458"/>
                    </a:cubicBezTo>
                    <a:cubicBezTo>
                      <a:pt x="156" y="569"/>
                      <a:pt x="212" y="691"/>
                      <a:pt x="279" y="802"/>
                    </a:cubicBezTo>
                    <a:cubicBezTo>
                      <a:pt x="512" y="1136"/>
                      <a:pt x="913" y="1426"/>
                      <a:pt x="1414" y="1426"/>
                    </a:cubicBezTo>
                    <a:lnTo>
                      <a:pt x="4786" y="1426"/>
                    </a:lnTo>
                    <a:cubicBezTo>
                      <a:pt x="4798" y="1426"/>
                      <a:pt x="4798" y="1415"/>
                      <a:pt x="4809" y="1415"/>
                    </a:cubicBezTo>
                    <a:cubicBezTo>
                      <a:pt x="4697" y="1237"/>
                      <a:pt x="4586" y="1036"/>
                      <a:pt x="4497" y="847"/>
                    </a:cubicBezTo>
                    <a:cubicBezTo>
                      <a:pt x="4420" y="669"/>
                      <a:pt x="4341" y="446"/>
                      <a:pt x="4274" y="223"/>
                    </a:cubicBezTo>
                    <a:cubicBezTo>
                      <a:pt x="3752" y="502"/>
                      <a:pt x="3173" y="669"/>
                      <a:pt x="2516" y="669"/>
                    </a:cubicBezTo>
                    <a:cubicBezTo>
                      <a:pt x="1770" y="669"/>
                      <a:pt x="935" y="458"/>
                      <a:pt x="0" y="1"/>
                    </a:cubicBezTo>
                    <a:close/>
                  </a:path>
                </a:pathLst>
              </a:custGeom>
              <a:solidFill>
                <a:srgbClr val="7947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657;p36"/>
              <p:cNvSpPr/>
              <p:nvPr/>
            </p:nvSpPr>
            <p:spPr>
              <a:xfrm>
                <a:off x="5747925" y="4455125"/>
                <a:ext cx="12000" cy="27050"/>
              </a:xfrm>
              <a:custGeom>
                <a:avLst/>
                <a:gdLst/>
                <a:ahLst/>
                <a:cxnLst/>
                <a:rect l="l" t="t" r="r" b="b"/>
                <a:pathLst>
                  <a:path w="480" h="1082" extrusionOk="0">
                    <a:moveTo>
                      <a:pt x="0" y="1"/>
                    </a:moveTo>
                    <a:cubicBezTo>
                      <a:pt x="11" y="41"/>
                      <a:pt x="21" y="82"/>
                      <a:pt x="39" y="123"/>
                    </a:cubicBezTo>
                    <a:lnTo>
                      <a:pt x="39" y="123"/>
                    </a:lnTo>
                    <a:cubicBezTo>
                      <a:pt x="25" y="82"/>
                      <a:pt x="12" y="41"/>
                      <a:pt x="0" y="1"/>
                    </a:cubicBezTo>
                    <a:close/>
                    <a:moveTo>
                      <a:pt x="39" y="123"/>
                    </a:moveTo>
                    <a:cubicBezTo>
                      <a:pt x="47" y="145"/>
                      <a:pt x="55" y="168"/>
                      <a:pt x="63" y="191"/>
                    </a:cubicBezTo>
                    <a:lnTo>
                      <a:pt x="63" y="191"/>
                    </a:lnTo>
                    <a:cubicBezTo>
                      <a:pt x="57" y="172"/>
                      <a:pt x="51" y="153"/>
                      <a:pt x="45" y="135"/>
                    </a:cubicBezTo>
                    <a:cubicBezTo>
                      <a:pt x="43" y="131"/>
                      <a:pt x="41" y="127"/>
                      <a:pt x="39" y="123"/>
                    </a:cubicBezTo>
                    <a:close/>
                    <a:moveTo>
                      <a:pt x="63" y="191"/>
                    </a:moveTo>
                    <a:cubicBezTo>
                      <a:pt x="87" y="259"/>
                      <a:pt x="114" y="328"/>
                      <a:pt x="144" y="398"/>
                    </a:cubicBezTo>
                    <a:lnTo>
                      <a:pt x="144" y="398"/>
                    </a:lnTo>
                    <a:cubicBezTo>
                      <a:pt x="115" y="328"/>
                      <a:pt x="88" y="259"/>
                      <a:pt x="63" y="191"/>
                    </a:cubicBezTo>
                    <a:close/>
                    <a:moveTo>
                      <a:pt x="144" y="398"/>
                    </a:moveTo>
                    <a:cubicBezTo>
                      <a:pt x="169" y="458"/>
                      <a:pt x="196" y="518"/>
                      <a:pt x="223" y="580"/>
                    </a:cubicBezTo>
                    <a:cubicBezTo>
                      <a:pt x="196" y="518"/>
                      <a:pt x="170" y="457"/>
                      <a:pt x="144" y="398"/>
                    </a:cubicBezTo>
                    <a:close/>
                    <a:moveTo>
                      <a:pt x="257" y="647"/>
                    </a:moveTo>
                    <a:cubicBezTo>
                      <a:pt x="324" y="802"/>
                      <a:pt x="401" y="948"/>
                      <a:pt x="479" y="1081"/>
                    </a:cubicBezTo>
                    <a:cubicBezTo>
                      <a:pt x="468" y="1047"/>
                      <a:pt x="446" y="1014"/>
                      <a:pt x="423" y="981"/>
                    </a:cubicBezTo>
                    <a:lnTo>
                      <a:pt x="257" y="647"/>
                    </a:lnTo>
                    <a:close/>
                  </a:path>
                </a:pathLst>
              </a:custGeom>
              <a:solidFill>
                <a:srgbClr val="7947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658;p36"/>
              <p:cNvSpPr/>
              <p:nvPr/>
            </p:nvSpPr>
            <p:spPr>
              <a:xfrm>
                <a:off x="5516400" y="4234175"/>
                <a:ext cx="72100" cy="24800"/>
              </a:xfrm>
              <a:custGeom>
                <a:avLst/>
                <a:gdLst/>
                <a:ahLst/>
                <a:cxnLst/>
                <a:rect l="l" t="t" r="r" b="b"/>
                <a:pathLst>
                  <a:path w="2884" h="992" extrusionOk="0">
                    <a:moveTo>
                      <a:pt x="2750" y="1"/>
                    </a:moveTo>
                    <a:cubicBezTo>
                      <a:pt x="2728" y="1"/>
                      <a:pt x="2716" y="12"/>
                      <a:pt x="2694" y="12"/>
                    </a:cubicBezTo>
                    <a:cubicBezTo>
                      <a:pt x="2649" y="45"/>
                      <a:pt x="2560" y="45"/>
                      <a:pt x="2449" y="45"/>
                    </a:cubicBezTo>
                    <a:cubicBezTo>
                      <a:pt x="2372" y="45"/>
                      <a:pt x="2271" y="45"/>
                      <a:pt x="2171" y="35"/>
                    </a:cubicBezTo>
                    <a:cubicBezTo>
                      <a:pt x="2048" y="35"/>
                      <a:pt x="1904" y="23"/>
                      <a:pt x="1759" y="23"/>
                    </a:cubicBezTo>
                    <a:cubicBezTo>
                      <a:pt x="1202" y="23"/>
                      <a:pt x="524" y="134"/>
                      <a:pt x="45" y="802"/>
                    </a:cubicBezTo>
                    <a:cubicBezTo>
                      <a:pt x="0" y="858"/>
                      <a:pt x="23" y="925"/>
                      <a:pt x="67" y="970"/>
                    </a:cubicBezTo>
                    <a:cubicBezTo>
                      <a:pt x="89" y="980"/>
                      <a:pt x="112" y="992"/>
                      <a:pt x="134" y="992"/>
                    </a:cubicBezTo>
                    <a:cubicBezTo>
                      <a:pt x="178" y="992"/>
                      <a:pt x="212" y="970"/>
                      <a:pt x="234" y="936"/>
                    </a:cubicBezTo>
                    <a:cubicBezTo>
                      <a:pt x="657" y="357"/>
                      <a:pt x="1236" y="257"/>
                      <a:pt x="1759" y="257"/>
                    </a:cubicBezTo>
                    <a:cubicBezTo>
                      <a:pt x="1893" y="257"/>
                      <a:pt x="2026" y="268"/>
                      <a:pt x="2160" y="268"/>
                    </a:cubicBezTo>
                    <a:cubicBezTo>
                      <a:pt x="2260" y="280"/>
                      <a:pt x="2360" y="280"/>
                      <a:pt x="2449" y="280"/>
                    </a:cubicBezTo>
                    <a:cubicBezTo>
                      <a:pt x="2594" y="280"/>
                      <a:pt x="2706" y="268"/>
                      <a:pt x="2795" y="224"/>
                    </a:cubicBezTo>
                    <a:cubicBezTo>
                      <a:pt x="2861" y="201"/>
                      <a:pt x="2884" y="134"/>
                      <a:pt x="2850" y="68"/>
                    </a:cubicBezTo>
                    <a:cubicBezTo>
                      <a:pt x="2828" y="35"/>
                      <a:pt x="2795" y="1"/>
                      <a:pt x="2750" y="1"/>
                    </a:cubicBezTo>
                    <a:close/>
                  </a:path>
                </a:pathLst>
              </a:custGeom>
              <a:solidFill>
                <a:srgbClr val="925F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659;p36"/>
              <p:cNvSpPr/>
              <p:nvPr/>
            </p:nvSpPr>
            <p:spPr>
              <a:xfrm>
                <a:off x="5613225" y="4199675"/>
                <a:ext cx="58750" cy="222100"/>
              </a:xfrm>
              <a:custGeom>
                <a:avLst/>
                <a:gdLst/>
                <a:ahLst/>
                <a:cxnLst/>
                <a:rect l="l" t="t" r="r" b="b"/>
                <a:pathLst>
                  <a:path w="2350" h="8884" extrusionOk="0">
                    <a:moveTo>
                      <a:pt x="134" y="1"/>
                    </a:moveTo>
                    <a:cubicBezTo>
                      <a:pt x="1" y="3919"/>
                      <a:pt x="847" y="7426"/>
                      <a:pt x="1059" y="8082"/>
                    </a:cubicBezTo>
                    <a:cubicBezTo>
                      <a:pt x="1248" y="8628"/>
                      <a:pt x="1571" y="8883"/>
                      <a:pt x="1838" y="8883"/>
                    </a:cubicBezTo>
                    <a:cubicBezTo>
                      <a:pt x="2127" y="8883"/>
                      <a:pt x="2350" y="8583"/>
                      <a:pt x="2239" y="8027"/>
                    </a:cubicBezTo>
                    <a:cubicBezTo>
                      <a:pt x="2093" y="7347"/>
                      <a:pt x="1982" y="3864"/>
                      <a:pt x="2083" y="1"/>
                    </a:cubicBezTo>
                    <a:close/>
                  </a:path>
                </a:pathLst>
              </a:custGeom>
              <a:solidFill>
                <a:srgbClr val="8F5C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660;p36"/>
              <p:cNvSpPr/>
              <p:nvPr/>
            </p:nvSpPr>
            <p:spPr>
              <a:xfrm>
                <a:off x="5524475" y="4328800"/>
                <a:ext cx="89900" cy="6347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2539" extrusionOk="0">
                    <a:moveTo>
                      <a:pt x="134" y="0"/>
                    </a:moveTo>
                    <a:cubicBezTo>
                      <a:pt x="112" y="0"/>
                      <a:pt x="100" y="0"/>
                      <a:pt x="90" y="12"/>
                    </a:cubicBezTo>
                    <a:cubicBezTo>
                      <a:pt x="23" y="34"/>
                      <a:pt x="0" y="101"/>
                      <a:pt x="23" y="168"/>
                    </a:cubicBezTo>
                    <a:cubicBezTo>
                      <a:pt x="468" y="1203"/>
                      <a:pt x="1814" y="2538"/>
                      <a:pt x="3273" y="2538"/>
                    </a:cubicBezTo>
                    <a:lnTo>
                      <a:pt x="3484" y="2538"/>
                    </a:lnTo>
                    <a:cubicBezTo>
                      <a:pt x="3540" y="2528"/>
                      <a:pt x="3595" y="2472"/>
                      <a:pt x="3585" y="2405"/>
                    </a:cubicBezTo>
                    <a:cubicBezTo>
                      <a:pt x="3585" y="2350"/>
                      <a:pt x="3529" y="2305"/>
                      <a:pt x="3462" y="2305"/>
                    </a:cubicBezTo>
                    <a:lnTo>
                      <a:pt x="3273" y="2305"/>
                    </a:lnTo>
                    <a:cubicBezTo>
                      <a:pt x="1937" y="2305"/>
                      <a:pt x="646" y="1025"/>
                      <a:pt x="234" y="67"/>
                    </a:cubicBezTo>
                    <a:cubicBezTo>
                      <a:pt x="223" y="34"/>
                      <a:pt x="179" y="0"/>
                      <a:pt x="134" y="0"/>
                    </a:cubicBezTo>
                    <a:close/>
                  </a:path>
                </a:pathLst>
              </a:custGeom>
              <a:solidFill>
                <a:srgbClr val="925F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661;p36"/>
              <p:cNvSpPr/>
              <p:nvPr/>
            </p:nvSpPr>
            <p:spPr>
              <a:xfrm>
                <a:off x="5599325" y="4189100"/>
                <a:ext cx="23350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9340" h="235" extrusionOk="0">
                    <a:moveTo>
                      <a:pt x="112" y="1"/>
                    </a:moveTo>
                    <a:cubicBezTo>
                      <a:pt x="45" y="1"/>
                      <a:pt x="0" y="57"/>
                      <a:pt x="0" y="124"/>
                    </a:cubicBezTo>
                    <a:cubicBezTo>
                      <a:pt x="0" y="179"/>
                      <a:pt x="45" y="235"/>
                      <a:pt x="112" y="235"/>
                    </a:cubicBezTo>
                    <a:lnTo>
                      <a:pt x="9217" y="235"/>
                    </a:lnTo>
                    <a:cubicBezTo>
                      <a:pt x="9284" y="235"/>
                      <a:pt x="9340" y="179"/>
                      <a:pt x="9340" y="124"/>
                    </a:cubicBezTo>
                    <a:cubicBezTo>
                      <a:pt x="9340" y="57"/>
                      <a:pt x="9284" y="1"/>
                      <a:pt x="9217" y="1"/>
                    </a:cubicBezTo>
                    <a:close/>
                  </a:path>
                </a:pathLst>
              </a:custGeom>
              <a:solidFill>
                <a:srgbClr val="925F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662;p36"/>
              <p:cNvSpPr/>
              <p:nvPr/>
            </p:nvSpPr>
            <p:spPr>
              <a:xfrm>
                <a:off x="5523625" y="3734675"/>
                <a:ext cx="287775" cy="426925"/>
              </a:xfrm>
              <a:custGeom>
                <a:avLst/>
                <a:gdLst/>
                <a:ahLst/>
                <a:cxnLst/>
                <a:rect l="l" t="t" r="r" b="b"/>
                <a:pathLst>
                  <a:path w="11511" h="17077" extrusionOk="0">
                    <a:moveTo>
                      <a:pt x="5922" y="1"/>
                    </a:moveTo>
                    <a:lnTo>
                      <a:pt x="5922" y="1"/>
                    </a:lnTo>
                    <a:cubicBezTo>
                      <a:pt x="11510" y="8093"/>
                      <a:pt x="1" y="10386"/>
                      <a:pt x="5645" y="17076"/>
                    </a:cubicBezTo>
                    <a:lnTo>
                      <a:pt x="6246" y="17076"/>
                    </a:lnTo>
                    <a:cubicBezTo>
                      <a:pt x="6045" y="17032"/>
                      <a:pt x="6023" y="16731"/>
                      <a:pt x="6190" y="16642"/>
                    </a:cubicBezTo>
                    <a:cubicBezTo>
                      <a:pt x="6112" y="15852"/>
                      <a:pt x="6290" y="15095"/>
                      <a:pt x="6602" y="14349"/>
                    </a:cubicBezTo>
                    <a:lnTo>
                      <a:pt x="6301" y="14349"/>
                    </a:lnTo>
                    <a:cubicBezTo>
                      <a:pt x="6001" y="14349"/>
                      <a:pt x="6001" y="13881"/>
                      <a:pt x="6301" y="13881"/>
                    </a:cubicBezTo>
                    <a:lnTo>
                      <a:pt x="6813" y="13881"/>
                    </a:lnTo>
                    <a:lnTo>
                      <a:pt x="6847" y="13814"/>
                    </a:lnTo>
                    <a:cubicBezTo>
                      <a:pt x="6045" y="13592"/>
                      <a:pt x="5444" y="12846"/>
                      <a:pt x="5444" y="11966"/>
                    </a:cubicBezTo>
                    <a:cubicBezTo>
                      <a:pt x="5444" y="10999"/>
                      <a:pt x="6190" y="10185"/>
                      <a:pt x="7136" y="10074"/>
                    </a:cubicBezTo>
                    <a:lnTo>
                      <a:pt x="7214" y="10074"/>
                    </a:lnTo>
                    <a:lnTo>
                      <a:pt x="7214" y="10063"/>
                    </a:lnTo>
                    <a:lnTo>
                      <a:pt x="9073" y="10063"/>
                    </a:lnTo>
                    <a:cubicBezTo>
                      <a:pt x="9184" y="9863"/>
                      <a:pt x="9284" y="9651"/>
                      <a:pt x="9385" y="9440"/>
                    </a:cubicBezTo>
                    <a:lnTo>
                      <a:pt x="9385" y="6646"/>
                    </a:lnTo>
                    <a:lnTo>
                      <a:pt x="10041" y="6646"/>
                    </a:lnTo>
                    <a:cubicBezTo>
                      <a:pt x="10019" y="4754"/>
                      <a:pt x="8995" y="2606"/>
                      <a:pt x="5922" y="1"/>
                    </a:cubicBezTo>
                    <a:close/>
                  </a:path>
                </a:pathLst>
              </a:custGeom>
              <a:solidFill>
                <a:srgbClr val="F7F4F3">
                  <a:alpha val="435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663;p36"/>
              <p:cNvSpPr/>
              <p:nvPr/>
            </p:nvSpPr>
            <p:spPr>
              <a:xfrm>
                <a:off x="5681700" y="4180200"/>
                <a:ext cx="6700" cy="615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46" extrusionOk="0">
                    <a:moveTo>
                      <a:pt x="0" y="0"/>
                    </a:moveTo>
                    <a:cubicBezTo>
                      <a:pt x="78" y="79"/>
                      <a:pt x="168" y="156"/>
                      <a:pt x="245" y="245"/>
                    </a:cubicBezTo>
                    <a:lnTo>
                      <a:pt x="267" y="245"/>
                    </a:lnTo>
                    <a:cubicBezTo>
                      <a:pt x="234" y="156"/>
                      <a:pt x="190" y="79"/>
                      <a:pt x="156" y="0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664;p36"/>
              <p:cNvSpPr/>
              <p:nvPr/>
            </p:nvSpPr>
            <p:spPr>
              <a:xfrm>
                <a:off x="5675000" y="4173250"/>
                <a:ext cx="10600" cy="6975"/>
              </a:xfrm>
              <a:custGeom>
                <a:avLst/>
                <a:gdLst/>
                <a:ahLst/>
                <a:cxnLst/>
                <a:rect l="l" t="t" r="r" b="b"/>
                <a:pathLst>
                  <a:path w="424" h="279" extrusionOk="0">
                    <a:moveTo>
                      <a:pt x="1" y="1"/>
                    </a:moveTo>
                    <a:cubicBezTo>
                      <a:pt x="90" y="90"/>
                      <a:pt x="179" y="179"/>
                      <a:pt x="268" y="278"/>
                    </a:cubicBezTo>
                    <a:lnTo>
                      <a:pt x="424" y="278"/>
                    </a:lnTo>
                    <a:cubicBezTo>
                      <a:pt x="391" y="179"/>
                      <a:pt x="357" y="90"/>
                      <a:pt x="324" y="1"/>
                    </a:cubicBezTo>
                    <a:close/>
                  </a:path>
                </a:pathLst>
              </a:custGeom>
              <a:solidFill>
                <a:srgbClr val="E6E3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665;p36"/>
              <p:cNvSpPr/>
              <p:nvPr/>
            </p:nvSpPr>
            <p:spPr>
              <a:xfrm>
                <a:off x="5664725" y="4161575"/>
                <a:ext cx="184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736" h="468" extrusionOk="0">
                    <a:moveTo>
                      <a:pt x="1" y="0"/>
                    </a:moveTo>
                    <a:cubicBezTo>
                      <a:pt x="123" y="156"/>
                      <a:pt x="268" y="312"/>
                      <a:pt x="412" y="468"/>
                    </a:cubicBezTo>
                    <a:lnTo>
                      <a:pt x="735" y="468"/>
                    </a:lnTo>
                    <a:cubicBezTo>
                      <a:pt x="679" y="312"/>
                      <a:pt x="635" y="156"/>
                      <a:pt x="612" y="0"/>
                    </a:cubicBezTo>
                    <a:close/>
                  </a:path>
                </a:pathLst>
              </a:custGeom>
              <a:solidFill>
                <a:srgbClr val="C3B1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666;p36"/>
              <p:cNvSpPr/>
              <p:nvPr/>
            </p:nvSpPr>
            <p:spPr>
              <a:xfrm>
                <a:off x="5687800" y="4186325"/>
                <a:ext cx="1150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46" h="35" extrusionOk="0">
                    <a:moveTo>
                      <a:pt x="1" y="0"/>
                    </a:moveTo>
                    <a:cubicBezTo>
                      <a:pt x="23" y="12"/>
                      <a:pt x="35" y="23"/>
                      <a:pt x="46" y="34"/>
                    </a:cubicBezTo>
                    <a:cubicBezTo>
                      <a:pt x="35" y="23"/>
                      <a:pt x="35" y="12"/>
                      <a:pt x="23" y="0"/>
                    </a:cubicBezTo>
                    <a:close/>
                  </a:path>
                </a:pathLst>
              </a:custGeom>
              <a:solidFill>
                <a:srgbClr val="E6E3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667;p36"/>
              <p:cNvSpPr/>
              <p:nvPr/>
            </p:nvSpPr>
            <p:spPr>
              <a:xfrm>
                <a:off x="5673625" y="4081700"/>
                <a:ext cx="20325" cy="79900"/>
              </a:xfrm>
              <a:custGeom>
                <a:avLst/>
                <a:gdLst/>
                <a:ahLst/>
                <a:cxnLst/>
                <a:rect l="l" t="t" r="r" b="b"/>
                <a:pathLst>
                  <a:path w="813" h="3196" extrusionOk="0">
                    <a:moveTo>
                      <a:pt x="301" y="0"/>
                    </a:moveTo>
                    <a:cubicBezTo>
                      <a:pt x="1" y="0"/>
                      <a:pt x="1" y="468"/>
                      <a:pt x="301" y="468"/>
                    </a:cubicBezTo>
                    <a:lnTo>
                      <a:pt x="602" y="468"/>
                    </a:lnTo>
                    <a:cubicBezTo>
                      <a:pt x="669" y="312"/>
                      <a:pt x="735" y="156"/>
                      <a:pt x="813" y="0"/>
                    </a:cubicBezTo>
                    <a:close/>
                    <a:moveTo>
                      <a:pt x="190" y="2761"/>
                    </a:moveTo>
                    <a:lnTo>
                      <a:pt x="190" y="2761"/>
                    </a:lnTo>
                    <a:cubicBezTo>
                      <a:pt x="23" y="2850"/>
                      <a:pt x="45" y="3151"/>
                      <a:pt x="246" y="3195"/>
                    </a:cubicBezTo>
                    <a:cubicBezTo>
                      <a:pt x="223" y="3050"/>
                      <a:pt x="201" y="2906"/>
                      <a:pt x="190" y="2761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668;p36"/>
              <p:cNvSpPr/>
              <p:nvPr/>
            </p:nvSpPr>
            <p:spPr>
              <a:xfrm>
                <a:off x="5758225" y="3913350"/>
                <a:ext cx="16175" cy="57350"/>
              </a:xfrm>
              <a:custGeom>
                <a:avLst/>
                <a:gdLst/>
                <a:ahLst/>
                <a:cxnLst/>
                <a:rect l="l" t="t" r="r" b="b"/>
                <a:pathLst>
                  <a:path w="647" h="2294" extrusionOk="0">
                    <a:moveTo>
                      <a:pt x="1" y="0"/>
                    </a:moveTo>
                    <a:lnTo>
                      <a:pt x="1" y="2293"/>
                    </a:lnTo>
                    <a:cubicBezTo>
                      <a:pt x="335" y="1559"/>
                      <a:pt x="579" y="802"/>
                      <a:pt x="646" y="0"/>
                    </a:cubicBezTo>
                    <a:close/>
                  </a:path>
                </a:pathLst>
              </a:custGeom>
              <a:solidFill>
                <a:srgbClr val="CA9A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669;p36"/>
              <p:cNvSpPr/>
              <p:nvPr/>
            </p:nvSpPr>
            <p:spPr>
              <a:xfrm>
                <a:off x="5758225" y="3900800"/>
                <a:ext cx="16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503" extrusionOk="0">
                    <a:moveTo>
                      <a:pt x="1" y="1"/>
                    </a:moveTo>
                    <a:lnTo>
                      <a:pt x="1" y="502"/>
                    </a:lnTo>
                    <a:lnTo>
                      <a:pt x="646" y="502"/>
                    </a:lnTo>
                    <a:cubicBezTo>
                      <a:pt x="657" y="335"/>
                      <a:pt x="657" y="168"/>
                      <a:pt x="657" y="1"/>
                    </a:cubicBezTo>
                    <a:close/>
                  </a:path>
                </a:pathLst>
              </a:custGeom>
              <a:solidFill>
                <a:srgbClr val="D2AE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670;p36"/>
              <p:cNvSpPr/>
              <p:nvPr/>
            </p:nvSpPr>
            <p:spPr>
              <a:xfrm>
                <a:off x="5659725" y="3986525"/>
                <a:ext cx="82950" cy="93525"/>
              </a:xfrm>
              <a:custGeom>
                <a:avLst/>
                <a:gdLst/>
                <a:ahLst/>
                <a:cxnLst/>
                <a:rect l="l" t="t" r="r" b="b"/>
                <a:pathLst>
                  <a:path w="3318" h="3741" extrusionOk="0">
                    <a:moveTo>
                      <a:pt x="1692" y="0"/>
                    </a:moveTo>
                    <a:cubicBezTo>
                      <a:pt x="746" y="111"/>
                      <a:pt x="0" y="925"/>
                      <a:pt x="0" y="1892"/>
                    </a:cubicBezTo>
                    <a:cubicBezTo>
                      <a:pt x="0" y="2772"/>
                      <a:pt x="601" y="3518"/>
                      <a:pt x="1403" y="3740"/>
                    </a:cubicBezTo>
                    <a:cubicBezTo>
                      <a:pt x="1091" y="3651"/>
                      <a:pt x="802" y="3485"/>
                      <a:pt x="567" y="3250"/>
                    </a:cubicBezTo>
                    <a:lnTo>
                      <a:pt x="1658" y="3250"/>
                    </a:lnTo>
                    <a:cubicBezTo>
                      <a:pt x="2160" y="2360"/>
                      <a:pt x="2771" y="1469"/>
                      <a:pt x="3317" y="546"/>
                    </a:cubicBezTo>
                    <a:lnTo>
                      <a:pt x="567" y="546"/>
                    </a:lnTo>
                    <a:cubicBezTo>
                      <a:pt x="868" y="257"/>
                      <a:pt x="1258" y="56"/>
                      <a:pt x="1692" y="0"/>
                    </a:cubicBezTo>
                    <a:close/>
                  </a:path>
                </a:pathLst>
              </a:custGeom>
              <a:solidFill>
                <a:srgbClr val="D4C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671;p36"/>
              <p:cNvSpPr/>
              <p:nvPr/>
            </p:nvSpPr>
            <p:spPr>
              <a:xfrm>
                <a:off x="5673900" y="4067775"/>
                <a:ext cx="273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1092" h="491" extrusionOk="0">
                    <a:moveTo>
                      <a:pt x="0" y="0"/>
                    </a:moveTo>
                    <a:cubicBezTo>
                      <a:pt x="235" y="235"/>
                      <a:pt x="524" y="401"/>
                      <a:pt x="836" y="490"/>
                    </a:cubicBezTo>
                    <a:cubicBezTo>
                      <a:pt x="913" y="324"/>
                      <a:pt x="1002" y="168"/>
                      <a:pt x="1091" y="0"/>
                    </a:cubicBezTo>
                    <a:close/>
                  </a:path>
                </a:pathLst>
              </a:custGeom>
              <a:solidFill>
                <a:srgbClr val="BFB0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672;p36"/>
              <p:cNvSpPr/>
              <p:nvPr/>
            </p:nvSpPr>
            <p:spPr>
              <a:xfrm>
                <a:off x="5702025" y="3986250"/>
                <a:ext cx="484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12" extrusionOk="0">
                    <a:moveTo>
                      <a:pt x="0" y="11"/>
                    </a:moveTo>
                    <a:lnTo>
                      <a:pt x="0" y="11"/>
                    </a:lnTo>
                    <a:lnTo>
                      <a:pt x="0" y="11"/>
                    </a:lnTo>
                    <a:close/>
                    <a:moveTo>
                      <a:pt x="0" y="11"/>
                    </a:moveTo>
                    <a:lnTo>
                      <a:pt x="0" y="11"/>
                    </a:lnTo>
                    <a:lnTo>
                      <a:pt x="0" y="11"/>
                    </a:lnTo>
                    <a:close/>
                    <a:moveTo>
                      <a:pt x="11" y="11"/>
                    </a:moveTo>
                    <a:lnTo>
                      <a:pt x="11" y="11"/>
                    </a:lnTo>
                    <a:lnTo>
                      <a:pt x="11" y="11"/>
                    </a:lnTo>
                    <a:close/>
                    <a:moveTo>
                      <a:pt x="22" y="11"/>
                    </a:moveTo>
                    <a:lnTo>
                      <a:pt x="11" y="11"/>
                    </a:lnTo>
                    <a:lnTo>
                      <a:pt x="22" y="11"/>
                    </a:lnTo>
                    <a:close/>
                    <a:moveTo>
                      <a:pt x="22" y="11"/>
                    </a:moveTo>
                    <a:lnTo>
                      <a:pt x="22" y="11"/>
                    </a:lnTo>
                    <a:lnTo>
                      <a:pt x="22" y="11"/>
                    </a:lnTo>
                    <a:close/>
                    <a:moveTo>
                      <a:pt x="33" y="11"/>
                    </a:moveTo>
                    <a:lnTo>
                      <a:pt x="33" y="11"/>
                    </a:lnTo>
                    <a:lnTo>
                      <a:pt x="33" y="11"/>
                    </a:lnTo>
                    <a:close/>
                    <a:moveTo>
                      <a:pt x="33" y="11"/>
                    </a:moveTo>
                    <a:lnTo>
                      <a:pt x="33" y="11"/>
                    </a:lnTo>
                    <a:lnTo>
                      <a:pt x="33" y="11"/>
                    </a:lnTo>
                    <a:close/>
                    <a:moveTo>
                      <a:pt x="45" y="11"/>
                    </a:moveTo>
                    <a:lnTo>
                      <a:pt x="45" y="11"/>
                    </a:lnTo>
                    <a:lnTo>
                      <a:pt x="45" y="11"/>
                    </a:lnTo>
                    <a:close/>
                    <a:moveTo>
                      <a:pt x="45" y="11"/>
                    </a:moveTo>
                    <a:lnTo>
                      <a:pt x="45" y="11"/>
                    </a:lnTo>
                    <a:lnTo>
                      <a:pt x="45" y="11"/>
                    </a:lnTo>
                    <a:close/>
                    <a:moveTo>
                      <a:pt x="55" y="11"/>
                    </a:moveTo>
                    <a:lnTo>
                      <a:pt x="55" y="11"/>
                    </a:lnTo>
                    <a:lnTo>
                      <a:pt x="55" y="11"/>
                    </a:lnTo>
                    <a:close/>
                    <a:moveTo>
                      <a:pt x="55" y="11"/>
                    </a:moveTo>
                    <a:lnTo>
                      <a:pt x="55" y="11"/>
                    </a:lnTo>
                    <a:lnTo>
                      <a:pt x="55" y="11"/>
                    </a:lnTo>
                    <a:close/>
                    <a:moveTo>
                      <a:pt x="67" y="11"/>
                    </a:moveTo>
                    <a:lnTo>
                      <a:pt x="67" y="11"/>
                    </a:lnTo>
                    <a:lnTo>
                      <a:pt x="67" y="11"/>
                    </a:lnTo>
                    <a:close/>
                    <a:moveTo>
                      <a:pt x="78" y="11"/>
                    </a:moveTo>
                    <a:lnTo>
                      <a:pt x="67" y="11"/>
                    </a:lnTo>
                    <a:lnTo>
                      <a:pt x="78" y="11"/>
                    </a:lnTo>
                    <a:close/>
                    <a:moveTo>
                      <a:pt x="78" y="0"/>
                    </a:moveTo>
                    <a:lnTo>
                      <a:pt x="78" y="0"/>
                    </a:lnTo>
                    <a:lnTo>
                      <a:pt x="78" y="0"/>
                    </a:lnTo>
                    <a:close/>
                    <a:moveTo>
                      <a:pt x="89" y="0"/>
                    </a:moveTo>
                    <a:lnTo>
                      <a:pt x="78" y="0"/>
                    </a:lnTo>
                    <a:lnTo>
                      <a:pt x="89" y="0"/>
                    </a:lnTo>
                    <a:close/>
                    <a:moveTo>
                      <a:pt x="89" y="0"/>
                    </a:moveTo>
                    <a:lnTo>
                      <a:pt x="89" y="0"/>
                    </a:lnTo>
                    <a:lnTo>
                      <a:pt x="89" y="0"/>
                    </a:lnTo>
                    <a:close/>
                    <a:moveTo>
                      <a:pt x="100" y="0"/>
                    </a:moveTo>
                    <a:lnTo>
                      <a:pt x="89" y="0"/>
                    </a:lnTo>
                    <a:lnTo>
                      <a:pt x="100" y="0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100" y="0"/>
                    </a:lnTo>
                    <a:close/>
                    <a:moveTo>
                      <a:pt x="111" y="0"/>
                    </a:moveTo>
                    <a:lnTo>
                      <a:pt x="111" y="0"/>
                    </a:lnTo>
                    <a:lnTo>
                      <a:pt x="111" y="0"/>
                    </a:lnTo>
                    <a:close/>
                    <a:moveTo>
                      <a:pt x="111" y="0"/>
                    </a:moveTo>
                    <a:lnTo>
                      <a:pt x="111" y="0"/>
                    </a:lnTo>
                    <a:lnTo>
                      <a:pt x="111" y="0"/>
                    </a:lnTo>
                    <a:close/>
                    <a:moveTo>
                      <a:pt x="122" y="0"/>
                    </a:moveTo>
                    <a:lnTo>
                      <a:pt x="122" y="0"/>
                    </a:lnTo>
                    <a:lnTo>
                      <a:pt x="122" y="0"/>
                    </a:lnTo>
                    <a:close/>
                    <a:moveTo>
                      <a:pt x="134" y="0"/>
                    </a:moveTo>
                    <a:lnTo>
                      <a:pt x="122" y="0"/>
                    </a:lnTo>
                    <a:lnTo>
                      <a:pt x="134" y="0"/>
                    </a:lnTo>
                    <a:close/>
                    <a:moveTo>
                      <a:pt x="134" y="0"/>
                    </a:moveTo>
                    <a:lnTo>
                      <a:pt x="134" y="0"/>
                    </a:lnTo>
                    <a:lnTo>
                      <a:pt x="134" y="0"/>
                    </a:lnTo>
                    <a:close/>
                    <a:moveTo>
                      <a:pt x="144" y="0"/>
                    </a:moveTo>
                    <a:lnTo>
                      <a:pt x="134" y="0"/>
                    </a:lnTo>
                    <a:lnTo>
                      <a:pt x="144" y="0"/>
                    </a:lnTo>
                    <a:close/>
                    <a:moveTo>
                      <a:pt x="144" y="0"/>
                    </a:moveTo>
                    <a:lnTo>
                      <a:pt x="144" y="0"/>
                    </a:lnTo>
                    <a:lnTo>
                      <a:pt x="144" y="0"/>
                    </a:lnTo>
                    <a:close/>
                    <a:moveTo>
                      <a:pt x="156" y="0"/>
                    </a:moveTo>
                    <a:lnTo>
                      <a:pt x="144" y="0"/>
                    </a:lnTo>
                    <a:lnTo>
                      <a:pt x="156" y="0"/>
                    </a:lnTo>
                    <a:close/>
                    <a:moveTo>
                      <a:pt x="1937" y="0"/>
                    </a:moveTo>
                    <a:lnTo>
                      <a:pt x="223" y="0"/>
                    </a:lnTo>
                    <a:lnTo>
                      <a:pt x="156" y="0"/>
                    </a:lnTo>
                    <a:lnTo>
                      <a:pt x="223" y="0"/>
                    </a:lnTo>
                    <a:lnTo>
                      <a:pt x="1937" y="0"/>
                    </a:lnTo>
                    <a:close/>
                  </a:path>
                </a:pathLst>
              </a:custGeom>
              <a:solidFill>
                <a:srgbClr val="F2ED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673;p36"/>
              <p:cNvSpPr/>
              <p:nvPr/>
            </p:nvSpPr>
            <p:spPr>
              <a:xfrm>
                <a:off x="5673900" y="3986250"/>
                <a:ext cx="76550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3062" h="558" extrusionOk="0">
                    <a:moveTo>
                      <a:pt x="1203" y="0"/>
                    </a:moveTo>
                    <a:lnTo>
                      <a:pt x="1203" y="11"/>
                    </a:lnTo>
                    <a:lnTo>
                      <a:pt x="1125" y="11"/>
                    </a:lnTo>
                    <a:cubicBezTo>
                      <a:pt x="691" y="67"/>
                      <a:pt x="301" y="268"/>
                      <a:pt x="0" y="557"/>
                    </a:cubicBezTo>
                    <a:lnTo>
                      <a:pt x="2750" y="557"/>
                    </a:lnTo>
                    <a:cubicBezTo>
                      <a:pt x="2862" y="367"/>
                      <a:pt x="2961" y="189"/>
                      <a:pt x="3062" y="0"/>
                    </a:cubicBezTo>
                    <a:close/>
                  </a:path>
                </a:pathLst>
              </a:custGeom>
              <a:solidFill>
                <a:srgbClr val="D9CB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674;p36"/>
              <p:cNvSpPr/>
              <p:nvPr/>
            </p:nvSpPr>
            <p:spPr>
              <a:xfrm>
                <a:off x="5801075" y="3829575"/>
                <a:ext cx="56500" cy="71250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285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824" y="1091"/>
                      <a:pt x="1036" y="2026"/>
                      <a:pt x="936" y="2850"/>
                    </a:cubicBezTo>
                    <a:lnTo>
                      <a:pt x="2260" y="2850"/>
                    </a:lnTo>
                    <a:cubicBezTo>
                      <a:pt x="1971" y="2004"/>
                      <a:pt x="1292" y="1058"/>
                      <a:pt x="1" y="0"/>
                    </a:cubicBezTo>
                    <a:close/>
                  </a:path>
                </a:pathLst>
              </a:custGeom>
              <a:solidFill>
                <a:srgbClr val="F7F4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675;p36"/>
              <p:cNvSpPr/>
              <p:nvPr/>
            </p:nvSpPr>
            <p:spPr>
              <a:xfrm>
                <a:off x="5799400" y="4081700"/>
                <a:ext cx="11425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35" extrusionOk="0">
                    <a:moveTo>
                      <a:pt x="1" y="0"/>
                    </a:moveTo>
                    <a:cubicBezTo>
                      <a:pt x="145" y="145"/>
                      <a:pt x="290" y="289"/>
                      <a:pt x="457" y="435"/>
                    </a:cubicBezTo>
                    <a:cubicBezTo>
                      <a:pt x="390" y="289"/>
                      <a:pt x="335" y="145"/>
                      <a:pt x="290" y="0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676;p36"/>
              <p:cNvSpPr/>
              <p:nvPr/>
            </p:nvSpPr>
            <p:spPr>
              <a:xfrm>
                <a:off x="5789650" y="3913350"/>
                <a:ext cx="75175" cy="60400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416" extrusionOk="0">
                    <a:moveTo>
                      <a:pt x="1292" y="0"/>
                    </a:moveTo>
                    <a:cubicBezTo>
                      <a:pt x="1037" y="879"/>
                      <a:pt x="468" y="1648"/>
                      <a:pt x="1" y="2415"/>
                    </a:cubicBezTo>
                    <a:lnTo>
                      <a:pt x="2350" y="2415"/>
                    </a:lnTo>
                    <a:cubicBezTo>
                      <a:pt x="2739" y="1670"/>
                      <a:pt x="3006" y="879"/>
                      <a:pt x="2851" y="0"/>
                    </a:cubicBezTo>
                    <a:close/>
                  </a:path>
                </a:pathLst>
              </a:custGeom>
              <a:solidFill>
                <a:srgbClr val="CA9A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677;p36"/>
              <p:cNvSpPr/>
              <p:nvPr/>
            </p:nvSpPr>
            <p:spPr>
              <a:xfrm>
                <a:off x="5782725" y="3973725"/>
                <a:ext cx="657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2628" h="502" extrusionOk="0">
                    <a:moveTo>
                      <a:pt x="278" y="0"/>
                    </a:moveTo>
                    <a:cubicBezTo>
                      <a:pt x="178" y="168"/>
                      <a:pt x="78" y="334"/>
                      <a:pt x="0" y="501"/>
                    </a:cubicBezTo>
                    <a:lnTo>
                      <a:pt x="2338" y="501"/>
                    </a:lnTo>
                    <a:cubicBezTo>
                      <a:pt x="2437" y="334"/>
                      <a:pt x="2538" y="168"/>
                      <a:pt x="2627" y="0"/>
                    </a:cubicBezTo>
                    <a:close/>
                  </a:path>
                </a:pathLst>
              </a:custGeom>
              <a:solidFill>
                <a:srgbClr val="B78D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678;p36"/>
              <p:cNvSpPr/>
              <p:nvPr/>
            </p:nvSpPr>
            <p:spPr>
              <a:xfrm>
                <a:off x="5821950" y="3900800"/>
                <a:ext cx="389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1559" h="503" extrusionOk="0">
                    <a:moveTo>
                      <a:pt x="101" y="1"/>
                    </a:moveTo>
                    <a:cubicBezTo>
                      <a:pt x="79" y="168"/>
                      <a:pt x="45" y="335"/>
                      <a:pt x="0" y="502"/>
                    </a:cubicBezTo>
                    <a:lnTo>
                      <a:pt x="1559" y="502"/>
                    </a:lnTo>
                    <a:cubicBezTo>
                      <a:pt x="1526" y="335"/>
                      <a:pt x="1492" y="168"/>
                      <a:pt x="1425" y="1"/>
                    </a:cubicBezTo>
                    <a:close/>
                  </a:path>
                </a:pathLst>
              </a:custGeom>
              <a:solidFill>
                <a:srgbClr val="D2AE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679;p36"/>
              <p:cNvSpPr/>
              <p:nvPr/>
            </p:nvSpPr>
            <p:spPr>
              <a:xfrm>
                <a:off x="5768500" y="4000175"/>
                <a:ext cx="64050" cy="67625"/>
              </a:xfrm>
              <a:custGeom>
                <a:avLst/>
                <a:gdLst/>
                <a:ahLst/>
                <a:cxnLst/>
                <a:rect l="l" t="t" r="r" b="b"/>
                <a:pathLst>
                  <a:path w="2562" h="2705" extrusionOk="0">
                    <a:moveTo>
                      <a:pt x="313" y="0"/>
                    </a:moveTo>
                    <a:cubicBezTo>
                      <a:pt x="1" y="812"/>
                      <a:pt x="1" y="1680"/>
                      <a:pt x="769" y="2704"/>
                    </a:cubicBezTo>
                    <a:lnTo>
                      <a:pt x="1448" y="2704"/>
                    </a:lnTo>
                    <a:cubicBezTo>
                      <a:pt x="1426" y="1769"/>
                      <a:pt x="1982" y="901"/>
                      <a:pt x="2561" y="0"/>
                    </a:cubicBezTo>
                    <a:close/>
                  </a:path>
                </a:pathLst>
              </a:custGeom>
              <a:solidFill>
                <a:srgbClr val="D4C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680;p36"/>
              <p:cNvSpPr/>
              <p:nvPr/>
            </p:nvSpPr>
            <p:spPr>
              <a:xfrm>
                <a:off x="5787725" y="4067775"/>
                <a:ext cx="18950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758" h="558" extrusionOk="0">
                    <a:moveTo>
                      <a:pt x="0" y="0"/>
                    </a:moveTo>
                    <a:cubicBezTo>
                      <a:pt x="134" y="179"/>
                      <a:pt x="290" y="368"/>
                      <a:pt x="468" y="557"/>
                    </a:cubicBezTo>
                    <a:lnTo>
                      <a:pt x="757" y="557"/>
                    </a:lnTo>
                    <a:cubicBezTo>
                      <a:pt x="701" y="368"/>
                      <a:pt x="679" y="179"/>
                      <a:pt x="679" y="0"/>
                    </a:cubicBezTo>
                    <a:close/>
                  </a:path>
                </a:pathLst>
              </a:custGeom>
              <a:solidFill>
                <a:srgbClr val="BFB0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681;p36"/>
              <p:cNvSpPr/>
              <p:nvPr/>
            </p:nvSpPr>
            <p:spPr>
              <a:xfrm>
                <a:off x="5776300" y="3986250"/>
                <a:ext cx="64875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2595" h="558" extrusionOk="0">
                    <a:moveTo>
                      <a:pt x="257" y="0"/>
                    </a:moveTo>
                    <a:cubicBezTo>
                      <a:pt x="157" y="179"/>
                      <a:pt x="67" y="367"/>
                      <a:pt x="1" y="557"/>
                    </a:cubicBezTo>
                    <a:lnTo>
                      <a:pt x="2249" y="557"/>
                    </a:lnTo>
                    <a:cubicBezTo>
                      <a:pt x="2372" y="367"/>
                      <a:pt x="2483" y="189"/>
                      <a:pt x="2595" y="0"/>
                    </a:cubicBezTo>
                    <a:close/>
                  </a:path>
                </a:pathLst>
              </a:custGeom>
              <a:solidFill>
                <a:srgbClr val="D9CB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682;p36"/>
              <p:cNvSpPr/>
              <p:nvPr/>
            </p:nvSpPr>
            <p:spPr>
              <a:xfrm>
                <a:off x="5711750" y="4385575"/>
                <a:ext cx="581050" cy="158375"/>
              </a:xfrm>
              <a:custGeom>
                <a:avLst/>
                <a:gdLst/>
                <a:ahLst/>
                <a:cxnLst/>
                <a:rect l="l" t="t" r="r" b="b"/>
                <a:pathLst>
                  <a:path w="23242" h="6335" extrusionOk="0">
                    <a:moveTo>
                      <a:pt x="22897" y="12"/>
                    </a:moveTo>
                    <a:cubicBezTo>
                      <a:pt x="21985" y="56"/>
                      <a:pt x="8449" y="868"/>
                      <a:pt x="6345" y="957"/>
                    </a:cubicBezTo>
                    <a:cubicBezTo>
                      <a:pt x="4230" y="1047"/>
                      <a:pt x="1526" y="4308"/>
                      <a:pt x="591" y="5332"/>
                    </a:cubicBezTo>
                    <a:cubicBezTo>
                      <a:pt x="0" y="5978"/>
                      <a:pt x="1592" y="6334"/>
                      <a:pt x="1837" y="5744"/>
                    </a:cubicBezTo>
                    <a:cubicBezTo>
                      <a:pt x="2293" y="4653"/>
                      <a:pt x="4420" y="1603"/>
                      <a:pt x="6490" y="1447"/>
                    </a:cubicBezTo>
                    <a:cubicBezTo>
                      <a:pt x="8571" y="1291"/>
                      <a:pt x="22619" y="991"/>
                      <a:pt x="22997" y="991"/>
                    </a:cubicBezTo>
                    <a:cubicBezTo>
                      <a:pt x="23164" y="991"/>
                      <a:pt x="23242" y="746"/>
                      <a:pt x="23231" y="502"/>
                    </a:cubicBezTo>
                    <a:cubicBezTo>
                      <a:pt x="23220" y="257"/>
                      <a:pt x="23108" y="0"/>
                      <a:pt x="22897" y="12"/>
                    </a:cubicBezTo>
                    <a:close/>
                  </a:path>
                </a:pathLst>
              </a:custGeom>
              <a:solidFill>
                <a:srgbClr val="1030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683;p36"/>
              <p:cNvSpPr/>
              <p:nvPr/>
            </p:nvSpPr>
            <p:spPr>
              <a:xfrm>
                <a:off x="5704250" y="4385575"/>
                <a:ext cx="581050" cy="158375"/>
              </a:xfrm>
              <a:custGeom>
                <a:avLst/>
                <a:gdLst/>
                <a:ahLst/>
                <a:cxnLst/>
                <a:rect l="l" t="t" r="r" b="b"/>
                <a:pathLst>
                  <a:path w="23242" h="6335" extrusionOk="0">
                    <a:moveTo>
                      <a:pt x="345" y="12"/>
                    </a:moveTo>
                    <a:cubicBezTo>
                      <a:pt x="1258" y="56"/>
                      <a:pt x="14793" y="868"/>
                      <a:pt x="16897" y="957"/>
                    </a:cubicBezTo>
                    <a:cubicBezTo>
                      <a:pt x="19012" y="1047"/>
                      <a:pt x="21716" y="4308"/>
                      <a:pt x="22651" y="5332"/>
                    </a:cubicBezTo>
                    <a:cubicBezTo>
                      <a:pt x="23242" y="5978"/>
                      <a:pt x="21650" y="6334"/>
                      <a:pt x="21405" y="5744"/>
                    </a:cubicBezTo>
                    <a:cubicBezTo>
                      <a:pt x="20949" y="4653"/>
                      <a:pt x="18822" y="1603"/>
                      <a:pt x="16752" y="1447"/>
                    </a:cubicBezTo>
                    <a:cubicBezTo>
                      <a:pt x="14671" y="1291"/>
                      <a:pt x="624" y="991"/>
                      <a:pt x="245" y="991"/>
                    </a:cubicBezTo>
                    <a:cubicBezTo>
                      <a:pt x="78" y="991"/>
                      <a:pt x="0" y="746"/>
                      <a:pt x="11" y="502"/>
                    </a:cubicBezTo>
                    <a:cubicBezTo>
                      <a:pt x="22" y="257"/>
                      <a:pt x="122" y="0"/>
                      <a:pt x="345" y="12"/>
                    </a:cubicBezTo>
                    <a:close/>
                  </a:path>
                </a:pathLst>
              </a:custGeom>
              <a:solidFill>
                <a:srgbClr val="1030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684;p36"/>
              <p:cNvSpPr/>
              <p:nvPr/>
            </p:nvSpPr>
            <p:spPr>
              <a:xfrm>
                <a:off x="5699800" y="4332425"/>
                <a:ext cx="597475" cy="214000"/>
              </a:xfrm>
              <a:custGeom>
                <a:avLst/>
                <a:gdLst/>
                <a:ahLst/>
                <a:cxnLst/>
                <a:rect l="l" t="t" r="r" b="b"/>
                <a:pathLst>
                  <a:path w="23899" h="8560" extrusionOk="0">
                    <a:moveTo>
                      <a:pt x="13313" y="1481"/>
                    </a:moveTo>
                    <a:lnTo>
                      <a:pt x="10585" y="1481"/>
                    </a:lnTo>
                    <a:cubicBezTo>
                      <a:pt x="9494" y="1481"/>
                      <a:pt x="9161" y="802"/>
                      <a:pt x="8081" y="424"/>
                    </a:cubicBezTo>
                    <a:cubicBezTo>
                      <a:pt x="6934" y="1"/>
                      <a:pt x="5566" y="1"/>
                      <a:pt x="4475" y="278"/>
                    </a:cubicBezTo>
                    <a:cubicBezTo>
                      <a:pt x="1525" y="1002"/>
                      <a:pt x="1502" y="2004"/>
                      <a:pt x="111" y="2082"/>
                    </a:cubicBezTo>
                    <a:cubicBezTo>
                      <a:pt x="45" y="2082"/>
                      <a:pt x="0" y="2138"/>
                      <a:pt x="0" y="2205"/>
                    </a:cubicBezTo>
                    <a:lnTo>
                      <a:pt x="0" y="3039"/>
                    </a:lnTo>
                    <a:cubicBezTo>
                      <a:pt x="0" y="3106"/>
                      <a:pt x="45" y="3162"/>
                      <a:pt x="111" y="3162"/>
                    </a:cubicBezTo>
                    <a:cubicBezTo>
                      <a:pt x="1314" y="3150"/>
                      <a:pt x="1413" y="4864"/>
                      <a:pt x="1814" y="5733"/>
                    </a:cubicBezTo>
                    <a:cubicBezTo>
                      <a:pt x="2371" y="6913"/>
                      <a:pt x="3239" y="7748"/>
                      <a:pt x="4285" y="8159"/>
                    </a:cubicBezTo>
                    <a:cubicBezTo>
                      <a:pt x="5321" y="8560"/>
                      <a:pt x="6534" y="8527"/>
                      <a:pt x="7758" y="7970"/>
                    </a:cubicBezTo>
                    <a:lnTo>
                      <a:pt x="7758" y="7970"/>
                    </a:lnTo>
                    <a:lnTo>
                      <a:pt x="7836" y="7937"/>
                    </a:lnTo>
                    <a:cubicBezTo>
                      <a:pt x="8816" y="7469"/>
                      <a:pt x="9673" y="6601"/>
                      <a:pt x="10129" y="5544"/>
                    </a:cubicBezTo>
                    <a:cubicBezTo>
                      <a:pt x="10407" y="4909"/>
                      <a:pt x="10786" y="3952"/>
                      <a:pt x="10741" y="3239"/>
                    </a:cubicBezTo>
                    <a:cubicBezTo>
                      <a:pt x="10697" y="2694"/>
                      <a:pt x="10775" y="2193"/>
                      <a:pt x="10953" y="2193"/>
                    </a:cubicBezTo>
                    <a:lnTo>
                      <a:pt x="12945" y="2193"/>
                    </a:lnTo>
                    <a:cubicBezTo>
                      <a:pt x="13123" y="2193"/>
                      <a:pt x="13202" y="2694"/>
                      <a:pt x="13157" y="3239"/>
                    </a:cubicBezTo>
                    <a:cubicBezTo>
                      <a:pt x="13112" y="3952"/>
                      <a:pt x="13491" y="4909"/>
                      <a:pt x="13769" y="5544"/>
                    </a:cubicBezTo>
                    <a:cubicBezTo>
                      <a:pt x="14226" y="6601"/>
                      <a:pt x="15082" y="7469"/>
                      <a:pt x="16062" y="7937"/>
                    </a:cubicBezTo>
                    <a:lnTo>
                      <a:pt x="16140" y="7970"/>
                    </a:lnTo>
                    <a:lnTo>
                      <a:pt x="16140" y="7970"/>
                    </a:lnTo>
                    <a:cubicBezTo>
                      <a:pt x="17365" y="8527"/>
                      <a:pt x="18577" y="8560"/>
                      <a:pt x="19613" y="8159"/>
                    </a:cubicBezTo>
                    <a:cubicBezTo>
                      <a:pt x="20659" y="7748"/>
                      <a:pt x="21528" y="6913"/>
                      <a:pt x="22084" y="5733"/>
                    </a:cubicBezTo>
                    <a:cubicBezTo>
                      <a:pt x="22485" y="4864"/>
                      <a:pt x="22585" y="3150"/>
                      <a:pt x="23787" y="3162"/>
                    </a:cubicBezTo>
                    <a:cubicBezTo>
                      <a:pt x="23843" y="3162"/>
                      <a:pt x="23898" y="3106"/>
                      <a:pt x="23898" y="3039"/>
                    </a:cubicBezTo>
                    <a:lnTo>
                      <a:pt x="23898" y="2205"/>
                    </a:lnTo>
                    <a:cubicBezTo>
                      <a:pt x="23898" y="2138"/>
                      <a:pt x="23843" y="2082"/>
                      <a:pt x="23787" y="2082"/>
                    </a:cubicBezTo>
                    <a:cubicBezTo>
                      <a:pt x="22396" y="2004"/>
                      <a:pt x="22374" y="1002"/>
                      <a:pt x="19423" y="278"/>
                    </a:cubicBezTo>
                    <a:cubicBezTo>
                      <a:pt x="18333" y="1"/>
                      <a:pt x="16964" y="1"/>
                      <a:pt x="15817" y="424"/>
                    </a:cubicBezTo>
                    <a:cubicBezTo>
                      <a:pt x="14738" y="802"/>
                      <a:pt x="14404" y="1481"/>
                      <a:pt x="13313" y="1481"/>
                    </a:cubicBezTo>
                    <a:close/>
                    <a:moveTo>
                      <a:pt x="9762" y="5376"/>
                    </a:moveTo>
                    <a:cubicBezTo>
                      <a:pt x="9339" y="6345"/>
                      <a:pt x="8559" y="7147"/>
                      <a:pt x="7669" y="7570"/>
                    </a:cubicBezTo>
                    <a:lnTo>
                      <a:pt x="7591" y="7603"/>
                    </a:lnTo>
                    <a:lnTo>
                      <a:pt x="7591" y="7603"/>
                    </a:lnTo>
                    <a:cubicBezTo>
                      <a:pt x="6467" y="8115"/>
                      <a:pt x="5365" y="8149"/>
                      <a:pt x="4430" y="7781"/>
                    </a:cubicBezTo>
                    <a:cubicBezTo>
                      <a:pt x="3484" y="7414"/>
                      <a:pt x="2694" y="6645"/>
                      <a:pt x="2182" y="5555"/>
                    </a:cubicBezTo>
                    <a:lnTo>
                      <a:pt x="2148" y="5488"/>
                    </a:lnTo>
                    <a:cubicBezTo>
                      <a:pt x="2014" y="5198"/>
                      <a:pt x="1915" y="4921"/>
                      <a:pt x="1848" y="4653"/>
                    </a:cubicBezTo>
                    <a:cubicBezTo>
                      <a:pt x="1625" y="3751"/>
                      <a:pt x="1759" y="2984"/>
                      <a:pt x="2115" y="2360"/>
                    </a:cubicBezTo>
                    <a:cubicBezTo>
                      <a:pt x="2482" y="1737"/>
                      <a:pt x="3072" y="1258"/>
                      <a:pt x="3751" y="946"/>
                    </a:cubicBezTo>
                    <a:cubicBezTo>
                      <a:pt x="4018" y="835"/>
                      <a:pt x="4285" y="735"/>
                      <a:pt x="4564" y="668"/>
                    </a:cubicBezTo>
                    <a:cubicBezTo>
                      <a:pt x="5599" y="412"/>
                      <a:pt x="6879" y="412"/>
                      <a:pt x="7948" y="802"/>
                    </a:cubicBezTo>
                    <a:cubicBezTo>
                      <a:pt x="8794" y="1114"/>
                      <a:pt x="9517" y="1670"/>
                      <a:pt x="9851" y="2549"/>
                    </a:cubicBezTo>
                    <a:cubicBezTo>
                      <a:pt x="10218" y="3529"/>
                      <a:pt x="10129" y="4520"/>
                      <a:pt x="9762" y="5376"/>
                    </a:cubicBezTo>
                    <a:close/>
                    <a:moveTo>
                      <a:pt x="14137" y="5376"/>
                    </a:moveTo>
                    <a:cubicBezTo>
                      <a:pt x="13758" y="4520"/>
                      <a:pt x="13680" y="3529"/>
                      <a:pt x="14047" y="2549"/>
                    </a:cubicBezTo>
                    <a:cubicBezTo>
                      <a:pt x="14381" y="1670"/>
                      <a:pt x="15094" y="1114"/>
                      <a:pt x="15950" y="802"/>
                    </a:cubicBezTo>
                    <a:cubicBezTo>
                      <a:pt x="17019" y="412"/>
                      <a:pt x="18300" y="412"/>
                      <a:pt x="19324" y="668"/>
                    </a:cubicBezTo>
                    <a:cubicBezTo>
                      <a:pt x="19613" y="735"/>
                      <a:pt x="19880" y="835"/>
                      <a:pt x="20136" y="946"/>
                    </a:cubicBezTo>
                    <a:cubicBezTo>
                      <a:pt x="20826" y="1258"/>
                      <a:pt x="21416" y="1737"/>
                      <a:pt x="21783" y="2360"/>
                    </a:cubicBezTo>
                    <a:cubicBezTo>
                      <a:pt x="22139" y="2984"/>
                      <a:pt x="22273" y="3751"/>
                      <a:pt x="22050" y="4653"/>
                    </a:cubicBezTo>
                    <a:cubicBezTo>
                      <a:pt x="21984" y="4921"/>
                      <a:pt x="21884" y="5198"/>
                      <a:pt x="21750" y="5488"/>
                    </a:cubicBezTo>
                    <a:lnTo>
                      <a:pt x="21716" y="5555"/>
                    </a:lnTo>
                    <a:cubicBezTo>
                      <a:pt x="21204" y="6645"/>
                      <a:pt x="20414" y="7414"/>
                      <a:pt x="19468" y="7781"/>
                    </a:cubicBezTo>
                    <a:cubicBezTo>
                      <a:pt x="18522" y="8149"/>
                      <a:pt x="17431" y="8115"/>
                      <a:pt x="16307" y="7603"/>
                    </a:cubicBezTo>
                    <a:lnTo>
                      <a:pt x="16307" y="7603"/>
                    </a:lnTo>
                    <a:lnTo>
                      <a:pt x="16229" y="7570"/>
                    </a:lnTo>
                    <a:cubicBezTo>
                      <a:pt x="15339" y="7147"/>
                      <a:pt x="14548" y="6345"/>
                      <a:pt x="14137" y="5376"/>
                    </a:cubicBezTo>
                    <a:close/>
                  </a:path>
                </a:pathLst>
              </a:custGeom>
              <a:solidFill>
                <a:srgbClr val="1030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685;p36"/>
              <p:cNvSpPr/>
              <p:nvPr/>
            </p:nvSpPr>
            <p:spPr>
              <a:xfrm>
                <a:off x="5806350" y="4418400"/>
                <a:ext cx="6150" cy="8925"/>
              </a:xfrm>
              <a:custGeom>
                <a:avLst/>
                <a:gdLst/>
                <a:ahLst/>
                <a:cxnLst/>
                <a:rect l="l" t="t" r="r" b="b"/>
                <a:pathLst>
                  <a:path w="246" h="357" extrusionOk="0">
                    <a:moveTo>
                      <a:pt x="90" y="1"/>
                    </a:moveTo>
                    <a:cubicBezTo>
                      <a:pt x="68" y="124"/>
                      <a:pt x="35" y="246"/>
                      <a:pt x="1" y="357"/>
                    </a:cubicBezTo>
                    <a:cubicBezTo>
                      <a:pt x="79" y="246"/>
                      <a:pt x="157" y="124"/>
                      <a:pt x="246" y="1"/>
                    </a:cubicBezTo>
                    <a:close/>
                  </a:path>
                </a:pathLst>
              </a:custGeom>
              <a:solidFill>
                <a:srgbClr val="F7F4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686;p36"/>
              <p:cNvSpPr/>
              <p:nvPr/>
            </p:nvSpPr>
            <p:spPr>
              <a:xfrm>
                <a:off x="5814450" y="4344675"/>
                <a:ext cx="63450" cy="48150"/>
              </a:xfrm>
              <a:custGeom>
                <a:avLst/>
                <a:gdLst/>
                <a:ahLst/>
                <a:cxnLst/>
                <a:rect l="l" t="t" r="r" b="b"/>
                <a:pathLst>
                  <a:path w="2538" h="1926" extrusionOk="0">
                    <a:moveTo>
                      <a:pt x="1703" y="0"/>
                    </a:moveTo>
                    <a:cubicBezTo>
                      <a:pt x="1113" y="434"/>
                      <a:pt x="557" y="991"/>
                      <a:pt x="45" y="1614"/>
                    </a:cubicBezTo>
                    <a:lnTo>
                      <a:pt x="45" y="1626"/>
                    </a:lnTo>
                    <a:lnTo>
                      <a:pt x="45" y="1648"/>
                    </a:lnTo>
                    <a:cubicBezTo>
                      <a:pt x="45" y="1658"/>
                      <a:pt x="33" y="1670"/>
                      <a:pt x="33" y="1670"/>
                    </a:cubicBezTo>
                    <a:lnTo>
                      <a:pt x="33" y="1681"/>
                    </a:lnTo>
                    <a:lnTo>
                      <a:pt x="33" y="1703"/>
                    </a:lnTo>
                    <a:cubicBezTo>
                      <a:pt x="33" y="1715"/>
                      <a:pt x="22" y="1725"/>
                      <a:pt x="22" y="1725"/>
                    </a:cubicBezTo>
                    <a:lnTo>
                      <a:pt x="22" y="1737"/>
                    </a:lnTo>
                    <a:cubicBezTo>
                      <a:pt x="11" y="1781"/>
                      <a:pt x="11" y="1837"/>
                      <a:pt x="0" y="1881"/>
                    </a:cubicBezTo>
                    <a:cubicBezTo>
                      <a:pt x="223" y="1893"/>
                      <a:pt x="445" y="1915"/>
                      <a:pt x="679" y="1926"/>
                    </a:cubicBezTo>
                    <a:cubicBezTo>
                      <a:pt x="1247" y="1225"/>
                      <a:pt x="1870" y="590"/>
                      <a:pt x="2538" y="89"/>
                    </a:cubicBezTo>
                    <a:cubicBezTo>
                      <a:pt x="2271" y="45"/>
                      <a:pt x="1981" y="11"/>
                      <a:pt x="1703" y="0"/>
                    </a:cubicBezTo>
                    <a:close/>
                  </a:path>
                </a:pathLst>
              </a:custGeom>
              <a:solidFill>
                <a:srgbClr val="D4C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687;p36"/>
              <p:cNvSpPr/>
              <p:nvPr/>
            </p:nvSpPr>
            <p:spPr>
              <a:xfrm>
                <a:off x="5808575" y="4412575"/>
                <a:ext cx="7825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313" h="234" extrusionOk="0">
                    <a:moveTo>
                      <a:pt x="57" y="0"/>
                    </a:moveTo>
                    <a:cubicBezTo>
                      <a:pt x="35" y="78"/>
                      <a:pt x="23" y="156"/>
                      <a:pt x="1" y="234"/>
                    </a:cubicBezTo>
                    <a:lnTo>
                      <a:pt x="157" y="234"/>
                    </a:lnTo>
                    <a:cubicBezTo>
                      <a:pt x="201" y="156"/>
                      <a:pt x="257" y="78"/>
                      <a:pt x="313" y="0"/>
                    </a:cubicBezTo>
                    <a:close/>
                  </a:path>
                </a:pathLst>
              </a:custGeom>
              <a:solidFill>
                <a:srgbClr val="BFB0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688;p36"/>
              <p:cNvSpPr/>
              <p:nvPr/>
            </p:nvSpPr>
            <p:spPr>
              <a:xfrm>
                <a:off x="5806350" y="4412575"/>
                <a:ext cx="3650" cy="14750"/>
              </a:xfrm>
              <a:custGeom>
                <a:avLst/>
                <a:gdLst/>
                <a:ahLst/>
                <a:cxnLst/>
                <a:rect l="l" t="t" r="r" b="b"/>
                <a:pathLst>
                  <a:path w="146" h="590" extrusionOk="0">
                    <a:moveTo>
                      <a:pt x="146" y="0"/>
                    </a:moveTo>
                    <a:lnTo>
                      <a:pt x="146" y="0"/>
                    </a:lnTo>
                    <a:cubicBezTo>
                      <a:pt x="124" y="78"/>
                      <a:pt x="112" y="156"/>
                      <a:pt x="90" y="234"/>
                    </a:cubicBezTo>
                    <a:cubicBezTo>
                      <a:pt x="84" y="266"/>
                      <a:pt x="77" y="299"/>
                      <a:pt x="70" y="331"/>
                    </a:cubicBezTo>
                    <a:lnTo>
                      <a:pt x="70" y="331"/>
                    </a:lnTo>
                    <a:cubicBezTo>
                      <a:pt x="97" y="222"/>
                      <a:pt x="121" y="111"/>
                      <a:pt x="146" y="0"/>
                    </a:cubicBezTo>
                    <a:close/>
                    <a:moveTo>
                      <a:pt x="70" y="331"/>
                    </a:moveTo>
                    <a:cubicBezTo>
                      <a:pt x="49" y="419"/>
                      <a:pt x="26" y="506"/>
                      <a:pt x="1" y="590"/>
                    </a:cubicBezTo>
                    <a:cubicBezTo>
                      <a:pt x="26" y="508"/>
                      <a:pt x="50" y="420"/>
                      <a:pt x="70" y="331"/>
                    </a:cubicBezTo>
                    <a:close/>
                  </a:path>
                </a:pathLst>
              </a:custGeom>
              <a:solidFill>
                <a:srgbClr val="A37A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689;p36"/>
              <p:cNvSpPr/>
              <p:nvPr/>
            </p:nvSpPr>
            <p:spPr>
              <a:xfrm>
                <a:off x="5815000" y="4385000"/>
                <a:ext cx="575" cy="3100"/>
              </a:xfrm>
              <a:custGeom>
                <a:avLst/>
                <a:gdLst/>
                <a:ahLst/>
                <a:cxnLst/>
                <a:rect l="l" t="t" r="r" b="b"/>
                <a:pathLst>
                  <a:path w="23" h="124" extrusionOk="0">
                    <a:moveTo>
                      <a:pt x="0" y="112"/>
                    </a:moveTo>
                    <a:lnTo>
                      <a:pt x="0" y="124"/>
                    </a:lnTo>
                    <a:lnTo>
                      <a:pt x="0" y="112"/>
                    </a:lnTo>
                    <a:close/>
                    <a:moveTo>
                      <a:pt x="11" y="90"/>
                    </a:moveTo>
                    <a:lnTo>
                      <a:pt x="11" y="90"/>
                    </a:lnTo>
                    <a:lnTo>
                      <a:pt x="11" y="90"/>
                    </a:lnTo>
                    <a:close/>
                    <a:moveTo>
                      <a:pt x="11" y="57"/>
                    </a:moveTo>
                    <a:lnTo>
                      <a:pt x="11" y="68"/>
                    </a:lnTo>
                    <a:lnTo>
                      <a:pt x="11" y="57"/>
                    </a:lnTo>
                    <a:close/>
                    <a:moveTo>
                      <a:pt x="23" y="35"/>
                    </a:moveTo>
                    <a:lnTo>
                      <a:pt x="23" y="35"/>
                    </a:lnTo>
                    <a:lnTo>
                      <a:pt x="23" y="35"/>
                    </a:lnTo>
                    <a:close/>
                    <a:moveTo>
                      <a:pt x="23" y="1"/>
                    </a:moveTo>
                    <a:lnTo>
                      <a:pt x="23" y="1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C5B6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690;p36"/>
              <p:cNvSpPr/>
              <p:nvPr/>
            </p:nvSpPr>
            <p:spPr>
              <a:xfrm>
                <a:off x="5758500" y="4385000"/>
                <a:ext cx="57075" cy="97175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3887" extrusionOk="0">
                    <a:moveTo>
                      <a:pt x="2283" y="1"/>
                    </a:moveTo>
                    <a:cubicBezTo>
                      <a:pt x="2216" y="90"/>
                      <a:pt x="2149" y="179"/>
                      <a:pt x="2082" y="257"/>
                    </a:cubicBezTo>
                    <a:cubicBezTo>
                      <a:pt x="2127" y="268"/>
                      <a:pt x="2182" y="268"/>
                      <a:pt x="2238" y="268"/>
                    </a:cubicBezTo>
                    <a:cubicBezTo>
                      <a:pt x="2249" y="224"/>
                      <a:pt x="2249" y="168"/>
                      <a:pt x="2260" y="124"/>
                    </a:cubicBezTo>
                    <a:lnTo>
                      <a:pt x="2260" y="112"/>
                    </a:lnTo>
                    <a:cubicBezTo>
                      <a:pt x="2260" y="112"/>
                      <a:pt x="2271" y="102"/>
                      <a:pt x="2271" y="90"/>
                    </a:cubicBezTo>
                    <a:lnTo>
                      <a:pt x="2271" y="68"/>
                    </a:lnTo>
                    <a:lnTo>
                      <a:pt x="2271" y="57"/>
                    </a:lnTo>
                    <a:cubicBezTo>
                      <a:pt x="2271" y="57"/>
                      <a:pt x="2283" y="45"/>
                      <a:pt x="2283" y="35"/>
                    </a:cubicBezTo>
                    <a:lnTo>
                      <a:pt x="2283" y="13"/>
                    </a:lnTo>
                    <a:lnTo>
                      <a:pt x="2283" y="1"/>
                    </a:lnTo>
                    <a:close/>
                    <a:moveTo>
                      <a:pt x="1481" y="1081"/>
                    </a:moveTo>
                    <a:cubicBezTo>
                      <a:pt x="891" y="1982"/>
                      <a:pt x="379" y="2929"/>
                      <a:pt x="0" y="3786"/>
                    </a:cubicBezTo>
                    <a:cubicBezTo>
                      <a:pt x="23" y="3819"/>
                      <a:pt x="45" y="3852"/>
                      <a:pt x="56" y="3886"/>
                    </a:cubicBezTo>
                    <a:cubicBezTo>
                      <a:pt x="457" y="3485"/>
                      <a:pt x="891" y="3040"/>
                      <a:pt x="1358" y="2639"/>
                    </a:cubicBezTo>
                    <a:cubicBezTo>
                      <a:pt x="1536" y="2328"/>
                      <a:pt x="1714" y="2005"/>
                      <a:pt x="1915" y="1693"/>
                    </a:cubicBezTo>
                    <a:cubicBezTo>
                      <a:pt x="1971" y="1504"/>
                      <a:pt x="2015" y="1304"/>
                      <a:pt x="2060" y="1103"/>
                    </a:cubicBezTo>
                    <a:cubicBezTo>
                      <a:pt x="1860" y="1092"/>
                      <a:pt x="1670" y="1092"/>
                      <a:pt x="1481" y="1081"/>
                    </a:cubicBezTo>
                    <a:close/>
                  </a:path>
                </a:pathLst>
              </a:custGeom>
              <a:solidFill>
                <a:srgbClr val="9A74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691;p36"/>
              <p:cNvSpPr/>
              <p:nvPr/>
            </p:nvSpPr>
            <p:spPr>
              <a:xfrm>
                <a:off x="5759900" y="4450975"/>
                <a:ext cx="32575" cy="45925"/>
              </a:xfrm>
              <a:custGeom>
                <a:avLst/>
                <a:gdLst/>
                <a:ahLst/>
                <a:cxnLst/>
                <a:rect l="l" t="t" r="r" b="b"/>
                <a:pathLst>
                  <a:path w="1303" h="1837" extrusionOk="0">
                    <a:moveTo>
                      <a:pt x="1302" y="0"/>
                    </a:moveTo>
                    <a:lnTo>
                      <a:pt x="1302" y="0"/>
                    </a:lnTo>
                    <a:cubicBezTo>
                      <a:pt x="835" y="401"/>
                      <a:pt x="401" y="846"/>
                      <a:pt x="0" y="1247"/>
                    </a:cubicBezTo>
                    <a:cubicBezTo>
                      <a:pt x="134" y="1458"/>
                      <a:pt x="268" y="1659"/>
                      <a:pt x="412" y="1837"/>
                    </a:cubicBezTo>
                    <a:cubicBezTo>
                      <a:pt x="646" y="1247"/>
                      <a:pt x="946" y="624"/>
                      <a:pt x="1302" y="0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692;p36"/>
              <p:cNvSpPr/>
              <p:nvPr/>
            </p:nvSpPr>
            <p:spPr>
              <a:xfrm>
                <a:off x="5795525" y="4391425"/>
                <a:ext cx="35900" cy="21175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847" extrusionOk="0">
                    <a:moveTo>
                      <a:pt x="601" y="0"/>
                    </a:moveTo>
                    <a:cubicBezTo>
                      <a:pt x="389" y="268"/>
                      <a:pt x="189" y="545"/>
                      <a:pt x="0" y="824"/>
                    </a:cubicBezTo>
                    <a:cubicBezTo>
                      <a:pt x="189" y="835"/>
                      <a:pt x="379" y="835"/>
                      <a:pt x="579" y="846"/>
                    </a:cubicBezTo>
                    <a:lnTo>
                      <a:pt x="835" y="846"/>
                    </a:lnTo>
                    <a:cubicBezTo>
                      <a:pt x="1024" y="579"/>
                      <a:pt x="1225" y="312"/>
                      <a:pt x="1436" y="56"/>
                    </a:cubicBezTo>
                    <a:cubicBezTo>
                      <a:pt x="1202" y="45"/>
                      <a:pt x="980" y="23"/>
                      <a:pt x="757" y="11"/>
                    </a:cubicBezTo>
                    <a:cubicBezTo>
                      <a:pt x="701" y="11"/>
                      <a:pt x="646" y="11"/>
                      <a:pt x="601" y="0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693;p36"/>
              <p:cNvSpPr/>
              <p:nvPr/>
            </p:nvSpPr>
            <p:spPr>
              <a:xfrm>
                <a:off x="5821375" y="4346350"/>
                <a:ext cx="6450" cy="6150"/>
              </a:xfrm>
              <a:custGeom>
                <a:avLst/>
                <a:gdLst/>
                <a:ahLst/>
                <a:cxnLst/>
                <a:rect l="l" t="t" r="r" b="b"/>
                <a:pathLst>
                  <a:path w="258" h="246" extrusionOk="0">
                    <a:moveTo>
                      <a:pt x="257" y="0"/>
                    </a:moveTo>
                    <a:cubicBezTo>
                      <a:pt x="179" y="11"/>
                      <a:pt x="102" y="22"/>
                      <a:pt x="35" y="45"/>
                    </a:cubicBezTo>
                    <a:lnTo>
                      <a:pt x="1" y="245"/>
                    </a:lnTo>
                    <a:cubicBezTo>
                      <a:pt x="79" y="167"/>
                      <a:pt x="168" y="78"/>
                      <a:pt x="257" y="0"/>
                    </a:cubicBezTo>
                    <a:close/>
                  </a:path>
                </a:pathLst>
              </a:custGeom>
              <a:solidFill>
                <a:srgbClr val="D4C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694;p36"/>
              <p:cNvSpPr/>
              <p:nvPr/>
            </p:nvSpPr>
            <p:spPr>
              <a:xfrm>
                <a:off x="5743475" y="4348825"/>
                <a:ext cx="71550" cy="106325"/>
              </a:xfrm>
              <a:custGeom>
                <a:avLst/>
                <a:gdLst/>
                <a:ahLst/>
                <a:cxnLst/>
                <a:rect l="l" t="t" r="r" b="b"/>
                <a:pathLst>
                  <a:path w="2862" h="4253" extrusionOk="0">
                    <a:moveTo>
                      <a:pt x="2850" y="1"/>
                    </a:moveTo>
                    <a:cubicBezTo>
                      <a:pt x="2839" y="12"/>
                      <a:pt x="2827" y="12"/>
                      <a:pt x="2817" y="12"/>
                    </a:cubicBezTo>
                    <a:cubicBezTo>
                      <a:pt x="2538" y="79"/>
                      <a:pt x="2271" y="179"/>
                      <a:pt x="2004" y="290"/>
                    </a:cubicBezTo>
                    <a:cubicBezTo>
                      <a:pt x="1370" y="580"/>
                      <a:pt x="813" y="1014"/>
                      <a:pt x="445" y="1582"/>
                    </a:cubicBezTo>
                    <a:cubicBezTo>
                      <a:pt x="858" y="1604"/>
                      <a:pt x="1325" y="1626"/>
                      <a:pt x="1837" y="1660"/>
                    </a:cubicBezTo>
                    <a:cubicBezTo>
                      <a:pt x="2093" y="1314"/>
                      <a:pt x="2360" y="970"/>
                      <a:pt x="2639" y="658"/>
                    </a:cubicBezTo>
                    <a:cubicBezTo>
                      <a:pt x="2716" y="446"/>
                      <a:pt x="2795" y="224"/>
                      <a:pt x="2861" y="1"/>
                    </a:cubicBezTo>
                    <a:close/>
                    <a:moveTo>
                      <a:pt x="67" y="2494"/>
                    </a:moveTo>
                    <a:cubicBezTo>
                      <a:pt x="22" y="2662"/>
                      <a:pt x="0" y="2840"/>
                      <a:pt x="0" y="3029"/>
                    </a:cubicBezTo>
                    <a:lnTo>
                      <a:pt x="0" y="3140"/>
                    </a:lnTo>
                    <a:cubicBezTo>
                      <a:pt x="0" y="3407"/>
                      <a:pt x="34" y="3696"/>
                      <a:pt x="101" y="3997"/>
                    </a:cubicBezTo>
                    <a:cubicBezTo>
                      <a:pt x="123" y="4075"/>
                      <a:pt x="145" y="4164"/>
                      <a:pt x="178" y="4253"/>
                    </a:cubicBezTo>
                    <a:cubicBezTo>
                      <a:pt x="234" y="4220"/>
                      <a:pt x="290" y="4176"/>
                      <a:pt x="334" y="4142"/>
                    </a:cubicBezTo>
                    <a:cubicBezTo>
                      <a:pt x="613" y="3607"/>
                      <a:pt x="913" y="3051"/>
                      <a:pt x="1258" y="2517"/>
                    </a:cubicBezTo>
                    <a:cubicBezTo>
                      <a:pt x="813" y="2506"/>
                      <a:pt x="412" y="2494"/>
                      <a:pt x="67" y="2494"/>
                    </a:cubicBezTo>
                    <a:close/>
                  </a:path>
                </a:pathLst>
              </a:custGeom>
              <a:solidFill>
                <a:srgbClr val="A37A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695;p36"/>
              <p:cNvSpPr/>
              <p:nvPr/>
            </p:nvSpPr>
            <p:spPr>
              <a:xfrm>
                <a:off x="5821375" y="4347450"/>
                <a:ext cx="875" cy="5050"/>
              </a:xfrm>
              <a:custGeom>
                <a:avLst/>
                <a:gdLst/>
                <a:ahLst/>
                <a:cxnLst/>
                <a:rect l="l" t="t" r="r" b="b"/>
                <a:pathLst>
                  <a:path w="35" h="202" extrusionOk="0">
                    <a:moveTo>
                      <a:pt x="35" y="1"/>
                    </a:moveTo>
                    <a:lnTo>
                      <a:pt x="35" y="1"/>
                    </a:lnTo>
                    <a:lnTo>
                      <a:pt x="1" y="201"/>
                    </a:lnTo>
                    <a:lnTo>
                      <a:pt x="1" y="201"/>
                    </a:lnTo>
                    <a:close/>
                  </a:path>
                </a:pathLst>
              </a:custGeom>
              <a:solidFill>
                <a:srgbClr val="C5B6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696;p36"/>
              <p:cNvSpPr/>
              <p:nvPr/>
            </p:nvSpPr>
            <p:spPr>
              <a:xfrm>
                <a:off x="5747925" y="4347450"/>
                <a:ext cx="74325" cy="111050"/>
              </a:xfrm>
              <a:custGeom>
                <a:avLst/>
                <a:gdLst/>
                <a:ahLst/>
                <a:cxnLst/>
                <a:rect l="l" t="t" r="r" b="b"/>
                <a:pathLst>
                  <a:path w="2973" h="4442" extrusionOk="0">
                    <a:moveTo>
                      <a:pt x="2973" y="1"/>
                    </a:moveTo>
                    <a:cubicBezTo>
                      <a:pt x="2872" y="11"/>
                      <a:pt x="2783" y="34"/>
                      <a:pt x="2683" y="56"/>
                    </a:cubicBezTo>
                    <a:cubicBezTo>
                      <a:pt x="2617" y="279"/>
                      <a:pt x="2538" y="501"/>
                      <a:pt x="2461" y="713"/>
                    </a:cubicBezTo>
                    <a:cubicBezTo>
                      <a:pt x="2617" y="535"/>
                      <a:pt x="2772" y="368"/>
                      <a:pt x="2939" y="201"/>
                    </a:cubicBezTo>
                    <a:lnTo>
                      <a:pt x="2973" y="1"/>
                    </a:lnTo>
                    <a:close/>
                    <a:moveTo>
                      <a:pt x="156" y="4197"/>
                    </a:moveTo>
                    <a:lnTo>
                      <a:pt x="156" y="4197"/>
                    </a:lnTo>
                    <a:cubicBezTo>
                      <a:pt x="112" y="4231"/>
                      <a:pt x="56" y="4275"/>
                      <a:pt x="0" y="4308"/>
                    </a:cubicBezTo>
                    <a:cubicBezTo>
                      <a:pt x="12" y="4353"/>
                      <a:pt x="23" y="4397"/>
                      <a:pt x="45" y="4442"/>
                    </a:cubicBezTo>
                    <a:cubicBezTo>
                      <a:pt x="79" y="4353"/>
                      <a:pt x="123" y="4275"/>
                      <a:pt x="156" y="4197"/>
                    </a:cubicBezTo>
                    <a:close/>
                  </a:path>
                </a:pathLst>
              </a:custGeom>
              <a:solidFill>
                <a:srgbClr val="9A74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697;p36"/>
              <p:cNvSpPr/>
              <p:nvPr/>
            </p:nvSpPr>
            <p:spPr>
              <a:xfrm>
                <a:off x="5745125" y="4388350"/>
                <a:ext cx="44300" cy="23400"/>
              </a:xfrm>
              <a:custGeom>
                <a:avLst/>
                <a:gdLst/>
                <a:ahLst/>
                <a:cxnLst/>
                <a:rect l="l" t="t" r="r" b="b"/>
                <a:pathLst>
                  <a:path w="1772" h="936" extrusionOk="0">
                    <a:moveTo>
                      <a:pt x="379" y="1"/>
                    </a:moveTo>
                    <a:cubicBezTo>
                      <a:pt x="357" y="45"/>
                      <a:pt x="335" y="79"/>
                      <a:pt x="302" y="123"/>
                    </a:cubicBezTo>
                    <a:lnTo>
                      <a:pt x="302" y="134"/>
                    </a:lnTo>
                    <a:cubicBezTo>
                      <a:pt x="168" y="368"/>
                      <a:pt x="68" y="624"/>
                      <a:pt x="1" y="913"/>
                    </a:cubicBezTo>
                    <a:cubicBezTo>
                      <a:pt x="346" y="913"/>
                      <a:pt x="747" y="925"/>
                      <a:pt x="1192" y="936"/>
                    </a:cubicBezTo>
                    <a:cubicBezTo>
                      <a:pt x="1371" y="646"/>
                      <a:pt x="1571" y="357"/>
                      <a:pt x="1771" y="79"/>
                    </a:cubicBezTo>
                    <a:cubicBezTo>
                      <a:pt x="1259" y="45"/>
                      <a:pt x="792" y="23"/>
                      <a:pt x="379" y="1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698;p36"/>
              <p:cNvSpPr/>
              <p:nvPr/>
            </p:nvSpPr>
            <p:spPr>
              <a:xfrm>
                <a:off x="5752650" y="4346350"/>
                <a:ext cx="75175" cy="45100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1804" extrusionOk="0">
                    <a:moveTo>
                      <a:pt x="3006" y="0"/>
                    </a:moveTo>
                    <a:lnTo>
                      <a:pt x="3006" y="0"/>
                    </a:lnTo>
                    <a:cubicBezTo>
                      <a:pt x="2937" y="10"/>
                      <a:pt x="2869" y="20"/>
                      <a:pt x="2807" y="37"/>
                    </a:cubicBezTo>
                    <a:lnTo>
                      <a:pt x="2807" y="37"/>
                    </a:lnTo>
                    <a:cubicBezTo>
                      <a:pt x="2873" y="25"/>
                      <a:pt x="2940" y="12"/>
                      <a:pt x="3006" y="0"/>
                    </a:cubicBezTo>
                    <a:close/>
                    <a:moveTo>
                      <a:pt x="2807" y="37"/>
                    </a:moveTo>
                    <a:lnTo>
                      <a:pt x="2807" y="37"/>
                    </a:lnTo>
                    <a:cubicBezTo>
                      <a:pt x="2785" y="42"/>
                      <a:pt x="2763" y="46"/>
                      <a:pt x="2740" y="50"/>
                    </a:cubicBezTo>
                    <a:lnTo>
                      <a:pt x="2740" y="50"/>
                    </a:lnTo>
                    <a:cubicBezTo>
                      <a:pt x="2755" y="48"/>
                      <a:pt x="2769" y="46"/>
                      <a:pt x="2784" y="45"/>
                    </a:cubicBezTo>
                    <a:cubicBezTo>
                      <a:pt x="2791" y="42"/>
                      <a:pt x="2799" y="40"/>
                      <a:pt x="2807" y="37"/>
                    </a:cubicBezTo>
                    <a:close/>
                    <a:moveTo>
                      <a:pt x="2740" y="50"/>
                    </a:moveTo>
                    <a:cubicBezTo>
                      <a:pt x="2682" y="58"/>
                      <a:pt x="2627" y="70"/>
                      <a:pt x="2569" y="83"/>
                    </a:cubicBezTo>
                    <a:lnTo>
                      <a:pt x="2569" y="83"/>
                    </a:lnTo>
                    <a:cubicBezTo>
                      <a:pt x="2626" y="72"/>
                      <a:pt x="2683" y="61"/>
                      <a:pt x="2740" y="50"/>
                    </a:cubicBezTo>
                    <a:close/>
                    <a:moveTo>
                      <a:pt x="2569" y="83"/>
                    </a:moveTo>
                    <a:cubicBezTo>
                      <a:pt x="2540" y="89"/>
                      <a:pt x="2511" y="94"/>
                      <a:pt x="2483" y="100"/>
                    </a:cubicBezTo>
                    <a:lnTo>
                      <a:pt x="2494" y="100"/>
                    </a:lnTo>
                    <a:cubicBezTo>
                      <a:pt x="2520" y="94"/>
                      <a:pt x="2545" y="88"/>
                      <a:pt x="2569" y="83"/>
                    </a:cubicBezTo>
                    <a:close/>
                    <a:moveTo>
                      <a:pt x="1637" y="389"/>
                    </a:moveTo>
                    <a:cubicBezTo>
                      <a:pt x="1058" y="653"/>
                      <a:pt x="544" y="1038"/>
                      <a:pt x="179" y="1535"/>
                    </a:cubicBezTo>
                    <a:lnTo>
                      <a:pt x="179" y="1535"/>
                    </a:lnTo>
                    <a:cubicBezTo>
                      <a:pt x="546" y="1041"/>
                      <a:pt x="1059" y="655"/>
                      <a:pt x="1637" y="389"/>
                    </a:cubicBezTo>
                    <a:close/>
                    <a:moveTo>
                      <a:pt x="179" y="1535"/>
                    </a:moveTo>
                    <a:cubicBezTo>
                      <a:pt x="115" y="1621"/>
                      <a:pt x="56" y="1711"/>
                      <a:pt x="1" y="1803"/>
                    </a:cubicBezTo>
                    <a:cubicBezTo>
                      <a:pt x="34" y="1759"/>
                      <a:pt x="56" y="1725"/>
                      <a:pt x="78" y="1681"/>
                    </a:cubicBezTo>
                    <a:cubicBezTo>
                      <a:pt x="111" y="1631"/>
                      <a:pt x="144" y="1582"/>
                      <a:pt x="179" y="1535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699;p36"/>
              <p:cNvSpPr/>
              <p:nvPr/>
            </p:nvSpPr>
            <p:spPr>
              <a:xfrm>
                <a:off x="6097175" y="4345225"/>
                <a:ext cx="6817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727" h="2060" extrusionOk="0">
                    <a:moveTo>
                      <a:pt x="1826" y="1"/>
                    </a:moveTo>
                    <a:cubicBezTo>
                      <a:pt x="1302" y="446"/>
                      <a:pt x="812" y="980"/>
                      <a:pt x="356" y="1570"/>
                    </a:cubicBezTo>
                    <a:lnTo>
                      <a:pt x="1235" y="1570"/>
                    </a:lnTo>
                    <a:cubicBezTo>
                      <a:pt x="1692" y="991"/>
                      <a:pt x="2204" y="468"/>
                      <a:pt x="2727" y="23"/>
                    </a:cubicBezTo>
                    <a:cubicBezTo>
                      <a:pt x="2627" y="11"/>
                      <a:pt x="2516" y="1"/>
                      <a:pt x="2405" y="1"/>
                    </a:cubicBezTo>
                    <a:close/>
                    <a:moveTo>
                      <a:pt x="334" y="1614"/>
                    </a:moveTo>
                    <a:cubicBezTo>
                      <a:pt x="256" y="1703"/>
                      <a:pt x="189" y="1792"/>
                      <a:pt x="122" y="1881"/>
                    </a:cubicBezTo>
                    <a:lnTo>
                      <a:pt x="980" y="1881"/>
                    </a:lnTo>
                    <a:cubicBezTo>
                      <a:pt x="1057" y="1792"/>
                      <a:pt x="1124" y="1703"/>
                      <a:pt x="1202" y="1614"/>
                    </a:cubicBezTo>
                    <a:close/>
                    <a:moveTo>
                      <a:pt x="100" y="1926"/>
                    </a:moveTo>
                    <a:lnTo>
                      <a:pt x="0" y="2059"/>
                    </a:lnTo>
                    <a:cubicBezTo>
                      <a:pt x="300" y="2049"/>
                      <a:pt x="590" y="2027"/>
                      <a:pt x="891" y="2015"/>
                    </a:cubicBezTo>
                    <a:cubicBezTo>
                      <a:pt x="913" y="1982"/>
                      <a:pt x="935" y="1948"/>
                      <a:pt x="958" y="1926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700;p36"/>
              <p:cNvSpPr/>
              <p:nvPr/>
            </p:nvSpPr>
            <p:spPr>
              <a:xfrm>
                <a:off x="6142800" y="4344675"/>
                <a:ext cx="14500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580" h="23" extrusionOk="0">
                    <a:moveTo>
                      <a:pt x="23" y="0"/>
                    </a:moveTo>
                    <a:cubicBezTo>
                      <a:pt x="23" y="11"/>
                      <a:pt x="11" y="11"/>
                      <a:pt x="1" y="23"/>
                    </a:cubicBezTo>
                    <a:lnTo>
                      <a:pt x="580" y="23"/>
                    </a:lnTo>
                    <a:cubicBezTo>
                      <a:pt x="424" y="11"/>
                      <a:pt x="279" y="0"/>
                      <a:pt x="123" y="0"/>
                    </a:cubicBezTo>
                    <a:close/>
                  </a:path>
                </a:pathLst>
              </a:custGeom>
              <a:solidFill>
                <a:srgbClr val="E6E3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701;p36"/>
              <p:cNvSpPr/>
              <p:nvPr/>
            </p:nvSpPr>
            <p:spPr>
              <a:xfrm>
                <a:off x="6099650" y="4392250"/>
                <a:ext cx="22025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881" h="45" extrusionOk="0">
                    <a:moveTo>
                      <a:pt x="23" y="0"/>
                    </a:moveTo>
                    <a:cubicBezTo>
                      <a:pt x="13" y="23"/>
                      <a:pt x="1" y="34"/>
                      <a:pt x="1" y="45"/>
                    </a:cubicBezTo>
                    <a:lnTo>
                      <a:pt x="859" y="45"/>
                    </a:lnTo>
                    <a:cubicBezTo>
                      <a:pt x="869" y="34"/>
                      <a:pt x="881" y="23"/>
                      <a:pt x="881" y="0"/>
                    </a:cubicBezTo>
                    <a:close/>
                  </a:path>
                </a:pathLst>
              </a:custGeom>
              <a:solidFill>
                <a:srgbClr val="E6E3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702;p36"/>
              <p:cNvSpPr/>
              <p:nvPr/>
            </p:nvSpPr>
            <p:spPr>
              <a:xfrm>
                <a:off x="6105525" y="4384450"/>
                <a:ext cx="22550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902" h="46" extrusionOk="0">
                    <a:moveTo>
                      <a:pt x="22" y="1"/>
                    </a:moveTo>
                    <a:cubicBezTo>
                      <a:pt x="11" y="12"/>
                      <a:pt x="11" y="23"/>
                      <a:pt x="0" y="45"/>
                    </a:cubicBezTo>
                    <a:lnTo>
                      <a:pt x="868" y="45"/>
                    </a:lnTo>
                    <a:cubicBezTo>
                      <a:pt x="879" y="23"/>
                      <a:pt x="891" y="12"/>
                      <a:pt x="901" y="1"/>
                    </a:cubicBezTo>
                    <a:close/>
                  </a:path>
                </a:pathLst>
              </a:custGeom>
              <a:solidFill>
                <a:srgbClr val="E6E3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703;p36"/>
              <p:cNvSpPr/>
              <p:nvPr/>
            </p:nvSpPr>
            <p:spPr>
              <a:xfrm>
                <a:off x="6089650" y="4395575"/>
                <a:ext cx="298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525" extrusionOk="0">
                    <a:moveTo>
                      <a:pt x="1192" y="1"/>
                    </a:moveTo>
                    <a:cubicBezTo>
                      <a:pt x="891" y="13"/>
                      <a:pt x="601" y="35"/>
                      <a:pt x="301" y="45"/>
                    </a:cubicBezTo>
                    <a:lnTo>
                      <a:pt x="0" y="480"/>
                    </a:lnTo>
                    <a:cubicBezTo>
                      <a:pt x="312" y="502"/>
                      <a:pt x="579" y="513"/>
                      <a:pt x="813" y="525"/>
                    </a:cubicBezTo>
                    <a:cubicBezTo>
                      <a:pt x="935" y="346"/>
                      <a:pt x="1058" y="168"/>
                      <a:pt x="1192" y="1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704;p36"/>
              <p:cNvSpPr/>
              <p:nvPr/>
            </p:nvSpPr>
            <p:spPr>
              <a:xfrm>
                <a:off x="6082150" y="4407575"/>
                <a:ext cx="2785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523" extrusionOk="0">
                    <a:moveTo>
                      <a:pt x="300" y="0"/>
                    </a:moveTo>
                    <a:cubicBezTo>
                      <a:pt x="201" y="167"/>
                      <a:pt x="89" y="322"/>
                      <a:pt x="0" y="490"/>
                    </a:cubicBezTo>
                    <a:cubicBezTo>
                      <a:pt x="290" y="500"/>
                      <a:pt x="567" y="512"/>
                      <a:pt x="802" y="523"/>
                    </a:cubicBezTo>
                    <a:cubicBezTo>
                      <a:pt x="901" y="367"/>
                      <a:pt x="1002" y="200"/>
                      <a:pt x="1113" y="45"/>
                    </a:cubicBezTo>
                    <a:cubicBezTo>
                      <a:pt x="879" y="33"/>
                      <a:pt x="612" y="22"/>
                      <a:pt x="300" y="0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705;p36"/>
              <p:cNvSpPr/>
              <p:nvPr/>
            </p:nvSpPr>
            <p:spPr>
              <a:xfrm>
                <a:off x="6049850" y="4348000"/>
                <a:ext cx="646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2060" extrusionOk="0">
                    <a:moveTo>
                      <a:pt x="2583" y="1"/>
                    </a:moveTo>
                    <a:lnTo>
                      <a:pt x="2583" y="1"/>
                    </a:lnTo>
                    <a:cubicBezTo>
                      <a:pt x="2394" y="34"/>
                      <a:pt x="2205" y="90"/>
                      <a:pt x="2015" y="157"/>
                    </a:cubicBezTo>
                    <a:lnTo>
                      <a:pt x="1993" y="157"/>
                    </a:lnTo>
                    <a:cubicBezTo>
                      <a:pt x="1993" y="167"/>
                      <a:pt x="1982" y="167"/>
                      <a:pt x="1982" y="167"/>
                    </a:cubicBezTo>
                    <a:cubicBezTo>
                      <a:pt x="1971" y="167"/>
                      <a:pt x="1960" y="179"/>
                      <a:pt x="1948" y="179"/>
                    </a:cubicBezTo>
                    <a:cubicBezTo>
                      <a:pt x="1258" y="424"/>
                      <a:pt x="657" y="847"/>
                      <a:pt x="279" y="1459"/>
                    </a:cubicBezTo>
                    <a:lnTo>
                      <a:pt x="1381" y="1459"/>
                    </a:lnTo>
                    <a:cubicBezTo>
                      <a:pt x="1748" y="936"/>
                      <a:pt x="2160" y="446"/>
                      <a:pt x="2583" y="1"/>
                    </a:cubicBezTo>
                    <a:close/>
                    <a:moveTo>
                      <a:pt x="257" y="1503"/>
                    </a:moveTo>
                    <a:cubicBezTo>
                      <a:pt x="201" y="1592"/>
                      <a:pt x="157" y="1681"/>
                      <a:pt x="112" y="1770"/>
                    </a:cubicBezTo>
                    <a:lnTo>
                      <a:pt x="1159" y="1770"/>
                    </a:lnTo>
                    <a:cubicBezTo>
                      <a:pt x="1225" y="1681"/>
                      <a:pt x="1281" y="1592"/>
                      <a:pt x="1347" y="1503"/>
                    </a:cubicBezTo>
                    <a:close/>
                    <a:moveTo>
                      <a:pt x="90" y="1815"/>
                    </a:moveTo>
                    <a:cubicBezTo>
                      <a:pt x="78" y="1849"/>
                      <a:pt x="68" y="1882"/>
                      <a:pt x="45" y="1926"/>
                    </a:cubicBezTo>
                    <a:lnTo>
                      <a:pt x="45" y="1938"/>
                    </a:lnTo>
                    <a:cubicBezTo>
                      <a:pt x="34" y="1971"/>
                      <a:pt x="12" y="2015"/>
                      <a:pt x="1" y="2060"/>
                    </a:cubicBezTo>
                    <a:cubicBezTo>
                      <a:pt x="335" y="2038"/>
                      <a:pt x="669" y="2027"/>
                      <a:pt x="1003" y="2005"/>
                    </a:cubicBezTo>
                    <a:cubicBezTo>
                      <a:pt x="1047" y="1938"/>
                      <a:pt x="1092" y="1882"/>
                      <a:pt x="1125" y="1815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706;p36"/>
              <p:cNvSpPr/>
              <p:nvPr/>
            </p:nvSpPr>
            <p:spPr>
              <a:xfrm>
                <a:off x="6052100" y="4392250"/>
                <a:ext cx="26725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1069" h="45" extrusionOk="0">
                    <a:moveTo>
                      <a:pt x="22" y="0"/>
                    </a:moveTo>
                    <a:cubicBezTo>
                      <a:pt x="11" y="23"/>
                      <a:pt x="11" y="34"/>
                      <a:pt x="0" y="45"/>
                    </a:cubicBezTo>
                    <a:lnTo>
                      <a:pt x="1035" y="45"/>
                    </a:lnTo>
                    <a:cubicBezTo>
                      <a:pt x="1046" y="34"/>
                      <a:pt x="1057" y="23"/>
                      <a:pt x="1069" y="0"/>
                    </a:cubicBezTo>
                    <a:close/>
                  </a:path>
                </a:pathLst>
              </a:custGeom>
              <a:solidFill>
                <a:srgbClr val="E6E3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707;p36"/>
              <p:cNvSpPr/>
              <p:nvPr/>
            </p:nvSpPr>
            <p:spPr>
              <a:xfrm>
                <a:off x="6056250" y="4384450"/>
                <a:ext cx="28150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46" extrusionOk="0">
                    <a:moveTo>
                      <a:pt x="23" y="1"/>
                    </a:moveTo>
                    <a:cubicBezTo>
                      <a:pt x="12" y="12"/>
                      <a:pt x="1" y="23"/>
                      <a:pt x="1" y="45"/>
                    </a:cubicBezTo>
                    <a:lnTo>
                      <a:pt x="1091" y="45"/>
                    </a:lnTo>
                    <a:cubicBezTo>
                      <a:pt x="1103" y="23"/>
                      <a:pt x="1114" y="12"/>
                      <a:pt x="1125" y="1"/>
                    </a:cubicBezTo>
                    <a:close/>
                  </a:path>
                </a:pathLst>
              </a:custGeom>
              <a:solidFill>
                <a:srgbClr val="E6E3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708;p36"/>
              <p:cNvSpPr/>
              <p:nvPr/>
            </p:nvSpPr>
            <p:spPr>
              <a:xfrm>
                <a:off x="6048200" y="4398100"/>
                <a:ext cx="267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1069" h="335" extrusionOk="0">
                    <a:moveTo>
                      <a:pt x="1069" y="1"/>
                    </a:moveTo>
                    <a:cubicBezTo>
                      <a:pt x="735" y="23"/>
                      <a:pt x="401" y="34"/>
                      <a:pt x="67" y="56"/>
                    </a:cubicBezTo>
                    <a:cubicBezTo>
                      <a:pt x="45" y="134"/>
                      <a:pt x="11" y="212"/>
                      <a:pt x="0" y="290"/>
                    </a:cubicBezTo>
                    <a:cubicBezTo>
                      <a:pt x="300" y="312"/>
                      <a:pt x="579" y="323"/>
                      <a:pt x="857" y="334"/>
                    </a:cubicBezTo>
                    <a:cubicBezTo>
                      <a:pt x="924" y="223"/>
                      <a:pt x="990" y="112"/>
                      <a:pt x="1069" y="1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709;p36"/>
              <p:cNvSpPr/>
              <p:nvPr/>
            </p:nvSpPr>
            <p:spPr>
              <a:xfrm>
                <a:off x="6045675" y="4405325"/>
                <a:ext cx="23950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958" h="546" extrusionOk="0">
                    <a:moveTo>
                      <a:pt x="101" y="1"/>
                    </a:moveTo>
                    <a:cubicBezTo>
                      <a:pt x="79" y="68"/>
                      <a:pt x="57" y="145"/>
                      <a:pt x="45" y="212"/>
                    </a:cubicBezTo>
                    <a:lnTo>
                      <a:pt x="45" y="224"/>
                    </a:lnTo>
                    <a:lnTo>
                      <a:pt x="45" y="234"/>
                    </a:lnTo>
                    <a:cubicBezTo>
                      <a:pt x="45" y="246"/>
                      <a:pt x="45" y="246"/>
                      <a:pt x="34" y="246"/>
                    </a:cubicBezTo>
                    <a:lnTo>
                      <a:pt x="34" y="257"/>
                    </a:lnTo>
                    <a:lnTo>
                      <a:pt x="34" y="268"/>
                    </a:lnTo>
                    <a:lnTo>
                      <a:pt x="34" y="279"/>
                    </a:lnTo>
                    <a:lnTo>
                      <a:pt x="34" y="301"/>
                    </a:lnTo>
                    <a:cubicBezTo>
                      <a:pt x="12" y="379"/>
                      <a:pt x="1" y="457"/>
                      <a:pt x="1" y="535"/>
                    </a:cubicBezTo>
                    <a:cubicBezTo>
                      <a:pt x="223" y="535"/>
                      <a:pt x="446" y="546"/>
                      <a:pt x="646" y="546"/>
                    </a:cubicBezTo>
                    <a:cubicBezTo>
                      <a:pt x="747" y="379"/>
                      <a:pt x="847" y="212"/>
                      <a:pt x="958" y="45"/>
                    </a:cubicBezTo>
                    <a:cubicBezTo>
                      <a:pt x="680" y="34"/>
                      <a:pt x="401" y="23"/>
                      <a:pt x="101" y="1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710;p36"/>
              <p:cNvSpPr/>
              <p:nvPr/>
            </p:nvSpPr>
            <p:spPr>
              <a:xfrm>
                <a:off x="6045125" y="4352475"/>
                <a:ext cx="53450" cy="76250"/>
              </a:xfrm>
              <a:custGeom>
                <a:avLst/>
                <a:gdLst/>
                <a:ahLst/>
                <a:cxnLst/>
                <a:rect l="l" t="t" r="r" b="b"/>
                <a:pathLst>
                  <a:path w="2138" h="3050" extrusionOk="0">
                    <a:moveTo>
                      <a:pt x="2137" y="0"/>
                    </a:moveTo>
                    <a:cubicBezTo>
                      <a:pt x="1781" y="127"/>
                      <a:pt x="1448" y="301"/>
                      <a:pt x="1158" y="524"/>
                    </a:cubicBezTo>
                    <a:lnTo>
                      <a:pt x="1158" y="524"/>
                    </a:lnTo>
                    <a:cubicBezTo>
                      <a:pt x="1448" y="303"/>
                      <a:pt x="1780" y="130"/>
                      <a:pt x="2137" y="0"/>
                    </a:cubicBezTo>
                    <a:close/>
                    <a:moveTo>
                      <a:pt x="1158" y="524"/>
                    </a:moveTo>
                    <a:lnTo>
                      <a:pt x="1158" y="524"/>
                    </a:lnTo>
                    <a:cubicBezTo>
                      <a:pt x="881" y="734"/>
                      <a:pt x="644" y="988"/>
                      <a:pt x="458" y="1290"/>
                    </a:cubicBezTo>
                    <a:lnTo>
                      <a:pt x="458" y="1290"/>
                    </a:lnTo>
                    <a:cubicBezTo>
                      <a:pt x="461" y="1286"/>
                      <a:pt x="465" y="1283"/>
                      <a:pt x="468" y="1280"/>
                    </a:cubicBezTo>
                    <a:cubicBezTo>
                      <a:pt x="651" y="984"/>
                      <a:pt x="886" y="732"/>
                      <a:pt x="1158" y="524"/>
                    </a:cubicBezTo>
                    <a:close/>
                    <a:moveTo>
                      <a:pt x="458" y="1290"/>
                    </a:moveTo>
                    <a:cubicBezTo>
                      <a:pt x="454" y="1295"/>
                      <a:pt x="451" y="1300"/>
                      <a:pt x="449" y="1306"/>
                    </a:cubicBezTo>
                    <a:lnTo>
                      <a:pt x="449" y="1306"/>
                    </a:lnTo>
                    <a:cubicBezTo>
                      <a:pt x="452" y="1301"/>
                      <a:pt x="455" y="1295"/>
                      <a:pt x="458" y="1290"/>
                    </a:cubicBezTo>
                    <a:close/>
                    <a:moveTo>
                      <a:pt x="449" y="1306"/>
                    </a:moveTo>
                    <a:cubicBezTo>
                      <a:pt x="386" y="1410"/>
                      <a:pt x="330" y="1520"/>
                      <a:pt x="280" y="1635"/>
                    </a:cubicBezTo>
                    <a:lnTo>
                      <a:pt x="280" y="1635"/>
                    </a:lnTo>
                    <a:cubicBezTo>
                      <a:pt x="290" y="1625"/>
                      <a:pt x="290" y="1613"/>
                      <a:pt x="301" y="1591"/>
                    </a:cubicBezTo>
                    <a:cubicBezTo>
                      <a:pt x="346" y="1502"/>
                      <a:pt x="390" y="1413"/>
                      <a:pt x="446" y="1324"/>
                    </a:cubicBezTo>
                    <a:cubicBezTo>
                      <a:pt x="446" y="1317"/>
                      <a:pt x="447" y="1311"/>
                      <a:pt x="449" y="1306"/>
                    </a:cubicBezTo>
                    <a:close/>
                    <a:moveTo>
                      <a:pt x="280" y="1635"/>
                    </a:moveTo>
                    <a:cubicBezTo>
                      <a:pt x="280" y="1635"/>
                      <a:pt x="279" y="1636"/>
                      <a:pt x="279" y="1636"/>
                    </a:cubicBezTo>
                    <a:cubicBezTo>
                      <a:pt x="278" y="1638"/>
                      <a:pt x="278" y="1640"/>
                      <a:pt x="277" y="1642"/>
                    </a:cubicBezTo>
                    <a:lnTo>
                      <a:pt x="277" y="1642"/>
                    </a:lnTo>
                    <a:cubicBezTo>
                      <a:pt x="278" y="1639"/>
                      <a:pt x="279" y="1637"/>
                      <a:pt x="280" y="1635"/>
                    </a:cubicBezTo>
                    <a:close/>
                    <a:moveTo>
                      <a:pt x="277" y="1642"/>
                    </a:moveTo>
                    <a:lnTo>
                      <a:pt x="277" y="1642"/>
                    </a:lnTo>
                    <a:cubicBezTo>
                      <a:pt x="262" y="1676"/>
                      <a:pt x="248" y="1712"/>
                      <a:pt x="234" y="1747"/>
                    </a:cubicBezTo>
                    <a:cubicBezTo>
                      <a:pt x="255" y="1705"/>
                      <a:pt x="266" y="1674"/>
                      <a:pt x="277" y="1642"/>
                    </a:cubicBezTo>
                    <a:close/>
                    <a:moveTo>
                      <a:pt x="56" y="2415"/>
                    </a:moveTo>
                    <a:cubicBezTo>
                      <a:pt x="37" y="2483"/>
                      <a:pt x="26" y="2550"/>
                      <a:pt x="23" y="2617"/>
                    </a:cubicBezTo>
                    <a:lnTo>
                      <a:pt x="23" y="2617"/>
                    </a:lnTo>
                    <a:cubicBezTo>
                      <a:pt x="31" y="2550"/>
                      <a:pt x="42" y="2483"/>
                      <a:pt x="56" y="2415"/>
                    </a:cubicBezTo>
                    <a:close/>
                    <a:moveTo>
                      <a:pt x="23" y="2617"/>
                    </a:moveTo>
                    <a:cubicBezTo>
                      <a:pt x="19" y="2652"/>
                      <a:pt x="15" y="2687"/>
                      <a:pt x="13" y="2722"/>
                    </a:cubicBezTo>
                    <a:lnTo>
                      <a:pt x="13" y="2722"/>
                    </a:lnTo>
                    <a:cubicBezTo>
                      <a:pt x="15" y="2698"/>
                      <a:pt x="19" y="2673"/>
                      <a:pt x="23" y="2649"/>
                    </a:cubicBezTo>
                    <a:cubicBezTo>
                      <a:pt x="23" y="2639"/>
                      <a:pt x="23" y="2628"/>
                      <a:pt x="23" y="2617"/>
                    </a:cubicBezTo>
                    <a:close/>
                    <a:moveTo>
                      <a:pt x="13" y="2722"/>
                    </a:moveTo>
                    <a:cubicBezTo>
                      <a:pt x="0" y="2831"/>
                      <a:pt x="0" y="2941"/>
                      <a:pt x="0" y="3050"/>
                    </a:cubicBezTo>
                    <a:cubicBezTo>
                      <a:pt x="0" y="2940"/>
                      <a:pt x="3" y="2831"/>
                      <a:pt x="13" y="2722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711;p36"/>
              <p:cNvSpPr/>
              <p:nvPr/>
            </p:nvSpPr>
            <p:spPr>
              <a:xfrm>
                <a:off x="5860350" y="4356075"/>
                <a:ext cx="86850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3474" h="1737" extrusionOk="0">
                    <a:moveTo>
                      <a:pt x="1870" y="0"/>
                    </a:moveTo>
                    <a:cubicBezTo>
                      <a:pt x="1202" y="357"/>
                      <a:pt x="579" y="902"/>
                      <a:pt x="0" y="1536"/>
                    </a:cubicBezTo>
                    <a:cubicBezTo>
                      <a:pt x="1125" y="1603"/>
                      <a:pt x="2316" y="1670"/>
                      <a:pt x="3473" y="1737"/>
                    </a:cubicBezTo>
                    <a:lnTo>
                      <a:pt x="3440" y="1637"/>
                    </a:lnTo>
                    <a:cubicBezTo>
                      <a:pt x="3440" y="1625"/>
                      <a:pt x="3429" y="1625"/>
                      <a:pt x="3429" y="1615"/>
                    </a:cubicBezTo>
                    <a:lnTo>
                      <a:pt x="3429" y="1603"/>
                    </a:lnTo>
                    <a:cubicBezTo>
                      <a:pt x="3139" y="846"/>
                      <a:pt x="2560" y="324"/>
                      <a:pt x="1870" y="0"/>
                    </a:cubicBezTo>
                    <a:close/>
                  </a:path>
                </a:pathLst>
              </a:custGeom>
              <a:solidFill>
                <a:srgbClr val="D4C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712;p36"/>
              <p:cNvSpPr/>
              <p:nvPr/>
            </p:nvSpPr>
            <p:spPr>
              <a:xfrm>
                <a:off x="5841975" y="4413125"/>
                <a:ext cx="8925" cy="3925"/>
              </a:xfrm>
              <a:custGeom>
                <a:avLst/>
                <a:gdLst/>
                <a:ahLst/>
                <a:cxnLst/>
                <a:rect l="l" t="t" r="r" b="b"/>
                <a:pathLst>
                  <a:path w="357" h="157" extrusionOk="0">
                    <a:moveTo>
                      <a:pt x="112" y="1"/>
                    </a:moveTo>
                    <a:cubicBezTo>
                      <a:pt x="79" y="56"/>
                      <a:pt x="34" y="100"/>
                      <a:pt x="1" y="156"/>
                    </a:cubicBezTo>
                    <a:cubicBezTo>
                      <a:pt x="123" y="100"/>
                      <a:pt x="245" y="56"/>
                      <a:pt x="357" y="11"/>
                    </a:cubicBezTo>
                    <a:cubicBezTo>
                      <a:pt x="279" y="11"/>
                      <a:pt x="190" y="11"/>
                      <a:pt x="112" y="1"/>
                    </a:cubicBezTo>
                    <a:close/>
                  </a:path>
                </a:pathLst>
              </a:custGeom>
              <a:solidFill>
                <a:srgbClr val="BFB0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713;p36"/>
              <p:cNvSpPr/>
              <p:nvPr/>
            </p:nvSpPr>
            <p:spPr>
              <a:xfrm>
                <a:off x="5822225" y="4413400"/>
                <a:ext cx="129150" cy="32600"/>
              </a:xfrm>
              <a:custGeom>
                <a:avLst/>
                <a:gdLst/>
                <a:ahLst/>
                <a:cxnLst/>
                <a:rect l="l" t="t" r="r" b="b"/>
                <a:pathLst>
                  <a:path w="5166" h="1304" extrusionOk="0">
                    <a:moveTo>
                      <a:pt x="1147" y="0"/>
                    </a:moveTo>
                    <a:cubicBezTo>
                      <a:pt x="1035" y="45"/>
                      <a:pt x="913" y="89"/>
                      <a:pt x="791" y="145"/>
                    </a:cubicBezTo>
                    <a:cubicBezTo>
                      <a:pt x="513" y="524"/>
                      <a:pt x="246" y="913"/>
                      <a:pt x="1" y="1303"/>
                    </a:cubicBezTo>
                    <a:cubicBezTo>
                      <a:pt x="657" y="780"/>
                      <a:pt x="1369" y="390"/>
                      <a:pt x="2071" y="334"/>
                    </a:cubicBezTo>
                    <a:cubicBezTo>
                      <a:pt x="2561" y="301"/>
                      <a:pt x="3696" y="257"/>
                      <a:pt x="5166" y="212"/>
                    </a:cubicBezTo>
                    <a:cubicBezTo>
                      <a:pt x="5166" y="168"/>
                      <a:pt x="5166" y="134"/>
                      <a:pt x="5154" y="101"/>
                    </a:cubicBezTo>
                    <a:cubicBezTo>
                      <a:pt x="3818" y="67"/>
                      <a:pt x="2438" y="34"/>
                      <a:pt x="1147" y="0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714;p36"/>
              <p:cNvSpPr/>
              <p:nvPr/>
            </p:nvSpPr>
            <p:spPr>
              <a:xfrm>
                <a:off x="5844750" y="4394475"/>
                <a:ext cx="106325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4253" h="858" extrusionOk="0">
                    <a:moveTo>
                      <a:pt x="624" y="0"/>
                    </a:moveTo>
                    <a:cubicBezTo>
                      <a:pt x="413" y="235"/>
                      <a:pt x="201" y="490"/>
                      <a:pt x="1" y="747"/>
                    </a:cubicBezTo>
                    <a:cubicBezTo>
                      <a:pt x="79" y="757"/>
                      <a:pt x="168" y="757"/>
                      <a:pt x="246" y="757"/>
                    </a:cubicBezTo>
                    <a:cubicBezTo>
                      <a:pt x="1537" y="791"/>
                      <a:pt x="2917" y="824"/>
                      <a:pt x="4253" y="858"/>
                    </a:cubicBezTo>
                    <a:lnTo>
                      <a:pt x="4220" y="658"/>
                    </a:lnTo>
                    <a:lnTo>
                      <a:pt x="4220" y="646"/>
                    </a:lnTo>
                    <a:lnTo>
                      <a:pt x="4220" y="635"/>
                    </a:lnTo>
                    <a:lnTo>
                      <a:pt x="4208" y="635"/>
                    </a:lnTo>
                    <a:lnTo>
                      <a:pt x="4208" y="624"/>
                    </a:lnTo>
                    <a:lnTo>
                      <a:pt x="4208" y="613"/>
                    </a:lnTo>
                    <a:lnTo>
                      <a:pt x="4208" y="601"/>
                    </a:lnTo>
                    <a:lnTo>
                      <a:pt x="4208" y="591"/>
                    </a:lnTo>
                    <a:lnTo>
                      <a:pt x="4208" y="579"/>
                    </a:lnTo>
                    <a:lnTo>
                      <a:pt x="4198" y="579"/>
                    </a:lnTo>
                    <a:lnTo>
                      <a:pt x="4198" y="569"/>
                    </a:lnTo>
                    <a:lnTo>
                      <a:pt x="4198" y="557"/>
                    </a:lnTo>
                    <a:lnTo>
                      <a:pt x="4198" y="546"/>
                    </a:lnTo>
                    <a:lnTo>
                      <a:pt x="4198" y="535"/>
                    </a:lnTo>
                    <a:cubicBezTo>
                      <a:pt x="4186" y="535"/>
                      <a:pt x="4186" y="524"/>
                      <a:pt x="4186" y="524"/>
                    </a:cubicBezTo>
                    <a:lnTo>
                      <a:pt x="4186" y="502"/>
                    </a:lnTo>
                    <a:lnTo>
                      <a:pt x="4186" y="490"/>
                    </a:lnTo>
                    <a:lnTo>
                      <a:pt x="4176" y="479"/>
                    </a:lnTo>
                    <a:cubicBezTo>
                      <a:pt x="4153" y="390"/>
                      <a:pt x="4131" y="290"/>
                      <a:pt x="4097" y="201"/>
                    </a:cubicBezTo>
                    <a:cubicBezTo>
                      <a:pt x="2940" y="134"/>
                      <a:pt x="1749" y="67"/>
                      <a:pt x="624" y="0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715;p36"/>
              <p:cNvSpPr/>
              <p:nvPr/>
            </p:nvSpPr>
            <p:spPr>
              <a:xfrm>
                <a:off x="5950250" y="4410900"/>
                <a:ext cx="1675" cy="17825"/>
              </a:xfrm>
              <a:custGeom>
                <a:avLst/>
                <a:gdLst/>
                <a:ahLst/>
                <a:cxnLst/>
                <a:rect l="l" t="t" r="r" b="b"/>
                <a:pathLst>
                  <a:path w="67" h="713" extrusionOk="0">
                    <a:moveTo>
                      <a:pt x="0" y="1"/>
                    </a:moveTo>
                    <a:lnTo>
                      <a:pt x="30" y="183"/>
                    </a:lnTo>
                    <a:lnTo>
                      <a:pt x="30" y="183"/>
                    </a:lnTo>
                    <a:cubicBezTo>
                      <a:pt x="22" y="122"/>
                      <a:pt x="12" y="61"/>
                      <a:pt x="0" y="1"/>
                    </a:cubicBezTo>
                    <a:close/>
                    <a:moveTo>
                      <a:pt x="30" y="183"/>
                    </a:moveTo>
                    <a:cubicBezTo>
                      <a:pt x="36" y="222"/>
                      <a:pt x="40" y="262"/>
                      <a:pt x="45" y="301"/>
                    </a:cubicBezTo>
                    <a:lnTo>
                      <a:pt x="45" y="301"/>
                    </a:lnTo>
                    <a:cubicBezTo>
                      <a:pt x="44" y="262"/>
                      <a:pt x="44" y="231"/>
                      <a:pt x="33" y="201"/>
                    </a:cubicBezTo>
                    <a:lnTo>
                      <a:pt x="30" y="183"/>
                    </a:lnTo>
                    <a:close/>
                    <a:moveTo>
                      <a:pt x="45" y="301"/>
                    </a:moveTo>
                    <a:cubicBezTo>
                      <a:pt x="45" y="305"/>
                      <a:pt x="45" y="308"/>
                      <a:pt x="45" y="312"/>
                    </a:cubicBezTo>
                    <a:cubicBezTo>
                      <a:pt x="46" y="319"/>
                      <a:pt x="47" y="327"/>
                      <a:pt x="48" y="334"/>
                    </a:cubicBezTo>
                    <a:lnTo>
                      <a:pt x="48" y="334"/>
                    </a:lnTo>
                    <a:cubicBezTo>
                      <a:pt x="47" y="323"/>
                      <a:pt x="46" y="312"/>
                      <a:pt x="45" y="301"/>
                    </a:cubicBezTo>
                    <a:close/>
                    <a:moveTo>
                      <a:pt x="48" y="334"/>
                    </a:moveTo>
                    <a:lnTo>
                      <a:pt x="48" y="334"/>
                    </a:lnTo>
                    <a:cubicBezTo>
                      <a:pt x="61" y="461"/>
                      <a:pt x="67" y="588"/>
                      <a:pt x="67" y="713"/>
                    </a:cubicBezTo>
                    <a:cubicBezTo>
                      <a:pt x="67" y="587"/>
                      <a:pt x="67" y="460"/>
                      <a:pt x="48" y="334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716;p36"/>
              <p:cNvSpPr/>
              <p:nvPr/>
            </p:nvSpPr>
            <p:spPr>
              <a:xfrm>
                <a:off x="6150600" y="4352725"/>
                <a:ext cx="91575" cy="40950"/>
              </a:xfrm>
              <a:custGeom>
                <a:avLst/>
                <a:gdLst/>
                <a:ahLst/>
                <a:cxnLst/>
                <a:rect l="l" t="t" r="r" b="b"/>
                <a:pathLst>
                  <a:path w="3663" h="1638" extrusionOk="0">
                    <a:moveTo>
                      <a:pt x="1792" y="1"/>
                    </a:moveTo>
                    <a:cubicBezTo>
                      <a:pt x="1280" y="335"/>
                      <a:pt x="790" y="769"/>
                      <a:pt x="323" y="1270"/>
                    </a:cubicBezTo>
                    <a:lnTo>
                      <a:pt x="3562" y="1270"/>
                    </a:lnTo>
                    <a:cubicBezTo>
                      <a:pt x="3195" y="780"/>
                      <a:pt x="2694" y="401"/>
                      <a:pt x="2104" y="134"/>
                    </a:cubicBezTo>
                    <a:cubicBezTo>
                      <a:pt x="2004" y="90"/>
                      <a:pt x="1893" y="45"/>
                      <a:pt x="1792" y="1"/>
                    </a:cubicBezTo>
                    <a:close/>
                    <a:moveTo>
                      <a:pt x="290" y="1314"/>
                    </a:moveTo>
                    <a:cubicBezTo>
                      <a:pt x="211" y="1403"/>
                      <a:pt x="122" y="1492"/>
                      <a:pt x="45" y="1581"/>
                    </a:cubicBezTo>
                    <a:lnTo>
                      <a:pt x="869" y="1581"/>
                    </a:lnTo>
                    <a:cubicBezTo>
                      <a:pt x="1948" y="1526"/>
                      <a:pt x="2905" y="1470"/>
                      <a:pt x="3662" y="1426"/>
                    </a:cubicBezTo>
                    <a:cubicBezTo>
                      <a:pt x="3640" y="1381"/>
                      <a:pt x="3618" y="1348"/>
                      <a:pt x="3595" y="1314"/>
                    </a:cubicBezTo>
                    <a:close/>
                    <a:moveTo>
                      <a:pt x="11" y="1626"/>
                    </a:moveTo>
                    <a:lnTo>
                      <a:pt x="0" y="1637"/>
                    </a:lnTo>
                    <a:cubicBezTo>
                      <a:pt x="67" y="1637"/>
                      <a:pt x="122" y="1626"/>
                      <a:pt x="189" y="1626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717;p36"/>
              <p:cNvSpPr/>
              <p:nvPr/>
            </p:nvSpPr>
            <p:spPr>
              <a:xfrm>
                <a:off x="6146150" y="4411175"/>
                <a:ext cx="107150" cy="7250"/>
              </a:xfrm>
              <a:custGeom>
                <a:avLst/>
                <a:gdLst/>
                <a:ahLst/>
                <a:cxnLst/>
                <a:rect l="l" t="t" r="r" b="b"/>
                <a:pathLst>
                  <a:path w="4286" h="290" extrusionOk="0">
                    <a:moveTo>
                      <a:pt x="4230" y="0"/>
                    </a:moveTo>
                    <a:cubicBezTo>
                      <a:pt x="3194" y="12"/>
                      <a:pt x="1681" y="45"/>
                      <a:pt x="0" y="89"/>
                    </a:cubicBezTo>
                    <a:cubicBezTo>
                      <a:pt x="156" y="145"/>
                      <a:pt x="312" y="212"/>
                      <a:pt x="479" y="290"/>
                    </a:cubicBezTo>
                    <a:lnTo>
                      <a:pt x="4285" y="290"/>
                    </a:lnTo>
                    <a:cubicBezTo>
                      <a:pt x="4263" y="190"/>
                      <a:pt x="4252" y="89"/>
                      <a:pt x="4230" y="0"/>
                    </a:cubicBezTo>
                    <a:close/>
                  </a:path>
                </a:pathLst>
              </a:custGeom>
              <a:solidFill>
                <a:srgbClr val="C3B1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718;p36"/>
              <p:cNvSpPr/>
              <p:nvPr/>
            </p:nvSpPr>
            <p:spPr>
              <a:xfrm>
                <a:off x="6150875" y="4392250"/>
                <a:ext cx="21450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858" h="45" extrusionOk="0">
                    <a:moveTo>
                      <a:pt x="34" y="0"/>
                    </a:moveTo>
                    <a:cubicBezTo>
                      <a:pt x="22" y="23"/>
                      <a:pt x="12" y="34"/>
                      <a:pt x="0" y="45"/>
                    </a:cubicBezTo>
                    <a:lnTo>
                      <a:pt x="178" y="45"/>
                    </a:lnTo>
                    <a:cubicBezTo>
                      <a:pt x="412" y="34"/>
                      <a:pt x="635" y="23"/>
                      <a:pt x="858" y="0"/>
                    </a:cubicBezTo>
                    <a:close/>
                  </a:path>
                </a:pathLst>
              </a:custGeom>
              <a:solidFill>
                <a:srgbClr val="E6E3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719;p36"/>
              <p:cNvSpPr/>
              <p:nvPr/>
            </p:nvSpPr>
            <p:spPr>
              <a:xfrm>
                <a:off x="6157825" y="4384450"/>
                <a:ext cx="82675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46" extrusionOk="0">
                    <a:moveTo>
                      <a:pt x="34" y="1"/>
                    </a:moveTo>
                    <a:cubicBezTo>
                      <a:pt x="23" y="12"/>
                      <a:pt x="12" y="23"/>
                      <a:pt x="1" y="45"/>
                    </a:cubicBezTo>
                    <a:lnTo>
                      <a:pt x="3306" y="45"/>
                    </a:lnTo>
                    <a:cubicBezTo>
                      <a:pt x="3296" y="23"/>
                      <a:pt x="3284" y="12"/>
                      <a:pt x="3273" y="1"/>
                    </a:cubicBezTo>
                    <a:close/>
                  </a:path>
                </a:pathLst>
              </a:custGeom>
              <a:solidFill>
                <a:srgbClr val="E6E3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720;p36"/>
              <p:cNvSpPr/>
              <p:nvPr/>
            </p:nvSpPr>
            <p:spPr>
              <a:xfrm>
                <a:off x="6136950" y="4388350"/>
                <a:ext cx="11497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4599" h="1003" extrusionOk="0">
                    <a:moveTo>
                      <a:pt x="4208" y="1"/>
                    </a:moveTo>
                    <a:cubicBezTo>
                      <a:pt x="3451" y="45"/>
                      <a:pt x="2494" y="101"/>
                      <a:pt x="1415" y="156"/>
                    </a:cubicBezTo>
                    <a:cubicBezTo>
                      <a:pt x="1192" y="179"/>
                      <a:pt x="969" y="190"/>
                      <a:pt x="735" y="201"/>
                    </a:cubicBezTo>
                    <a:cubicBezTo>
                      <a:pt x="668" y="201"/>
                      <a:pt x="613" y="212"/>
                      <a:pt x="546" y="212"/>
                    </a:cubicBezTo>
                    <a:cubicBezTo>
                      <a:pt x="357" y="435"/>
                      <a:pt x="179" y="668"/>
                      <a:pt x="1" y="903"/>
                    </a:cubicBezTo>
                    <a:cubicBezTo>
                      <a:pt x="123" y="925"/>
                      <a:pt x="245" y="958"/>
                      <a:pt x="368" y="1002"/>
                    </a:cubicBezTo>
                    <a:cubicBezTo>
                      <a:pt x="2049" y="958"/>
                      <a:pt x="3562" y="925"/>
                      <a:pt x="4598" y="913"/>
                    </a:cubicBezTo>
                    <a:cubicBezTo>
                      <a:pt x="4542" y="635"/>
                      <a:pt x="4442" y="391"/>
                      <a:pt x="4309" y="156"/>
                    </a:cubicBezTo>
                    <a:lnTo>
                      <a:pt x="4309" y="146"/>
                    </a:lnTo>
                    <a:lnTo>
                      <a:pt x="4297" y="146"/>
                    </a:lnTo>
                    <a:lnTo>
                      <a:pt x="4297" y="134"/>
                    </a:lnTo>
                    <a:lnTo>
                      <a:pt x="4297" y="123"/>
                    </a:lnTo>
                    <a:cubicBezTo>
                      <a:pt x="4264" y="79"/>
                      <a:pt x="4242" y="45"/>
                      <a:pt x="4208" y="1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721;p36"/>
              <p:cNvSpPr/>
              <p:nvPr/>
            </p:nvSpPr>
            <p:spPr>
              <a:xfrm>
                <a:off x="6128900" y="4410900"/>
                <a:ext cx="108000" cy="90200"/>
              </a:xfrm>
              <a:custGeom>
                <a:avLst/>
                <a:gdLst/>
                <a:ahLst/>
                <a:cxnLst/>
                <a:rect l="l" t="t" r="r" b="b"/>
                <a:pathLst>
                  <a:path w="4320" h="3608" extrusionOk="0">
                    <a:moveTo>
                      <a:pt x="323" y="1"/>
                    </a:moveTo>
                    <a:cubicBezTo>
                      <a:pt x="211" y="156"/>
                      <a:pt x="100" y="301"/>
                      <a:pt x="0" y="468"/>
                    </a:cubicBezTo>
                    <a:cubicBezTo>
                      <a:pt x="1469" y="724"/>
                      <a:pt x="2939" y="2349"/>
                      <a:pt x="3785" y="3607"/>
                    </a:cubicBezTo>
                    <a:cubicBezTo>
                      <a:pt x="3974" y="3373"/>
                      <a:pt x="4163" y="3128"/>
                      <a:pt x="4319" y="2850"/>
                    </a:cubicBezTo>
                    <a:cubicBezTo>
                      <a:pt x="3429" y="1915"/>
                      <a:pt x="2282" y="847"/>
                      <a:pt x="1169" y="301"/>
                    </a:cubicBezTo>
                    <a:cubicBezTo>
                      <a:pt x="1002" y="223"/>
                      <a:pt x="846" y="156"/>
                      <a:pt x="690" y="100"/>
                    </a:cubicBezTo>
                    <a:cubicBezTo>
                      <a:pt x="567" y="56"/>
                      <a:pt x="445" y="23"/>
                      <a:pt x="323" y="1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722;p36"/>
              <p:cNvSpPr/>
              <p:nvPr/>
            </p:nvSpPr>
            <p:spPr>
              <a:xfrm>
                <a:off x="6203175" y="4356075"/>
                <a:ext cx="41225" cy="35375"/>
              </a:xfrm>
              <a:custGeom>
                <a:avLst/>
                <a:gdLst/>
                <a:ahLst/>
                <a:cxnLst/>
                <a:rect l="l" t="t" r="r" b="b"/>
                <a:pathLst>
                  <a:path w="1649" h="1415" extrusionOk="0">
                    <a:moveTo>
                      <a:pt x="1" y="0"/>
                    </a:moveTo>
                    <a:cubicBezTo>
                      <a:pt x="591" y="267"/>
                      <a:pt x="1092" y="646"/>
                      <a:pt x="1459" y="1136"/>
                    </a:cubicBezTo>
                    <a:cubicBezTo>
                      <a:pt x="1465" y="1142"/>
                      <a:pt x="1471" y="1148"/>
                      <a:pt x="1478" y="1156"/>
                    </a:cubicBezTo>
                    <a:lnTo>
                      <a:pt x="1478" y="1156"/>
                    </a:lnTo>
                    <a:cubicBezTo>
                      <a:pt x="1111" y="658"/>
                      <a:pt x="592" y="267"/>
                      <a:pt x="1" y="0"/>
                    </a:cubicBezTo>
                    <a:close/>
                    <a:moveTo>
                      <a:pt x="1478" y="1156"/>
                    </a:moveTo>
                    <a:cubicBezTo>
                      <a:pt x="1479" y="1158"/>
                      <a:pt x="1480" y="1160"/>
                      <a:pt x="1481" y="1161"/>
                    </a:cubicBezTo>
                    <a:lnTo>
                      <a:pt x="1481" y="1161"/>
                    </a:lnTo>
                    <a:cubicBezTo>
                      <a:pt x="1480" y="1159"/>
                      <a:pt x="1479" y="1158"/>
                      <a:pt x="1478" y="1156"/>
                    </a:cubicBezTo>
                    <a:close/>
                    <a:moveTo>
                      <a:pt x="1481" y="1161"/>
                    </a:moveTo>
                    <a:cubicBezTo>
                      <a:pt x="1485" y="1167"/>
                      <a:pt x="1489" y="1173"/>
                      <a:pt x="1492" y="1180"/>
                    </a:cubicBezTo>
                    <a:cubicBezTo>
                      <a:pt x="1515" y="1214"/>
                      <a:pt x="1537" y="1247"/>
                      <a:pt x="1559" y="1292"/>
                    </a:cubicBezTo>
                    <a:cubicBezTo>
                      <a:pt x="1593" y="1336"/>
                      <a:pt x="1615" y="1370"/>
                      <a:pt x="1648" y="1414"/>
                    </a:cubicBezTo>
                    <a:cubicBezTo>
                      <a:pt x="1597" y="1327"/>
                      <a:pt x="1541" y="1243"/>
                      <a:pt x="1481" y="1161"/>
                    </a:cubicBezTo>
                    <a:close/>
                  </a:path>
                </a:pathLst>
              </a:custGeom>
              <a:solidFill>
                <a:srgbClr val="5064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723;p36"/>
              <p:cNvSpPr/>
              <p:nvPr/>
            </p:nvSpPr>
            <p:spPr>
              <a:xfrm>
                <a:off x="5815550" y="4344675"/>
                <a:ext cx="41475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1659" h="1614" extrusionOk="0">
                    <a:moveTo>
                      <a:pt x="1425" y="0"/>
                    </a:moveTo>
                    <a:cubicBezTo>
                      <a:pt x="1114" y="0"/>
                      <a:pt x="790" y="23"/>
                      <a:pt x="490" y="67"/>
                    </a:cubicBezTo>
                    <a:cubicBezTo>
                      <a:pt x="401" y="145"/>
                      <a:pt x="312" y="234"/>
                      <a:pt x="234" y="312"/>
                    </a:cubicBezTo>
                    <a:cubicBezTo>
                      <a:pt x="189" y="579"/>
                      <a:pt x="145" y="846"/>
                      <a:pt x="100" y="1102"/>
                    </a:cubicBezTo>
                    <a:lnTo>
                      <a:pt x="100" y="1124"/>
                    </a:lnTo>
                    <a:lnTo>
                      <a:pt x="90" y="1124"/>
                    </a:lnTo>
                    <a:cubicBezTo>
                      <a:pt x="90" y="1146"/>
                      <a:pt x="90" y="1169"/>
                      <a:pt x="78" y="1191"/>
                    </a:cubicBezTo>
                    <a:lnTo>
                      <a:pt x="78" y="1213"/>
                    </a:lnTo>
                    <a:lnTo>
                      <a:pt x="78" y="1235"/>
                    </a:lnTo>
                    <a:lnTo>
                      <a:pt x="78" y="1247"/>
                    </a:lnTo>
                    <a:cubicBezTo>
                      <a:pt x="67" y="1247"/>
                      <a:pt x="67" y="1258"/>
                      <a:pt x="67" y="1269"/>
                    </a:cubicBezTo>
                    <a:lnTo>
                      <a:pt x="67" y="1280"/>
                    </a:lnTo>
                    <a:lnTo>
                      <a:pt x="67" y="1292"/>
                    </a:lnTo>
                    <a:lnTo>
                      <a:pt x="67" y="1302"/>
                    </a:lnTo>
                    <a:cubicBezTo>
                      <a:pt x="67" y="1314"/>
                      <a:pt x="56" y="1314"/>
                      <a:pt x="56" y="1314"/>
                    </a:cubicBezTo>
                    <a:lnTo>
                      <a:pt x="56" y="1325"/>
                    </a:lnTo>
                    <a:lnTo>
                      <a:pt x="56" y="1347"/>
                    </a:lnTo>
                    <a:lnTo>
                      <a:pt x="56" y="1358"/>
                    </a:lnTo>
                    <a:cubicBezTo>
                      <a:pt x="56" y="1369"/>
                      <a:pt x="45" y="1369"/>
                      <a:pt x="45" y="1381"/>
                    </a:cubicBezTo>
                    <a:lnTo>
                      <a:pt x="45" y="1391"/>
                    </a:lnTo>
                    <a:lnTo>
                      <a:pt x="45" y="1403"/>
                    </a:lnTo>
                    <a:lnTo>
                      <a:pt x="45" y="1414"/>
                    </a:lnTo>
                    <a:lnTo>
                      <a:pt x="45" y="1425"/>
                    </a:lnTo>
                    <a:cubicBezTo>
                      <a:pt x="34" y="1436"/>
                      <a:pt x="34" y="1436"/>
                      <a:pt x="34" y="1447"/>
                    </a:cubicBezTo>
                    <a:lnTo>
                      <a:pt x="34" y="1458"/>
                    </a:lnTo>
                    <a:lnTo>
                      <a:pt x="34" y="1480"/>
                    </a:lnTo>
                    <a:cubicBezTo>
                      <a:pt x="23" y="1492"/>
                      <a:pt x="23" y="1503"/>
                      <a:pt x="23" y="1503"/>
                    </a:cubicBezTo>
                    <a:lnTo>
                      <a:pt x="23" y="1514"/>
                    </a:lnTo>
                    <a:lnTo>
                      <a:pt x="23" y="1536"/>
                    </a:lnTo>
                    <a:cubicBezTo>
                      <a:pt x="11" y="1559"/>
                      <a:pt x="11" y="1569"/>
                      <a:pt x="11" y="1592"/>
                    </a:cubicBezTo>
                    <a:cubicBezTo>
                      <a:pt x="11" y="1598"/>
                      <a:pt x="8" y="1605"/>
                      <a:pt x="5" y="1609"/>
                    </a:cubicBezTo>
                    <a:lnTo>
                      <a:pt x="5" y="1609"/>
                    </a:lnTo>
                    <a:cubicBezTo>
                      <a:pt x="516" y="988"/>
                      <a:pt x="1071" y="433"/>
                      <a:pt x="1659" y="0"/>
                    </a:cubicBezTo>
                    <a:close/>
                    <a:moveTo>
                      <a:pt x="5" y="1609"/>
                    </a:moveTo>
                    <a:cubicBezTo>
                      <a:pt x="3" y="1611"/>
                      <a:pt x="2" y="1612"/>
                      <a:pt x="1" y="1614"/>
                    </a:cubicBezTo>
                    <a:cubicBezTo>
                      <a:pt x="1" y="1614"/>
                      <a:pt x="3" y="1612"/>
                      <a:pt x="5" y="1609"/>
                    </a:cubicBezTo>
                    <a:close/>
                  </a:path>
                </a:pathLst>
              </a:custGeom>
              <a:solidFill>
                <a:srgbClr val="DED1C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724;p36"/>
              <p:cNvSpPr/>
              <p:nvPr/>
            </p:nvSpPr>
            <p:spPr>
              <a:xfrm>
                <a:off x="5751825" y="4365275"/>
                <a:ext cx="57625" cy="87100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3484" extrusionOk="0">
                    <a:moveTo>
                      <a:pt x="2305" y="0"/>
                    </a:moveTo>
                    <a:cubicBezTo>
                      <a:pt x="2026" y="312"/>
                      <a:pt x="1759" y="656"/>
                      <a:pt x="1503" y="1002"/>
                    </a:cubicBezTo>
                    <a:cubicBezTo>
                      <a:pt x="1625" y="1013"/>
                      <a:pt x="1748" y="1013"/>
                      <a:pt x="1882" y="1024"/>
                    </a:cubicBezTo>
                    <a:cubicBezTo>
                      <a:pt x="2038" y="690"/>
                      <a:pt x="2182" y="356"/>
                      <a:pt x="2305" y="0"/>
                    </a:cubicBezTo>
                    <a:close/>
                    <a:moveTo>
                      <a:pt x="924" y="1859"/>
                    </a:moveTo>
                    <a:cubicBezTo>
                      <a:pt x="579" y="2393"/>
                      <a:pt x="279" y="2949"/>
                      <a:pt x="0" y="3484"/>
                    </a:cubicBezTo>
                    <a:cubicBezTo>
                      <a:pt x="557" y="3072"/>
                      <a:pt x="1024" y="2516"/>
                      <a:pt x="1425" y="1870"/>
                    </a:cubicBezTo>
                    <a:cubicBezTo>
                      <a:pt x="1247" y="1859"/>
                      <a:pt x="1080" y="1859"/>
                      <a:pt x="924" y="1859"/>
                    </a:cubicBezTo>
                    <a:close/>
                  </a:path>
                </a:pathLst>
              </a:custGeom>
              <a:solidFill>
                <a:srgbClr val="C9B2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725;p36"/>
              <p:cNvSpPr/>
              <p:nvPr/>
            </p:nvSpPr>
            <p:spPr>
              <a:xfrm>
                <a:off x="5815550" y="4352475"/>
                <a:ext cx="5850" cy="32550"/>
              </a:xfrm>
              <a:custGeom>
                <a:avLst/>
                <a:gdLst/>
                <a:ahLst/>
                <a:cxnLst/>
                <a:rect l="l" t="t" r="r" b="b"/>
                <a:pathLst>
                  <a:path w="234" h="1302" extrusionOk="0">
                    <a:moveTo>
                      <a:pt x="1" y="1302"/>
                    </a:moveTo>
                    <a:lnTo>
                      <a:pt x="1" y="1302"/>
                    </a:lnTo>
                    <a:lnTo>
                      <a:pt x="1" y="1302"/>
                    </a:lnTo>
                    <a:lnTo>
                      <a:pt x="1" y="1302"/>
                    </a:lnTo>
                    <a:close/>
                    <a:moveTo>
                      <a:pt x="11" y="1280"/>
                    </a:moveTo>
                    <a:lnTo>
                      <a:pt x="11" y="1280"/>
                    </a:lnTo>
                    <a:lnTo>
                      <a:pt x="11" y="1280"/>
                    </a:lnTo>
                    <a:close/>
                    <a:moveTo>
                      <a:pt x="23" y="1224"/>
                    </a:moveTo>
                    <a:lnTo>
                      <a:pt x="23" y="1224"/>
                    </a:lnTo>
                    <a:lnTo>
                      <a:pt x="23" y="1224"/>
                    </a:lnTo>
                    <a:close/>
                    <a:moveTo>
                      <a:pt x="23" y="1191"/>
                    </a:moveTo>
                    <a:lnTo>
                      <a:pt x="23" y="1202"/>
                    </a:lnTo>
                    <a:lnTo>
                      <a:pt x="23" y="1191"/>
                    </a:lnTo>
                    <a:close/>
                    <a:moveTo>
                      <a:pt x="34" y="1168"/>
                    </a:moveTo>
                    <a:lnTo>
                      <a:pt x="34" y="1168"/>
                    </a:lnTo>
                    <a:lnTo>
                      <a:pt x="34" y="1168"/>
                    </a:lnTo>
                    <a:close/>
                    <a:moveTo>
                      <a:pt x="34" y="1135"/>
                    </a:moveTo>
                    <a:lnTo>
                      <a:pt x="34" y="1146"/>
                    </a:lnTo>
                    <a:lnTo>
                      <a:pt x="34" y="1135"/>
                    </a:lnTo>
                    <a:close/>
                    <a:moveTo>
                      <a:pt x="45" y="1102"/>
                    </a:moveTo>
                    <a:lnTo>
                      <a:pt x="45" y="1113"/>
                    </a:lnTo>
                    <a:lnTo>
                      <a:pt x="45" y="1102"/>
                    </a:lnTo>
                    <a:close/>
                    <a:moveTo>
                      <a:pt x="45" y="1079"/>
                    </a:moveTo>
                    <a:lnTo>
                      <a:pt x="45" y="1091"/>
                    </a:lnTo>
                    <a:lnTo>
                      <a:pt x="45" y="1079"/>
                    </a:lnTo>
                    <a:close/>
                    <a:moveTo>
                      <a:pt x="56" y="1046"/>
                    </a:moveTo>
                    <a:cubicBezTo>
                      <a:pt x="56" y="1057"/>
                      <a:pt x="45" y="1057"/>
                      <a:pt x="45" y="1069"/>
                    </a:cubicBezTo>
                    <a:cubicBezTo>
                      <a:pt x="45" y="1057"/>
                      <a:pt x="56" y="1057"/>
                      <a:pt x="56" y="1046"/>
                    </a:cubicBezTo>
                    <a:close/>
                    <a:moveTo>
                      <a:pt x="56" y="1013"/>
                    </a:moveTo>
                    <a:lnTo>
                      <a:pt x="56" y="1035"/>
                    </a:lnTo>
                    <a:lnTo>
                      <a:pt x="56" y="1013"/>
                    </a:lnTo>
                    <a:close/>
                    <a:moveTo>
                      <a:pt x="67" y="990"/>
                    </a:moveTo>
                    <a:cubicBezTo>
                      <a:pt x="67" y="1002"/>
                      <a:pt x="56" y="1002"/>
                      <a:pt x="56" y="1002"/>
                    </a:cubicBezTo>
                    <a:cubicBezTo>
                      <a:pt x="56" y="1002"/>
                      <a:pt x="67" y="1002"/>
                      <a:pt x="67" y="990"/>
                    </a:cubicBezTo>
                    <a:close/>
                    <a:moveTo>
                      <a:pt x="67" y="968"/>
                    </a:moveTo>
                    <a:lnTo>
                      <a:pt x="67" y="980"/>
                    </a:lnTo>
                    <a:lnTo>
                      <a:pt x="67" y="968"/>
                    </a:lnTo>
                    <a:close/>
                    <a:moveTo>
                      <a:pt x="78" y="935"/>
                    </a:moveTo>
                    <a:cubicBezTo>
                      <a:pt x="67" y="935"/>
                      <a:pt x="67" y="946"/>
                      <a:pt x="67" y="957"/>
                    </a:cubicBezTo>
                    <a:cubicBezTo>
                      <a:pt x="67" y="946"/>
                      <a:pt x="67" y="935"/>
                      <a:pt x="78" y="935"/>
                    </a:cubicBezTo>
                    <a:close/>
                    <a:moveTo>
                      <a:pt x="78" y="901"/>
                    </a:moveTo>
                    <a:lnTo>
                      <a:pt x="78" y="923"/>
                    </a:lnTo>
                    <a:lnTo>
                      <a:pt x="78" y="901"/>
                    </a:lnTo>
                    <a:close/>
                    <a:moveTo>
                      <a:pt x="78" y="879"/>
                    </a:moveTo>
                    <a:lnTo>
                      <a:pt x="78" y="901"/>
                    </a:lnTo>
                    <a:lnTo>
                      <a:pt x="78" y="879"/>
                    </a:lnTo>
                    <a:close/>
                    <a:moveTo>
                      <a:pt x="90" y="812"/>
                    </a:moveTo>
                    <a:cubicBezTo>
                      <a:pt x="90" y="834"/>
                      <a:pt x="90" y="857"/>
                      <a:pt x="78" y="879"/>
                    </a:cubicBezTo>
                    <a:cubicBezTo>
                      <a:pt x="90" y="857"/>
                      <a:pt x="90" y="834"/>
                      <a:pt x="90" y="812"/>
                    </a:cubicBezTo>
                    <a:close/>
                    <a:moveTo>
                      <a:pt x="100" y="790"/>
                    </a:moveTo>
                    <a:lnTo>
                      <a:pt x="100" y="812"/>
                    </a:lnTo>
                    <a:lnTo>
                      <a:pt x="100" y="790"/>
                    </a:lnTo>
                    <a:close/>
                    <a:moveTo>
                      <a:pt x="234" y="0"/>
                    </a:moveTo>
                    <a:lnTo>
                      <a:pt x="234" y="0"/>
                    </a:lnTo>
                    <a:cubicBezTo>
                      <a:pt x="189" y="267"/>
                      <a:pt x="145" y="534"/>
                      <a:pt x="100" y="790"/>
                    </a:cubicBezTo>
                    <a:cubicBezTo>
                      <a:pt x="145" y="534"/>
                      <a:pt x="189" y="267"/>
                      <a:pt x="234" y="0"/>
                    </a:cubicBezTo>
                    <a:close/>
                  </a:path>
                </a:pathLst>
              </a:custGeom>
              <a:solidFill>
                <a:srgbClr val="D7CC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726;p36"/>
              <p:cNvSpPr/>
              <p:nvPr/>
            </p:nvSpPr>
            <p:spPr>
              <a:xfrm>
                <a:off x="5749025" y="4352475"/>
                <a:ext cx="72375" cy="127175"/>
              </a:xfrm>
              <a:custGeom>
                <a:avLst/>
                <a:gdLst/>
                <a:ahLst/>
                <a:cxnLst/>
                <a:rect l="l" t="t" r="r" b="b"/>
                <a:pathLst>
                  <a:path w="2895" h="5087" extrusionOk="0">
                    <a:moveTo>
                      <a:pt x="2895" y="0"/>
                    </a:moveTo>
                    <a:lnTo>
                      <a:pt x="2895" y="0"/>
                    </a:lnTo>
                    <a:cubicBezTo>
                      <a:pt x="2728" y="167"/>
                      <a:pt x="2573" y="334"/>
                      <a:pt x="2417" y="512"/>
                    </a:cubicBezTo>
                    <a:cubicBezTo>
                      <a:pt x="2294" y="868"/>
                      <a:pt x="2150" y="1202"/>
                      <a:pt x="1994" y="1536"/>
                    </a:cubicBezTo>
                    <a:cubicBezTo>
                      <a:pt x="2138" y="1547"/>
                      <a:pt x="2305" y="1558"/>
                      <a:pt x="2461" y="1558"/>
                    </a:cubicBezTo>
                    <a:cubicBezTo>
                      <a:pt x="2528" y="1480"/>
                      <a:pt x="2595" y="1391"/>
                      <a:pt x="2662" y="1302"/>
                    </a:cubicBezTo>
                    <a:cubicBezTo>
                      <a:pt x="2662" y="1302"/>
                      <a:pt x="2672" y="1291"/>
                      <a:pt x="2672" y="1280"/>
                    </a:cubicBezTo>
                    <a:cubicBezTo>
                      <a:pt x="2672" y="1257"/>
                      <a:pt x="2672" y="1247"/>
                      <a:pt x="2684" y="1224"/>
                    </a:cubicBezTo>
                    <a:lnTo>
                      <a:pt x="2684" y="1202"/>
                    </a:lnTo>
                    <a:lnTo>
                      <a:pt x="2684" y="1191"/>
                    </a:lnTo>
                    <a:cubicBezTo>
                      <a:pt x="2684" y="1191"/>
                      <a:pt x="2684" y="1180"/>
                      <a:pt x="2695" y="1168"/>
                    </a:cubicBezTo>
                    <a:lnTo>
                      <a:pt x="2695" y="1146"/>
                    </a:lnTo>
                    <a:lnTo>
                      <a:pt x="2695" y="1135"/>
                    </a:lnTo>
                    <a:cubicBezTo>
                      <a:pt x="2695" y="1124"/>
                      <a:pt x="2695" y="1124"/>
                      <a:pt x="2706" y="1113"/>
                    </a:cubicBezTo>
                    <a:lnTo>
                      <a:pt x="2706" y="1102"/>
                    </a:lnTo>
                    <a:lnTo>
                      <a:pt x="2706" y="1091"/>
                    </a:lnTo>
                    <a:lnTo>
                      <a:pt x="2706" y="1079"/>
                    </a:lnTo>
                    <a:lnTo>
                      <a:pt x="2706" y="1069"/>
                    </a:lnTo>
                    <a:cubicBezTo>
                      <a:pt x="2706" y="1057"/>
                      <a:pt x="2717" y="1057"/>
                      <a:pt x="2717" y="1046"/>
                    </a:cubicBezTo>
                    <a:lnTo>
                      <a:pt x="2717" y="1035"/>
                    </a:lnTo>
                    <a:lnTo>
                      <a:pt x="2717" y="1013"/>
                    </a:lnTo>
                    <a:lnTo>
                      <a:pt x="2717" y="1002"/>
                    </a:lnTo>
                    <a:cubicBezTo>
                      <a:pt x="2717" y="1002"/>
                      <a:pt x="2728" y="1002"/>
                      <a:pt x="2728" y="990"/>
                    </a:cubicBezTo>
                    <a:lnTo>
                      <a:pt x="2728" y="980"/>
                    </a:lnTo>
                    <a:lnTo>
                      <a:pt x="2728" y="968"/>
                    </a:lnTo>
                    <a:lnTo>
                      <a:pt x="2728" y="957"/>
                    </a:lnTo>
                    <a:cubicBezTo>
                      <a:pt x="2728" y="946"/>
                      <a:pt x="2728" y="935"/>
                      <a:pt x="2739" y="935"/>
                    </a:cubicBezTo>
                    <a:lnTo>
                      <a:pt x="2739" y="923"/>
                    </a:lnTo>
                    <a:lnTo>
                      <a:pt x="2739" y="901"/>
                    </a:lnTo>
                    <a:lnTo>
                      <a:pt x="2739" y="879"/>
                    </a:lnTo>
                    <a:cubicBezTo>
                      <a:pt x="2751" y="857"/>
                      <a:pt x="2751" y="834"/>
                      <a:pt x="2751" y="812"/>
                    </a:cubicBezTo>
                    <a:lnTo>
                      <a:pt x="2761" y="812"/>
                    </a:lnTo>
                    <a:lnTo>
                      <a:pt x="2761" y="790"/>
                    </a:lnTo>
                    <a:cubicBezTo>
                      <a:pt x="2806" y="534"/>
                      <a:pt x="2850" y="267"/>
                      <a:pt x="2895" y="0"/>
                    </a:cubicBezTo>
                    <a:close/>
                    <a:moveTo>
                      <a:pt x="1537" y="2382"/>
                    </a:moveTo>
                    <a:cubicBezTo>
                      <a:pt x="1136" y="3028"/>
                      <a:pt x="669" y="3584"/>
                      <a:pt x="112" y="3996"/>
                    </a:cubicBezTo>
                    <a:cubicBezTo>
                      <a:pt x="79" y="4074"/>
                      <a:pt x="35" y="4152"/>
                      <a:pt x="1" y="4241"/>
                    </a:cubicBezTo>
                    <a:cubicBezTo>
                      <a:pt x="45" y="4386"/>
                      <a:pt x="112" y="4530"/>
                      <a:pt x="179" y="4686"/>
                    </a:cubicBezTo>
                    <a:lnTo>
                      <a:pt x="213" y="4753"/>
                    </a:lnTo>
                    <a:lnTo>
                      <a:pt x="379" y="5087"/>
                    </a:lnTo>
                    <a:cubicBezTo>
                      <a:pt x="758" y="4230"/>
                      <a:pt x="1270" y="3283"/>
                      <a:pt x="1860" y="2382"/>
                    </a:cubicBezTo>
                    <a:close/>
                  </a:path>
                </a:pathLst>
              </a:custGeom>
              <a:solidFill>
                <a:srgbClr val="C5B0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727;p36"/>
              <p:cNvSpPr/>
              <p:nvPr/>
            </p:nvSpPr>
            <p:spPr>
              <a:xfrm>
                <a:off x="5774925" y="4390300"/>
                <a:ext cx="35650" cy="21750"/>
              </a:xfrm>
              <a:custGeom>
                <a:avLst/>
                <a:gdLst/>
                <a:ahLst/>
                <a:cxnLst/>
                <a:rect l="l" t="t" r="r" b="b"/>
                <a:pathLst>
                  <a:path w="1426" h="870" extrusionOk="0">
                    <a:moveTo>
                      <a:pt x="579" y="1"/>
                    </a:moveTo>
                    <a:cubicBezTo>
                      <a:pt x="379" y="279"/>
                      <a:pt x="179" y="568"/>
                      <a:pt x="0" y="858"/>
                    </a:cubicBezTo>
                    <a:cubicBezTo>
                      <a:pt x="156" y="858"/>
                      <a:pt x="323" y="858"/>
                      <a:pt x="501" y="869"/>
                    </a:cubicBezTo>
                    <a:lnTo>
                      <a:pt x="824" y="869"/>
                    </a:lnTo>
                    <a:cubicBezTo>
                      <a:pt x="1013" y="590"/>
                      <a:pt x="1213" y="313"/>
                      <a:pt x="1425" y="45"/>
                    </a:cubicBezTo>
                    <a:cubicBezTo>
                      <a:pt x="1269" y="45"/>
                      <a:pt x="1102" y="34"/>
                      <a:pt x="958" y="23"/>
                    </a:cubicBezTo>
                    <a:cubicBezTo>
                      <a:pt x="824" y="12"/>
                      <a:pt x="701" y="12"/>
                      <a:pt x="579" y="1"/>
                    </a:cubicBezTo>
                    <a:close/>
                  </a:path>
                </a:pathLst>
              </a:custGeom>
              <a:solidFill>
                <a:srgbClr val="A6A9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728;p36"/>
              <p:cNvSpPr/>
              <p:nvPr/>
            </p:nvSpPr>
            <p:spPr>
              <a:xfrm>
                <a:off x="5827800" y="4344675"/>
                <a:ext cx="23675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947" h="68" extrusionOk="0">
                    <a:moveTo>
                      <a:pt x="935" y="0"/>
                    </a:moveTo>
                    <a:cubicBezTo>
                      <a:pt x="624" y="0"/>
                      <a:pt x="300" y="23"/>
                      <a:pt x="0" y="67"/>
                    </a:cubicBezTo>
                    <a:lnTo>
                      <a:pt x="0" y="67"/>
                    </a:lnTo>
                    <a:cubicBezTo>
                      <a:pt x="300" y="23"/>
                      <a:pt x="624" y="0"/>
                      <a:pt x="935" y="0"/>
                    </a:cubicBezTo>
                    <a:close/>
                    <a:moveTo>
                      <a:pt x="935" y="0"/>
                    </a:moveTo>
                    <a:lnTo>
                      <a:pt x="935" y="0"/>
                    </a:lnTo>
                    <a:lnTo>
                      <a:pt x="946" y="0"/>
                    </a:lnTo>
                    <a:close/>
                  </a:path>
                </a:pathLst>
              </a:custGeom>
              <a:solidFill>
                <a:srgbClr val="A6A9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729;p36"/>
              <p:cNvSpPr/>
              <p:nvPr/>
            </p:nvSpPr>
            <p:spPr>
              <a:xfrm>
                <a:off x="5831400" y="4346900"/>
                <a:ext cx="75725" cy="47600"/>
              </a:xfrm>
              <a:custGeom>
                <a:avLst/>
                <a:gdLst/>
                <a:ahLst/>
                <a:cxnLst/>
                <a:rect l="l" t="t" r="r" b="b"/>
                <a:pathLst>
                  <a:path w="3029" h="1904" extrusionOk="0">
                    <a:moveTo>
                      <a:pt x="1860" y="0"/>
                    </a:moveTo>
                    <a:cubicBezTo>
                      <a:pt x="1192" y="501"/>
                      <a:pt x="569" y="1136"/>
                      <a:pt x="1" y="1837"/>
                    </a:cubicBezTo>
                    <a:cubicBezTo>
                      <a:pt x="379" y="1859"/>
                      <a:pt x="769" y="1881"/>
                      <a:pt x="1158" y="1903"/>
                    </a:cubicBezTo>
                    <a:cubicBezTo>
                      <a:pt x="1737" y="1269"/>
                      <a:pt x="2360" y="724"/>
                      <a:pt x="3028" y="367"/>
                    </a:cubicBezTo>
                    <a:cubicBezTo>
                      <a:pt x="2917" y="312"/>
                      <a:pt x="2795" y="268"/>
                      <a:pt x="2684" y="223"/>
                    </a:cubicBezTo>
                    <a:cubicBezTo>
                      <a:pt x="2672" y="223"/>
                      <a:pt x="2661" y="211"/>
                      <a:pt x="2650" y="211"/>
                    </a:cubicBezTo>
                    <a:lnTo>
                      <a:pt x="2639" y="211"/>
                    </a:lnTo>
                    <a:cubicBezTo>
                      <a:pt x="2639" y="201"/>
                      <a:pt x="2639" y="201"/>
                      <a:pt x="2628" y="201"/>
                    </a:cubicBezTo>
                    <a:lnTo>
                      <a:pt x="2617" y="201"/>
                    </a:lnTo>
                    <a:cubicBezTo>
                      <a:pt x="2372" y="112"/>
                      <a:pt x="2116" y="56"/>
                      <a:pt x="1860" y="0"/>
                    </a:cubicBezTo>
                    <a:close/>
                  </a:path>
                </a:pathLst>
              </a:custGeom>
              <a:solidFill>
                <a:srgbClr val="DED1C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730;p36"/>
              <p:cNvSpPr/>
              <p:nvPr/>
            </p:nvSpPr>
            <p:spPr>
              <a:xfrm>
                <a:off x="5812475" y="4412575"/>
                <a:ext cx="32300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234" extrusionOk="0">
                    <a:moveTo>
                      <a:pt x="157" y="0"/>
                    </a:moveTo>
                    <a:cubicBezTo>
                      <a:pt x="101" y="78"/>
                      <a:pt x="45" y="156"/>
                      <a:pt x="1" y="234"/>
                    </a:cubicBezTo>
                    <a:lnTo>
                      <a:pt x="1059" y="234"/>
                    </a:lnTo>
                    <a:cubicBezTo>
                      <a:pt x="1103" y="211"/>
                      <a:pt x="1136" y="201"/>
                      <a:pt x="1181" y="178"/>
                    </a:cubicBezTo>
                    <a:cubicBezTo>
                      <a:pt x="1214" y="122"/>
                      <a:pt x="1259" y="78"/>
                      <a:pt x="1292" y="23"/>
                    </a:cubicBezTo>
                    <a:cubicBezTo>
                      <a:pt x="903" y="23"/>
                      <a:pt x="524" y="11"/>
                      <a:pt x="157" y="0"/>
                    </a:cubicBezTo>
                    <a:close/>
                  </a:path>
                </a:pathLst>
              </a:custGeom>
              <a:solidFill>
                <a:srgbClr val="D5C9C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731;p36"/>
              <p:cNvSpPr/>
              <p:nvPr/>
            </p:nvSpPr>
            <p:spPr>
              <a:xfrm>
                <a:off x="5802750" y="4427300"/>
                <a:ext cx="3625" cy="15050"/>
              </a:xfrm>
              <a:custGeom>
                <a:avLst/>
                <a:gdLst/>
                <a:ahLst/>
                <a:cxnLst/>
                <a:rect l="l" t="t" r="r" b="b"/>
                <a:pathLst>
                  <a:path w="145" h="602" extrusionOk="0">
                    <a:moveTo>
                      <a:pt x="145" y="1"/>
                    </a:moveTo>
                    <a:lnTo>
                      <a:pt x="145" y="1"/>
                    </a:lnTo>
                    <a:cubicBezTo>
                      <a:pt x="100" y="201"/>
                      <a:pt x="56" y="402"/>
                      <a:pt x="1" y="602"/>
                    </a:cubicBezTo>
                    <a:lnTo>
                      <a:pt x="1" y="602"/>
                    </a:lnTo>
                    <a:cubicBezTo>
                      <a:pt x="56" y="402"/>
                      <a:pt x="100" y="201"/>
                      <a:pt x="145" y="1"/>
                    </a:cubicBezTo>
                    <a:close/>
                  </a:path>
                </a:pathLst>
              </a:custGeom>
              <a:solidFill>
                <a:srgbClr val="C9B2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732;p36"/>
              <p:cNvSpPr/>
              <p:nvPr/>
            </p:nvSpPr>
            <p:spPr>
              <a:xfrm>
                <a:off x="5792450" y="4427300"/>
                <a:ext cx="13925" cy="23700"/>
              </a:xfrm>
              <a:custGeom>
                <a:avLst/>
                <a:gdLst/>
                <a:ahLst/>
                <a:cxnLst/>
                <a:rect l="l" t="t" r="r" b="b"/>
                <a:pathLst>
                  <a:path w="557" h="948" extrusionOk="0">
                    <a:moveTo>
                      <a:pt x="557" y="1"/>
                    </a:moveTo>
                    <a:cubicBezTo>
                      <a:pt x="356" y="313"/>
                      <a:pt x="178" y="636"/>
                      <a:pt x="0" y="947"/>
                    </a:cubicBezTo>
                    <a:cubicBezTo>
                      <a:pt x="134" y="825"/>
                      <a:pt x="267" y="713"/>
                      <a:pt x="413" y="602"/>
                    </a:cubicBezTo>
                    <a:cubicBezTo>
                      <a:pt x="468" y="402"/>
                      <a:pt x="512" y="201"/>
                      <a:pt x="557" y="1"/>
                    </a:cubicBezTo>
                    <a:close/>
                  </a:path>
                </a:pathLst>
              </a:custGeom>
              <a:solidFill>
                <a:srgbClr val="C5B0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733;p36"/>
              <p:cNvSpPr/>
              <p:nvPr/>
            </p:nvSpPr>
            <p:spPr>
              <a:xfrm>
                <a:off x="5770175" y="4417025"/>
                <a:ext cx="71825" cy="84075"/>
              </a:xfrm>
              <a:custGeom>
                <a:avLst/>
                <a:gdLst/>
                <a:ahLst/>
                <a:cxnLst/>
                <a:rect l="l" t="t" r="r" b="b"/>
                <a:pathLst>
                  <a:path w="2873" h="3363" extrusionOk="0">
                    <a:moveTo>
                      <a:pt x="2873" y="0"/>
                    </a:moveTo>
                    <a:lnTo>
                      <a:pt x="2873" y="0"/>
                    </a:lnTo>
                    <a:cubicBezTo>
                      <a:pt x="2828" y="23"/>
                      <a:pt x="2795" y="33"/>
                      <a:pt x="2751" y="56"/>
                    </a:cubicBezTo>
                    <a:cubicBezTo>
                      <a:pt x="2272" y="290"/>
                      <a:pt x="1782" y="635"/>
                      <a:pt x="1304" y="1013"/>
                    </a:cubicBezTo>
                    <a:cubicBezTo>
                      <a:pt x="1158" y="1124"/>
                      <a:pt x="1025" y="1236"/>
                      <a:pt x="891" y="1358"/>
                    </a:cubicBezTo>
                    <a:cubicBezTo>
                      <a:pt x="535" y="1982"/>
                      <a:pt x="235" y="2605"/>
                      <a:pt x="1" y="3195"/>
                    </a:cubicBezTo>
                    <a:lnTo>
                      <a:pt x="134" y="3362"/>
                    </a:lnTo>
                    <a:cubicBezTo>
                      <a:pt x="624" y="2638"/>
                      <a:pt x="1314" y="1792"/>
                      <a:pt x="2083" y="1158"/>
                    </a:cubicBezTo>
                    <a:cubicBezTo>
                      <a:pt x="2328" y="768"/>
                      <a:pt x="2595" y="379"/>
                      <a:pt x="2873" y="0"/>
                    </a:cubicBezTo>
                    <a:close/>
                  </a:path>
                </a:pathLst>
              </a:custGeom>
              <a:solidFill>
                <a:srgbClr val="A6A9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734;p36"/>
              <p:cNvSpPr/>
              <p:nvPr/>
            </p:nvSpPr>
            <p:spPr>
              <a:xfrm>
                <a:off x="5816375" y="4392800"/>
                <a:ext cx="44000" cy="20350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814" extrusionOk="0">
                    <a:moveTo>
                      <a:pt x="602" y="1"/>
                    </a:moveTo>
                    <a:cubicBezTo>
                      <a:pt x="391" y="257"/>
                      <a:pt x="190" y="524"/>
                      <a:pt x="1" y="791"/>
                    </a:cubicBezTo>
                    <a:cubicBezTo>
                      <a:pt x="368" y="802"/>
                      <a:pt x="747" y="814"/>
                      <a:pt x="1136" y="814"/>
                    </a:cubicBezTo>
                    <a:cubicBezTo>
                      <a:pt x="1336" y="557"/>
                      <a:pt x="1548" y="302"/>
                      <a:pt x="1759" y="67"/>
                    </a:cubicBezTo>
                    <a:cubicBezTo>
                      <a:pt x="1370" y="45"/>
                      <a:pt x="980" y="23"/>
                      <a:pt x="602" y="1"/>
                    </a:cubicBezTo>
                    <a:close/>
                  </a:path>
                </a:pathLst>
              </a:custGeom>
              <a:solidFill>
                <a:srgbClr val="A6A9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735;p36"/>
              <p:cNvSpPr/>
              <p:nvPr/>
            </p:nvSpPr>
            <p:spPr>
              <a:xfrm>
                <a:off x="6046800" y="4418950"/>
                <a:ext cx="35375" cy="52350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2094" extrusionOk="0">
                    <a:moveTo>
                      <a:pt x="601" y="1"/>
                    </a:moveTo>
                    <a:cubicBezTo>
                      <a:pt x="390" y="379"/>
                      <a:pt x="190" y="758"/>
                      <a:pt x="0" y="1136"/>
                    </a:cubicBezTo>
                    <a:cubicBezTo>
                      <a:pt x="56" y="1403"/>
                      <a:pt x="145" y="1671"/>
                      <a:pt x="257" y="1915"/>
                    </a:cubicBezTo>
                    <a:cubicBezTo>
                      <a:pt x="279" y="1982"/>
                      <a:pt x="301" y="2038"/>
                      <a:pt x="334" y="2094"/>
                    </a:cubicBezTo>
                    <a:cubicBezTo>
                      <a:pt x="623" y="1437"/>
                      <a:pt x="991" y="725"/>
                      <a:pt x="1414" y="35"/>
                    </a:cubicBezTo>
                    <a:cubicBezTo>
                      <a:pt x="1158" y="23"/>
                      <a:pt x="891" y="13"/>
                      <a:pt x="601" y="1"/>
                    </a:cubicBezTo>
                    <a:close/>
                  </a:path>
                </a:pathLst>
              </a:custGeom>
              <a:solidFill>
                <a:srgbClr val="EDE6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736;p36"/>
              <p:cNvSpPr/>
              <p:nvPr/>
            </p:nvSpPr>
            <p:spPr>
              <a:xfrm>
                <a:off x="6074900" y="4345225"/>
                <a:ext cx="67925" cy="52900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2116" extrusionOk="0">
                    <a:moveTo>
                      <a:pt x="2371" y="1"/>
                    </a:moveTo>
                    <a:cubicBezTo>
                      <a:pt x="2104" y="11"/>
                      <a:pt x="1849" y="56"/>
                      <a:pt x="1581" y="112"/>
                    </a:cubicBezTo>
                    <a:cubicBezTo>
                      <a:pt x="1158" y="557"/>
                      <a:pt x="746" y="1047"/>
                      <a:pt x="379" y="1570"/>
                    </a:cubicBezTo>
                    <a:lnTo>
                      <a:pt x="1247" y="1570"/>
                    </a:lnTo>
                    <a:cubicBezTo>
                      <a:pt x="1703" y="980"/>
                      <a:pt x="2193" y="446"/>
                      <a:pt x="2717" y="1"/>
                    </a:cubicBezTo>
                    <a:close/>
                    <a:moveTo>
                      <a:pt x="345" y="1614"/>
                    </a:moveTo>
                    <a:cubicBezTo>
                      <a:pt x="279" y="1703"/>
                      <a:pt x="223" y="1792"/>
                      <a:pt x="157" y="1881"/>
                    </a:cubicBezTo>
                    <a:lnTo>
                      <a:pt x="1013" y="1881"/>
                    </a:lnTo>
                    <a:cubicBezTo>
                      <a:pt x="1080" y="1792"/>
                      <a:pt x="1147" y="1703"/>
                      <a:pt x="1225" y="1614"/>
                    </a:cubicBezTo>
                    <a:close/>
                    <a:moveTo>
                      <a:pt x="123" y="1926"/>
                    </a:moveTo>
                    <a:cubicBezTo>
                      <a:pt x="90" y="1993"/>
                      <a:pt x="45" y="2049"/>
                      <a:pt x="1" y="2116"/>
                    </a:cubicBezTo>
                    <a:cubicBezTo>
                      <a:pt x="301" y="2093"/>
                      <a:pt x="590" y="2082"/>
                      <a:pt x="891" y="2059"/>
                    </a:cubicBezTo>
                    <a:lnTo>
                      <a:pt x="991" y="1926"/>
                    </a:ln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737;p36"/>
              <p:cNvSpPr/>
              <p:nvPr/>
            </p:nvSpPr>
            <p:spPr>
              <a:xfrm>
                <a:off x="6134175" y="4344675"/>
                <a:ext cx="9200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368" h="23" extrusionOk="0">
                    <a:moveTo>
                      <a:pt x="368" y="0"/>
                    </a:moveTo>
                    <a:cubicBezTo>
                      <a:pt x="245" y="0"/>
                      <a:pt x="123" y="11"/>
                      <a:pt x="0" y="23"/>
                    </a:cubicBezTo>
                    <a:lnTo>
                      <a:pt x="346" y="23"/>
                    </a:lnTo>
                    <a:cubicBezTo>
                      <a:pt x="356" y="11"/>
                      <a:pt x="368" y="11"/>
                      <a:pt x="368" y="0"/>
                    </a:cubicBezTo>
                    <a:close/>
                  </a:path>
                </a:pathLst>
              </a:custGeom>
              <a:solidFill>
                <a:srgbClr val="E5DFD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738;p36"/>
              <p:cNvSpPr/>
              <p:nvPr/>
            </p:nvSpPr>
            <p:spPr>
              <a:xfrm>
                <a:off x="6077950" y="4392250"/>
                <a:ext cx="22300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892" h="45" extrusionOk="0">
                    <a:moveTo>
                      <a:pt x="35" y="0"/>
                    </a:moveTo>
                    <a:cubicBezTo>
                      <a:pt x="23" y="23"/>
                      <a:pt x="12" y="34"/>
                      <a:pt x="1" y="45"/>
                    </a:cubicBezTo>
                    <a:lnTo>
                      <a:pt x="869" y="45"/>
                    </a:lnTo>
                    <a:cubicBezTo>
                      <a:pt x="869" y="34"/>
                      <a:pt x="881" y="23"/>
                      <a:pt x="891" y="0"/>
                    </a:cubicBezTo>
                    <a:close/>
                  </a:path>
                </a:pathLst>
              </a:custGeom>
              <a:solidFill>
                <a:srgbClr val="E5DFD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739;p36"/>
              <p:cNvSpPr/>
              <p:nvPr/>
            </p:nvSpPr>
            <p:spPr>
              <a:xfrm>
                <a:off x="6083525" y="4384450"/>
                <a:ext cx="22575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903" h="46" extrusionOk="0">
                    <a:moveTo>
                      <a:pt x="34" y="1"/>
                    </a:moveTo>
                    <a:cubicBezTo>
                      <a:pt x="23" y="12"/>
                      <a:pt x="12" y="23"/>
                      <a:pt x="0" y="45"/>
                    </a:cubicBezTo>
                    <a:lnTo>
                      <a:pt x="880" y="45"/>
                    </a:lnTo>
                    <a:cubicBezTo>
                      <a:pt x="891" y="23"/>
                      <a:pt x="891" y="12"/>
                      <a:pt x="902" y="1"/>
                    </a:cubicBezTo>
                    <a:close/>
                  </a:path>
                </a:pathLst>
              </a:custGeom>
              <a:solidFill>
                <a:srgbClr val="E5DFD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740;p36"/>
              <p:cNvSpPr/>
              <p:nvPr/>
            </p:nvSpPr>
            <p:spPr>
              <a:xfrm>
                <a:off x="6069600" y="4396700"/>
                <a:ext cx="2760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435" extrusionOk="0">
                    <a:moveTo>
                      <a:pt x="1103" y="0"/>
                    </a:moveTo>
                    <a:lnTo>
                      <a:pt x="1103" y="0"/>
                    </a:lnTo>
                    <a:cubicBezTo>
                      <a:pt x="802" y="23"/>
                      <a:pt x="513" y="34"/>
                      <a:pt x="213" y="57"/>
                    </a:cubicBezTo>
                    <a:cubicBezTo>
                      <a:pt x="134" y="168"/>
                      <a:pt x="68" y="279"/>
                      <a:pt x="1" y="390"/>
                    </a:cubicBezTo>
                    <a:cubicBezTo>
                      <a:pt x="290" y="413"/>
                      <a:pt x="557" y="423"/>
                      <a:pt x="802" y="435"/>
                    </a:cubicBezTo>
                    <a:lnTo>
                      <a:pt x="1103" y="0"/>
                    </a:lnTo>
                    <a:close/>
                  </a:path>
                </a:pathLst>
              </a:custGeom>
              <a:solidFill>
                <a:srgbClr val="A6A9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741;p36"/>
              <p:cNvSpPr/>
              <p:nvPr/>
            </p:nvSpPr>
            <p:spPr>
              <a:xfrm>
                <a:off x="6061825" y="4406450"/>
                <a:ext cx="27850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535" extrusionOk="0">
                    <a:moveTo>
                      <a:pt x="312" y="0"/>
                    </a:moveTo>
                    <a:cubicBezTo>
                      <a:pt x="201" y="167"/>
                      <a:pt x="101" y="334"/>
                      <a:pt x="0" y="501"/>
                    </a:cubicBezTo>
                    <a:cubicBezTo>
                      <a:pt x="290" y="513"/>
                      <a:pt x="557" y="523"/>
                      <a:pt x="813" y="535"/>
                    </a:cubicBezTo>
                    <a:cubicBezTo>
                      <a:pt x="902" y="367"/>
                      <a:pt x="1014" y="212"/>
                      <a:pt x="1113" y="45"/>
                    </a:cubicBezTo>
                    <a:cubicBezTo>
                      <a:pt x="868" y="33"/>
                      <a:pt x="601" y="23"/>
                      <a:pt x="312" y="0"/>
                    </a:cubicBezTo>
                    <a:close/>
                  </a:path>
                </a:pathLst>
              </a:custGeom>
              <a:solidFill>
                <a:srgbClr val="A6A9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742;p36"/>
              <p:cNvSpPr/>
              <p:nvPr/>
            </p:nvSpPr>
            <p:spPr>
              <a:xfrm>
                <a:off x="6114425" y="4344675"/>
                <a:ext cx="289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134" extrusionOk="0">
                    <a:moveTo>
                      <a:pt x="1158" y="0"/>
                    </a:moveTo>
                    <a:cubicBezTo>
                      <a:pt x="1095" y="0"/>
                      <a:pt x="1032" y="3"/>
                      <a:pt x="969" y="7"/>
                    </a:cubicBezTo>
                    <a:lnTo>
                      <a:pt x="969" y="7"/>
                    </a:lnTo>
                    <a:cubicBezTo>
                      <a:pt x="1032" y="4"/>
                      <a:pt x="1095" y="2"/>
                      <a:pt x="1158" y="0"/>
                    </a:cubicBezTo>
                    <a:close/>
                    <a:moveTo>
                      <a:pt x="969" y="7"/>
                    </a:moveTo>
                    <a:cubicBezTo>
                      <a:pt x="643" y="23"/>
                      <a:pt x="318" y="59"/>
                      <a:pt x="0" y="134"/>
                    </a:cubicBezTo>
                    <a:cubicBezTo>
                      <a:pt x="268" y="78"/>
                      <a:pt x="523" y="33"/>
                      <a:pt x="790" y="23"/>
                    </a:cubicBezTo>
                    <a:cubicBezTo>
                      <a:pt x="850" y="17"/>
                      <a:pt x="910" y="12"/>
                      <a:pt x="969" y="7"/>
                    </a:cubicBezTo>
                    <a:close/>
                  </a:path>
                </a:pathLst>
              </a:custGeom>
              <a:solidFill>
                <a:srgbClr val="A6A9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743;p36"/>
              <p:cNvSpPr/>
              <p:nvPr/>
            </p:nvSpPr>
            <p:spPr>
              <a:xfrm>
                <a:off x="6066275" y="4420625"/>
                <a:ext cx="62650" cy="87400"/>
              </a:xfrm>
              <a:custGeom>
                <a:avLst/>
                <a:gdLst/>
                <a:ahLst/>
                <a:cxnLst/>
                <a:rect l="l" t="t" r="r" b="b"/>
                <a:pathLst>
                  <a:path w="2506" h="3496" extrusionOk="0">
                    <a:moveTo>
                      <a:pt x="1437" y="1"/>
                    </a:moveTo>
                    <a:cubicBezTo>
                      <a:pt x="846" y="925"/>
                      <a:pt x="356" y="1882"/>
                      <a:pt x="0" y="2751"/>
                    </a:cubicBezTo>
                    <a:cubicBezTo>
                      <a:pt x="212" y="3028"/>
                      <a:pt x="445" y="3273"/>
                      <a:pt x="713" y="3496"/>
                    </a:cubicBezTo>
                    <a:cubicBezTo>
                      <a:pt x="1103" y="2461"/>
                      <a:pt x="1726" y="1214"/>
                      <a:pt x="2505" y="79"/>
                    </a:cubicBezTo>
                    <a:cubicBezTo>
                      <a:pt x="2427" y="57"/>
                      <a:pt x="2349" y="57"/>
                      <a:pt x="2271" y="45"/>
                    </a:cubicBezTo>
                    <a:cubicBezTo>
                      <a:pt x="2082" y="35"/>
                      <a:pt x="1793" y="12"/>
                      <a:pt x="1437" y="1"/>
                    </a:cubicBezTo>
                    <a:close/>
                  </a:path>
                </a:pathLst>
              </a:custGeom>
              <a:solidFill>
                <a:srgbClr val="EDE6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744;p36"/>
              <p:cNvSpPr/>
              <p:nvPr/>
            </p:nvSpPr>
            <p:spPr>
              <a:xfrm>
                <a:off x="6119425" y="4345775"/>
                <a:ext cx="76000" cy="4982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1993" extrusionOk="0">
                    <a:moveTo>
                      <a:pt x="1837" y="1"/>
                    </a:moveTo>
                    <a:cubicBezTo>
                      <a:pt x="1314" y="446"/>
                      <a:pt x="802" y="969"/>
                      <a:pt x="345" y="1548"/>
                    </a:cubicBezTo>
                    <a:lnTo>
                      <a:pt x="1570" y="1548"/>
                    </a:lnTo>
                    <a:cubicBezTo>
                      <a:pt x="2037" y="1047"/>
                      <a:pt x="2527" y="613"/>
                      <a:pt x="3039" y="279"/>
                    </a:cubicBezTo>
                    <a:cubicBezTo>
                      <a:pt x="2873" y="224"/>
                      <a:pt x="2705" y="179"/>
                      <a:pt x="2539" y="134"/>
                    </a:cubicBezTo>
                    <a:cubicBezTo>
                      <a:pt x="2539" y="134"/>
                      <a:pt x="2527" y="134"/>
                      <a:pt x="2516" y="123"/>
                    </a:cubicBezTo>
                    <a:cubicBezTo>
                      <a:pt x="2304" y="78"/>
                      <a:pt x="2071" y="34"/>
                      <a:pt x="1837" y="1"/>
                    </a:cubicBezTo>
                    <a:close/>
                    <a:moveTo>
                      <a:pt x="312" y="1592"/>
                    </a:moveTo>
                    <a:cubicBezTo>
                      <a:pt x="234" y="1681"/>
                      <a:pt x="167" y="1770"/>
                      <a:pt x="90" y="1859"/>
                    </a:cubicBezTo>
                    <a:lnTo>
                      <a:pt x="1292" y="1859"/>
                    </a:lnTo>
                    <a:cubicBezTo>
                      <a:pt x="1369" y="1770"/>
                      <a:pt x="1458" y="1681"/>
                      <a:pt x="1537" y="1592"/>
                    </a:cubicBezTo>
                    <a:close/>
                    <a:moveTo>
                      <a:pt x="68" y="1904"/>
                    </a:moveTo>
                    <a:cubicBezTo>
                      <a:pt x="45" y="1926"/>
                      <a:pt x="23" y="1960"/>
                      <a:pt x="1" y="1993"/>
                    </a:cubicBezTo>
                    <a:cubicBezTo>
                      <a:pt x="424" y="1960"/>
                      <a:pt x="847" y="1938"/>
                      <a:pt x="1247" y="1915"/>
                    </a:cubicBezTo>
                    <a:lnTo>
                      <a:pt x="1258" y="1904"/>
                    </a:ln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745;p36"/>
              <p:cNvSpPr/>
              <p:nvPr/>
            </p:nvSpPr>
            <p:spPr>
              <a:xfrm>
                <a:off x="6121100" y="4392250"/>
                <a:ext cx="30625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45" extrusionOk="0">
                    <a:moveTo>
                      <a:pt x="23" y="0"/>
                    </a:moveTo>
                    <a:cubicBezTo>
                      <a:pt x="23" y="23"/>
                      <a:pt x="11" y="34"/>
                      <a:pt x="1" y="45"/>
                    </a:cubicBezTo>
                    <a:lnTo>
                      <a:pt x="1191" y="45"/>
                    </a:lnTo>
                    <a:cubicBezTo>
                      <a:pt x="1203" y="34"/>
                      <a:pt x="1213" y="23"/>
                      <a:pt x="1225" y="0"/>
                    </a:cubicBezTo>
                    <a:close/>
                  </a:path>
                </a:pathLst>
              </a:custGeom>
              <a:solidFill>
                <a:srgbClr val="E5DFD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746;p36"/>
              <p:cNvSpPr/>
              <p:nvPr/>
            </p:nvSpPr>
            <p:spPr>
              <a:xfrm>
                <a:off x="6127225" y="4384450"/>
                <a:ext cx="31450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46" extrusionOk="0">
                    <a:moveTo>
                      <a:pt x="33" y="1"/>
                    </a:moveTo>
                    <a:cubicBezTo>
                      <a:pt x="23" y="12"/>
                      <a:pt x="11" y="23"/>
                      <a:pt x="0" y="45"/>
                    </a:cubicBezTo>
                    <a:lnTo>
                      <a:pt x="1225" y="45"/>
                    </a:lnTo>
                    <a:cubicBezTo>
                      <a:pt x="1236" y="23"/>
                      <a:pt x="1247" y="12"/>
                      <a:pt x="1258" y="1"/>
                    </a:cubicBezTo>
                    <a:close/>
                  </a:path>
                </a:pathLst>
              </a:custGeom>
              <a:solidFill>
                <a:srgbClr val="E5DFD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747;p36"/>
              <p:cNvSpPr/>
              <p:nvPr/>
            </p:nvSpPr>
            <p:spPr>
              <a:xfrm>
                <a:off x="6109975" y="4393650"/>
                <a:ext cx="40650" cy="17275"/>
              </a:xfrm>
              <a:custGeom>
                <a:avLst/>
                <a:gdLst/>
                <a:ahLst/>
                <a:cxnLst/>
                <a:rect l="l" t="t" r="r" b="b"/>
                <a:pathLst>
                  <a:path w="1626" h="691" extrusionOk="0">
                    <a:moveTo>
                      <a:pt x="1625" y="0"/>
                    </a:moveTo>
                    <a:cubicBezTo>
                      <a:pt x="1225" y="23"/>
                      <a:pt x="802" y="45"/>
                      <a:pt x="379" y="78"/>
                    </a:cubicBezTo>
                    <a:cubicBezTo>
                      <a:pt x="245" y="245"/>
                      <a:pt x="122" y="423"/>
                      <a:pt x="0" y="602"/>
                    </a:cubicBezTo>
                    <a:cubicBezTo>
                      <a:pt x="278" y="612"/>
                      <a:pt x="512" y="624"/>
                      <a:pt x="668" y="634"/>
                    </a:cubicBezTo>
                    <a:cubicBezTo>
                      <a:pt x="802" y="634"/>
                      <a:pt x="946" y="657"/>
                      <a:pt x="1080" y="691"/>
                    </a:cubicBezTo>
                    <a:cubicBezTo>
                      <a:pt x="1258" y="456"/>
                      <a:pt x="1436" y="223"/>
                      <a:pt x="1625" y="0"/>
                    </a:cubicBezTo>
                    <a:close/>
                  </a:path>
                </a:pathLst>
              </a:custGeom>
              <a:solidFill>
                <a:srgbClr val="A6A9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748;p36"/>
              <p:cNvSpPr/>
              <p:nvPr/>
            </p:nvSpPr>
            <p:spPr>
              <a:xfrm>
                <a:off x="6102175" y="4408675"/>
                <a:ext cx="34800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558" extrusionOk="0">
                    <a:moveTo>
                      <a:pt x="312" y="1"/>
                    </a:moveTo>
                    <a:cubicBezTo>
                      <a:pt x="201" y="156"/>
                      <a:pt x="100" y="323"/>
                      <a:pt x="1" y="479"/>
                    </a:cubicBezTo>
                    <a:cubicBezTo>
                      <a:pt x="357" y="490"/>
                      <a:pt x="646" y="513"/>
                      <a:pt x="835" y="523"/>
                    </a:cubicBezTo>
                    <a:cubicBezTo>
                      <a:pt x="913" y="535"/>
                      <a:pt x="991" y="535"/>
                      <a:pt x="1069" y="557"/>
                    </a:cubicBezTo>
                    <a:cubicBezTo>
                      <a:pt x="1169" y="390"/>
                      <a:pt x="1280" y="245"/>
                      <a:pt x="1392" y="90"/>
                    </a:cubicBezTo>
                    <a:cubicBezTo>
                      <a:pt x="1258" y="56"/>
                      <a:pt x="1114" y="33"/>
                      <a:pt x="980" y="33"/>
                    </a:cubicBezTo>
                    <a:cubicBezTo>
                      <a:pt x="824" y="23"/>
                      <a:pt x="590" y="11"/>
                      <a:pt x="312" y="1"/>
                    </a:cubicBezTo>
                    <a:close/>
                  </a:path>
                </a:pathLst>
              </a:custGeom>
              <a:solidFill>
                <a:srgbClr val="A6A9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749;p36"/>
              <p:cNvSpPr/>
              <p:nvPr/>
            </p:nvSpPr>
            <p:spPr>
              <a:xfrm>
                <a:off x="6044575" y="4339100"/>
                <a:ext cx="209575" cy="86850"/>
              </a:xfrm>
              <a:custGeom>
                <a:avLst/>
                <a:gdLst/>
                <a:ahLst/>
                <a:cxnLst/>
                <a:rect l="l" t="t" r="r" b="b"/>
                <a:pathLst>
                  <a:path w="8383" h="3474" extrusionOk="0">
                    <a:moveTo>
                      <a:pt x="4041" y="1"/>
                    </a:moveTo>
                    <a:cubicBezTo>
                      <a:pt x="3406" y="1"/>
                      <a:pt x="2750" y="100"/>
                      <a:pt x="2159" y="312"/>
                    </a:cubicBezTo>
                    <a:cubicBezTo>
                      <a:pt x="1303" y="624"/>
                      <a:pt x="590" y="1181"/>
                      <a:pt x="256" y="2060"/>
                    </a:cubicBezTo>
                    <a:cubicBezTo>
                      <a:pt x="78" y="2539"/>
                      <a:pt x="0" y="3006"/>
                      <a:pt x="22" y="3474"/>
                    </a:cubicBezTo>
                    <a:cubicBezTo>
                      <a:pt x="22" y="3296"/>
                      <a:pt x="45" y="3128"/>
                      <a:pt x="78" y="2950"/>
                    </a:cubicBezTo>
                    <a:lnTo>
                      <a:pt x="78" y="2950"/>
                    </a:lnTo>
                    <a:lnTo>
                      <a:pt x="78" y="2928"/>
                    </a:lnTo>
                    <a:lnTo>
                      <a:pt x="78" y="2928"/>
                    </a:lnTo>
                    <a:lnTo>
                      <a:pt x="78" y="2917"/>
                    </a:lnTo>
                    <a:lnTo>
                      <a:pt x="78" y="2917"/>
                    </a:lnTo>
                    <a:lnTo>
                      <a:pt x="78" y="2917"/>
                    </a:lnTo>
                    <a:lnTo>
                      <a:pt x="78" y="2906"/>
                    </a:lnTo>
                    <a:lnTo>
                      <a:pt x="78" y="2906"/>
                    </a:lnTo>
                    <a:lnTo>
                      <a:pt x="78" y="2895"/>
                    </a:lnTo>
                    <a:lnTo>
                      <a:pt x="78" y="2895"/>
                    </a:lnTo>
                    <a:cubicBezTo>
                      <a:pt x="89" y="2895"/>
                      <a:pt x="89" y="2895"/>
                      <a:pt x="89" y="2883"/>
                    </a:cubicBezTo>
                    <a:lnTo>
                      <a:pt x="89" y="2883"/>
                    </a:lnTo>
                    <a:lnTo>
                      <a:pt x="89" y="2883"/>
                    </a:lnTo>
                    <a:lnTo>
                      <a:pt x="89" y="2883"/>
                    </a:lnTo>
                    <a:lnTo>
                      <a:pt x="89" y="2873"/>
                    </a:lnTo>
                    <a:lnTo>
                      <a:pt x="89" y="2873"/>
                    </a:lnTo>
                    <a:lnTo>
                      <a:pt x="89" y="2861"/>
                    </a:lnTo>
                    <a:lnTo>
                      <a:pt x="89" y="2861"/>
                    </a:lnTo>
                    <a:cubicBezTo>
                      <a:pt x="134" y="2672"/>
                      <a:pt x="190" y="2483"/>
                      <a:pt x="256" y="2294"/>
                    </a:cubicBezTo>
                    <a:lnTo>
                      <a:pt x="256" y="2282"/>
                    </a:lnTo>
                    <a:lnTo>
                      <a:pt x="256" y="2282"/>
                    </a:lnTo>
                    <a:lnTo>
                      <a:pt x="256" y="2282"/>
                    </a:lnTo>
                    <a:cubicBezTo>
                      <a:pt x="590" y="1403"/>
                      <a:pt x="1303" y="847"/>
                      <a:pt x="2159" y="535"/>
                    </a:cubicBezTo>
                    <a:lnTo>
                      <a:pt x="2159" y="535"/>
                    </a:lnTo>
                    <a:cubicBezTo>
                      <a:pt x="2171" y="535"/>
                      <a:pt x="2182" y="523"/>
                      <a:pt x="2193" y="523"/>
                    </a:cubicBezTo>
                    <a:cubicBezTo>
                      <a:pt x="2193" y="523"/>
                      <a:pt x="2204" y="523"/>
                      <a:pt x="2204" y="513"/>
                    </a:cubicBezTo>
                    <a:lnTo>
                      <a:pt x="2204" y="513"/>
                    </a:lnTo>
                    <a:lnTo>
                      <a:pt x="2216" y="513"/>
                    </a:lnTo>
                    <a:lnTo>
                      <a:pt x="2226" y="513"/>
                    </a:lnTo>
                    <a:cubicBezTo>
                      <a:pt x="2794" y="312"/>
                      <a:pt x="3428" y="223"/>
                      <a:pt x="4041" y="223"/>
                    </a:cubicBezTo>
                    <a:lnTo>
                      <a:pt x="4041" y="223"/>
                    </a:lnTo>
                    <a:lnTo>
                      <a:pt x="4041" y="223"/>
                    </a:lnTo>
                    <a:lnTo>
                      <a:pt x="4041" y="223"/>
                    </a:lnTo>
                    <a:lnTo>
                      <a:pt x="4052" y="223"/>
                    </a:lnTo>
                    <a:cubicBezTo>
                      <a:pt x="4319" y="223"/>
                      <a:pt x="4575" y="246"/>
                      <a:pt x="4831" y="268"/>
                    </a:cubicBezTo>
                    <a:lnTo>
                      <a:pt x="4831" y="268"/>
                    </a:lnTo>
                    <a:cubicBezTo>
                      <a:pt x="5065" y="301"/>
                      <a:pt x="5298" y="345"/>
                      <a:pt x="5510" y="390"/>
                    </a:cubicBezTo>
                    <a:cubicBezTo>
                      <a:pt x="5521" y="401"/>
                      <a:pt x="5533" y="401"/>
                      <a:pt x="5533" y="401"/>
                    </a:cubicBezTo>
                    <a:cubicBezTo>
                      <a:pt x="5822" y="468"/>
                      <a:pt x="6089" y="568"/>
                      <a:pt x="6345" y="679"/>
                    </a:cubicBezTo>
                    <a:cubicBezTo>
                      <a:pt x="7035" y="991"/>
                      <a:pt x="7625" y="1470"/>
                      <a:pt x="7992" y="2093"/>
                    </a:cubicBezTo>
                    <a:lnTo>
                      <a:pt x="7992" y="2093"/>
                    </a:lnTo>
                    <a:lnTo>
                      <a:pt x="7992" y="2104"/>
                    </a:lnTo>
                    <a:lnTo>
                      <a:pt x="7992" y="2104"/>
                    </a:lnTo>
                    <a:lnTo>
                      <a:pt x="7992" y="2104"/>
                    </a:lnTo>
                    <a:lnTo>
                      <a:pt x="7992" y="2104"/>
                    </a:lnTo>
                    <a:lnTo>
                      <a:pt x="7992" y="2116"/>
                    </a:lnTo>
                    <a:lnTo>
                      <a:pt x="7992" y="2116"/>
                    </a:lnTo>
                    <a:lnTo>
                      <a:pt x="8004" y="2116"/>
                    </a:lnTo>
                    <a:lnTo>
                      <a:pt x="8004" y="2126"/>
                    </a:lnTo>
                    <a:lnTo>
                      <a:pt x="8004" y="2126"/>
                    </a:lnTo>
                    <a:lnTo>
                      <a:pt x="8004" y="2126"/>
                    </a:lnTo>
                    <a:lnTo>
                      <a:pt x="8004" y="2126"/>
                    </a:lnTo>
                    <a:lnTo>
                      <a:pt x="8004" y="2126"/>
                    </a:lnTo>
                    <a:cubicBezTo>
                      <a:pt x="8215" y="2505"/>
                      <a:pt x="8348" y="2939"/>
                      <a:pt x="8360" y="3418"/>
                    </a:cubicBezTo>
                    <a:cubicBezTo>
                      <a:pt x="8382" y="2839"/>
                      <a:pt x="8237" y="2316"/>
                      <a:pt x="7992" y="1881"/>
                    </a:cubicBezTo>
                    <a:cubicBezTo>
                      <a:pt x="7625" y="1258"/>
                      <a:pt x="7035" y="780"/>
                      <a:pt x="6345" y="457"/>
                    </a:cubicBezTo>
                    <a:cubicBezTo>
                      <a:pt x="6089" y="345"/>
                      <a:pt x="5822" y="246"/>
                      <a:pt x="5533" y="179"/>
                    </a:cubicBezTo>
                    <a:cubicBezTo>
                      <a:pt x="5076" y="68"/>
                      <a:pt x="4564" y="1"/>
                      <a:pt x="4041" y="1"/>
                    </a:cubicBezTo>
                    <a:close/>
                  </a:path>
                </a:pathLst>
              </a:custGeom>
              <a:solidFill>
                <a:srgbClr val="0818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750;p36"/>
              <p:cNvSpPr/>
              <p:nvPr/>
            </p:nvSpPr>
            <p:spPr>
              <a:xfrm>
                <a:off x="5851175" y="4344675"/>
                <a:ext cx="46475" cy="7525"/>
              </a:xfrm>
              <a:custGeom>
                <a:avLst/>
                <a:gdLst/>
                <a:ahLst/>
                <a:cxnLst/>
                <a:rect l="l" t="t" r="r" b="b"/>
                <a:pathLst>
                  <a:path w="1859" h="301" extrusionOk="0">
                    <a:moveTo>
                      <a:pt x="1848" y="300"/>
                    </a:moveTo>
                    <a:lnTo>
                      <a:pt x="1859" y="300"/>
                    </a:lnTo>
                    <a:lnTo>
                      <a:pt x="1848" y="300"/>
                    </a:lnTo>
                    <a:close/>
                    <a:moveTo>
                      <a:pt x="1837" y="290"/>
                    </a:moveTo>
                    <a:lnTo>
                      <a:pt x="1837" y="290"/>
                    </a:lnTo>
                    <a:lnTo>
                      <a:pt x="1837" y="290"/>
                    </a:lnTo>
                    <a:close/>
                    <a:moveTo>
                      <a:pt x="11" y="0"/>
                    </a:moveTo>
                    <a:cubicBezTo>
                      <a:pt x="624" y="0"/>
                      <a:pt x="1247" y="89"/>
                      <a:pt x="1826" y="290"/>
                    </a:cubicBezTo>
                    <a:cubicBezTo>
                      <a:pt x="1247" y="89"/>
                      <a:pt x="624" y="0"/>
                      <a:pt x="11" y="0"/>
                    </a:cubicBez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5C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751;p36"/>
              <p:cNvSpPr/>
              <p:nvPr/>
            </p:nvSpPr>
            <p:spPr>
              <a:xfrm>
                <a:off x="5742900" y="4339100"/>
                <a:ext cx="209300" cy="86850"/>
              </a:xfrm>
              <a:custGeom>
                <a:avLst/>
                <a:gdLst/>
                <a:ahLst/>
                <a:cxnLst/>
                <a:rect l="l" t="t" r="r" b="b"/>
                <a:pathLst>
                  <a:path w="8372" h="3474" extrusionOk="0">
                    <a:moveTo>
                      <a:pt x="4331" y="1"/>
                    </a:moveTo>
                    <a:cubicBezTo>
                      <a:pt x="3819" y="1"/>
                      <a:pt x="3307" y="68"/>
                      <a:pt x="2840" y="179"/>
                    </a:cubicBezTo>
                    <a:cubicBezTo>
                      <a:pt x="2561" y="246"/>
                      <a:pt x="2294" y="345"/>
                      <a:pt x="2027" y="457"/>
                    </a:cubicBezTo>
                    <a:cubicBezTo>
                      <a:pt x="1348" y="780"/>
                      <a:pt x="758" y="1258"/>
                      <a:pt x="391" y="1881"/>
                    </a:cubicBezTo>
                    <a:cubicBezTo>
                      <a:pt x="135" y="2316"/>
                      <a:pt x="1" y="2839"/>
                      <a:pt x="23" y="3418"/>
                    </a:cubicBezTo>
                    <a:cubicBezTo>
                      <a:pt x="35" y="2928"/>
                      <a:pt x="168" y="2483"/>
                      <a:pt x="391" y="2104"/>
                    </a:cubicBezTo>
                    <a:lnTo>
                      <a:pt x="391" y="2104"/>
                    </a:lnTo>
                    <a:lnTo>
                      <a:pt x="391" y="2093"/>
                    </a:lnTo>
                    <a:lnTo>
                      <a:pt x="391" y="2093"/>
                    </a:lnTo>
                    <a:cubicBezTo>
                      <a:pt x="758" y="1470"/>
                      <a:pt x="1348" y="991"/>
                      <a:pt x="2027" y="679"/>
                    </a:cubicBezTo>
                    <a:cubicBezTo>
                      <a:pt x="2294" y="568"/>
                      <a:pt x="2561" y="468"/>
                      <a:pt x="2840" y="401"/>
                    </a:cubicBezTo>
                    <a:lnTo>
                      <a:pt x="2840" y="401"/>
                    </a:lnTo>
                    <a:cubicBezTo>
                      <a:pt x="2850" y="401"/>
                      <a:pt x="2862" y="401"/>
                      <a:pt x="2873" y="390"/>
                    </a:cubicBezTo>
                    <a:cubicBezTo>
                      <a:pt x="3318" y="290"/>
                      <a:pt x="3819" y="223"/>
                      <a:pt x="4331" y="223"/>
                    </a:cubicBezTo>
                    <a:lnTo>
                      <a:pt x="4331" y="223"/>
                    </a:lnTo>
                    <a:lnTo>
                      <a:pt x="4331" y="223"/>
                    </a:lnTo>
                    <a:lnTo>
                      <a:pt x="4331" y="223"/>
                    </a:lnTo>
                    <a:lnTo>
                      <a:pt x="4342" y="223"/>
                    </a:lnTo>
                    <a:cubicBezTo>
                      <a:pt x="4955" y="223"/>
                      <a:pt x="5578" y="312"/>
                      <a:pt x="6157" y="513"/>
                    </a:cubicBezTo>
                    <a:lnTo>
                      <a:pt x="6168" y="513"/>
                    </a:lnTo>
                    <a:lnTo>
                      <a:pt x="6168" y="513"/>
                    </a:lnTo>
                    <a:cubicBezTo>
                      <a:pt x="6179" y="513"/>
                      <a:pt x="6179" y="513"/>
                      <a:pt x="6179" y="523"/>
                    </a:cubicBezTo>
                    <a:lnTo>
                      <a:pt x="6190" y="523"/>
                    </a:lnTo>
                    <a:cubicBezTo>
                      <a:pt x="6201" y="523"/>
                      <a:pt x="6212" y="535"/>
                      <a:pt x="6224" y="535"/>
                    </a:cubicBezTo>
                    <a:cubicBezTo>
                      <a:pt x="7070" y="847"/>
                      <a:pt x="7793" y="1403"/>
                      <a:pt x="8127" y="2282"/>
                    </a:cubicBezTo>
                    <a:lnTo>
                      <a:pt x="8127" y="2282"/>
                    </a:lnTo>
                    <a:lnTo>
                      <a:pt x="8127" y="2282"/>
                    </a:lnTo>
                    <a:lnTo>
                      <a:pt x="8127" y="2294"/>
                    </a:lnTo>
                    <a:lnTo>
                      <a:pt x="8127" y="2294"/>
                    </a:lnTo>
                    <a:lnTo>
                      <a:pt x="8127" y="2294"/>
                    </a:lnTo>
                    <a:cubicBezTo>
                      <a:pt x="8127" y="2304"/>
                      <a:pt x="8138" y="2304"/>
                      <a:pt x="8138" y="2316"/>
                    </a:cubicBezTo>
                    <a:lnTo>
                      <a:pt x="8138" y="2316"/>
                    </a:lnTo>
                    <a:cubicBezTo>
                      <a:pt x="8183" y="2438"/>
                      <a:pt x="8216" y="2572"/>
                      <a:pt x="8250" y="2694"/>
                    </a:cubicBezTo>
                    <a:lnTo>
                      <a:pt x="8250" y="2694"/>
                    </a:lnTo>
                    <a:lnTo>
                      <a:pt x="8260" y="2705"/>
                    </a:lnTo>
                    <a:lnTo>
                      <a:pt x="8260" y="2705"/>
                    </a:lnTo>
                    <a:lnTo>
                      <a:pt x="8260" y="2717"/>
                    </a:lnTo>
                    <a:lnTo>
                      <a:pt x="8260" y="2717"/>
                    </a:lnTo>
                    <a:lnTo>
                      <a:pt x="8260" y="2739"/>
                    </a:lnTo>
                    <a:lnTo>
                      <a:pt x="8260" y="2739"/>
                    </a:lnTo>
                    <a:cubicBezTo>
                      <a:pt x="8260" y="2739"/>
                      <a:pt x="8260" y="2750"/>
                      <a:pt x="8272" y="2750"/>
                    </a:cubicBezTo>
                    <a:lnTo>
                      <a:pt x="8272" y="2750"/>
                    </a:lnTo>
                    <a:lnTo>
                      <a:pt x="8272" y="2761"/>
                    </a:lnTo>
                    <a:lnTo>
                      <a:pt x="8272" y="2761"/>
                    </a:lnTo>
                    <a:lnTo>
                      <a:pt x="8272" y="2761"/>
                    </a:lnTo>
                    <a:lnTo>
                      <a:pt x="8272" y="2772"/>
                    </a:lnTo>
                    <a:lnTo>
                      <a:pt x="8272" y="2772"/>
                    </a:lnTo>
                    <a:lnTo>
                      <a:pt x="8272" y="2772"/>
                    </a:lnTo>
                    <a:lnTo>
                      <a:pt x="8272" y="2784"/>
                    </a:lnTo>
                    <a:lnTo>
                      <a:pt x="8272" y="2784"/>
                    </a:lnTo>
                    <a:lnTo>
                      <a:pt x="8272" y="2794"/>
                    </a:lnTo>
                    <a:lnTo>
                      <a:pt x="8282" y="2794"/>
                    </a:lnTo>
                    <a:lnTo>
                      <a:pt x="8282" y="2806"/>
                    </a:lnTo>
                    <a:lnTo>
                      <a:pt x="8282" y="2806"/>
                    </a:lnTo>
                    <a:lnTo>
                      <a:pt x="8282" y="2816"/>
                    </a:lnTo>
                    <a:lnTo>
                      <a:pt x="8282" y="2816"/>
                    </a:lnTo>
                    <a:lnTo>
                      <a:pt x="8282" y="2816"/>
                    </a:lnTo>
                    <a:lnTo>
                      <a:pt x="8282" y="2828"/>
                    </a:lnTo>
                    <a:lnTo>
                      <a:pt x="8282" y="2828"/>
                    </a:lnTo>
                    <a:lnTo>
                      <a:pt x="8282" y="2839"/>
                    </a:lnTo>
                    <a:lnTo>
                      <a:pt x="8282" y="2839"/>
                    </a:lnTo>
                    <a:lnTo>
                      <a:pt x="8282" y="2839"/>
                    </a:lnTo>
                    <a:lnTo>
                      <a:pt x="8282" y="2850"/>
                    </a:lnTo>
                    <a:lnTo>
                      <a:pt x="8294" y="2850"/>
                    </a:lnTo>
                    <a:lnTo>
                      <a:pt x="8294" y="2861"/>
                    </a:lnTo>
                    <a:lnTo>
                      <a:pt x="8294" y="2873"/>
                    </a:lnTo>
                    <a:lnTo>
                      <a:pt x="8294" y="2873"/>
                    </a:lnTo>
                    <a:cubicBezTo>
                      <a:pt x="8339" y="3073"/>
                      <a:pt x="8361" y="3273"/>
                      <a:pt x="8361" y="3474"/>
                    </a:cubicBezTo>
                    <a:cubicBezTo>
                      <a:pt x="8372" y="3006"/>
                      <a:pt x="8305" y="2539"/>
                      <a:pt x="8127" y="2060"/>
                    </a:cubicBezTo>
                    <a:cubicBezTo>
                      <a:pt x="7793" y="1181"/>
                      <a:pt x="7070" y="624"/>
                      <a:pt x="6224" y="312"/>
                    </a:cubicBezTo>
                    <a:cubicBezTo>
                      <a:pt x="5633" y="100"/>
                      <a:pt x="4977" y="1"/>
                      <a:pt x="4331" y="1"/>
                    </a:cubicBezTo>
                    <a:close/>
                  </a:path>
                </a:pathLst>
              </a:custGeom>
              <a:solidFill>
                <a:srgbClr val="0818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752;p36"/>
              <p:cNvSpPr/>
              <p:nvPr/>
            </p:nvSpPr>
            <p:spPr>
              <a:xfrm>
                <a:off x="5968325" y="4387225"/>
                <a:ext cx="60400" cy="13675"/>
              </a:xfrm>
              <a:custGeom>
                <a:avLst/>
                <a:gdLst/>
                <a:ahLst/>
                <a:cxnLst/>
                <a:rect l="l" t="t" r="r" b="b"/>
                <a:pathLst>
                  <a:path w="2416" h="547" extrusionOk="0">
                    <a:moveTo>
                      <a:pt x="2416" y="480"/>
                    </a:moveTo>
                    <a:lnTo>
                      <a:pt x="2416" y="491"/>
                    </a:lnTo>
                    <a:lnTo>
                      <a:pt x="2416" y="491"/>
                    </a:lnTo>
                    <a:lnTo>
                      <a:pt x="2416" y="480"/>
                    </a:lnTo>
                    <a:lnTo>
                      <a:pt x="2416" y="480"/>
                    </a:lnTo>
                    <a:close/>
                    <a:moveTo>
                      <a:pt x="78" y="124"/>
                    </a:moveTo>
                    <a:cubicBezTo>
                      <a:pt x="34" y="224"/>
                      <a:pt x="12" y="369"/>
                      <a:pt x="0" y="547"/>
                    </a:cubicBezTo>
                    <a:lnTo>
                      <a:pt x="0" y="547"/>
                    </a:lnTo>
                    <a:cubicBezTo>
                      <a:pt x="12" y="369"/>
                      <a:pt x="34" y="224"/>
                      <a:pt x="78" y="124"/>
                    </a:cubicBezTo>
                    <a:close/>
                    <a:moveTo>
                      <a:pt x="78" y="124"/>
                    </a:moveTo>
                    <a:lnTo>
                      <a:pt x="78" y="124"/>
                    </a:lnTo>
                    <a:lnTo>
                      <a:pt x="78" y="124"/>
                    </a:lnTo>
                    <a:close/>
                    <a:moveTo>
                      <a:pt x="78" y="124"/>
                    </a:moveTo>
                    <a:lnTo>
                      <a:pt x="78" y="124"/>
                    </a:lnTo>
                    <a:lnTo>
                      <a:pt x="78" y="124"/>
                    </a:lnTo>
                    <a:close/>
                    <a:moveTo>
                      <a:pt x="89" y="112"/>
                    </a:moveTo>
                    <a:cubicBezTo>
                      <a:pt x="78" y="112"/>
                      <a:pt x="78" y="124"/>
                      <a:pt x="78" y="124"/>
                    </a:cubicBezTo>
                    <a:cubicBezTo>
                      <a:pt x="78" y="124"/>
                      <a:pt x="78" y="112"/>
                      <a:pt x="89" y="112"/>
                    </a:cubicBezTo>
                    <a:close/>
                    <a:moveTo>
                      <a:pt x="89" y="112"/>
                    </a:moveTo>
                    <a:lnTo>
                      <a:pt x="89" y="112"/>
                    </a:lnTo>
                    <a:lnTo>
                      <a:pt x="89" y="112"/>
                    </a:lnTo>
                    <a:close/>
                    <a:moveTo>
                      <a:pt x="89" y="112"/>
                    </a:moveTo>
                    <a:lnTo>
                      <a:pt x="89" y="112"/>
                    </a:lnTo>
                    <a:lnTo>
                      <a:pt x="89" y="112"/>
                    </a:lnTo>
                    <a:close/>
                    <a:moveTo>
                      <a:pt x="89" y="112"/>
                    </a:moveTo>
                    <a:lnTo>
                      <a:pt x="89" y="112"/>
                    </a:lnTo>
                    <a:lnTo>
                      <a:pt x="89" y="112"/>
                    </a:lnTo>
                    <a:close/>
                    <a:moveTo>
                      <a:pt x="89" y="112"/>
                    </a:moveTo>
                    <a:lnTo>
                      <a:pt x="89" y="112"/>
                    </a:lnTo>
                    <a:lnTo>
                      <a:pt x="89" y="112"/>
                    </a:lnTo>
                    <a:close/>
                    <a:moveTo>
                      <a:pt x="89" y="102"/>
                    </a:moveTo>
                    <a:lnTo>
                      <a:pt x="89" y="112"/>
                    </a:lnTo>
                    <a:lnTo>
                      <a:pt x="89" y="102"/>
                    </a:lnTo>
                    <a:close/>
                    <a:moveTo>
                      <a:pt x="89" y="102"/>
                    </a:moveTo>
                    <a:lnTo>
                      <a:pt x="89" y="102"/>
                    </a:lnTo>
                    <a:lnTo>
                      <a:pt x="89" y="102"/>
                    </a:lnTo>
                    <a:close/>
                    <a:moveTo>
                      <a:pt x="89" y="102"/>
                    </a:moveTo>
                    <a:lnTo>
                      <a:pt x="89" y="102"/>
                    </a:lnTo>
                    <a:lnTo>
                      <a:pt x="89" y="102"/>
                    </a:lnTo>
                    <a:close/>
                    <a:moveTo>
                      <a:pt x="89" y="102"/>
                    </a:moveTo>
                    <a:lnTo>
                      <a:pt x="89" y="102"/>
                    </a:lnTo>
                    <a:lnTo>
                      <a:pt x="89" y="102"/>
                    </a:lnTo>
                    <a:close/>
                    <a:moveTo>
                      <a:pt x="89" y="102"/>
                    </a:moveTo>
                    <a:lnTo>
                      <a:pt x="89" y="102"/>
                    </a:lnTo>
                    <a:lnTo>
                      <a:pt x="89" y="102"/>
                    </a:lnTo>
                    <a:close/>
                    <a:moveTo>
                      <a:pt x="89" y="102"/>
                    </a:moveTo>
                    <a:lnTo>
                      <a:pt x="89" y="102"/>
                    </a:lnTo>
                    <a:lnTo>
                      <a:pt x="89" y="102"/>
                    </a:lnTo>
                    <a:close/>
                    <a:moveTo>
                      <a:pt x="101" y="90"/>
                    </a:moveTo>
                    <a:lnTo>
                      <a:pt x="101" y="90"/>
                    </a:lnTo>
                    <a:lnTo>
                      <a:pt x="101" y="90"/>
                    </a:lnTo>
                    <a:close/>
                    <a:moveTo>
                      <a:pt x="101" y="90"/>
                    </a:moveTo>
                    <a:lnTo>
                      <a:pt x="101" y="90"/>
                    </a:lnTo>
                    <a:lnTo>
                      <a:pt x="101" y="90"/>
                    </a:lnTo>
                    <a:close/>
                    <a:moveTo>
                      <a:pt x="101" y="90"/>
                    </a:moveTo>
                    <a:lnTo>
                      <a:pt x="101" y="90"/>
                    </a:lnTo>
                    <a:lnTo>
                      <a:pt x="101" y="90"/>
                    </a:lnTo>
                    <a:close/>
                    <a:moveTo>
                      <a:pt x="101" y="90"/>
                    </a:moveTo>
                    <a:lnTo>
                      <a:pt x="101" y="90"/>
                    </a:lnTo>
                    <a:lnTo>
                      <a:pt x="101" y="90"/>
                    </a:lnTo>
                    <a:close/>
                    <a:moveTo>
                      <a:pt x="101" y="90"/>
                    </a:moveTo>
                    <a:lnTo>
                      <a:pt x="101" y="90"/>
                    </a:lnTo>
                    <a:lnTo>
                      <a:pt x="101" y="90"/>
                    </a:lnTo>
                    <a:close/>
                    <a:moveTo>
                      <a:pt x="101" y="90"/>
                    </a:moveTo>
                    <a:lnTo>
                      <a:pt x="101" y="90"/>
                    </a:lnTo>
                    <a:lnTo>
                      <a:pt x="101" y="90"/>
                    </a:lnTo>
                    <a:close/>
                    <a:moveTo>
                      <a:pt x="101" y="79"/>
                    </a:moveTo>
                    <a:lnTo>
                      <a:pt x="101" y="79"/>
                    </a:lnTo>
                    <a:lnTo>
                      <a:pt x="101" y="79"/>
                    </a:lnTo>
                    <a:close/>
                    <a:moveTo>
                      <a:pt x="101" y="79"/>
                    </a:moveTo>
                    <a:lnTo>
                      <a:pt x="101" y="79"/>
                    </a:lnTo>
                    <a:lnTo>
                      <a:pt x="101" y="79"/>
                    </a:lnTo>
                    <a:close/>
                    <a:moveTo>
                      <a:pt x="101" y="79"/>
                    </a:moveTo>
                    <a:lnTo>
                      <a:pt x="101" y="79"/>
                    </a:lnTo>
                    <a:lnTo>
                      <a:pt x="101" y="79"/>
                    </a:lnTo>
                    <a:close/>
                    <a:moveTo>
                      <a:pt x="111" y="79"/>
                    </a:moveTo>
                    <a:lnTo>
                      <a:pt x="111" y="79"/>
                    </a:lnTo>
                    <a:lnTo>
                      <a:pt x="111" y="79"/>
                    </a:lnTo>
                    <a:close/>
                    <a:moveTo>
                      <a:pt x="111" y="68"/>
                    </a:moveTo>
                    <a:lnTo>
                      <a:pt x="111" y="68"/>
                    </a:lnTo>
                    <a:lnTo>
                      <a:pt x="111" y="68"/>
                    </a:lnTo>
                    <a:close/>
                    <a:moveTo>
                      <a:pt x="111" y="68"/>
                    </a:moveTo>
                    <a:lnTo>
                      <a:pt x="111" y="68"/>
                    </a:lnTo>
                    <a:lnTo>
                      <a:pt x="111" y="68"/>
                    </a:lnTo>
                    <a:close/>
                    <a:moveTo>
                      <a:pt x="111" y="68"/>
                    </a:moveTo>
                    <a:lnTo>
                      <a:pt x="111" y="68"/>
                    </a:lnTo>
                    <a:lnTo>
                      <a:pt x="111" y="68"/>
                    </a:lnTo>
                    <a:close/>
                    <a:moveTo>
                      <a:pt x="111" y="57"/>
                    </a:moveTo>
                    <a:lnTo>
                      <a:pt x="111" y="57"/>
                    </a:lnTo>
                    <a:lnTo>
                      <a:pt x="111" y="57"/>
                    </a:lnTo>
                    <a:close/>
                    <a:moveTo>
                      <a:pt x="123" y="57"/>
                    </a:moveTo>
                    <a:lnTo>
                      <a:pt x="123" y="57"/>
                    </a:lnTo>
                    <a:lnTo>
                      <a:pt x="123" y="57"/>
                    </a:lnTo>
                    <a:close/>
                    <a:moveTo>
                      <a:pt x="123" y="57"/>
                    </a:moveTo>
                    <a:lnTo>
                      <a:pt x="123" y="57"/>
                    </a:lnTo>
                    <a:lnTo>
                      <a:pt x="123" y="57"/>
                    </a:lnTo>
                    <a:close/>
                    <a:moveTo>
                      <a:pt x="123" y="57"/>
                    </a:moveTo>
                    <a:lnTo>
                      <a:pt x="123" y="57"/>
                    </a:lnTo>
                    <a:lnTo>
                      <a:pt x="123" y="57"/>
                    </a:lnTo>
                    <a:close/>
                    <a:moveTo>
                      <a:pt x="123" y="46"/>
                    </a:moveTo>
                    <a:lnTo>
                      <a:pt x="123" y="46"/>
                    </a:lnTo>
                    <a:lnTo>
                      <a:pt x="123" y="46"/>
                    </a:lnTo>
                    <a:close/>
                    <a:moveTo>
                      <a:pt x="123" y="46"/>
                    </a:moveTo>
                    <a:lnTo>
                      <a:pt x="123" y="46"/>
                    </a:lnTo>
                    <a:lnTo>
                      <a:pt x="123" y="46"/>
                    </a:lnTo>
                    <a:close/>
                    <a:moveTo>
                      <a:pt x="123" y="46"/>
                    </a:moveTo>
                    <a:lnTo>
                      <a:pt x="123" y="46"/>
                    </a:lnTo>
                    <a:lnTo>
                      <a:pt x="123" y="46"/>
                    </a:lnTo>
                    <a:close/>
                    <a:moveTo>
                      <a:pt x="134" y="46"/>
                    </a:moveTo>
                    <a:lnTo>
                      <a:pt x="134" y="46"/>
                    </a:lnTo>
                    <a:lnTo>
                      <a:pt x="134" y="46"/>
                    </a:lnTo>
                    <a:close/>
                    <a:moveTo>
                      <a:pt x="134" y="46"/>
                    </a:moveTo>
                    <a:lnTo>
                      <a:pt x="134" y="46"/>
                    </a:lnTo>
                    <a:lnTo>
                      <a:pt x="134" y="46"/>
                    </a:lnTo>
                    <a:close/>
                    <a:moveTo>
                      <a:pt x="134" y="46"/>
                    </a:moveTo>
                    <a:lnTo>
                      <a:pt x="134" y="46"/>
                    </a:lnTo>
                    <a:lnTo>
                      <a:pt x="134" y="46"/>
                    </a:lnTo>
                    <a:close/>
                    <a:moveTo>
                      <a:pt x="134" y="46"/>
                    </a:moveTo>
                    <a:lnTo>
                      <a:pt x="134" y="46"/>
                    </a:lnTo>
                    <a:lnTo>
                      <a:pt x="134" y="46"/>
                    </a:lnTo>
                    <a:close/>
                    <a:moveTo>
                      <a:pt x="134" y="46"/>
                    </a:moveTo>
                    <a:lnTo>
                      <a:pt x="134" y="46"/>
                    </a:lnTo>
                    <a:lnTo>
                      <a:pt x="134" y="46"/>
                    </a:lnTo>
                    <a:close/>
                    <a:moveTo>
                      <a:pt x="134" y="35"/>
                    </a:moveTo>
                    <a:lnTo>
                      <a:pt x="134" y="35"/>
                    </a:lnTo>
                    <a:lnTo>
                      <a:pt x="134" y="35"/>
                    </a:lnTo>
                    <a:close/>
                    <a:moveTo>
                      <a:pt x="134" y="35"/>
                    </a:moveTo>
                    <a:lnTo>
                      <a:pt x="134" y="35"/>
                    </a:lnTo>
                    <a:lnTo>
                      <a:pt x="134" y="35"/>
                    </a:lnTo>
                    <a:close/>
                    <a:moveTo>
                      <a:pt x="145" y="35"/>
                    </a:moveTo>
                    <a:lnTo>
                      <a:pt x="145" y="35"/>
                    </a:lnTo>
                    <a:lnTo>
                      <a:pt x="145" y="35"/>
                    </a:lnTo>
                    <a:close/>
                    <a:moveTo>
                      <a:pt x="145" y="35"/>
                    </a:moveTo>
                    <a:lnTo>
                      <a:pt x="145" y="35"/>
                    </a:lnTo>
                    <a:lnTo>
                      <a:pt x="145" y="35"/>
                    </a:lnTo>
                    <a:close/>
                    <a:moveTo>
                      <a:pt x="145" y="35"/>
                    </a:moveTo>
                    <a:lnTo>
                      <a:pt x="145" y="35"/>
                    </a:lnTo>
                    <a:lnTo>
                      <a:pt x="145" y="35"/>
                    </a:lnTo>
                    <a:close/>
                    <a:moveTo>
                      <a:pt x="145" y="23"/>
                    </a:moveTo>
                    <a:lnTo>
                      <a:pt x="145" y="23"/>
                    </a:lnTo>
                    <a:lnTo>
                      <a:pt x="145" y="23"/>
                    </a:lnTo>
                    <a:close/>
                    <a:moveTo>
                      <a:pt x="156" y="23"/>
                    </a:moveTo>
                    <a:lnTo>
                      <a:pt x="156" y="23"/>
                    </a:lnTo>
                    <a:lnTo>
                      <a:pt x="156" y="23"/>
                    </a:lnTo>
                    <a:close/>
                    <a:moveTo>
                      <a:pt x="156" y="23"/>
                    </a:moveTo>
                    <a:lnTo>
                      <a:pt x="156" y="23"/>
                    </a:lnTo>
                    <a:lnTo>
                      <a:pt x="156" y="23"/>
                    </a:lnTo>
                    <a:close/>
                    <a:moveTo>
                      <a:pt x="156" y="23"/>
                    </a:moveTo>
                    <a:lnTo>
                      <a:pt x="156" y="23"/>
                    </a:lnTo>
                    <a:lnTo>
                      <a:pt x="156" y="23"/>
                    </a:lnTo>
                    <a:close/>
                    <a:moveTo>
                      <a:pt x="156" y="23"/>
                    </a:moveTo>
                    <a:lnTo>
                      <a:pt x="156" y="23"/>
                    </a:lnTo>
                    <a:lnTo>
                      <a:pt x="156" y="23"/>
                    </a:lnTo>
                    <a:close/>
                    <a:moveTo>
                      <a:pt x="156" y="23"/>
                    </a:moveTo>
                    <a:lnTo>
                      <a:pt x="156" y="23"/>
                    </a:lnTo>
                    <a:lnTo>
                      <a:pt x="156" y="23"/>
                    </a:lnTo>
                    <a:close/>
                    <a:moveTo>
                      <a:pt x="156" y="23"/>
                    </a:moveTo>
                    <a:lnTo>
                      <a:pt x="156" y="23"/>
                    </a:lnTo>
                    <a:lnTo>
                      <a:pt x="156" y="23"/>
                    </a:lnTo>
                    <a:close/>
                    <a:moveTo>
                      <a:pt x="156" y="23"/>
                    </a:moveTo>
                    <a:lnTo>
                      <a:pt x="156" y="23"/>
                    </a:lnTo>
                    <a:lnTo>
                      <a:pt x="156" y="23"/>
                    </a:lnTo>
                    <a:close/>
                    <a:moveTo>
                      <a:pt x="168" y="23"/>
                    </a:moveTo>
                    <a:lnTo>
                      <a:pt x="168" y="23"/>
                    </a:lnTo>
                    <a:lnTo>
                      <a:pt x="168" y="23"/>
                    </a:lnTo>
                    <a:close/>
                    <a:moveTo>
                      <a:pt x="168" y="23"/>
                    </a:moveTo>
                    <a:lnTo>
                      <a:pt x="168" y="23"/>
                    </a:lnTo>
                    <a:lnTo>
                      <a:pt x="168" y="23"/>
                    </a:lnTo>
                    <a:close/>
                    <a:moveTo>
                      <a:pt x="168" y="13"/>
                    </a:moveTo>
                    <a:lnTo>
                      <a:pt x="168" y="13"/>
                    </a:lnTo>
                    <a:lnTo>
                      <a:pt x="168" y="13"/>
                    </a:lnTo>
                    <a:close/>
                    <a:moveTo>
                      <a:pt x="168" y="13"/>
                    </a:moveTo>
                    <a:lnTo>
                      <a:pt x="168" y="13"/>
                    </a:lnTo>
                    <a:lnTo>
                      <a:pt x="168" y="13"/>
                    </a:lnTo>
                    <a:close/>
                    <a:moveTo>
                      <a:pt x="168" y="13"/>
                    </a:moveTo>
                    <a:lnTo>
                      <a:pt x="168" y="13"/>
                    </a:lnTo>
                    <a:lnTo>
                      <a:pt x="168" y="13"/>
                    </a:lnTo>
                    <a:close/>
                    <a:moveTo>
                      <a:pt x="168" y="13"/>
                    </a:moveTo>
                    <a:lnTo>
                      <a:pt x="168" y="13"/>
                    </a:lnTo>
                    <a:lnTo>
                      <a:pt x="168" y="13"/>
                    </a:lnTo>
                    <a:close/>
                    <a:moveTo>
                      <a:pt x="168" y="13"/>
                    </a:moveTo>
                    <a:lnTo>
                      <a:pt x="168" y="13"/>
                    </a:lnTo>
                    <a:lnTo>
                      <a:pt x="168" y="13"/>
                    </a:lnTo>
                    <a:close/>
                    <a:moveTo>
                      <a:pt x="178" y="13"/>
                    </a:moveTo>
                    <a:lnTo>
                      <a:pt x="168" y="13"/>
                    </a:lnTo>
                    <a:lnTo>
                      <a:pt x="178" y="13"/>
                    </a:lnTo>
                    <a:close/>
                    <a:moveTo>
                      <a:pt x="178" y="13"/>
                    </a:moveTo>
                    <a:lnTo>
                      <a:pt x="178" y="13"/>
                    </a:lnTo>
                    <a:lnTo>
                      <a:pt x="178" y="13"/>
                    </a:lnTo>
                    <a:close/>
                    <a:moveTo>
                      <a:pt x="178" y="13"/>
                    </a:moveTo>
                    <a:lnTo>
                      <a:pt x="178" y="13"/>
                    </a:lnTo>
                    <a:lnTo>
                      <a:pt x="178" y="13"/>
                    </a:lnTo>
                    <a:close/>
                    <a:moveTo>
                      <a:pt x="178" y="13"/>
                    </a:moveTo>
                    <a:lnTo>
                      <a:pt x="178" y="13"/>
                    </a:lnTo>
                    <a:lnTo>
                      <a:pt x="178" y="13"/>
                    </a:lnTo>
                    <a:close/>
                    <a:moveTo>
                      <a:pt x="178" y="13"/>
                    </a:moveTo>
                    <a:lnTo>
                      <a:pt x="178" y="13"/>
                    </a:lnTo>
                    <a:lnTo>
                      <a:pt x="178" y="13"/>
                    </a:lnTo>
                    <a:close/>
                    <a:moveTo>
                      <a:pt x="178" y="13"/>
                    </a:moveTo>
                    <a:lnTo>
                      <a:pt x="178" y="13"/>
                    </a:lnTo>
                    <a:lnTo>
                      <a:pt x="178" y="13"/>
                    </a:lnTo>
                    <a:close/>
                    <a:moveTo>
                      <a:pt x="178" y="13"/>
                    </a:moveTo>
                    <a:lnTo>
                      <a:pt x="178" y="13"/>
                    </a:lnTo>
                    <a:lnTo>
                      <a:pt x="178" y="13"/>
                    </a:lnTo>
                    <a:close/>
                    <a:moveTo>
                      <a:pt x="178" y="13"/>
                    </a:moveTo>
                    <a:lnTo>
                      <a:pt x="178" y="13"/>
                    </a:lnTo>
                    <a:lnTo>
                      <a:pt x="178" y="13"/>
                    </a:lnTo>
                    <a:close/>
                    <a:moveTo>
                      <a:pt x="190" y="13"/>
                    </a:moveTo>
                    <a:lnTo>
                      <a:pt x="178" y="13"/>
                    </a:lnTo>
                    <a:lnTo>
                      <a:pt x="190" y="13"/>
                    </a:lnTo>
                    <a:close/>
                    <a:moveTo>
                      <a:pt x="190" y="13"/>
                    </a:moveTo>
                    <a:lnTo>
                      <a:pt x="190" y="13"/>
                    </a:lnTo>
                    <a:lnTo>
                      <a:pt x="190" y="13"/>
                    </a:lnTo>
                    <a:close/>
                    <a:moveTo>
                      <a:pt x="190" y="13"/>
                    </a:moveTo>
                    <a:lnTo>
                      <a:pt x="190" y="13"/>
                    </a:lnTo>
                    <a:lnTo>
                      <a:pt x="190" y="13"/>
                    </a:lnTo>
                    <a:close/>
                    <a:moveTo>
                      <a:pt x="190" y="13"/>
                    </a:moveTo>
                    <a:lnTo>
                      <a:pt x="190" y="13"/>
                    </a:lnTo>
                    <a:lnTo>
                      <a:pt x="190" y="13"/>
                    </a:lnTo>
                    <a:close/>
                    <a:moveTo>
                      <a:pt x="190" y="13"/>
                    </a:moveTo>
                    <a:lnTo>
                      <a:pt x="190" y="13"/>
                    </a:lnTo>
                    <a:lnTo>
                      <a:pt x="190" y="13"/>
                    </a:lnTo>
                    <a:close/>
                    <a:moveTo>
                      <a:pt x="190" y="1"/>
                    </a:moveTo>
                    <a:lnTo>
                      <a:pt x="190" y="13"/>
                    </a:lnTo>
                    <a:lnTo>
                      <a:pt x="190" y="1"/>
                    </a:lnTo>
                    <a:close/>
                    <a:moveTo>
                      <a:pt x="190" y="1"/>
                    </a:moveTo>
                    <a:lnTo>
                      <a:pt x="190" y="1"/>
                    </a:lnTo>
                    <a:lnTo>
                      <a:pt x="190" y="1"/>
                    </a:lnTo>
                    <a:close/>
                    <a:moveTo>
                      <a:pt x="200" y="1"/>
                    </a:moveTo>
                    <a:lnTo>
                      <a:pt x="190" y="1"/>
                    </a:lnTo>
                    <a:lnTo>
                      <a:pt x="200" y="1"/>
                    </a:lnTo>
                    <a:close/>
                    <a:moveTo>
                      <a:pt x="200" y="1"/>
                    </a:moveTo>
                    <a:lnTo>
                      <a:pt x="200" y="1"/>
                    </a:lnTo>
                    <a:lnTo>
                      <a:pt x="200" y="1"/>
                    </a:lnTo>
                    <a:close/>
                    <a:moveTo>
                      <a:pt x="200" y="1"/>
                    </a:moveTo>
                    <a:lnTo>
                      <a:pt x="200" y="1"/>
                    </a:lnTo>
                    <a:lnTo>
                      <a:pt x="200" y="1"/>
                    </a:lnTo>
                    <a:close/>
                    <a:moveTo>
                      <a:pt x="200" y="1"/>
                    </a:moveTo>
                    <a:lnTo>
                      <a:pt x="200" y="1"/>
                    </a:lnTo>
                    <a:lnTo>
                      <a:pt x="200" y="1"/>
                    </a:lnTo>
                    <a:close/>
                    <a:moveTo>
                      <a:pt x="200" y="1"/>
                    </a:moveTo>
                    <a:lnTo>
                      <a:pt x="200" y="1"/>
                    </a:lnTo>
                    <a:lnTo>
                      <a:pt x="200" y="1"/>
                    </a:lnTo>
                    <a:close/>
                    <a:moveTo>
                      <a:pt x="200" y="1"/>
                    </a:moveTo>
                    <a:lnTo>
                      <a:pt x="200" y="1"/>
                    </a:lnTo>
                    <a:lnTo>
                      <a:pt x="200" y="1"/>
                    </a:lnTo>
                    <a:close/>
                    <a:moveTo>
                      <a:pt x="200" y="1"/>
                    </a:moveTo>
                    <a:lnTo>
                      <a:pt x="200" y="1"/>
                    </a:lnTo>
                    <a:lnTo>
                      <a:pt x="200" y="1"/>
                    </a:lnTo>
                    <a:close/>
                    <a:moveTo>
                      <a:pt x="212" y="1"/>
                    </a:moveTo>
                    <a:lnTo>
                      <a:pt x="200" y="1"/>
                    </a:lnTo>
                    <a:lnTo>
                      <a:pt x="212" y="1"/>
                    </a:lnTo>
                    <a:close/>
                    <a:moveTo>
                      <a:pt x="212" y="1"/>
                    </a:moveTo>
                    <a:lnTo>
                      <a:pt x="212" y="1"/>
                    </a:lnTo>
                    <a:lnTo>
                      <a:pt x="212" y="1"/>
                    </a:lnTo>
                    <a:close/>
                    <a:moveTo>
                      <a:pt x="212" y="1"/>
                    </a:moveTo>
                    <a:lnTo>
                      <a:pt x="212" y="1"/>
                    </a:lnTo>
                    <a:lnTo>
                      <a:pt x="212" y="1"/>
                    </a:lnTo>
                    <a:close/>
                    <a:moveTo>
                      <a:pt x="212" y="1"/>
                    </a:moveTo>
                    <a:lnTo>
                      <a:pt x="212" y="1"/>
                    </a:lnTo>
                    <a:lnTo>
                      <a:pt x="212" y="1"/>
                    </a:lnTo>
                    <a:close/>
                    <a:moveTo>
                      <a:pt x="212" y="1"/>
                    </a:moveTo>
                    <a:lnTo>
                      <a:pt x="212" y="1"/>
                    </a:lnTo>
                    <a:lnTo>
                      <a:pt x="212" y="1"/>
                    </a:lnTo>
                    <a:close/>
                    <a:moveTo>
                      <a:pt x="212" y="1"/>
                    </a:moveTo>
                    <a:lnTo>
                      <a:pt x="212" y="1"/>
                    </a:lnTo>
                    <a:close/>
                  </a:path>
                </a:pathLst>
              </a:custGeom>
              <a:solidFill>
                <a:srgbClr val="665C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753;p36"/>
              <p:cNvSpPr/>
              <p:nvPr/>
            </p:nvSpPr>
            <p:spPr>
              <a:xfrm>
                <a:off x="6023425" y="4387225"/>
                <a:ext cx="5300" cy="12025"/>
              </a:xfrm>
              <a:custGeom>
                <a:avLst/>
                <a:gdLst/>
                <a:ahLst/>
                <a:cxnLst/>
                <a:rect l="l" t="t" r="r" b="b"/>
                <a:pathLst>
                  <a:path w="212" h="481" extrusionOk="0">
                    <a:moveTo>
                      <a:pt x="200" y="379"/>
                    </a:moveTo>
                    <a:cubicBezTo>
                      <a:pt x="200" y="413"/>
                      <a:pt x="212" y="446"/>
                      <a:pt x="212" y="480"/>
                    </a:cubicBezTo>
                    <a:lnTo>
                      <a:pt x="212" y="480"/>
                    </a:lnTo>
                    <a:cubicBezTo>
                      <a:pt x="212" y="446"/>
                      <a:pt x="200" y="413"/>
                      <a:pt x="200" y="379"/>
                    </a:cubicBezTo>
                    <a:close/>
                    <a:moveTo>
                      <a:pt x="200" y="379"/>
                    </a:moveTo>
                    <a:lnTo>
                      <a:pt x="200" y="379"/>
                    </a:lnTo>
                    <a:lnTo>
                      <a:pt x="200" y="379"/>
                    </a:lnTo>
                    <a:close/>
                    <a:moveTo>
                      <a:pt x="200" y="369"/>
                    </a:moveTo>
                    <a:lnTo>
                      <a:pt x="200" y="379"/>
                    </a:lnTo>
                    <a:lnTo>
                      <a:pt x="200" y="369"/>
                    </a:lnTo>
                    <a:close/>
                    <a:moveTo>
                      <a:pt x="200" y="369"/>
                    </a:moveTo>
                    <a:lnTo>
                      <a:pt x="200" y="369"/>
                    </a:lnTo>
                    <a:lnTo>
                      <a:pt x="200" y="369"/>
                    </a:lnTo>
                    <a:close/>
                    <a:moveTo>
                      <a:pt x="200" y="369"/>
                    </a:moveTo>
                    <a:lnTo>
                      <a:pt x="200" y="369"/>
                    </a:lnTo>
                    <a:lnTo>
                      <a:pt x="200" y="369"/>
                    </a:lnTo>
                    <a:close/>
                    <a:moveTo>
                      <a:pt x="200" y="369"/>
                    </a:moveTo>
                    <a:lnTo>
                      <a:pt x="200" y="369"/>
                    </a:lnTo>
                    <a:lnTo>
                      <a:pt x="200" y="369"/>
                    </a:lnTo>
                    <a:close/>
                    <a:moveTo>
                      <a:pt x="190" y="357"/>
                    </a:moveTo>
                    <a:lnTo>
                      <a:pt x="190" y="357"/>
                    </a:lnTo>
                    <a:lnTo>
                      <a:pt x="190" y="357"/>
                    </a:lnTo>
                    <a:close/>
                    <a:moveTo>
                      <a:pt x="45" y="13"/>
                    </a:moveTo>
                    <a:lnTo>
                      <a:pt x="45" y="13"/>
                    </a:lnTo>
                    <a:lnTo>
                      <a:pt x="45" y="13"/>
                    </a:lnTo>
                    <a:close/>
                    <a:moveTo>
                      <a:pt x="45" y="13"/>
                    </a:moveTo>
                    <a:lnTo>
                      <a:pt x="45" y="13"/>
                    </a:lnTo>
                    <a:lnTo>
                      <a:pt x="45" y="13"/>
                    </a:lnTo>
                    <a:close/>
                    <a:moveTo>
                      <a:pt x="45" y="13"/>
                    </a:moveTo>
                    <a:lnTo>
                      <a:pt x="45" y="13"/>
                    </a:lnTo>
                    <a:lnTo>
                      <a:pt x="45" y="13"/>
                    </a:lnTo>
                    <a:close/>
                    <a:moveTo>
                      <a:pt x="45" y="13"/>
                    </a:moveTo>
                    <a:lnTo>
                      <a:pt x="45" y="13"/>
                    </a:lnTo>
                    <a:lnTo>
                      <a:pt x="45" y="13"/>
                    </a:lnTo>
                    <a:close/>
                    <a:moveTo>
                      <a:pt x="34" y="13"/>
                    </a:moveTo>
                    <a:lnTo>
                      <a:pt x="34" y="13"/>
                    </a:lnTo>
                    <a:lnTo>
                      <a:pt x="34" y="13"/>
                    </a:lnTo>
                    <a:close/>
                    <a:moveTo>
                      <a:pt x="34" y="13"/>
                    </a:moveTo>
                    <a:lnTo>
                      <a:pt x="34" y="13"/>
                    </a:lnTo>
                    <a:lnTo>
                      <a:pt x="34" y="13"/>
                    </a:lnTo>
                    <a:close/>
                    <a:moveTo>
                      <a:pt x="34" y="13"/>
                    </a:moveTo>
                    <a:lnTo>
                      <a:pt x="34" y="13"/>
                    </a:lnTo>
                    <a:lnTo>
                      <a:pt x="34" y="13"/>
                    </a:lnTo>
                    <a:close/>
                    <a:moveTo>
                      <a:pt x="34" y="13"/>
                    </a:moveTo>
                    <a:lnTo>
                      <a:pt x="34" y="13"/>
                    </a:lnTo>
                    <a:lnTo>
                      <a:pt x="34" y="13"/>
                    </a:lnTo>
                    <a:close/>
                    <a:moveTo>
                      <a:pt x="34" y="13"/>
                    </a:moveTo>
                    <a:lnTo>
                      <a:pt x="34" y="13"/>
                    </a:lnTo>
                    <a:lnTo>
                      <a:pt x="34" y="13"/>
                    </a:lnTo>
                    <a:close/>
                    <a:moveTo>
                      <a:pt x="34" y="13"/>
                    </a:moveTo>
                    <a:lnTo>
                      <a:pt x="34" y="13"/>
                    </a:lnTo>
                    <a:lnTo>
                      <a:pt x="34" y="13"/>
                    </a:lnTo>
                    <a:close/>
                    <a:moveTo>
                      <a:pt x="34" y="13"/>
                    </a:moveTo>
                    <a:lnTo>
                      <a:pt x="34" y="13"/>
                    </a:lnTo>
                    <a:lnTo>
                      <a:pt x="34" y="13"/>
                    </a:lnTo>
                    <a:close/>
                    <a:moveTo>
                      <a:pt x="22" y="13"/>
                    </a:moveTo>
                    <a:lnTo>
                      <a:pt x="34" y="13"/>
                    </a:lnTo>
                    <a:lnTo>
                      <a:pt x="22" y="13"/>
                    </a:lnTo>
                    <a:close/>
                    <a:moveTo>
                      <a:pt x="22" y="13"/>
                    </a:moveTo>
                    <a:lnTo>
                      <a:pt x="22" y="13"/>
                    </a:lnTo>
                    <a:lnTo>
                      <a:pt x="22" y="13"/>
                    </a:lnTo>
                    <a:close/>
                    <a:moveTo>
                      <a:pt x="22" y="13"/>
                    </a:moveTo>
                    <a:lnTo>
                      <a:pt x="22" y="13"/>
                    </a:lnTo>
                    <a:lnTo>
                      <a:pt x="22" y="13"/>
                    </a:lnTo>
                    <a:close/>
                    <a:moveTo>
                      <a:pt x="22" y="13"/>
                    </a:moveTo>
                    <a:lnTo>
                      <a:pt x="22" y="13"/>
                    </a:lnTo>
                    <a:lnTo>
                      <a:pt x="22" y="13"/>
                    </a:lnTo>
                    <a:close/>
                    <a:moveTo>
                      <a:pt x="22" y="13"/>
                    </a:moveTo>
                    <a:lnTo>
                      <a:pt x="22" y="13"/>
                    </a:lnTo>
                    <a:lnTo>
                      <a:pt x="22" y="13"/>
                    </a:lnTo>
                    <a:close/>
                    <a:moveTo>
                      <a:pt x="22" y="13"/>
                    </a:moveTo>
                    <a:lnTo>
                      <a:pt x="22" y="13"/>
                    </a:lnTo>
                    <a:lnTo>
                      <a:pt x="22" y="13"/>
                    </a:lnTo>
                    <a:close/>
                    <a:moveTo>
                      <a:pt x="22" y="1"/>
                    </a:moveTo>
                    <a:lnTo>
                      <a:pt x="22" y="13"/>
                    </a:lnTo>
                    <a:lnTo>
                      <a:pt x="22" y="1"/>
                    </a:lnTo>
                    <a:close/>
                    <a:moveTo>
                      <a:pt x="12" y="1"/>
                    </a:moveTo>
                    <a:lnTo>
                      <a:pt x="22" y="1"/>
                    </a:lnTo>
                    <a:lnTo>
                      <a:pt x="12" y="1"/>
                    </a:lnTo>
                    <a:close/>
                    <a:moveTo>
                      <a:pt x="12" y="1"/>
                    </a:moveTo>
                    <a:lnTo>
                      <a:pt x="12" y="1"/>
                    </a:lnTo>
                    <a:lnTo>
                      <a:pt x="12" y="1"/>
                    </a:lnTo>
                    <a:close/>
                    <a:moveTo>
                      <a:pt x="12" y="1"/>
                    </a:moveTo>
                    <a:lnTo>
                      <a:pt x="12" y="1"/>
                    </a:lnTo>
                    <a:lnTo>
                      <a:pt x="12" y="1"/>
                    </a:lnTo>
                    <a:close/>
                    <a:moveTo>
                      <a:pt x="12" y="1"/>
                    </a:moveTo>
                    <a:lnTo>
                      <a:pt x="12" y="1"/>
                    </a:lnTo>
                    <a:lnTo>
                      <a:pt x="12" y="1"/>
                    </a:lnTo>
                    <a:close/>
                    <a:moveTo>
                      <a:pt x="12" y="1"/>
                    </a:moveTo>
                    <a:lnTo>
                      <a:pt x="12" y="1"/>
                    </a:lnTo>
                    <a:lnTo>
                      <a:pt x="12" y="1"/>
                    </a:lnTo>
                    <a:close/>
                    <a:moveTo>
                      <a:pt x="12" y="1"/>
                    </a:moveTo>
                    <a:lnTo>
                      <a:pt x="12" y="1"/>
                    </a:lnTo>
                    <a:lnTo>
                      <a:pt x="12" y="1"/>
                    </a:lnTo>
                    <a:close/>
                    <a:moveTo>
                      <a:pt x="12" y="1"/>
                    </a:moveTo>
                    <a:lnTo>
                      <a:pt x="12" y="1"/>
                    </a:lnTo>
                    <a:lnTo>
                      <a:pt x="12" y="1"/>
                    </a:lnTo>
                    <a:close/>
                    <a:moveTo>
                      <a:pt x="0" y="1"/>
                    </a:moveTo>
                    <a:lnTo>
                      <a:pt x="12" y="1"/>
                    </a:lnTo>
                    <a:lnTo>
                      <a:pt x="0" y="1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726E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754;p36"/>
              <p:cNvSpPr/>
              <p:nvPr/>
            </p:nvSpPr>
            <p:spPr>
              <a:xfrm>
                <a:off x="6028725" y="4399475"/>
                <a:ext cx="0" cy="1425"/>
              </a:xfrm>
              <a:custGeom>
                <a:avLst/>
                <a:gdLst/>
                <a:ahLst/>
                <a:cxnLst/>
                <a:rect l="l" t="t" r="r" b="b"/>
                <a:pathLst>
                  <a:path h="57" extrusionOk="0">
                    <a:moveTo>
                      <a:pt x="0" y="1"/>
                    </a:moveTo>
                    <a:lnTo>
                      <a:pt x="0" y="57"/>
                    </a:lnTo>
                    <a:lnTo>
                      <a:pt x="0" y="5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5A4F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755;p36"/>
              <p:cNvSpPr/>
              <p:nvPr/>
            </p:nvSpPr>
            <p:spPr>
              <a:xfrm>
                <a:off x="6028725" y="4400875"/>
                <a:ext cx="275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11" h="12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1" y="34"/>
                      <a:pt x="11" y="78"/>
                      <a:pt x="11" y="123"/>
                    </a:cubicBezTo>
                    <a:lnTo>
                      <a:pt x="11" y="123"/>
                    </a:lnTo>
                    <a:cubicBezTo>
                      <a:pt x="11" y="78"/>
                      <a:pt x="11" y="34"/>
                      <a:pt x="0" y="1"/>
                    </a:cubicBezTo>
                    <a:close/>
                  </a:path>
                </a:pathLst>
              </a:custGeom>
              <a:solidFill>
                <a:srgbClr val="0818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756;p36"/>
              <p:cNvSpPr/>
              <p:nvPr/>
            </p:nvSpPr>
            <p:spPr>
              <a:xfrm>
                <a:off x="5968050" y="4400875"/>
                <a:ext cx="300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3" extrusionOk="0">
                    <a:moveTo>
                      <a:pt x="11" y="1"/>
                    </a:moveTo>
                    <a:cubicBezTo>
                      <a:pt x="0" y="34"/>
                      <a:pt x="0" y="78"/>
                      <a:pt x="0" y="123"/>
                    </a:cubicBezTo>
                    <a:lnTo>
                      <a:pt x="0" y="123"/>
                    </a:lnTo>
                    <a:cubicBezTo>
                      <a:pt x="0" y="78"/>
                      <a:pt x="0" y="34"/>
                      <a:pt x="11" y="1"/>
                    </a:cubicBezTo>
                    <a:close/>
                  </a:path>
                </a:pathLst>
              </a:custGeom>
              <a:solidFill>
                <a:srgbClr val="0818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757;p36"/>
              <p:cNvSpPr/>
              <p:nvPr/>
            </p:nvSpPr>
            <p:spPr>
              <a:xfrm>
                <a:off x="5967750" y="4381675"/>
                <a:ext cx="61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2462" h="891" extrusionOk="0">
                    <a:moveTo>
                      <a:pt x="2227" y="0"/>
                    </a:moveTo>
                    <a:lnTo>
                      <a:pt x="235" y="0"/>
                    </a:lnTo>
                    <a:cubicBezTo>
                      <a:pt x="68" y="0"/>
                      <a:pt x="1" y="413"/>
                      <a:pt x="12" y="891"/>
                    </a:cubicBezTo>
                    <a:cubicBezTo>
                      <a:pt x="12" y="846"/>
                      <a:pt x="12" y="802"/>
                      <a:pt x="23" y="769"/>
                    </a:cubicBezTo>
                    <a:cubicBezTo>
                      <a:pt x="35" y="591"/>
                      <a:pt x="57" y="446"/>
                      <a:pt x="101" y="346"/>
                    </a:cubicBezTo>
                    <a:lnTo>
                      <a:pt x="101" y="346"/>
                    </a:lnTo>
                    <a:lnTo>
                      <a:pt x="101" y="346"/>
                    </a:lnTo>
                    <a:lnTo>
                      <a:pt x="101" y="346"/>
                    </a:lnTo>
                    <a:lnTo>
                      <a:pt x="101" y="346"/>
                    </a:lnTo>
                    <a:lnTo>
                      <a:pt x="101" y="346"/>
                    </a:lnTo>
                    <a:cubicBezTo>
                      <a:pt x="101" y="346"/>
                      <a:pt x="101" y="334"/>
                      <a:pt x="112" y="334"/>
                    </a:cubicBezTo>
                    <a:lnTo>
                      <a:pt x="112" y="334"/>
                    </a:lnTo>
                    <a:lnTo>
                      <a:pt x="112" y="334"/>
                    </a:lnTo>
                    <a:lnTo>
                      <a:pt x="112" y="334"/>
                    </a:lnTo>
                    <a:lnTo>
                      <a:pt x="112" y="334"/>
                    </a:lnTo>
                    <a:lnTo>
                      <a:pt x="112" y="334"/>
                    </a:lnTo>
                    <a:lnTo>
                      <a:pt x="112" y="334"/>
                    </a:lnTo>
                    <a:lnTo>
                      <a:pt x="112" y="334"/>
                    </a:lnTo>
                    <a:lnTo>
                      <a:pt x="112" y="334"/>
                    </a:lnTo>
                    <a:lnTo>
                      <a:pt x="112" y="334"/>
                    </a:lnTo>
                    <a:lnTo>
                      <a:pt x="112" y="324"/>
                    </a:lnTo>
                    <a:lnTo>
                      <a:pt x="112" y="324"/>
                    </a:lnTo>
                    <a:lnTo>
                      <a:pt x="112" y="324"/>
                    </a:lnTo>
                    <a:lnTo>
                      <a:pt x="112" y="324"/>
                    </a:lnTo>
                    <a:lnTo>
                      <a:pt x="112" y="324"/>
                    </a:lnTo>
                    <a:lnTo>
                      <a:pt x="112" y="324"/>
                    </a:lnTo>
                    <a:lnTo>
                      <a:pt x="112" y="324"/>
                    </a:lnTo>
                    <a:lnTo>
                      <a:pt x="112" y="324"/>
                    </a:lnTo>
                    <a:lnTo>
                      <a:pt x="112" y="324"/>
                    </a:lnTo>
                    <a:lnTo>
                      <a:pt x="112" y="324"/>
                    </a:lnTo>
                    <a:lnTo>
                      <a:pt x="112" y="324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12"/>
                    </a:lnTo>
                    <a:lnTo>
                      <a:pt x="124" y="301"/>
                    </a:lnTo>
                    <a:lnTo>
                      <a:pt x="124" y="301"/>
                    </a:lnTo>
                    <a:lnTo>
                      <a:pt x="124" y="301"/>
                    </a:lnTo>
                    <a:lnTo>
                      <a:pt x="124" y="301"/>
                    </a:lnTo>
                    <a:lnTo>
                      <a:pt x="124" y="301"/>
                    </a:lnTo>
                    <a:lnTo>
                      <a:pt x="124" y="301"/>
                    </a:lnTo>
                    <a:lnTo>
                      <a:pt x="134" y="301"/>
                    </a:lnTo>
                    <a:lnTo>
                      <a:pt x="134" y="301"/>
                    </a:lnTo>
                    <a:lnTo>
                      <a:pt x="134" y="290"/>
                    </a:lnTo>
                    <a:lnTo>
                      <a:pt x="134" y="290"/>
                    </a:lnTo>
                    <a:lnTo>
                      <a:pt x="134" y="290"/>
                    </a:lnTo>
                    <a:lnTo>
                      <a:pt x="134" y="290"/>
                    </a:lnTo>
                    <a:lnTo>
                      <a:pt x="134" y="290"/>
                    </a:lnTo>
                    <a:lnTo>
                      <a:pt x="134" y="290"/>
                    </a:lnTo>
                    <a:lnTo>
                      <a:pt x="134" y="279"/>
                    </a:lnTo>
                    <a:lnTo>
                      <a:pt x="134" y="279"/>
                    </a:lnTo>
                    <a:lnTo>
                      <a:pt x="146" y="279"/>
                    </a:lnTo>
                    <a:lnTo>
                      <a:pt x="146" y="279"/>
                    </a:lnTo>
                    <a:lnTo>
                      <a:pt x="146" y="279"/>
                    </a:lnTo>
                    <a:lnTo>
                      <a:pt x="146" y="279"/>
                    </a:lnTo>
                    <a:lnTo>
                      <a:pt x="146" y="279"/>
                    </a:lnTo>
                    <a:lnTo>
                      <a:pt x="146" y="279"/>
                    </a:lnTo>
                    <a:lnTo>
                      <a:pt x="146" y="268"/>
                    </a:lnTo>
                    <a:lnTo>
                      <a:pt x="146" y="268"/>
                    </a:lnTo>
                    <a:lnTo>
                      <a:pt x="146" y="268"/>
                    </a:lnTo>
                    <a:lnTo>
                      <a:pt x="146" y="268"/>
                    </a:lnTo>
                    <a:lnTo>
                      <a:pt x="146" y="268"/>
                    </a:lnTo>
                    <a:lnTo>
                      <a:pt x="146" y="268"/>
                    </a:lnTo>
                    <a:lnTo>
                      <a:pt x="157" y="268"/>
                    </a:lnTo>
                    <a:lnTo>
                      <a:pt x="157" y="268"/>
                    </a:lnTo>
                    <a:lnTo>
                      <a:pt x="157" y="268"/>
                    </a:lnTo>
                    <a:lnTo>
                      <a:pt x="157" y="268"/>
                    </a:lnTo>
                    <a:lnTo>
                      <a:pt x="157" y="268"/>
                    </a:lnTo>
                    <a:lnTo>
                      <a:pt x="157" y="268"/>
                    </a:lnTo>
                    <a:lnTo>
                      <a:pt x="157" y="268"/>
                    </a:lnTo>
                    <a:lnTo>
                      <a:pt x="157" y="268"/>
                    </a:lnTo>
                    <a:lnTo>
                      <a:pt x="157" y="268"/>
                    </a:lnTo>
                    <a:lnTo>
                      <a:pt x="157" y="268"/>
                    </a:lnTo>
                    <a:lnTo>
                      <a:pt x="157" y="257"/>
                    </a:lnTo>
                    <a:lnTo>
                      <a:pt x="157" y="257"/>
                    </a:lnTo>
                    <a:lnTo>
                      <a:pt x="157" y="257"/>
                    </a:lnTo>
                    <a:lnTo>
                      <a:pt x="157" y="257"/>
                    </a:lnTo>
                    <a:lnTo>
                      <a:pt x="168" y="257"/>
                    </a:lnTo>
                    <a:lnTo>
                      <a:pt x="168" y="257"/>
                    </a:lnTo>
                    <a:lnTo>
                      <a:pt x="168" y="257"/>
                    </a:lnTo>
                    <a:lnTo>
                      <a:pt x="168" y="257"/>
                    </a:lnTo>
                    <a:lnTo>
                      <a:pt x="168" y="257"/>
                    </a:lnTo>
                    <a:lnTo>
                      <a:pt x="168" y="257"/>
                    </a:lnTo>
                    <a:lnTo>
                      <a:pt x="168" y="245"/>
                    </a:lnTo>
                    <a:lnTo>
                      <a:pt x="168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79" y="245"/>
                    </a:lnTo>
                    <a:lnTo>
                      <a:pt x="191" y="245"/>
                    </a:lnTo>
                    <a:lnTo>
                      <a:pt x="191" y="245"/>
                    </a:lnTo>
                    <a:lnTo>
                      <a:pt x="191" y="245"/>
                    </a:lnTo>
                    <a:lnTo>
                      <a:pt x="191" y="245"/>
                    </a:lnTo>
                    <a:lnTo>
                      <a:pt x="191" y="235"/>
                    </a:lnTo>
                    <a:lnTo>
                      <a:pt x="191" y="235"/>
                    </a:lnTo>
                    <a:lnTo>
                      <a:pt x="191" y="235"/>
                    </a:lnTo>
                    <a:lnTo>
                      <a:pt x="191" y="235"/>
                    </a:lnTo>
                    <a:lnTo>
                      <a:pt x="191" y="235"/>
                    </a:lnTo>
                    <a:lnTo>
                      <a:pt x="191" y="235"/>
                    </a:lnTo>
                    <a:lnTo>
                      <a:pt x="191" y="235"/>
                    </a:lnTo>
                    <a:lnTo>
                      <a:pt x="191" y="235"/>
                    </a:lnTo>
                    <a:lnTo>
                      <a:pt x="191" y="235"/>
                    </a:lnTo>
                    <a:lnTo>
                      <a:pt x="191" y="235"/>
                    </a:lnTo>
                    <a:lnTo>
                      <a:pt x="19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01" y="235"/>
                    </a:lnTo>
                    <a:lnTo>
                      <a:pt x="213" y="235"/>
                    </a:lnTo>
                    <a:lnTo>
                      <a:pt x="213" y="235"/>
                    </a:lnTo>
                    <a:lnTo>
                      <a:pt x="213" y="235"/>
                    </a:lnTo>
                    <a:lnTo>
                      <a:pt x="213" y="235"/>
                    </a:lnTo>
                    <a:lnTo>
                      <a:pt x="213" y="235"/>
                    </a:lnTo>
                    <a:lnTo>
                      <a:pt x="213" y="235"/>
                    </a:lnTo>
                    <a:lnTo>
                      <a:pt x="213" y="235"/>
                    </a:lnTo>
                    <a:lnTo>
                      <a:pt x="213" y="235"/>
                    </a:lnTo>
                    <a:lnTo>
                      <a:pt x="213" y="235"/>
                    </a:lnTo>
                    <a:lnTo>
                      <a:pt x="213" y="235"/>
                    </a:lnTo>
                    <a:lnTo>
                      <a:pt x="213" y="223"/>
                    </a:lnTo>
                    <a:lnTo>
                      <a:pt x="213" y="223"/>
                    </a:lnTo>
                    <a:lnTo>
                      <a:pt x="213" y="223"/>
                    </a:lnTo>
                    <a:lnTo>
                      <a:pt x="21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23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35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27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39" y="223"/>
                    </a:lnTo>
                    <a:lnTo>
                      <a:pt x="2249" y="223"/>
                    </a:lnTo>
                    <a:lnTo>
                      <a:pt x="2249" y="223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49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61" y="235"/>
                    </a:lnTo>
                    <a:lnTo>
                      <a:pt x="2272" y="235"/>
                    </a:lnTo>
                    <a:lnTo>
                      <a:pt x="2272" y="235"/>
                    </a:lnTo>
                    <a:lnTo>
                      <a:pt x="2272" y="235"/>
                    </a:lnTo>
                    <a:lnTo>
                      <a:pt x="2272" y="235"/>
                    </a:lnTo>
                    <a:lnTo>
                      <a:pt x="2272" y="235"/>
                    </a:lnTo>
                    <a:lnTo>
                      <a:pt x="2272" y="235"/>
                    </a:lnTo>
                    <a:lnTo>
                      <a:pt x="2272" y="235"/>
                    </a:lnTo>
                    <a:lnTo>
                      <a:pt x="2272" y="235"/>
                    </a:lnTo>
                    <a:cubicBezTo>
                      <a:pt x="2338" y="279"/>
                      <a:pt x="2394" y="401"/>
                      <a:pt x="2417" y="579"/>
                    </a:cubicBezTo>
                    <a:lnTo>
                      <a:pt x="2417" y="579"/>
                    </a:lnTo>
                    <a:cubicBezTo>
                      <a:pt x="2417" y="579"/>
                      <a:pt x="2427" y="579"/>
                      <a:pt x="2427" y="591"/>
                    </a:cubicBezTo>
                    <a:lnTo>
                      <a:pt x="2427" y="591"/>
                    </a:lnTo>
                    <a:lnTo>
                      <a:pt x="2427" y="591"/>
                    </a:lnTo>
                    <a:lnTo>
                      <a:pt x="2427" y="591"/>
                    </a:lnTo>
                    <a:lnTo>
                      <a:pt x="2427" y="591"/>
                    </a:lnTo>
                    <a:lnTo>
                      <a:pt x="2427" y="591"/>
                    </a:lnTo>
                    <a:lnTo>
                      <a:pt x="2427" y="591"/>
                    </a:lnTo>
                    <a:lnTo>
                      <a:pt x="2427" y="601"/>
                    </a:lnTo>
                    <a:lnTo>
                      <a:pt x="2427" y="601"/>
                    </a:lnTo>
                    <a:lnTo>
                      <a:pt x="2427" y="601"/>
                    </a:lnTo>
                    <a:lnTo>
                      <a:pt x="2427" y="601"/>
                    </a:lnTo>
                    <a:cubicBezTo>
                      <a:pt x="2427" y="635"/>
                      <a:pt x="2439" y="668"/>
                      <a:pt x="2439" y="702"/>
                    </a:cubicBezTo>
                    <a:lnTo>
                      <a:pt x="2439" y="713"/>
                    </a:lnTo>
                    <a:lnTo>
                      <a:pt x="2439" y="769"/>
                    </a:lnTo>
                    <a:cubicBezTo>
                      <a:pt x="2450" y="802"/>
                      <a:pt x="2450" y="846"/>
                      <a:pt x="2450" y="891"/>
                    </a:cubicBezTo>
                    <a:cubicBezTo>
                      <a:pt x="2461" y="413"/>
                      <a:pt x="2394" y="0"/>
                      <a:pt x="2227" y="0"/>
                    </a:cubicBezTo>
                    <a:close/>
                  </a:path>
                </a:pathLst>
              </a:custGeom>
              <a:solidFill>
                <a:srgbClr val="0818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758;p36"/>
              <p:cNvSpPr/>
              <p:nvPr/>
            </p:nvSpPr>
            <p:spPr>
              <a:xfrm>
                <a:off x="5699800" y="4403100"/>
                <a:ext cx="597475" cy="140000"/>
              </a:xfrm>
              <a:custGeom>
                <a:avLst/>
                <a:gdLst/>
                <a:ahLst/>
                <a:cxnLst/>
                <a:rect l="l" t="t" r="r" b="b"/>
                <a:pathLst>
                  <a:path w="23899" h="5600" extrusionOk="0">
                    <a:moveTo>
                      <a:pt x="0" y="1"/>
                    </a:moveTo>
                    <a:lnTo>
                      <a:pt x="0" y="212"/>
                    </a:lnTo>
                    <a:cubicBezTo>
                      <a:pt x="0" y="279"/>
                      <a:pt x="45" y="335"/>
                      <a:pt x="111" y="335"/>
                    </a:cubicBezTo>
                    <a:lnTo>
                      <a:pt x="111" y="335"/>
                    </a:lnTo>
                    <a:lnTo>
                      <a:pt x="122" y="335"/>
                    </a:lnTo>
                    <a:cubicBezTo>
                      <a:pt x="1314" y="335"/>
                      <a:pt x="1413" y="2037"/>
                      <a:pt x="1814" y="2906"/>
                    </a:cubicBezTo>
                    <a:cubicBezTo>
                      <a:pt x="2371" y="4086"/>
                      <a:pt x="3239" y="4921"/>
                      <a:pt x="4285" y="5332"/>
                    </a:cubicBezTo>
                    <a:cubicBezTo>
                      <a:pt x="4742" y="5510"/>
                      <a:pt x="5242" y="5599"/>
                      <a:pt x="5754" y="5599"/>
                    </a:cubicBezTo>
                    <a:cubicBezTo>
                      <a:pt x="6400" y="5599"/>
                      <a:pt x="7079" y="5455"/>
                      <a:pt x="7758" y="5143"/>
                    </a:cubicBezTo>
                    <a:lnTo>
                      <a:pt x="7758" y="5143"/>
                    </a:lnTo>
                    <a:lnTo>
                      <a:pt x="7836" y="5110"/>
                    </a:lnTo>
                    <a:cubicBezTo>
                      <a:pt x="8816" y="4642"/>
                      <a:pt x="9673" y="3774"/>
                      <a:pt x="10129" y="2717"/>
                    </a:cubicBezTo>
                    <a:cubicBezTo>
                      <a:pt x="10396" y="2094"/>
                      <a:pt x="10775" y="1147"/>
                      <a:pt x="10741" y="435"/>
                    </a:cubicBezTo>
                    <a:cubicBezTo>
                      <a:pt x="10708" y="1114"/>
                      <a:pt x="10374" y="1938"/>
                      <a:pt x="10129" y="2494"/>
                    </a:cubicBezTo>
                    <a:cubicBezTo>
                      <a:pt x="9673" y="3551"/>
                      <a:pt x="8816" y="4431"/>
                      <a:pt x="7836" y="4887"/>
                    </a:cubicBezTo>
                    <a:lnTo>
                      <a:pt x="7758" y="4921"/>
                    </a:lnTo>
                    <a:lnTo>
                      <a:pt x="7758" y="4921"/>
                    </a:lnTo>
                    <a:cubicBezTo>
                      <a:pt x="7079" y="5233"/>
                      <a:pt x="6400" y="5377"/>
                      <a:pt x="5754" y="5377"/>
                    </a:cubicBezTo>
                    <a:cubicBezTo>
                      <a:pt x="5242" y="5377"/>
                      <a:pt x="4742" y="5288"/>
                      <a:pt x="4285" y="5110"/>
                    </a:cubicBezTo>
                    <a:cubicBezTo>
                      <a:pt x="3239" y="4709"/>
                      <a:pt x="2371" y="3863"/>
                      <a:pt x="1814" y="2683"/>
                    </a:cubicBezTo>
                    <a:cubicBezTo>
                      <a:pt x="1413" y="1815"/>
                      <a:pt x="1314" y="112"/>
                      <a:pt x="122" y="112"/>
                    </a:cubicBezTo>
                    <a:lnTo>
                      <a:pt x="111" y="112"/>
                    </a:lnTo>
                    <a:lnTo>
                      <a:pt x="111" y="112"/>
                    </a:lnTo>
                    <a:cubicBezTo>
                      <a:pt x="45" y="112"/>
                      <a:pt x="0" y="56"/>
                      <a:pt x="0" y="1"/>
                    </a:cubicBezTo>
                    <a:close/>
                    <a:moveTo>
                      <a:pt x="23898" y="1"/>
                    </a:moveTo>
                    <a:cubicBezTo>
                      <a:pt x="23898" y="56"/>
                      <a:pt x="23843" y="112"/>
                      <a:pt x="23787" y="112"/>
                    </a:cubicBezTo>
                    <a:lnTo>
                      <a:pt x="23787" y="112"/>
                    </a:lnTo>
                    <a:lnTo>
                      <a:pt x="23776" y="112"/>
                    </a:lnTo>
                    <a:cubicBezTo>
                      <a:pt x="22585" y="112"/>
                      <a:pt x="22485" y="1815"/>
                      <a:pt x="22084" y="2683"/>
                    </a:cubicBezTo>
                    <a:cubicBezTo>
                      <a:pt x="21528" y="3863"/>
                      <a:pt x="20659" y="4709"/>
                      <a:pt x="19613" y="5110"/>
                    </a:cubicBezTo>
                    <a:cubicBezTo>
                      <a:pt x="19156" y="5288"/>
                      <a:pt x="18656" y="5377"/>
                      <a:pt x="18144" y="5377"/>
                    </a:cubicBezTo>
                    <a:cubicBezTo>
                      <a:pt x="17498" y="5377"/>
                      <a:pt x="16819" y="5233"/>
                      <a:pt x="16140" y="4921"/>
                    </a:cubicBezTo>
                    <a:lnTo>
                      <a:pt x="16140" y="4921"/>
                    </a:lnTo>
                    <a:lnTo>
                      <a:pt x="16062" y="4887"/>
                    </a:lnTo>
                    <a:cubicBezTo>
                      <a:pt x="15082" y="4431"/>
                      <a:pt x="14226" y="3551"/>
                      <a:pt x="13769" y="2494"/>
                    </a:cubicBezTo>
                    <a:cubicBezTo>
                      <a:pt x="13524" y="1938"/>
                      <a:pt x="13190" y="1114"/>
                      <a:pt x="13157" y="435"/>
                    </a:cubicBezTo>
                    <a:cubicBezTo>
                      <a:pt x="13123" y="1147"/>
                      <a:pt x="13491" y="2094"/>
                      <a:pt x="13769" y="2717"/>
                    </a:cubicBezTo>
                    <a:cubicBezTo>
                      <a:pt x="14226" y="3774"/>
                      <a:pt x="15082" y="4642"/>
                      <a:pt x="16062" y="5110"/>
                    </a:cubicBezTo>
                    <a:lnTo>
                      <a:pt x="16140" y="5143"/>
                    </a:lnTo>
                    <a:lnTo>
                      <a:pt x="16140" y="5143"/>
                    </a:lnTo>
                    <a:cubicBezTo>
                      <a:pt x="16819" y="5455"/>
                      <a:pt x="17498" y="5599"/>
                      <a:pt x="18144" y="5599"/>
                    </a:cubicBezTo>
                    <a:cubicBezTo>
                      <a:pt x="18656" y="5599"/>
                      <a:pt x="19156" y="5510"/>
                      <a:pt x="19613" y="5332"/>
                    </a:cubicBezTo>
                    <a:cubicBezTo>
                      <a:pt x="20659" y="4921"/>
                      <a:pt x="21528" y="4086"/>
                      <a:pt x="22084" y="2906"/>
                    </a:cubicBezTo>
                    <a:cubicBezTo>
                      <a:pt x="22485" y="2037"/>
                      <a:pt x="22585" y="335"/>
                      <a:pt x="23776" y="335"/>
                    </a:cubicBezTo>
                    <a:lnTo>
                      <a:pt x="23787" y="335"/>
                    </a:lnTo>
                    <a:lnTo>
                      <a:pt x="23787" y="335"/>
                    </a:lnTo>
                    <a:cubicBezTo>
                      <a:pt x="23843" y="335"/>
                      <a:pt x="23898" y="279"/>
                      <a:pt x="23898" y="212"/>
                    </a:cubicBezTo>
                    <a:lnTo>
                      <a:pt x="23898" y="56"/>
                    </a:lnTo>
                    <a:close/>
                  </a:path>
                </a:pathLst>
              </a:custGeom>
              <a:solidFill>
                <a:srgbClr val="0818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759;p36"/>
              <p:cNvSpPr/>
              <p:nvPr/>
            </p:nvSpPr>
            <p:spPr>
              <a:xfrm>
                <a:off x="5752650" y="4391425"/>
                <a:ext cx="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" extrusionOk="0">
                    <a:moveTo>
                      <a:pt x="1" y="0"/>
                    </a:move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760;p36"/>
              <p:cNvSpPr/>
              <p:nvPr/>
            </p:nvSpPr>
            <p:spPr>
              <a:xfrm>
                <a:off x="5743475" y="4411175"/>
                <a:ext cx="1675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67" h="535" extrusionOk="0">
                    <a:moveTo>
                      <a:pt x="67" y="0"/>
                    </a:moveTo>
                    <a:cubicBezTo>
                      <a:pt x="22" y="168"/>
                      <a:pt x="0" y="346"/>
                      <a:pt x="0" y="535"/>
                    </a:cubicBezTo>
                    <a:lnTo>
                      <a:pt x="0" y="535"/>
                    </a:lnTo>
                    <a:cubicBezTo>
                      <a:pt x="0" y="346"/>
                      <a:pt x="22" y="168"/>
                      <a:pt x="67" y="0"/>
                    </a:cubicBezTo>
                    <a:close/>
                  </a:path>
                </a:pathLst>
              </a:custGeom>
              <a:solidFill>
                <a:srgbClr val="513D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761;p36"/>
              <p:cNvSpPr/>
              <p:nvPr/>
            </p:nvSpPr>
            <p:spPr>
              <a:xfrm>
                <a:off x="5745125" y="4391700"/>
                <a:ext cx="7550" cy="19500"/>
              </a:xfrm>
              <a:custGeom>
                <a:avLst/>
                <a:gdLst/>
                <a:ahLst/>
                <a:cxnLst/>
                <a:rect l="l" t="t" r="r" b="b"/>
                <a:pathLst>
                  <a:path w="302" h="780" extrusionOk="0">
                    <a:moveTo>
                      <a:pt x="302" y="0"/>
                    </a:moveTo>
                    <a:cubicBezTo>
                      <a:pt x="168" y="234"/>
                      <a:pt x="68" y="490"/>
                      <a:pt x="1" y="779"/>
                    </a:cubicBezTo>
                    <a:lnTo>
                      <a:pt x="1" y="779"/>
                    </a:lnTo>
                    <a:cubicBezTo>
                      <a:pt x="68" y="490"/>
                      <a:pt x="168" y="234"/>
                      <a:pt x="302" y="0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762;p36"/>
              <p:cNvSpPr/>
              <p:nvPr/>
            </p:nvSpPr>
            <p:spPr>
              <a:xfrm>
                <a:off x="5743475" y="4391700"/>
                <a:ext cx="9200" cy="32850"/>
              </a:xfrm>
              <a:custGeom>
                <a:avLst/>
                <a:gdLst/>
                <a:ahLst/>
                <a:cxnLst/>
                <a:rect l="l" t="t" r="r" b="b"/>
                <a:pathLst>
                  <a:path w="368" h="1314" extrusionOk="0">
                    <a:moveTo>
                      <a:pt x="368" y="0"/>
                    </a:moveTo>
                    <a:cubicBezTo>
                      <a:pt x="145" y="379"/>
                      <a:pt x="12" y="824"/>
                      <a:pt x="0" y="1314"/>
                    </a:cubicBezTo>
                    <a:lnTo>
                      <a:pt x="0" y="1314"/>
                    </a:lnTo>
                    <a:cubicBezTo>
                      <a:pt x="0" y="1125"/>
                      <a:pt x="22" y="947"/>
                      <a:pt x="67" y="779"/>
                    </a:cubicBezTo>
                    <a:cubicBezTo>
                      <a:pt x="134" y="490"/>
                      <a:pt x="234" y="234"/>
                      <a:pt x="368" y="0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763;p36"/>
              <p:cNvSpPr/>
              <p:nvPr/>
            </p:nvSpPr>
            <p:spPr>
              <a:xfrm>
                <a:off x="6157275" y="4345225"/>
                <a:ext cx="807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323" h="2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12" y="1"/>
                      <a:pt x="223" y="11"/>
                      <a:pt x="323" y="23"/>
                    </a:cubicBezTo>
                    <a:lnTo>
                      <a:pt x="323" y="23"/>
                    </a:lnTo>
                    <a:cubicBezTo>
                      <a:pt x="223" y="11"/>
                      <a:pt x="112" y="1"/>
                      <a:pt x="1" y="1"/>
                    </a:cubicBezTo>
                    <a:close/>
                  </a:path>
                </a:pathLst>
              </a:custGeom>
              <a:solidFill>
                <a:srgbClr val="726E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64;p36"/>
              <p:cNvSpPr/>
              <p:nvPr/>
            </p:nvSpPr>
            <p:spPr>
              <a:xfrm>
                <a:off x="6145850" y="4344675"/>
                <a:ext cx="11450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458" h="23" extrusionOk="0">
                    <a:moveTo>
                      <a:pt x="1" y="0"/>
                    </a:moveTo>
                    <a:cubicBezTo>
                      <a:pt x="157" y="0"/>
                      <a:pt x="302" y="11"/>
                      <a:pt x="458" y="23"/>
                    </a:cubicBezTo>
                    <a:lnTo>
                      <a:pt x="458" y="23"/>
                    </a:lnTo>
                    <a:cubicBezTo>
                      <a:pt x="302" y="11"/>
                      <a:pt x="157" y="0"/>
                      <a:pt x="1" y="0"/>
                    </a:cubicBezTo>
                    <a:close/>
                  </a:path>
                </a:pathLst>
              </a:custGeom>
              <a:solidFill>
                <a:srgbClr val="7371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65;p36"/>
              <p:cNvSpPr/>
              <p:nvPr/>
            </p:nvSpPr>
            <p:spPr>
              <a:xfrm>
                <a:off x="6145850" y="4344675"/>
                <a:ext cx="19500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780" h="4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7" y="0"/>
                      <a:pt x="302" y="11"/>
                      <a:pt x="458" y="23"/>
                    </a:cubicBezTo>
                    <a:cubicBezTo>
                      <a:pt x="569" y="23"/>
                      <a:pt x="680" y="33"/>
                      <a:pt x="780" y="45"/>
                    </a:cubicBezTo>
                    <a:lnTo>
                      <a:pt x="780" y="45"/>
                    </a:lnTo>
                    <a:cubicBezTo>
                      <a:pt x="524" y="23"/>
                      <a:pt x="268" y="0"/>
                      <a:pt x="1" y="0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66;p36"/>
              <p:cNvSpPr/>
              <p:nvPr/>
            </p:nvSpPr>
            <p:spPr>
              <a:xfrm>
                <a:off x="6050975" y="4396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6E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67;p36"/>
              <p:cNvSpPr/>
              <p:nvPr/>
            </p:nvSpPr>
            <p:spPr>
              <a:xfrm>
                <a:off x="5946050" y="4396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6A61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68;p36"/>
              <p:cNvSpPr/>
              <p:nvPr/>
            </p:nvSpPr>
            <p:spPr>
              <a:xfrm>
                <a:off x="6049850" y="4396425"/>
                <a:ext cx="1150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46" h="123" extrusionOk="0">
                    <a:moveTo>
                      <a:pt x="45" y="1"/>
                    </a:moveTo>
                    <a:cubicBezTo>
                      <a:pt x="34" y="34"/>
                      <a:pt x="12" y="78"/>
                      <a:pt x="1" y="123"/>
                    </a:cubicBezTo>
                    <a:lnTo>
                      <a:pt x="1" y="123"/>
                    </a:lnTo>
                    <a:cubicBezTo>
                      <a:pt x="12" y="78"/>
                      <a:pt x="34" y="34"/>
                      <a:pt x="45" y="1"/>
                    </a:cubicBezTo>
                    <a:close/>
                  </a:path>
                </a:pathLst>
              </a:custGeom>
              <a:solidFill>
                <a:srgbClr val="726E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69;p36"/>
              <p:cNvSpPr/>
              <p:nvPr/>
            </p:nvSpPr>
            <p:spPr>
              <a:xfrm>
                <a:off x="6048200" y="4399475"/>
                <a:ext cx="1675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67" h="235" extrusionOk="0">
                    <a:moveTo>
                      <a:pt x="67" y="1"/>
                    </a:moveTo>
                    <a:lnTo>
                      <a:pt x="67" y="1"/>
                    </a:lnTo>
                    <a:cubicBezTo>
                      <a:pt x="45" y="79"/>
                      <a:pt x="11" y="157"/>
                      <a:pt x="0" y="235"/>
                    </a:cubicBezTo>
                    <a:lnTo>
                      <a:pt x="0" y="235"/>
                    </a:lnTo>
                    <a:cubicBezTo>
                      <a:pt x="11" y="157"/>
                      <a:pt x="45" y="79"/>
                      <a:pt x="67" y="1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0;p36"/>
              <p:cNvSpPr/>
              <p:nvPr/>
            </p:nvSpPr>
            <p:spPr>
              <a:xfrm>
                <a:off x="6046800" y="4405325"/>
                <a:ext cx="1425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57" h="212" extrusionOk="0">
                    <a:moveTo>
                      <a:pt x="56" y="1"/>
                    </a:moveTo>
                    <a:cubicBezTo>
                      <a:pt x="34" y="68"/>
                      <a:pt x="12" y="145"/>
                      <a:pt x="0" y="212"/>
                    </a:cubicBezTo>
                    <a:cubicBezTo>
                      <a:pt x="12" y="145"/>
                      <a:pt x="34" y="68"/>
                      <a:pt x="56" y="1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71;p36"/>
              <p:cNvSpPr/>
              <p:nvPr/>
            </p:nvSpPr>
            <p:spPr>
              <a:xfrm>
                <a:off x="6046800" y="4396425"/>
                <a:ext cx="4200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568" extrusionOk="0">
                    <a:moveTo>
                      <a:pt x="167" y="1"/>
                    </a:moveTo>
                    <a:cubicBezTo>
                      <a:pt x="101" y="190"/>
                      <a:pt x="45" y="379"/>
                      <a:pt x="0" y="568"/>
                    </a:cubicBezTo>
                    <a:lnTo>
                      <a:pt x="0" y="568"/>
                    </a:lnTo>
                    <a:cubicBezTo>
                      <a:pt x="12" y="501"/>
                      <a:pt x="34" y="424"/>
                      <a:pt x="56" y="357"/>
                    </a:cubicBezTo>
                    <a:cubicBezTo>
                      <a:pt x="67" y="279"/>
                      <a:pt x="101" y="201"/>
                      <a:pt x="123" y="123"/>
                    </a:cubicBezTo>
                    <a:cubicBezTo>
                      <a:pt x="134" y="78"/>
                      <a:pt x="156" y="34"/>
                      <a:pt x="167" y="1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72;p36"/>
              <p:cNvSpPr/>
              <p:nvPr/>
            </p:nvSpPr>
            <p:spPr>
              <a:xfrm>
                <a:off x="5946050" y="43964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6A61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73;p36"/>
              <p:cNvSpPr/>
              <p:nvPr/>
            </p:nvSpPr>
            <p:spPr>
              <a:xfrm>
                <a:off x="5946050" y="4396425"/>
                <a:ext cx="325" cy="600"/>
              </a:xfrm>
              <a:custGeom>
                <a:avLst/>
                <a:gdLst/>
                <a:ahLst/>
                <a:cxnLst/>
                <a:rect l="l" t="t" r="r" b="b"/>
                <a:pathLst>
                  <a:path w="13" h="24" extrusionOk="0">
                    <a:moveTo>
                      <a:pt x="1" y="1"/>
                    </a:moveTo>
                    <a:cubicBezTo>
                      <a:pt x="1" y="11"/>
                      <a:pt x="12" y="11"/>
                      <a:pt x="12" y="23"/>
                    </a:cubicBezTo>
                    <a:cubicBezTo>
                      <a:pt x="12" y="11"/>
                      <a:pt x="1" y="11"/>
                      <a:pt x="1" y="1"/>
                    </a:cubicBezTo>
                    <a:close/>
                  </a:path>
                </a:pathLst>
              </a:custGeom>
              <a:solidFill>
                <a:srgbClr val="6A61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74;p36"/>
              <p:cNvSpPr/>
              <p:nvPr/>
            </p:nvSpPr>
            <p:spPr>
              <a:xfrm>
                <a:off x="5946350" y="4397000"/>
                <a:ext cx="850" cy="25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100" extrusionOk="0">
                    <a:moveTo>
                      <a:pt x="0" y="0"/>
                    </a:moveTo>
                    <a:lnTo>
                      <a:pt x="33" y="100"/>
                    </a:lnTo>
                    <a:lnTo>
                      <a:pt x="33" y="100"/>
                    </a:lnTo>
                    <a:close/>
                  </a:path>
                </a:pathLst>
              </a:custGeom>
              <a:solidFill>
                <a:srgbClr val="6A61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75;p36"/>
              <p:cNvSpPr/>
              <p:nvPr/>
            </p:nvSpPr>
            <p:spPr>
              <a:xfrm>
                <a:off x="5947175" y="4399475"/>
                <a:ext cx="1975" cy="7000"/>
              </a:xfrm>
              <a:custGeom>
                <a:avLst/>
                <a:gdLst/>
                <a:ahLst/>
                <a:cxnLst/>
                <a:rect l="l" t="t" r="r" b="b"/>
                <a:pathLst>
                  <a:path w="79" h="280" extrusionOk="0">
                    <a:moveTo>
                      <a:pt x="0" y="1"/>
                    </a:moveTo>
                    <a:cubicBezTo>
                      <a:pt x="34" y="90"/>
                      <a:pt x="56" y="190"/>
                      <a:pt x="79" y="279"/>
                    </a:cubicBezTo>
                    <a:cubicBezTo>
                      <a:pt x="56" y="190"/>
                      <a:pt x="34" y="90"/>
                      <a:pt x="0" y="1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76;p36"/>
              <p:cNvSpPr/>
              <p:nvPr/>
            </p:nvSpPr>
            <p:spPr>
              <a:xfrm>
                <a:off x="5946350" y="4397000"/>
                <a:ext cx="280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112" h="379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33" y="100"/>
                    </a:lnTo>
                    <a:cubicBezTo>
                      <a:pt x="67" y="189"/>
                      <a:pt x="89" y="289"/>
                      <a:pt x="112" y="378"/>
                    </a:cubicBezTo>
                    <a:lnTo>
                      <a:pt x="112" y="378"/>
                    </a:lnTo>
                    <a:cubicBezTo>
                      <a:pt x="78" y="256"/>
                      <a:pt x="45" y="122"/>
                      <a:pt x="0" y="0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77;p36"/>
              <p:cNvSpPr/>
              <p:nvPr/>
            </p:nvSpPr>
            <p:spPr>
              <a:xfrm>
                <a:off x="5949125" y="4406450"/>
                <a:ext cx="300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" y="0"/>
                    </a:moveTo>
                    <a:lnTo>
                      <a:pt x="11" y="1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78;p36"/>
              <p:cNvSpPr/>
              <p:nvPr/>
            </p:nvSpPr>
            <p:spPr>
              <a:xfrm>
                <a:off x="5949400" y="4406725"/>
                <a:ext cx="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" extrusionOk="0">
                    <a:moveTo>
                      <a:pt x="0" y="0"/>
                    </a:move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79;p36"/>
              <p:cNvSpPr/>
              <p:nvPr/>
            </p:nvSpPr>
            <p:spPr>
              <a:xfrm>
                <a:off x="5949400" y="4407000"/>
                <a:ext cx="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23" extrusionOk="0">
                    <a:moveTo>
                      <a:pt x="0" y="1"/>
                    </a:move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0;p36"/>
              <p:cNvSpPr/>
              <p:nvPr/>
            </p:nvSpPr>
            <p:spPr>
              <a:xfrm>
                <a:off x="5949400" y="4407575"/>
                <a:ext cx="300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1" extrusionOk="0">
                    <a:moveTo>
                      <a:pt x="0" y="0"/>
                    </a:moveTo>
                    <a:cubicBezTo>
                      <a:pt x="0" y="0"/>
                      <a:pt x="0" y="11"/>
                      <a:pt x="12" y="11"/>
                    </a:cubicBezTo>
                    <a:cubicBezTo>
                      <a:pt x="0" y="1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81;p36"/>
              <p:cNvSpPr/>
              <p:nvPr/>
            </p:nvSpPr>
            <p:spPr>
              <a:xfrm>
                <a:off x="5949675" y="4407825"/>
                <a:ext cx="25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1" y="1"/>
                    </a:move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82;p36"/>
              <p:cNvSpPr/>
              <p:nvPr/>
            </p:nvSpPr>
            <p:spPr>
              <a:xfrm>
                <a:off x="5949675" y="44081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83;p36"/>
              <p:cNvSpPr/>
              <p:nvPr/>
            </p:nvSpPr>
            <p:spPr>
              <a:xfrm>
                <a:off x="5949675" y="44083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84;p36"/>
              <p:cNvSpPr/>
              <p:nvPr/>
            </p:nvSpPr>
            <p:spPr>
              <a:xfrm>
                <a:off x="5949675" y="4408375"/>
                <a:ext cx="25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1" y="1"/>
                    </a:move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85;p36"/>
              <p:cNvSpPr/>
              <p:nvPr/>
            </p:nvSpPr>
            <p:spPr>
              <a:xfrm>
                <a:off x="5949675" y="4408675"/>
                <a:ext cx="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" extrusionOk="0">
                    <a:moveTo>
                      <a:pt x="1" y="1"/>
                    </a:move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86;p36"/>
              <p:cNvSpPr/>
              <p:nvPr/>
            </p:nvSpPr>
            <p:spPr>
              <a:xfrm>
                <a:off x="5949950" y="4408950"/>
                <a:ext cx="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" extrusionOk="0">
                    <a:moveTo>
                      <a:pt x="0" y="0"/>
                    </a:move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87;p36"/>
              <p:cNvSpPr/>
              <p:nvPr/>
            </p:nvSpPr>
            <p:spPr>
              <a:xfrm>
                <a:off x="5949950" y="4409225"/>
                <a:ext cx="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" extrusionOk="0">
                    <a:moveTo>
                      <a:pt x="0" y="1"/>
                    </a:move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88;p36"/>
              <p:cNvSpPr/>
              <p:nvPr/>
            </p:nvSpPr>
            <p:spPr>
              <a:xfrm>
                <a:off x="5949950" y="44095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89;p36"/>
              <p:cNvSpPr/>
              <p:nvPr/>
            </p:nvSpPr>
            <p:spPr>
              <a:xfrm>
                <a:off x="5949950" y="4409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0;p36"/>
              <p:cNvSpPr/>
              <p:nvPr/>
            </p:nvSpPr>
            <p:spPr>
              <a:xfrm>
                <a:off x="5949950" y="44100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791;p36"/>
              <p:cNvSpPr/>
              <p:nvPr/>
            </p:nvSpPr>
            <p:spPr>
              <a:xfrm>
                <a:off x="5949950" y="4410050"/>
                <a:ext cx="25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0" y="1"/>
                    </a:move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792;p36"/>
              <p:cNvSpPr/>
              <p:nvPr/>
            </p:nvSpPr>
            <p:spPr>
              <a:xfrm>
                <a:off x="5950250" y="4410350"/>
                <a:ext cx="25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1" extrusionOk="0">
                    <a:moveTo>
                      <a:pt x="0" y="0"/>
                    </a:move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793;p36"/>
              <p:cNvSpPr/>
              <p:nvPr/>
            </p:nvSpPr>
            <p:spPr>
              <a:xfrm>
                <a:off x="6046800" y="4410625"/>
                <a:ext cx="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" extrusionOk="0">
                    <a:moveTo>
                      <a:pt x="0" y="0"/>
                    </a:move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794;p36"/>
              <p:cNvSpPr/>
              <p:nvPr/>
            </p:nvSpPr>
            <p:spPr>
              <a:xfrm>
                <a:off x="6046800" y="4410900"/>
                <a:ext cx="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" extrusionOk="0">
                    <a:moveTo>
                      <a:pt x="0" y="1"/>
                    </a:move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795;p36"/>
              <p:cNvSpPr/>
              <p:nvPr/>
            </p:nvSpPr>
            <p:spPr>
              <a:xfrm>
                <a:off x="5950250" y="44109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796;p36"/>
              <p:cNvSpPr/>
              <p:nvPr/>
            </p:nvSpPr>
            <p:spPr>
              <a:xfrm>
                <a:off x="6046800" y="44111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797;p36"/>
              <p:cNvSpPr/>
              <p:nvPr/>
            </p:nvSpPr>
            <p:spPr>
              <a:xfrm>
                <a:off x="6046525" y="4411175"/>
                <a:ext cx="300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1" y="0"/>
                    </a:moveTo>
                    <a:cubicBezTo>
                      <a:pt x="11" y="12"/>
                      <a:pt x="11" y="12"/>
                      <a:pt x="0" y="12"/>
                    </a:cubicBezTo>
                    <a:cubicBezTo>
                      <a:pt x="11" y="12"/>
                      <a:pt x="11" y="12"/>
                      <a:pt x="11" y="0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798;p36"/>
              <p:cNvSpPr/>
              <p:nvPr/>
            </p:nvSpPr>
            <p:spPr>
              <a:xfrm>
                <a:off x="6046525" y="4411450"/>
                <a:ext cx="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" extrusionOk="0">
                    <a:moveTo>
                      <a:pt x="0" y="1"/>
                    </a:move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799;p36"/>
              <p:cNvSpPr/>
              <p:nvPr/>
            </p:nvSpPr>
            <p:spPr>
              <a:xfrm>
                <a:off x="6046525" y="4411725"/>
                <a:ext cx="25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0" y="1"/>
                    </a:move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0;p36"/>
              <p:cNvSpPr/>
              <p:nvPr/>
            </p:nvSpPr>
            <p:spPr>
              <a:xfrm>
                <a:off x="6046525" y="4412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01;p36"/>
              <p:cNvSpPr/>
              <p:nvPr/>
            </p:nvSpPr>
            <p:spPr>
              <a:xfrm>
                <a:off x="6046525" y="4412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02;p36"/>
              <p:cNvSpPr/>
              <p:nvPr/>
            </p:nvSpPr>
            <p:spPr>
              <a:xfrm>
                <a:off x="6046525" y="44128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03;p36"/>
              <p:cNvSpPr/>
              <p:nvPr/>
            </p:nvSpPr>
            <p:spPr>
              <a:xfrm>
                <a:off x="6244375" y="4391425"/>
                <a:ext cx="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" extrusionOk="0">
                    <a:moveTo>
                      <a:pt x="0" y="0"/>
                    </a:move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04;p36"/>
              <p:cNvSpPr/>
              <p:nvPr/>
            </p:nvSpPr>
            <p:spPr>
              <a:xfrm>
                <a:off x="6244375" y="43917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05;p36"/>
              <p:cNvSpPr/>
              <p:nvPr/>
            </p:nvSpPr>
            <p:spPr>
              <a:xfrm>
                <a:off x="6244375" y="4391700"/>
                <a:ext cx="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" extrusionOk="0">
                    <a:moveTo>
                      <a:pt x="0" y="0"/>
                    </a:move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06;p36"/>
              <p:cNvSpPr/>
              <p:nvPr/>
            </p:nvSpPr>
            <p:spPr>
              <a:xfrm>
                <a:off x="6244375" y="4391975"/>
                <a:ext cx="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" extrusionOk="0">
                    <a:moveTo>
                      <a:pt x="0" y="1"/>
                    </a:move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07;p36"/>
              <p:cNvSpPr/>
              <p:nvPr/>
            </p:nvSpPr>
            <p:spPr>
              <a:xfrm>
                <a:off x="6244650" y="43922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08;p36"/>
              <p:cNvSpPr/>
              <p:nvPr/>
            </p:nvSpPr>
            <p:spPr>
              <a:xfrm>
                <a:off x="6244650" y="43922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09;p36"/>
              <p:cNvSpPr/>
              <p:nvPr/>
            </p:nvSpPr>
            <p:spPr>
              <a:xfrm>
                <a:off x="6253275" y="4418400"/>
                <a:ext cx="300" cy="6150"/>
              </a:xfrm>
              <a:custGeom>
                <a:avLst/>
                <a:gdLst/>
                <a:ahLst/>
                <a:cxnLst/>
                <a:rect l="l" t="t" r="r" b="b"/>
                <a:pathLst>
                  <a:path w="12" h="24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79"/>
                      <a:pt x="12" y="168"/>
                      <a:pt x="12" y="246"/>
                    </a:cubicBezTo>
                    <a:lnTo>
                      <a:pt x="12" y="246"/>
                    </a:lnTo>
                    <a:cubicBezTo>
                      <a:pt x="12" y="168"/>
                      <a:pt x="0" y="79"/>
                      <a:pt x="0" y="1"/>
                    </a:cubicBezTo>
                    <a:close/>
                  </a:path>
                </a:pathLst>
              </a:custGeom>
              <a:solidFill>
                <a:srgbClr val="7B7A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0;p36"/>
              <p:cNvSpPr/>
              <p:nvPr/>
            </p:nvSpPr>
            <p:spPr>
              <a:xfrm>
                <a:off x="6251900" y="4411175"/>
                <a:ext cx="1400" cy="7250"/>
              </a:xfrm>
              <a:custGeom>
                <a:avLst/>
                <a:gdLst/>
                <a:ahLst/>
                <a:cxnLst/>
                <a:rect l="l" t="t" r="r" b="b"/>
                <a:pathLst>
                  <a:path w="56" h="29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22" y="89"/>
                      <a:pt x="33" y="190"/>
                      <a:pt x="55" y="290"/>
                    </a:cubicBezTo>
                    <a:lnTo>
                      <a:pt x="55" y="290"/>
                    </a:lnTo>
                    <a:cubicBezTo>
                      <a:pt x="33" y="190"/>
                      <a:pt x="22" y="89"/>
                      <a:pt x="0" y="0"/>
                    </a:cubicBezTo>
                    <a:close/>
                  </a:path>
                </a:pathLst>
              </a:custGeom>
              <a:solidFill>
                <a:srgbClr val="6158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11;p36"/>
              <p:cNvSpPr/>
              <p:nvPr/>
            </p:nvSpPr>
            <p:spPr>
              <a:xfrm>
                <a:off x="6244650" y="4392250"/>
                <a:ext cx="7275" cy="18950"/>
              </a:xfrm>
              <a:custGeom>
                <a:avLst/>
                <a:gdLst/>
                <a:ahLst/>
                <a:cxnLst/>
                <a:rect l="l" t="t" r="r" b="b"/>
                <a:pathLst>
                  <a:path w="291" h="758" extrusionOk="0">
                    <a:moveTo>
                      <a:pt x="1" y="0"/>
                    </a:moveTo>
                    <a:cubicBezTo>
                      <a:pt x="134" y="235"/>
                      <a:pt x="234" y="479"/>
                      <a:pt x="290" y="757"/>
                    </a:cubicBezTo>
                    <a:lnTo>
                      <a:pt x="290" y="757"/>
                    </a:lnTo>
                    <a:cubicBezTo>
                      <a:pt x="234" y="479"/>
                      <a:pt x="134" y="235"/>
                      <a:pt x="1" y="0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12;p36"/>
              <p:cNvSpPr/>
              <p:nvPr/>
            </p:nvSpPr>
            <p:spPr>
              <a:xfrm>
                <a:off x="6244650" y="4392250"/>
                <a:ext cx="892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129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34" y="235"/>
                      <a:pt x="234" y="479"/>
                      <a:pt x="290" y="757"/>
                    </a:cubicBezTo>
                    <a:cubicBezTo>
                      <a:pt x="312" y="846"/>
                      <a:pt x="323" y="947"/>
                      <a:pt x="345" y="1047"/>
                    </a:cubicBezTo>
                    <a:cubicBezTo>
                      <a:pt x="345" y="1125"/>
                      <a:pt x="357" y="1214"/>
                      <a:pt x="357" y="1292"/>
                    </a:cubicBezTo>
                    <a:lnTo>
                      <a:pt x="357" y="1292"/>
                    </a:lnTo>
                    <a:cubicBezTo>
                      <a:pt x="345" y="813"/>
                      <a:pt x="212" y="379"/>
                      <a:pt x="1" y="0"/>
                    </a:cubicBezTo>
                    <a:close/>
                  </a:path>
                </a:pathLst>
              </a:custGeom>
              <a:solidFill>
                <a:srgbClr val="283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13;p36"/>
              <p:cNvSpPr/>
              <p:nvPr/>
            </p:nvSpPr>
            <p:spPr>
              <a:xfrm>
                <a:off x="6165325" y="4345775"/>
                <a:ext cx="17025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681" h="12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35" y="34"/>
                      <a:pt x="468" y="78"/>
                      <a:pt x="680" y="123"/>
                    </a:cubicBezTo>
                    <a:cubicBezTo>
                      <a:pt x="468" y="78"/>
                      <a:pt x="235" y="34"/>
                      <a:pt x="1" y="1"/>
                    </a:cubicBezTo>
                    <a:close/>
                  </a:path>
                </a:pathLst>
              </a:custGeom>
              <a:solidFill>
                <a:srgbClr val="726E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14;p36"/>
              <p:cNvSpPr/>
              <p:nvPr/>
            </p:nvSpPr>
            <p:spPr>
              <a:xfrm>
                <a:off x="5699800" y="4332425"/>
                <a:ext cx="597475" cy="207325"/>
              </a:xfrm>
              <a:custGeom>
                <a:avLst/>
                <a:gdLst/>
                <a:ahLst/>
                <a:cxnLst/>
                <a:rect l="l" t="t" r="r" b="b"/>
                <a:pathLst>
                  <a:path w="23899" h="8293" extrusionOk="0">
                    <a:moveTo>
                      <a:pt x="13313" y="1481"/>
                    </a:moveTo>
                    <a:lnTo>
                      <a:pt x="10585" y="1481"/>
                    </a:lnTo>
                    <a:cubicBezTo>
                      <a:pt x="9494" y="1481"/>
                      <a:pt x="9161" y="802"/>
                      <a:pt x="8081" y="424"/>
                    </a:cubicBezTo>
                    <a:cubicBezTo>
                      <a:pt x="6934" y="1"/>
                      <a:pt x="5566" y="1"/>
                      <a:pt x="4475" y="278"/>
                    </a:cubicBezTo>
                    <a:cubicBezTo>
                      <a:pt x="1525" y="1002"/>
                      <a:pt x="1502" y="2004"/>
                      <a:pt x="111" y="2082"/>
                    </a:cubicBezTo>
                    <a:cubicBezTo>
                      <a:pt x="45" y="2082"/>
                      <a:pt x="0" y="2138"/>
                      <a:pt x="0" y="2205"/>
                    </a:cubicBezTo>
                    <a:lnTo>
                      <a:pt x="0" y="2349"/>
                    </a:lnTo>
                    <a:cubicBezTo>
                      <a:pt x="0" y="2282"/>
                      <a:pt x="45" y="2238"/>
                      <a:pt x="111" y="2238"/>
                    </a:cubicBezTo>
                    <a:cubicBezTo>
                      <a:pt x="1502" y="2160"/>
                      <a:pt x="1525" y="1158"/>
                      <a:pt x="4475" y="424"/>
                    </a:cubicBezTo>
                    <a:cubicBezTo>
                      <a:pt x="5566" y="156"/>
                      <a:pt x="6934" y="156"/>
                      <a:pt x="8081" y="568"/>
                    </a:cubicBezTo>
                    <a:cubicBezTo>
                      <a:pt x="9161" y="958"/>
                      <a:pt x="9494" y="1636"/>
                      <a:pt x="10585" y="1636"/>
                    </a:cubicBezTo>
                    <a:lnTo>
                      <a:pt x="13313" y="1636"/>
                    </a:lnTo>
                    <a:cubicBezTo>
                      <a:pt x="14404" y="1636"/>
                      <a:pt x="14738" y="958"/>
                      <a:pt x="15817" y="568"/>
                    </a:cubicBezTo>
                    <a:cubicBezTo>
                      <a:pt x="16964" y="156"/>
                      <a:pt x="18333" y="156"/>
                      <a:pt x="19423" y="424"/>
                    </a:cubicBezTo>
                    <a:cubicBezTo>
                      <a:pt x="22374" y="1158"/>
                      <a:pt x="22396" y="2160"/>
                      <a:pt x="23787" y="2238"/>
                    </a:cubicBezTo>
                    <a:cubicBezTo>
                      <a:pt x="23843" y="2238"/>
                      <a:pt x="23898" y="2282"/>
                      <a:pt x="23898" y="2349"/>
                    </a:cubicBezTo>
                    <a:lnTo>
                      <a:pt x="23898" y="2205"/>
                    </a:lnTo>
                    <a:cubicBezTo>
                      <a:pt x="23898" y="2138"/>
                      <a:pt x="23843" y="2082"/>
                      <a:pt x="23787" y="2082"/>
                    </a:cubicBezTo>
                    <a:cubicBezTo>
                      <a:pt x="22396" y="2004"/>
                      <a:pt x="22374" y="1002"/>
                      <a:pt x="19423" y="278"/>
                    </a:cubicBezTo>
                    <a:cubicBezTo>
                      <a:pt x="18333" y="1"/>
                      <a:pt x="16964" y="1"/>
                      <a:pt x="15817" y="424"/>
                    </a:cubicBezTo>
                    <a:cubicBezTo>
                      <a:pt x="14738" y="802"/>
                      <a:pt x="14404" y="1481"/>
                      <a:pt x="13313" y="1481"/>
                    </a:cubicBezTo>
                    <a:close/>
                    <a:moveTo>
                      <a:pt x="10741" y="3440"/>
                    </a:moveTo>
                    <a:lnTo>
                      <a:pt x="10741" y="3239"/>
                    </a:lnTo>
                    <a:cubicBezTo>
                      <a:pt x="10730" y="3173"/>
                      <a:pt x="10730" y="3106"/>
                      <a:pt x="10730" y="3039"/>
                    </a:cubicBezTo>
                    <a:cubicBezTo>
                      <a:pt x="10730" y="3150"/>
                      <a:pt x="10730" y="3273"/>
                      <a:pt x="10741" y="3395"/>
                    </a:cubicBezTo>
                    <a:close/>
                    <a:moveTo>
                      <a:pt x="13168" y="3039"/>
                    </a:moveTo>
                    <a:cubicBezTo>
                      <a:pt x="13168" y="3106"/>
                      <a:pt x="13168" y="3173"/>
                      <a:pt x="13157" y="3239"/>
                    </a:cubicBezTo>
                    <a:lnTo>
                      <a:pt x="13157" y="3440"/>
                    </a:lnTo>
                    <a:lnTo>
                      <a:pt x="13157" y="3395"/>
                    </a:lnTo>
                    <a:cubicBezTo>
                      <a:pt x="13168" y="3273"/>
                      <a:pt x="13168" y="3150"/>
                      <a:pt x="13168" y="3039"/>
                    </a:cubicBezTo>
                    <a:close/>
                    <a:moveTo>
                      <a:pt x="9762" y="5376"/>
                    </a:moveTo>
                    <a:cubicBezTo>
                      <a:pt x="9962" y="4931"/>
                      <a:pt x="10073" y="4431"/>
                      <a:pt x="10085" y="3929"/>
                    </a:cubicBezTo>
                    <a:cubicBezTo>
                      <a:pt x="10096" y="4486"/>
                      <a:pt x="9984" y="5032"/>
                      <a:pt x="9762" y="5532"/>
                    </a:cubicBezTo>
                    <a:cubicBezTo>
                      <a:pt x="9339" y="6501"/>
                      <a:pt x="8559" y="7303"/>
                      <a:pt x="7669" y="7726"/>
                    </a:cubicBezTo>
                    <a:lnTo>
                      <a:pt x="7591" y="7759"/>
                    </a:lnTo>
                    <a:lnTo>
                      <a:pt x="7591" y="7759"/>
                    </a:lnTo>
                    <a:cubicBezTo>
                      <a:pt x="6467" y="8271"/>
                      <a:pt x="5365" y="8293"/>
                      <a:pt x="4430" y="7937"/>
                    </a:cubicBezTo>
                    <a:cubicBezTo>
                      <a:pt x="3484" y="7570"/>
                      <a:pt x="2694" y="6791"/>
                      <a:pt x="2182" y="5710"/>
                    </a:cubicBezTo>
                    <a:lnTo>
                      <a:pt x="2148" y="5633"/>
                    </a:lnTo>
                    <a:cubicBezTo>
                      <a:pt x="2014" y="5344"/>
                      <a:pt x="1915" y="5065"/>
                      <a:pt x="1848" y="4798"/>
                    </a:cubicBezTo>
                    <a:cubicBezTo>
                      <a:pt x="1769" y="4475"/>
                      <a:pt x="1737" y="4164"/>
                      <a:pt x="1747" y="3874"/>
                    </a:cubicBezTo>
                    <a:cubicBezTo>
                      <a:pt x="1747" y="4119"/>
                      <a:pt x="1781" y="4375"/>
                      <a:pt x="1848" y="4653"/>
                    </a:cubicBezTo>
                    <a:cubicBezTo>
                      <a:pt x="1915" y="4921"/>
                      <a:pt x="2014" y="5198"/>
                      <a:pt x="2148" y="5488"/>
                    </a:cubicBezTo>
                    <a:lnTo>
                      <a:pt x="2182" y="5555"/>
                    </a:lnTo>
                    <a:cubicBezTo>
                      <a:pt x="2694" y="6645"/>
                      <a:pt x="3484" y="7414"/>
                      <a:pt x="4430" y="7781"/>
                    </a:cubicBezTo>
                    <a:cubicBezTo>
                      <a:pt x="5365" y="8149"/>
                      <a:pt x="6467" y="8115"/>
                      <a:pt x="7591" y="7603"/>
                    </a:cubicBezTo>
                    <a:lnTo>
                      <a:pt x="7591" y="7603"/>
                    </a:lnTo>
                    <a:lnTo>
                      <a:pt x="7669" y="7570"/>
                    </a:lnTo>
                    <a:cubicBezTo>
                      <a:pt x="8559" y="7147"/>
                      <a:pt x="9339" y="6345"/>
                      <a:pt x="9762" y="5376"/>
                    </a:cubicBezTo>
                    <a:close/>
                    <a:moveTo>
                      <a:pt x="14137" y="5376"/>
                    </a:moveTo>
                    <a:cubicBezTo>
                      <a:pt x="13936" y="4931"/>
                      <a:pt x="13825" y="4431"/>
                      <a:pt x="13813" y="3929"/>
                    </a:cubicBezTo>
                    <a:cubicBezTo>
                      <a:pt x="13803" y="4486"/>
                      <a:pt x="13914" y="5032"/>
                      <a:pt x="14137" y="5532"/>
                    </a:cubicBezTo>
                    <a:cubicBezTo>
                      <a:pt x="14548" y="6501"/>
                      <a:pt x="15339" y="7303"/>
                      <a:pt x="16229" y="7726"/>
                    </a:cubicBezTo>
                    <a:lnTo>
                      <a:pt x="16307" y="7759"/>
                    </a:lnTo>
                    <a:lnTo>
                      <a:pt x="16307" y="7759"/>
                    </a:lnTo>
                    <a:cubicBezTo>
                      <a:pt x="17431" y="8271"/>
                      <a:pt x="18522" y="8293"/>
                      <a:pt x="19468" y="7937"/>
                    </a:cubicBezTo>
                    <a:cubicBezTo>
                      <a:pt x="20414" y="7570"/>
                      <a:pt x="21204" y="6791"/>
                      <a:pt x="21716" y="5710"/>
                    </a:cubicBezTo>
                    <a:lnTo>
                      <a:pt x="21750" y="5633"/>
                    </a:lnTo>
                    <a:cubicBezTo>
                      <a:pt x="21884" y="5344"/>
                      <a:pt x="21984" y="5065"/>
                      <a:pt x="22050" y="4798"/>
                    </a:cubicBezTo>
                    <a:cubicBezTo>
                      <a:pt x="22129" y="4475"/>
                      <a:pt x="22162" y="4164"/>
                      <a:pt x="22151" y="3874"/>
                    </a:cubicBezTo>
                    <a:cubicBezTo>
                      <a:pt x="22151" y="4119"/>
                      <a:pt x="22117" y="4375"/>
                      <a:pt x="22050" y="4653"/>
                    </a:cubicBezTo>
                    <a:cubicBezTo>
                      <a:pt x="21984" y="4921"/>
                      <a:pt x="21884" y="5198"/>
                      <a:pt x="21750" y="5488"/>
                    </a:cubicBezTo>
                    <a:lnTo>
                      <a:pt x="21716" y="5555"/>
                    </a:lnTo>
                    <a:cubicBezTo>
                      <a:pt x="21204" y="6645"/>
                      <a:pt x="20414" y="7414"/>
                      <a:pt x="19468" y="7781"/>
                    </a:cubicBezTo>
                    <a:cubicBezTo>
                      <a:pt x="18522" y="8149"/>
                      <a:pt x="17431" y="8115"/>
                      <a:pt x="16307" y="7603"/>
                    </a:cubicBezTo>
                    <a:lnTo>
                      <a:pt x="16307" y="7603"/>
                    </a:lnTo>
                    <a:lnTo>
                      <a:pt x="16229" y="7570"/>
                    </a:lnTo>
                    <a:cubicBezTo>
                      <a:pt x="15339" y="7147"/>
                      <a:pt x="14548" y="6345"/>
                      <a:pt x="14137" y="5376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1582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Конкуренты и продукты-аналоги</a:t>
            </a:r>
            <a:endParaRPr dirty="0">
              <a:solidFill>
                <a:schemeClr val="accent1"/>
              </a:solidFill>
            </a:endParaRPr>
          </a:p>
        </p:txBody>
      </p:sp>
      <p:cxnSp>
        <p:nvCxnSpPr>
          <p:cNvPr id="1765" name="Google Shape;1765;p57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aphicFrame>
        <p:nvGraphicFramePr>
          <p:cNvPr id="1766" name="Google Shape;1766;p57"/>
          <p:cNvGraphicFramePr/>
          <p:nvPr>
            <p:extLst>
              <p:ext uri="{D42A27DB-BD31-4B8C-83A1-F6EECF244321}">
                <p14:modId xmlns:p14="http://schemas.microsoft.com/office/powerpoint/2010/main" val="545976992"/>
              </p:ext>
            </p:extLst>
          </p:nvPr>
        </p:nvGraphicFramePr>
        <p:xfrm>
          <a:off x="729200" y="1122275"/>
          <a:ext cx="7676246" cy="3299994"/>
        </p:xfrm>
        <a:graphic>
          <a:graphicData uri="http://schemas.openxmlformats.org/drawingml/2006/table">
            <a:tbl>
              <a:tblPr>
                <a:noFill/>
                <a:tableStyleId>{817F3D90-4112-4B58-94DE-C8B8788F6675}</a:tableStyleId>
              </a:tblPr>
              <a:tblGrid>
                <a:gridCol w="1863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2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Конкуренты</a:t>
                      </a:r>
                      <a:endParaRPr sz="20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Продукт</a:t>
                      </a:r>
                      <a:endParaRPr sz="22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3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Coursera</a:t>
                      </a:r>
                      <a:r>
                        <a:rPr 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 </a:t>
                      </a:r>
                      <a:endParaRPr sz="16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- это одна из ведущих площадок для онлайн-образования, предлагающая широкий спектр курсов от ведущих университетов и организаций.</a:t>
                      </a:r>
                      <a:endParaRPr sz="14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14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Udemy</a:t>
                      </a:r>
                      <a:endParaRPr sz="16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- это платформа с курсами, созданными как университетами, так и </a:t>
                      </a:r>
                      <a:r>
                        <a:rPr lang="ru-RU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самозанятыми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 учителями. Они предлагают более 130000 курсов по различным темам.</a:t>
                      </a:r>
                      <a:endParaRPr sz="14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edX</a:t>
                      </a:r>
                      <a:endParaRPr sz="16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- </a:t>
                      </a:r>
                      <a:r>
                        <a:rPr lang="ru-RU" sz="1200" b="0" i="0" u="none" strike="noStrike" cap="none" baseline="0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это онлайн-платформа, которая предлагает курсы от университетов-партнеров, таких как Массачусетский технологический институт и Гарвардский университет.</a:t>
                      </a:r>
                      <a:endParaRPr sz="14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767" name="Google Shape;1767;p57"/>
          <p:cNvCxnSpPr/>
          <p:nvPr/>
        </p:nvCxnSpPr>
        <p:spPr>
          <a:xfrm>
            <a:off x="876800" y="1731200"/>
            <a:ext cx="158065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69" name="Google Shape;1769;p57"/>
          <p:cNvCxnSpPr/>
          <p:nvPr/>
        </p:nvCxnSpPr>
        <p:spPr>
          <a:xfrm>
            <a:off x="4360882" y="1744085"/>
            <a:ext cx="2092531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1" name="Google Shape;1771;p57"/>
          <p:cNvCxnSpPr/>
          <p:nvPr/>
        </p:nvCxnSpPr>
        <p:spPr>
          <a:xfrm>
            <a:off x="876800" y="1284900"/>
            <a:ext cx="158065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3" name="Google Shape;1773;p57"/>
          <p:cNvCxnSpPr/>
          <p:nvPr/>
        </p:nvCxnSpPr>
        <p:spPr>
          <a:xfrm>
            <a:off x="4360882" y="1284900"/>
            <a:ext cx="2092531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3978548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ru-RU" sz="2000" dirty="0"/>
              <a:t>Основные технические параметры образовательного сайта могут включать:</a:t>
            </a:r>
            <a:endParaRPr sz="1800" dirty="0">
              <a:solidFill>
                <a:schemeClr val="accent1"/>
              </a:solidFill>
            </a:endParaRPr>
          </a:p>
        </p:txBody>
      </p:sp>
      <p:cxnSp>
        <p:nvCxnSpPr>
          <p:cNvPr id="1765" name="Google Shape;1765;p57"/>
          <p:cNvCxnSpPr/>
          <p:nvPr/>
        </p:nvCxnSpPr>
        <p:spPr>
          <a:xfrm>
            <a:off x="729200" y="101827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aphicFrame>
        <p:nvGraphicFramePr>
          <p:cNvPr id="1766" name="Google Shape;1766;p57"/>
          <p:cNvGraphicFramePr/>
          <p:nvPr>
            <p:extLst>
              <p:ext uri="{D42A27DB-BD31-4B8C-83A1-F6EECF244321}">
                <p14:modId xmlns:p14="http://schemas.microsoft.com/office/powerpoint/2010/main" val="2477395345"/>
              </p:ext>
            </p:extLst>
          </p:nvPr>
        </p:nvGraphicFramePr>
        <p:xfrm>
          <a:off x="729200" y="1098999"/>
          <a:ext cx="7704001" cy="3635343"/>
        </p:xfrm>
        <a:graphic>
          <a:graphicData uri="http://schemas.openxmlformats.org/drawingml/2006/table">
            <a:tbl>
              <a:tblPr>
                <a:noFill/>
                <a:tableStyleId>{817F3D90-4112-4B58-94DE-C8B8788F6675}</a:tableStyleId>
              </a:tblPr>
              <a:tblGrid>
                <a:gridCol w="2978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5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Характеристики</a:t>
                      </a:r>
                      <a:endParaRPr sz="18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Описание</a:t>
                      </a:r>
                      <a:endParaRPr sz="20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2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Домен: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название сайта и его адрес в Интернете.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Хостинг: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сервер, на котором размещается сайт и его файлы.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75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SSL-</a:t>
                      </a: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сертификат: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обеспечивает шифрование данных между сайтом и пользователями для повышения безопасности.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0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CMS (</a:t>
                      </a: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система управления контентом):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программное обеспечение, позволяющее управлять содержимым и функциональностью сайта без необходимости программирования.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0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Дизайн и макет: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это включает в себя дизайн шаблона, цветовую схему, размещение элементов и общий внешний вид сайта.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0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Адаптивность и отзывчивость: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сайт должен быть оптимизирован для просмотра на различных устройствах, таких как компьютеры, планшеты и смартфоны.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1767" name="Google Shape;1767;p57"/>
          <p:cNvCxnSpPr/>
          <p:nvPr/>
        </p:nvCxnSpPr>
        <p:spPr>
          <a:xfrm>
            <a:off x="1138488" y="1640744"/>
            <a:ext cx="2197644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69" name="Google Shape;1769;p57"/>
          <p:cNvCxnSpPr/>
          <p:nvPr/>
        </p:nvCxnSpPr>
        <p:spPr>
          <a:xfrm>
            <a:off x="4664969" y="1662364"/>
            <a:ext cx="2640543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" name="Google Shape;1767;p57"/>
          <p:cNvCxnSpPr/>
          <p:nvPr/>
        </p:nvCxnSpPr>
        <p:spPr>
          <a:xfrm>
            <a:off x="1138488" y="1228788"/>
            <a:ext cx="2197644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" name="Google Shape;1769;p57"/>
          <p:cNvCxnSpPr/>
          <p:nvPr/>
        </p:nvCxnSpPr>
        <p:spPr>
          <a:xfrm>
            <a:off x="4664969" y="1235995"/>
            <a:ext cx="2640543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1167608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ru-RU" sz="2000" dirty="0"/>
              <a:t>Основные технические параметры образовательного сайта могут включать:</a:t>
            </a:r>
            <a:endParaRPr sz="1800" dirty="0">
              <a:solidFill>
                <a:schemeClr val="accent1"/>
              </a:solidFill>
            </a:endParaRPr>
          </a:p>
        </p:txBody>
      </p:sp>
      <p:cxnSp>
        <p:nvCxnSpPr>
          <p:cNvPr id="1765" name="Google Shape;1765;p57"/>
          <p:cNvCxnSpPr/>
          <p:nvPr/>
        </p:nvCxnSpPr>
        <p:spPr>
          <a:xfrm>
            <a:off x="729200" y="101827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aphicFrame>
        <p:nvGraphicFramePr>
          <p:cNvPr id="1766" name="Google Shape;1766;p57"/>
          <p:cNvGraphicFramePr/>
          <p:nvPr>
            <p:extLst>
              <p:ext uri="{D42A27DB-BD31-4B8C-83A1-F6EECF244321}">
                <p14:modId xmlns:p14="http://schemas.microsoft.com/office/powerpoint/2010/main" val="2328484145"/>
              </p:ext>
            </p:extLst>
          </p:nvPr>
        </p:nvGraphicFramePr>
        <p:xfrm>
          <a:off x="731832" y="1077568"/>
          <a:ext cx="7704001" cy="3800005"/>
        </p:xfrm>
        <a:graphic>
          <a:graphicData uri="http://schemas.openxmlformats.org/drawingml/2006/table">
            <a:tbl>
              <a:tblPr>
                <a:noFill/>
                <a:tableStyleId>{817F3D90-4112-4B58-94DE-C8B8788F6675}</a:tableStyleId>
              </a:tblPr>
              <a:tblGrid>
                <a:gridCol w="2978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5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264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Характеристики</a:t>
                      </a:r>
                      <a:endParaRPr sz="18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Описание</a:t>
                      </a:r>
                      <a:endParaRPr sz="20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SEO-</a:t>
                      </a: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оптимизация: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оптимизация сайта для поисковых систем для улучшения его видимости в результатах поиска.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Резервное копирование: 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создание резервной копии сайта и его данных для предотвращения потери информации.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75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Безопасность: 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включение кнопок для обмена информацией с популярными социальными сетями.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0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Интеграция социальных сетей: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программное обеспечение, позволяющее управлять содержимым и функциональностью сайта без необходимости программирования.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0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Аналитика: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использование инструментов аналитики для отслеживания посетителей, поведения пользователей и других метрик.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0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Скорость загрузки: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JetBrains Mono" charset="0"/>
                          <a:ea typeface="Arial"/>
                          <a:cs typeface="JetBrains Mono" charset="0"/>
                          <a:sym typeface="Arial"/>
                        </a:rPr>
                        <a:t>скорость загрузки страниц сайта должна быть оптимизирована, чтобы улучшить пользовательский опыт.</a:t>
                      </a:r>
                      <a:endParaRPr sz="105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1767" name="Google Shape;1767;p57"/>
          <p:cNvCxnSpPr/>
          <p:nvPr/>
        </p:nvCxnSpPr>
        <p:spPr>
          <a:xfrm>
            <a:off x="1138488" y="1640744"/>
            <a:ext cx="2197644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69" name="Google Shape;1769;p57"/>
          <p:cNvCxnSpPr/>
          <p:nvPr/>
        </p:nvCxnSpPr>
        <p:spPr>
          <a:xfrm>
            <a:off x="4836418" y="1581652"/>
            <a:ext cx="2640543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" name="Google Shape;1767;p57"/>
          <p:cNvCxnSpPr/>
          <p:nvPr/>
        </p:nvCxnSpPr>
        <p:spPr>
          <a:xfrm>
            <a:off x="1138488" y="1228788"/>
            <a:ext cx="2197644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" name="Google Shape;1769;p57"/>
          <p:cNvCxnSpPr/>
          <p:nvPr/>
        </p:nvCxnSpPr>
        <p:spPr>
          <a:xfrm>
            <a:off x="4836418" y="1157350"/>
            <a:ext cx="2640543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447737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 проекта Форпоста</a:t>
            </a:r>
            <a:endParaRPr dirty="0">
              <a:solidFill>
                <a:schemeClr val="accent1"/>
              </a:solidFill>
            </a:endParaRPr>
          </a:p>
        </p:txBody>
      </p:sp>
      <p:cxnSp>
        <p:nvCxnSpPr>
          <p:cNvPr id="1765" name="Google Shape;1765;p57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aphicFrame>
        <p:nvGraphicFramePr>
          <p:cNvPr id="1766" name="Google Shape;1766;p57"/>
          <p:cNvGraphicFramePr/>
          <p:nvPr>
            <p:extLst>
              <p:ext uri="{D42A27DB-BD31-4B8C-83A1-F6EECF244321}">
                <p14:modId xmlns:p14="http://schemas.microsoft.com/office/powerpoint/2010/main" val="414847491"/>
              </p:ext>
            </p:extLst>
          </p:nvPr>
        </p:nvGraphicFramePr>
        <p:xfrm>
          <a:off x="729200" y="1072268"/>
          <a:ext cx="7704001" cy="3486150"/>
        </p:xfrm>
        <a:graphic>
          <a:graphicData uri="http://schemas.openxmlformats.org/drawingml/2006/table">
            <a:tbl>
              <a:tblPr>
                <a:noFill/>
                <a:tableStyleId>{817F3D90-4112-4B58-94DE-C8B8788F6675}</a:tableStyleId>
              </a:tblPr>
              <a:tblGrid>
                <a:gridCol w="1471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3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9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Специалист</a:t>
                      </a:r>
                      <a:endParaRPr sz="18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Требования к знаниям, умениям и навыком</a:t>
                      </a:r>
                      <a:endParaRPr sz="14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Количество человек</a:t>
                      </a:r>
                      <a:endParaRPr sz="12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Выполняемые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 функции в проекте</a:t>
                      </a:r>
                      <a:endParaRPr sz="12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1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Тимлид</a:t>
                      </a:r>
                      <a:endParaRPr sz="1200" dirty="0">
                        <a:solidFill>
                          <a:schemeClr val="dk1"/>
                        </a:solidFill>
                        <a:latin typeface="JetBrains Mono"/>
                        <a:ea typeface="JetBrains Mono"/>
                        <a:cs typeface="JetBrains Mono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Компетентный в области организационного руководства</a:t>
                      </a: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1</a:t>
                      </a:r>
                      <a:endParaRPr sz="1200" dirty="0">
                        <a:solidFill>
                          <a:schemeClr val="dk1"/>
                        </a:solidFill>
                        <a:latin typeface="JetBrains Mono"/>
                        <a:ea typeface="JetBrains Mono"/>
                        <a:cs typeface="JetBrains Mono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Организация работы в команде</a:t>
                      </a:r>
                      <a:endParaRPr sz="1200" dirty="0">
                        <a:solidFill>
                          <a:schemeClr val="dk1"/>
                        </a:solidFill>
                        <a:latin typeface="JetBrains Mono"/>
                        <a:ea typeface="JetBrains Mono"/>
                        <a:cs typeface="JetBrains Mono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703617"/>
                  </a:ext>
                </a:extLst>
              </a:tr>
              <a:tr h="5551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Маркетолог  </a:t>
                      </a:r>
                      <a:endParaRPr sz="1200" dirty="0">
                        <a:solidFill>
                          <a:schemeClr val="dk1"/>
                        </a:solidFill>
                        <a:latin typeface="JetBrains Mono"/>
                        <a:ea typeface="JetBrains Mono"/>
                        <a:cs typeface="JetBrains Mono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Компетенции в области маркетинга проекта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1</a:t>
                      </a:r>
                      <a:endParaRPr sz="1200" dirty="0">
                        <a:solidFill>
                          <a:schemeClr val="dk1"/>
                        </a:solidFill>
                        <a:latin typeface="JetBrains Mono"/>
                        <a:ea typeface="JetBrains Mono"/>
                        <a:cs typeface="JetBrains Mono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Изучение рынка, потребителей</a:t>
                      </a:r>
                      <a:endParaRPr sz="1200" dirty="0">
                        <a:solidFill>
                          <a:schemeClr val="dk1"/>
                        </a:solidFill>
                        <a:latin typeface="JetBrains Mono"/>
                        <a:ea typeface="JetBrains Mono"/>
                        <a:cs typeface="JetBrains Mono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35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Системный администратор</a:t>
                      </a:r>
                      <a:endParaRPr sz="1200" dirty="0">
                        <a:solidFill>
                          <a:schemeClr val="dk1"/>
                        </a:solidFill>
                        <a:latin typeface="JetBrains Mono"/>
                        <a:ea typeface="JetBrains Mono"/>
                        <a:cs typeface="JetBrains Mono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Компетенции в области </a:t>
                      </a:r>
                      <a:r>
                        <a:rPr lang="en-US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IT</a:t>
                      </a:r>
                      <a:endParaRPr sz="1200" dirty="0">
                        <a:solidFill>
                          <a:schemeClr val="dk1"/>
                        </a:solidFill>
                        <a:latin typeface="JetBrains Mono"/>
                        <a:ea typeface="JetBrains Mono"/>
                        <a:cs typeface="JetBrains Mono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2</a:t>
                      </a:r>
                      <a:endParaRPr sz="1200" dirty="0">
                        <a:solidFill>
                          <a:schemeClr val="dk1"/>
                        </a:solidFill>
                        <a:latin typeface="JetBrains Mono"/>
                        <a:ea typeface="JetBrains Mono"/>
                        <a:cs typeface="JetBrains Mono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Обеспечение безопасности информационных систем и сетей.</a:t>
                      </a:r>
                      <a:endParaRPr sz="1200" dirty="0">
                        <a:solidFill>
                          <a:schemeClr val="dk1"/>
                        </a:solidFill>
                        <a:latin typeface="JetBrains Mono"/>
                        <a:ea typeface="JetBrains Mono"/>
                        <a:cs typeface="JetBrains Mono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2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3F2320"/>
                          </a:solidFill>
                          <a:effectLst/>
                          <a:uLnTx/>
                          <a:uFillTx/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Разработчик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3F2320"/>
                          </a:solidFill>
                          <a:effectLst/>
                          <a:uLnTx/>
                          <a:uFillTx/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Компетенция в области Веб-интерфейса и дизайна 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3F2320"/>
                          </a:solidFill>
                          <a:effectLst/>
                          <a:uLnTx/>
                          <a:uFillTx/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1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3F2320"/>
                          </a:solidFill>
                          <a:effectLst/>
                          <a:uLnTx/>
                          <a:uFillTx/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Разработка интерфейса сайта и веб-приложения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768" name="Google Shape;1768;p57"/>
          <p:cNvCxnSpPr/>
          <p:nvPr/>
        </p:nvCxnSpPr>
        <p:spPr>
          <a:xfrm>
            <a:off x="2680494" y="1709768"/>
            <a:ext cx="17871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0" name="Google Shape;1770;p57"/>
          <p:cNvCxnSpPr/>
          <p:nvPr/>
        </p:nvCxnSpPr>
        <p:spPr>
          <a:xfrm>
            <a:off x="6860380" y="1709768"/>
            <a:ext cx="11796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1" name="Google Shape;1771;p57"/>
          <p:cNvCxnSpPr/>
          <p:nvPr/>
        </p:nvCxnSpPr>
        <p:spPr>
          <a:xfrm>
            <a:off x="876800" y="1263468"/>
            <a:ext cx="1202031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2" name="Google Shape;1772;p57"/>
          <p:cNvCxnSpPr/>
          <p:nvPr/>
        </p:nvCxnSpPr>
        <p:spPr>
          <a:xfrm>
            <a:off x="2680494" y="1170599"/>
            <a:ext cx="17871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3" name="Google Shape;1773;p57"/>
          <p:cNvCxnSpPr/>
          <p:nvPr/>
        </p:nvCxnSpPr>
        <p:spPr>
          <a:xfrm>
            <a:off x="5132438" y="1263468"/>
            <a:ext cx="13398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74" name="Google Shape;1774;p57"/>
          <p:cNvCxnSpPr/>
          <p:nvPr/>
        </p:nvCxnSpPr>
        <p:spPr>
          <a:xfrm>
            <a:off x="6860380" y="1170599"/>
            <a:ext cx="11796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4" name="Google Shape;1771;p57"/>
          <p:cNvCxnSpPr/>
          <p:nvPr/>
        </p:nvCxnSpPr>
        <p:spPr>
          <a:xfrm>
            <a:off x="876800" y="1615893"/>
            <a:ext cx="1202031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6" name="Google Shape;1773;p57"/>
          <p:cNvCxnSpPr/>
          <p:nvPr/>
        </p:nvCxnSpPr>
        <p:spPr>
          <a:xfrm>
            <a:off x="5132438" y="1615893"/>
            <a:ext cx="13398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2957419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800" dirty="0"/>
              <a:t>Заинтересованные стороны реализации проекта</a:t>
            </a:r>
          </a:p>
        </p:txBody>
      </p:sp>
      <p:sp>
        <p:nvSpPr>
          <p:cNvPr id="539" name="Google Shape;539;p34"/>
          <p:cNvSpPr txBox="1">
            <a:spLocks noGrp="1"/>
          </p:cNvSpPr>
          <p:nvPr>
            <p:ph type="body" idx="1"/>
          </p:nvPr>
        </p:nvSpPr>
        <p:spPr>
          <a:xfrm>
            <a:off x="751169" y="1495647"/>
            <a:ext cx="7704000" cy="307317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dirty="0"/>
              <a:t>Студенты и обучающиеся: они заинтересованы в получении качественного образования, развитии своих навыков и возможности выбора образовательных программ, подходящих для их целей и интересов.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ru-RU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dirty="0"/>
              <a:t>Преподаватели и тренеры: они заинтересованы в создании и реализации образовательных программ, развитии учебных материалов, обеспечении качественного обучения и развития студентов, а также получении вознаграждения за свою работу.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ru-RU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dirty="0"/>
              <a:t>Учебные заведения и университеты: они заинтересованы в сотрудничестве с проектом "Форпост образовательного проекта", которое позволит им расширить свои образовательные предложения и привлечь больше студентов.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ru-RU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dirty="0"/>
              <a:t>Инвесторы и спонсоры: они заинтересованы в финансовой поддержке проекта и связанной с этим позитивной репутацией.</a:t>
            </a:r>
            <a:endParaRPr dirty="0"/>
          </a:p>
        </p:txBody>
      </p:sp>
      <p:cxnSp>
        <p:nvCxnSpPr>
          <p:cNvPr id="540" name="Google Shape;540;p34"/>
          <p:cNvCxnSpPr/>
          <p:nvPr/>
        </p:nvCxnSpPr>
        <p:spPr>
          <a:xfrm>
            <a:off x="734400" y="1391751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1334212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ru-RU" sz="3200" dirty="0"/>
              <a:t>Риски проекта</a:t>
            </a:r>
            <a:endParaRPr dirty="0">
              <a:solidFill>
                <a:schemeClr val="accent1"/>
              </a:solidFill>
            </a:endParaRPr>
          </a:p>
        </p:txBody>
      </p:sp>
      <p:cxnSp>
        <p:nvCxnSpPr>
          <p:cNvPr id="1765" name="Google Shape;1765;p57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aphicFrame>
        <p:nvGraphicFramePr>
          <p:cNvPr id="1766" name="Google Shape;1766;p57"/>
          <p:cNvGraphicFramePr/>
          <p:nvPr>
            <p:extLst>
              <p:ext uri="{D42A27DB-BD31-4B8C-83A1-F6EECF244321}">
                <p14:modId xmlns:p14="http://schemas.microsoft.com/office/powerpoint/2010/main" val="3151814999"/>
              </p:ext>
            </p:extLst>
          </p:nvPr>
        </p:nvGraphicFramePr>
        <p:xfrm>
          <a:off x="729200" y="1027562"/>
          <a:ext cx="7704001" cy="3797016"/>
        </p:xfrm>
        <a:graphic>
          <a:graphicData uri="http://schemas.openxmlformats.org/drawingml/2006/table">
            <a:tbl>
              <a:tblPr>
                <a:noFill/>
                <a:tableStyleId>{817F3D90-4112-4B58-94DE-C8B8788F6675}</a:tableStyleId>
              </a:tblPr>
              <a:tblGrid>
                <a:gridCol w="3549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4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344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Виды</a:t>
                      </a:r>
                      <a:r>
                        <a:rPr lang="ru-RU" sz="1800" baseline="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 рисков проекта</a:t>
                      </a:r>
                      <a:endParaRPr sz="18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dk1"/>
                          </a:solidFill>
                          <a:latin typeface="Song Myung"/>
                          <a:ea typeface="Song Myung"/>
                          <a:cs typeface="Song Myung"/>
                          <a:sym typeface="Song Myung"/>
                        </a:rPr>
                        <a:t>Минимизация рисков</a:t>
                      </a:r>
                      <a:endParaRPr sz="2000" dirty="0">
                        <a:solidFill>
                          <a:schemeClr val="dk1"/>
                        </a:solidFill>
                        <a:latin typeface="Song Myung"/>
                        <a:ea typeface="Song Myung"/>
                        <a:cs typeface="Song Myung"/>
                        <a:sym typeface="Song Myung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5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 charset="0"/>
                          <a:ea typeface="JetBrains Mono"/>
                          <a:cs typeface="JetBrains Mono" charset="0"/>
                          <a:sym typeface="JetBrains Mono"/>
                        </a:rPr>
                        <a:t>Технические риски</a:t>
                      </a:r>
                      <a:endParaRPr sz="12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JetBrains Mono" charset="0"/>
                          <a:ea typeface="JetBrains Mono"/>
                          <a:cs typeface="JetBrains Mono" charset="0"/>
                          <a:sym typeface="JetBrains Mono"/>
                        </a:rPr>
                        <a:t>Проведение тщательного тестирования и аудит системы.</a:t>
                      </a: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59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 charset="0"/>
                          <a:ea typeface="JetBrains Mono"/>
                          <a:cs typeface="JetBrains Mono" charset="0"/>
                          <a:sym typeface="JetBrains Mono"/>
                        </a:rPr>
                        <a:t>Безопасность данных</a:t>
                      </a:r>
                      <a:endParaRPr sz="12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JetBrains Mono" charset="0"/>
                          <a:ea typeface="JetBrains Mono"/>
                          <a:cs typeface="JetBrains Mono" charset="0"/>
                          <a:sym typeface="JetBrains Mono"/>
                        </a:rPr>
                        <a:t>Установка и поддерживание современных механизмов шифрования и аутентификации.</a:t>
                      </a: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 charset="0"/>
                          <a:ea typeface="JetBrains Mono"/>
                          <a:cs typeface="JetBrains Mono" charset="0"/>
                          <a:sym typeface="JetBrains Mono"/>
                        </a:rPr>
                        <a:t>Финансовые риски</a:t>
                      </a:r>
                      <a:endParaRPr sz="12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JetBrains Mono" charset="0"/>
                          <a:ea typeface="JetBrains Mono"/>
                          <a:cs typeface="JetBrains Mono" charset="0"/>
                          <a:sym typeface="JetBrains Mono"/>
                        </a:rPr>
                        <a:t>Проведение тщательного планирования бюджета, контролирование расходов и регулярное оценивание финансового состояния проекта.</a:t>
                      </a: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59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 charset="0"/>
                          <a:ea typeface="JetBrains Mono"/>
                          <a:cs typeface="JetBrains Mono" charset="0"/>
                          <a:sym typeface="JetBrains Mono"/>
                        </a:rPr>
                        <a:t>Проектное управление</a:t>
                      </a:r>
                      <a:endParaRPr sz="12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JetBrains Mono" charset="0"/>
                          <a:ea typeface="JetBrains Mono"/>
                          <a:cs typeface="JetBrains Mono" charset="0"/>
                          <a:sym typeface="JetBrains Mono"/>
                        </a:rPr>
                        <a:t>Установление четких и понятных требований, активное вовлечение заинтересованных сторон.</a:t>
                      </a: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26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JetBrains Mono" charset="0"/>
                          <a:ea typeface="JetBrains Mono"/>
                          <a:cs typeface="JetBrains Mono" charset="0"/>
                          <a:sym typeface="JetBrains Mono"/>
                        </a:rPr>
                        <a:t>Риски связанные с конкурентной средой и рынком</a:t>
                      </a:r>
                      <a:endParaRPr sz="12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JetBrains Mono" charset="0"/>
                          <a:ea typeface="JetBrains Mono"/>
                          <a:cs typeface="JetBrains Mono" charset="0"/>
                          <a:sym typeface="JetBrains Mono"/>
                        </a:rPr>
                        <a:t>Проведение анализа рынка и потребностей пользователей, предложить уникальные функциональные возможности и персонализацию, активно продвигать и маркетинговые мероприятия</a:t>
                      </a:r>
                      <a:endParaRPr sz="1100" dirty="0">
                        <a:solidFill>
                          <a:schemeClr val="dk1"/>
                        </a:solidFill>
                        <a:latin typeface="JetBrains Mono" charset="0"/>
                        <a:ea typeface="JetBrains Mono"/>
                        <a:cs typeface="JetBrains Mono" charset="0"/>
                        <a:sym typeface="JetBrains Mon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767" name="Google Shape;1767;p57"/>
          <p:cNvCxnSpPr/>
          <p:nvPr/>
        </p:nvCxnSpPr>
        <p:spPr>
          <a:xfrm>
            <a:off x="1417094" y="1562248"/>
            <a:ext cx="2197644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69" name="Google Shape;1769;p57"/>
          <p:cNvCxnSpPr/>
          <p:nvPr/>
        </p:nvCxnSpPr>
        <p:spPr>
          <a:xfrm>
            <a:off x="5072162" y="1562248"/>
            <a:ext cx="2640543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" name="Google Shape;1767;p57"/>
          <p:cNvCxnSpPr/>
          <p:nvPr/>
        </p:nvCxnSpPr>
        <p:spPr>
          <a:xfrm>
            <a:off x="1417094" y="1228788"/>
            <a:ext cx="2197644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" name="Google Shape;1769;p57"/>
          <p:cNvCxnSpPr/>
          <p:nvPr/>
        </p:nvCxnSpPr>
        <p:spPr>
          <a:xfrm>
            <a:off x="5072162" y="1228788"/>
            <a:ext cx="2640543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2753671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800" dirty="0"/>
              <a:t>Вывод о возможности успешной реализации проекта</a:t>
            </a:r>
          </a:p>
        </p:txBody>
      </p:sp>
      <p:sp>
        <p:nvSpPr>
          <p:cNvPr id="539" name="Google Shape;539;p34"/>
          <p:cNvSpPr txBox="1">
            <a:spLocks noGrp="1"/>
          </p:cNvSpPr>
          <p:nvPr>
            <p:ph type="body" idx="1"/>
          </p:nvPr>
        </p:nvSpPr>
        <p:spPr>
          <a:xfrm>
            <a:off x="729200" y="1657349"/>
            <a:ext cx="7725969" cy="29114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ru-RU" sz="1600" dirty="0"/>
              <a:t>В целом, успешная реализация проекта «Форпост»-образовательного портала возможна при условии наличия рыночного спроса, конкурентных преимуществ, компетентной команды и достаточных финансовых ресурсов. Однако перед началом проекта рекомендуется провести тщательный анализ и изучить конкуренцию, а также проработать идею и бизнес-модель портала.</a:t>
            </a:r>
            <a:endParaRPr sz="1600" dirty="0"/>
          </a:p>
        </p:txBody>
      </p:sp>
      <p:cxnSp>
        <p:nvCxnSpPr>
          <p:cNvPr id="540" name="Google Shape;540;p34"/>
          <p:cNvCxnSpPr/>
          <p:nvPr/>
        </p:nvCxnSpPr>
        <p:spPr>
          <a:xfrm>
            <a:off x="729200" y="1394962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2953662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7C66F-A63D-4718-B1C8-85F73154D3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1110F7-DBA3-4F5F-BB70-70655B7514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1F65C524-BB7D-4580-80C0-F402EF646C1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624C1A-F772-4576-8BF2-1F4282E84D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48" b="3844"/>
          <a:stretch/>
        </p:blipFill>
        <p:spPr>
          <a:xfrm>
            <a:off x="0" y="347072"/>
            <a:ext cx="9144000" cy="459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92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7CAA2-EF32-49A8-ABE2-C5B5417F4C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49C097-62B7-471A-8885-549F9B1658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E7AA4AE5-48CD-497D-B9C6-54CAB7CB2FC0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BD3366-E575-4698-A6FE-FEB26E7E9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8" b="3585"/>
          <a:stretch/>
        </p:blipFill>
        <p:spPr>
          <a:xfrm>
            <a:off x="0" y="367095"/>
            <a:ext cx="9144000" cy="459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94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B1A46E-D90E-45FB-9D46-E3F59F9297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DECCB9-6409-416E-85F6-FF211BE257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6ABE3D10-0C18-4395-BCA6-32214E51F100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45F527-A798-4D8A-A826-74A1EDA31C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48" b="5920"/>
          <a:stretch/>
        </p:blipFill>
        <p:spPr>
          <a:xfrm>
            <a:off x="0" y="347072"/>
            <a:ext cx="9144000" cy="449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59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E7A68C-71F4-4F74-813B-3DB7575C13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E23426-5293-4396-A433-5DA46EBF8E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790E59E6-4F63-46F4-8B5A-FD6386DC4A84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ECE91D-FD3C-4585-9398-2F67D57F72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58" b="4234"/>
          <a:stretch/>
        </p:blipFill>
        <p:spPr>
          <a:xfrm>
            <a:off x="0" y="327048"/>
            <a:ext cx="9144000" cy="459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84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0D80E0-0FCC-411C-AF83-F46343EE65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A2913B-20CB-441D-91B2-40F99ED76B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E9A8C897-8FA3-484C-A7BD-38FA0180AEC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737998-C281-4800-9788-AF55960C6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78" b="14744"/>
          <a:stretch/>
        </p:blipFill>
        <p:spPr>
          <a:xfrm>
            <a:off x="0" y="353746"/>
            <a:ext cx="9144000" cy="403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82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67"/>
          <p:cNvSpPr txBox="1">
            <a:spLocks noGrp="1"/>
          </p:cNvSpPr>
          <p:nvPr>
            <p:ph type="subTitle" idx="1"/>
          </p:nvPr>
        </p:nvSpPr>
        <p:spPr>
          <a:xfrm>
            <a:off x="4895275" y="2416919"/>
            <a:ext cx="3307620" cy="13903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/>
            <a:r>
              <a:rPr lang="ru-RU" sz="1400" dirty="0"/>
              <a:t>Базовый регион проекта: Республика Марий Эл</a:t>
            </a:r>
            <a:br>
              <a:rPr lang="ru-RU" dirty="0"/>
            </a:br>
            <a:r>
              <a:rPr lang="ru-RU" dirty="0">
                <a:hlinkClick r:id="rId3"/>
              </a:rPr>
              <a:t>89021031270</a:t>
            </a:r>
            <a:endParaRPr lang="ru-RU" dirty="0"/>
          </a:p>
        </p:txBody>
      </p:sp>
      <p:sp>
        <p:nvSpPr>
          <p:cNvPr id="2332" name="Google Shape;2332;p67"/>
          <p:cNvSpPr txBox="1">
            <a:spLocks noGrp="1"/>
          </p:cNvSpPr>
          <p:nvPr>
            <p:ph type="subTitle" idx="2"/>
          </p:nvPr>
        </p:nvSpPr>
        <p:spPr>
          <a:xfrm>
            <a:off x="4640493" y="1277661"/>
            <a:ext cx="3772200" cy="39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dirty="0"/>
              <a:t>Контактная информация</a:t>
            </a:r>
          </a:p>
          <a:p>
            <a:r>
              <a:rPr lang="ru-RU" dirty="0"/>
              <a:t>команды разработчиков</a:t>
            </a:r>
          </a:p>
          <a:p>
            <a:r>
              <a:rPr lang="ru-RU" dirty="0"/>
              <a:t>концепции проекта</a:t>
            </a:r>
          </a:p>
        </p:txBody>
      </p:sp>
      <p:grpSp>
        <p:nvGrpSpPr>
          <p:cNvPr id="2333" name="Google Shape;2333;p67"/>
          <p:cNvGrpSpPr/>
          <p:nvPr/>
        </p:nvGrpSpPr>
        <p:grpSpPr>
          <a:xfrm>
            <a:off x="7103805" y="4244005"/>
            <a:ext cx="369882" cy="364325"/>
            <a:chOff x="3624917" y="3007673"/>
            <a:chExt cx="369882" cy="364325"/>
          </a:xfrm>
        </p:grpSpPr>
        <p:grpSp>
          <p:nvGrpSpPr>
            <p:cNvPr id="2334" name="Google Shape;2334;p67"/>
            <p:cNvGrpSpPr/>
            <p:nvPr/>
          </p:nvGrpSpPr>
          <p:grpSpPr>
            <a:xfrm>
              <a:off x="3624917" y="3007673"/>
              <a:ext cx="363282" cy="364324"/>
              <a:chOff x="1190200" y="238125"/>
              <a:chExt cx="5212075" cy="5212075"/>
            </a:xfrm>
          </p:grpSpPr>
          <p:sp>
            <p:nvSpPr>
              <p:cNvPr id="2335" name="Google Shape;2335;p67"/>
              <p:cNvSpPr/>
              <p:nvPr/>
            </p:nvSpPr>
            <p:spPr>
              <a:xfrm>
                <a:off x="1190200" y="238125"/>
                <a:ext cx="5212075" cy="5212075"/>
              </a:xfrm>
              <a:custGeom>
                <a:avLst/>
                <a:gdLst/>
                <a:ahLst/>
                <a:cxnLst/>
                <a:rect l="l" t="t" r="r" b="b"/>
                <a:pathLst>
                  <a:path w="208483" h="208483" extrusionOk="0">
                    <a:moveTo>
                      <a:pt x="104241" y="0"/>
                    </a:moveTo>
                    <a:cubicBezTo>
                      <a:pt x="46667" y="0"/>
                      <a:pt x="0" y="46667"/>
                      <a:pt x="0" y="104241"/>
                    </a:cubicBezTo>
                    <a:cubicBezTo>
                      <a:pt x="0" y="161816"/>
                      <a:pt x="46667" y="208483"/>
                      <a:pt x="104241" y="208483"/>
                    </a:cubicBezTo>
                    <a:cubicBezTo>
                      <a:pt x="161816" y="208483"/>
                      <a:pt x="208482" y="161816"/>
                      <a:pt x="208482" y="104241"/>
                    </a:cubicBezTo>
                    <a:cubicBezTo>
                      <a:pt x="208482" y="46667"/>
                      <a:pt x="161816" y="0"/>
                      <a:pt x="1042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67"/>
              <p:cNvSpPr/>
              <p:nvPr/>
            </p:nvSpPr>
            <p:spPr>
              <a:xfrm>
                <a:off x="2368338" y="1220419"/>
                <a:ext cx="2856522" cy="3247339"/>
              </a:xfrm>
              <a:custGeom>
                <a:avLst/>
                <a:gdLst/>
                <a:ahLst/>
                <a:cxnLst/>
                <a:rect l="l" t="t" r="r" b="b"/>
                <a:pathLst>
                  <a:path w="130928" h="148841" extrusionOk="0">
                    <a:moveTo>
                      <a:pt x="70184" y="0"/>
                    </a:moveTo>
                    <a:cubicBezTo>
                      <a:pt x="67749" y="0"/>
                      <a:pt x="65781" y="1968"/>
                      <a:pt x="65781" y="4370"/>
                    </a:cubicBezTo>
                    <a:lnTo>
                      <a:pt x="65781" y="100105"/>
                    </a:lnTo>
                    <a:cubicBezTo>
                      <a:pt x="65781" y="106844"/>
                      <a:pt x="61744" y="112915"/>
                      <a:pt x="55507" y="115483"/>
                    </a:cubicBezTo>
                    <a:cubicBezTo>
                      <a:pt x="53445" y="116348"/>
                      <a:pt x="51279" y="116767"/>
                      <a:pt x="49132" y="116767"/>
                    </a:cubicBezTo>
                    <a:cubicBezTo>
                      <a:pt x="44819" y="116767"/>
                      <a:pt x="40578" y="115076"/>
                      <a:pt x="37394" y="111914"/>
                    </a:cubicBezTo>
                    <a:cubicBezTo>
                      <a:pt x="32624" y="107177"/>
                      <a:pt x="31156" y="100039"/>
                      <a:pt x="33691" y="93801"/>
                    </a:cubicBezTo>
                    <a:cubicBezTo>
                      <a:pt x="36260" y="87563"/>
                      <a:pt x="42297" y="83493"/>
                      <a:pt x="49035" y="83460"/>
                    </a:cubicBezTo>
                    <a:cubicBezTo>
                      <a:pt x="51437" y="83460"/>
                      <a:pt x="53405" y="81492"/>
                      <a:pt x="53405" y="79090"/>
                    </a:cubicBezTo>
                    <a:lnTo>
                      <a:pt x="53405" y="55740"/>
                    </a:lnTo>
                    <a:cubicBezTo>
                      <a:pt x="53405" y="53305"/>
                      <a:pt x="51437" y="51370"/>
                      <a:pt x="49035" y="51370"/>
                    </a:cubicBezTo>
                    <a:cubicBezTo>
                      <a:pt x="21983" y="51370"/>
                      <a:pt x="0" y="73253"/>
                      <a:pt x="0" y="100105"/>
                    </a:cubicBezTo>
                    <a:cubicBezTo>
                      <a:pt x="0" y="126991"/>
                      <a:pt x="21949" y="148840"/>
                      <a:pt x="49002" y="148840"/>
                    </a:cubicBezTo>
                    <a:cubicBezTo>
                      <a:pt x="76021" y="148840"/>
                      <a:pt x="98037" y="126991"/>
                      <a:pt x="98037" y="100105"/>
                    </a:cubicBezTo>
                    <a:lnTo>
                      <a:pt x="98037" y="57742"/>
                    </a:lnTo>
                    <a:cubicBezTo>
                      <a:pt x="106751" y="62347"/>
                      <a:pt x="116484" y="64780"/>
                      <a:pt x="126356" y="64780"/>
                    </a:cubicBezTo>
                    <a:cubicBezTo>
                      <a:pt x="126423" y="64780"/>
                      <a:pt x="126490" y="64780"/>
                      <a:pt x="126557" y="64780"/>
                    </a:cubicBezTo>
                    <a:cubicBezTo>
                      <a:pt x="128959" y="64780"/>
                      <a:pt x="130927" y="62812"/>
                      <a:pt x="130927" y="60410"/>
                    </a:cubicBezTo>
                    <a:lnTo>
                      <a:pt x="130927" y="37094"/>
                    </a:lnTo>
                    <a:cubicBezTo>
                      <a:pt x="130927" y="34658"/>
                      <a:pt x="128959" y="32724"/>
                      <a:pt x="126557" y="32724"/>
                    </a:cubicBezTo>
                    <a:cubicBezTo>
                      <a:pt x="110813" y="32724"/>
                      <a:pt x="98037" y="19981"/>
                      <a:pt x="98037" y="4370"/>
                    </a:cubicBezTo>
                    <a:cubicBezTo>
                      <a:pt x="98037" y="1968"/>
                      <a:pt x="96069" y="0"/>
                      <a:pt x="9366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37" name="Google Shape;2337;p67"/>
            <p:cNvSpPr/>
            <p:nvPr/>
          </p:nvSpPr>
          <p:spPr>
            <a:xfrm>
              <a:off x="3783110" y="3007673"/>
              <a:ext cx="211689" cy="364325"/>
            </a:xfrm>
            <a:custGeom>
              <a:avLst/>
              <a:gdLst/>
              <a:ahLst/>
              <a:cxnLst/>
              <a:rect l="l" t="t" r="r" b="b"/>
              <a:pathLst>
                <a:path w="7926" h="13602" extrusionOk="0">
                  <a:moveTo>
                    <a:pt x="881" y="0"/>
                  </a:moveTo>
                  <a:cubicBezTo>
                    <a:pt x="593" y="0"/>
                    <a:pt x="290" y="15"/>
                    <a:pt x="1" y="58"/>
                  </a:cubicBezTo>
                  <a:cubicBezTo>
                    <a:pt x="3379" y="505"/>
                    <a:pt x="5919" y="3378"/>
                    <a:pt x="5919" y="6799"/>
                  </a:cubicBezTo>
                  <a:cubicBezTo>
                    <a:pt x="5919" y="10220"/>
                    <a:pt x="3379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0" y="10865"/>
                    <a:pt x="7666" y="7247"/>
                  </a:cubicBezTo>
                  <a:cubicBezTo>
                    <a:pt x="7926" y="3320"/>
                    <a:pt x="4822" y="0"/>
                    <a:pt x="8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8" name="Google Shape;2338;p67"/>
          <p:cNvGrpSpPr/>
          <p:nvPr/>
        </p:nvGrpSpPr>
        <p:grpSpPr>
          <a:xfrm>
            <a:off x="6655332" y="4248039"/>
            <a:ext cx="362947" cy="356576"/>
            <a:chOff x="3176444" y="3011707"/>
            <a:chExt cx="362947" cy="356576"/>
          </a:xfrm>
        </p:grpSpPr>
        <p:sp>
          <p:nvSpPr>
            <p:cNvPr id="2339" name="Google Shape;2339;p67"/>
            <p:cNvSpPr/>
            <p:nvPr/>
          </p:nvSpPr>
          <p:spPr>
            <a:xfrm>
              <a:off x="3176444" y="3011707"/>
              <a:ext cx="356498" cy="356498"/>
            </a:xfrm>
            <a:custGeom>
              <a:avLst/>
              <a:gdLst/>
              <a:ahLst/>
              <a:cxnLst/>
              <a:rect l="l" t="t" r="r" b="b"/>
              <a:pathLst>
                <a:path w="13599" h="13599" extrusionOk="0">
                  <a:moveTo>
                    <a:pt x="6800" y="0"/>
                  </a:moveTo>
                  <a:cubicBezTo>
                    <a:pt x="3047" y="0"/>
                    <a:pt x="1" y="3046"/>
                    <a:pt x="1" y="6799"/>
                  </a:cubicBezTo>
                  <a:cubicBezTo>
                    <a:pt x="1" y="10552"/>
                    <a:pt x="3047" y="13598"/>
                    <a:pt x="6800" y="13598"/>
                  </a:cubicBezTo>
                  <a:cubicBezTo>
                    <a:pt x="10553" y="13598"/>
                    <a:pt x="13599" y="10552"/>
                    <a:pt x="13599" y="6799"/>
                  </a:cubicBezTo>
                  <a:cubicBezTo>
                    <a:pt x="13599" y="3046"/>
                    <a:pt x="10553" y="0"/>
                    <a:pt x="68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67"/>
            <p:cNvSpPr/>
            <p:nvPr/>
          </p:nvSpPr>
          <p:spPr>
            <a:xfrm>
              <a:off x="3331218" y="3011707"/>
              <a:ext cx="208173" cy="356576"/>
            </a:xfrm>
            <a:custGeom>
              <a:avLst/>
              <a:gdLst/>
              <a:ahLst/>
              <a:cxnLst/>
              <a:rect l="l" t="t" r="r" b="b"/>
              <a:pathLst>
                <a:path w="7941" h="13602" extrusionOk="0">
                  <a:moveTo>
                    <a:pt x="896" y="0"/>
                  </a:moveTo>
                  <a:cubicBezTo>
                    <a:pt x="593" y="0"/>
                    <a:pt x="304" y="15"/>
                    <a:pt x="1" y="58"/>
                  </a:cubicBezTo>
                  <a:cubicBezTo>
                    <a:pt x="3393" y="505"/>
                    <a:pt x="5919" y="3378"/>
                    <a:pt x="5919" y="6799"/>
                  </a:cubicBezTo>
                  <a:cubicBezTo>
                    <a:pt x="5919" y="10220"/>
                    <a:pt x="3393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1" y="10865"/>
                    <a:pt x="7681" y="7247"/>
                  </a:cubicBezTo>
                  <a:cubicBezTo>
                    <a:pt x="7940" y="3320"/>
                    <a:pt x="4822" y="0"/>
                    <a:pt x="8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67"/>
            <p:cNvSpPr/>
            <p:nvPr/>
          </p:nvSpPr>
          <p:spPr>
            <a:xfrm>
              <a:off x="3252520" y="3103905"/>
              <a:ext cx="227756" cy="187463"/>
            </a:xfrm>
            <a:custGeom>
              <a:avLst/>
              <a:gdLst/>
              <a:ahLst/>
              <a:cxnLst/>
              <a:rect l="l" t="t" r="r" b="b"/>
              <a:pathLst>
                <a:path w="8688" h="7151" extrusionOk="0">
                  <a:moveTo>
                    <a:pt x="5678" y="0"/>
                  </a:moveTo>
                  <a:cubicBezTo>
                    <a:pt x="4639" y="0"/>
                    <a:pt x="3643" y="810"/>
                    <a:pt x="3652" y="2026"/>
                  </a:cubicBezTo>
                  <a:lnTo>
                    <a:pt x="3652" y="2070"/>
                  </a:lnTo>
                  <a:lnTo>
                    <a:pt x="3551" y="2070"/>
                  </a:lnTo>
                  <a:cubicBezTo>
                    <a:pt x="3219" y="2012"/>
                    <a:pt x="2887" y="1940"/>
                    <a:pt x="2570" y="1839"/>
                  </a:cubicBezTo>
                  <a:cubicBezTo>
                    <a:pt x="1819" y="1579"/>
                    <a:pt x="1155" y="1160"/>
                    <a:pt x="592" y="612"/>
                  </a:cubicBezTo>
                  <a:lnTo>
                    <a:pt x="390" y="410"/>
                  </a:lnTo>
                  <a:cubicBezTo>
                    <a:pt x="375" y="395"/>
                    <a:pt x="358" y="388"/>
                    <a:pt x="342" y="388"/>
                  </a:cubicBezTo>
                  <a:cubicBezTo>
                    <a:pt x="312" y="388"/>
                    <a:pt x="284" y="410"/>
                    <a:pt x="275" y="438"/>
                  </a:cubicBezTo>
                  <a:lnTo>
                    <a:pt x="202" y="727"/>
                  </a:lnTo>
                  <a:cubicBezTo>
                    <a:pt x="0" y="1492"/>
                    <a:pt x="318" y="2301"/>
                    <a:pt x="982" y="2734"/>
                  </a:cubicBezTo>
                  <a:cubicBezTo>
                    <a:pt x="852" y="2734"/>
                    <a:pt x="708" y="2719"/>
                    <a:pt x="578" y="2690"/>
                  </a:cubicBezTo>
                  <a:lnTo>
                    <a:pt x="332" y="2633"/>
                  </a:lnTo>
                  <a:cubicBezTo>
                    <a:pt x="327" y="2631"/>
                    <a:pt x="321" y="2630"/>
                    <a:pt x="315" y="2630"/>
                  </a:cubicBezTo>
                  <a:cubicBezTo>
                    <a:pt x="278" y="2630"/>
                    <a:pt x="246" y="2667"/>
                    <a:pt x="246" y="2705"/>
                  </a:cubicBezTo>
                  <a:lnTo>
                    <a:pt x="289" y="2950"/>
                  </a:lnTo>
                  <a:cubicBezTo>
                    <a:pt x="390" y="3513"/>
                    <a:pt x="751" y="3990"/>
                    <a:pt x="1256" y="4221"/>
                  </a:cubicBezTo>
                  <a:cubicBezTo>
                    <a:pt x="1314" y="4249"/>
                    <a:pt x="1299" y="4336"/>
                    <a:pt x="1242" y="4350"/>
                  </a:cubicBezTo>
                  <a:lnTo>
                    <a:pt x="967" y="4350"/>
                  </a:lnTo>
                  <a:cubicBezTo>
                    <a:pt x="910" y="4365"/>
                    <a:pt x="881" y="4408"/>
                    <a:pt x="910" y="4452"/>
                  </a:cubicBezTo>
                  <a:lnTo>
                    <a:pt x="1040" y="4697"/>
                  </a:lnTo>
                  <a:cubicBezTo>
                    <a:pt x="1314" y="5173"/>
                    <a:pt x="1790" y="5491"/>
                    <a:pt x="2324" y="5563"/>
                  </a:cubicBezTo>
                  <a:cubicBezTo>
                    <a:pt x="2382" y="5577"/>
                    <a:pt x="2397" y="5650"/>
                    <a:pt x="2353" y="5693"/>
                  </a:cubicBezTo>
                  <a:cubicBezTo>
                    <a:pt x="1891" y="6025"/>
                    <a:pt x="1357" y="6256"/>
                    <a:pt x="794" y="6357"/>
                  </a:cubicBezTo>
                  <a:lnTo>
                    <a:pt x="188" y="6458"/>
                  </a:lnTo>
                  <a:cubicBezTo>
                    <a:pt x="116" y="6472"/>
                    <a:pt x="116" y="6559"/>
                    <a:pt x="174" y="6588"/>
                  </a:cubicBezTo>
                  <a:lnTo>
                    <a:pt x="751" y="6804"/>
                  </a:lnTo>
                  <a:cubicBezTo>
                    <a:pt x="1328" y="7035"/>
                    <a:pt x="1949" y="7151"/>
                    <a:pt x="2570" y="7151"/>
                  </a:cubicBezTo>
                  <a:cubicBezTo>
                    <a:pt x="5385" y="7136"/>
                    <a:pt x="7680" y="4870"/>
                    <a:pt x="7694" y="2055"/>
                  </a:cubicBezTo>
                  <a:lnTo>
                    <a:pt x="7694" y="2026"/>
                  </a:lnTo>
                  <a:lnTo>
                    <a:pt x="7694" y="1983"/>
                  </a:lnTo>
                  <a:lnTo>
                    <a:pt x="7694" y="1969"/>
                  </a:lnTo>
                  <a:cubicBezTo>
                    <a:pt x="7896" y="1839"/>
                    <a:pt x="8070" y="1680"/>
                    <a:pt x="8243" y="1507"/>
                  </a:cubicBezTo>
                  <a:lnTo>
                    <a:pt x="8647" y="1088"/>
                  </a:lnTo>
                  <a:cubicBezTo>
                    <a:pt x="8687" y="1048"/>
                    <a:pt x="8653" y="971"/>
                    <a:pt x="8591" y="971"/>
                  </a:cubicBezTo>
                  <a:cubicBezTo>
                    <a:pt x="8586" y="971"/>
                    <a:pt x="8580" y="971"/>
                    <a:pt x="8575" y="973"/>
                  </a:cubicBezTo>
                  <a:lnTo>
                    <a:pt x="8012" y="1117"/>
                  </a:lnTo>
                  <a:lnTo>
                    <a:pt x="7824" y="1146"/>
                  </a:lnTo>
                  <a:cubicBezTo>
                    <a:pt x="7820" y="1147"/>
                    <a:pt x="7816" y="1147"/>
                    <a:pt x="7812" y="1147"/>
                  </a:cubicBezTo>
                  <a:cubicBezTo>
                    <a:pt x="7761" y="1147"/>
                    <a:pt x="7728" y="1070"/>
                    <a:pt x="7781" y="1030"/>
                  </a:cubicBezTo>
                  <a:cubicBezTo>
                    <a:pt x="7839" y="973"/>
                    <a:pt x="7896" y="915"/>
                    <a:pt x="7954" y="857"/>
                  </a:cubicBezTo>
                  <a:lnTo>
                    <a:pt x="8402" y="366"/>
                  </a:lnTo>
                  <a:cubicBezTo>
                    <a:pt x="8439" y="329"/>
                    <a:pt x="8401" y="259"/>
                    <a:pt x="8353" y="259"/>
                  </a:cubicBezTo>
                  <a:cubicBezTo>
                    <a:pt x="8346" y="259"/>
                    <a:pt x="8338" y="261"/>
                    <a:pt x="8330" y="265"/>
                  </a:cubicBezTo>
                  <a:lnTo>
                    <a:pt x="7709" y="467"/>
                  </a:lnTo>
                  <a:cubicBezTo>
                    <a:pt x="7521" y="525"/>
                    <a:pt x="7334" y="583"/>
                    <a:pt x="7131" y="612"/>
                  </a:cubicBezTo>
                  <a:cubicBezTo>
                    <a:pt x="7117" y="612"/>
                    <a:pt x="7088" y="597"/>
                    <a:pt x="7074" y="583"/>
                  </a:cubicBezTo>
                  <a:cubicBezTo>
                    <a:pt x="6667" y="180"/>
                    <a:pt x="6168" y="0"/>
                    <a:pt x="56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42" name="Google Shape;2342;p67"/>
          <p:cNvGrpSpPr/>
          <p:nvPr/>
        </p:nvGrpSpPr>
        <p:grpSpPr>
          <a:xfrm>
            <a:off x="6206873" y="4248039"/>
            <a:ext cx="362920" cy="356865"/>
            <a:chOff x="2727985" y="3011707"/>
            <a:chExt cx="362920" cy="356865"/>
          </a:xfrm>
        </p:grpSpPr>
        <p:grpSp>
          <p:nvGrpSpPr>
            <p:cNvPr id="2343" name="Google Shape;2343;p67"/>
            <p:cNvGrpSpPr/>
            <p:nvPr/>
          </p:nvGrpSpPr>
          <p:grpSpPr>
            <a:xfrm>
              <a:off x="2727985" y="3011707"/>
              <a:ext cx="362920" cy="356865"/>
              <a:chOff x="3314750" y="3817357"/>
              <a:chExt cx="362920" cy="356865"/>
            </a:xfrm>
          </p:grpSpPr>
          <p:sp>
            <p:nvSpPr>
              <p:cNvPr id="2344" name="Google Shape;2344;p67"/>
              <p:cNvSpPr/>
              <p:nvPr/>
            </p:nvSpPr>
            <p:spPr>
              <a:xfrm>
                <a:off x="3314750" y="3817357"/>
                <a:ext cx="356865" cy="356498"/>
              </a:xfrm>
              <a:custGeom>
                <a:avLst/>
                <a:gdLst/>
                <a:ahLst/>
                <a:cxnLst/>
                <a:rect l="l" t="t" r="r" b="b"/>
                <a:pathLst>
                  <a:path w="13613" h="13599" extrusionOk="0">
                    <a:moveTo>
                      <a:pt x="6814" y="0"/>
                    </a:moveTo>
                    <a:cubicBezTo>
                      <a:pt x="3046" y="0"/>
                      <a:pt x="0" y="3046"/>
                      <a:pt x="0" y="6799"/>
                    </a:cubicBezTo>
                    <a:cubicBezTo>
                      <a:pt x="0" y="10552"/>
                      <a:pt x="3046" y="13598"/>
                      <a:pt x="6814" y="13598"/>
                    </a:cubicBezTo>
                    <a:cubicBezTo>
                      <a:pt x="10567" y="13598"/>
                      <a:pt x="13613" y="10552"/>
                      <a:pt x="13613" y="6799"/>
                    </a:cubicBezTo>
                    <a:cubicBezTo>
                      <a:pt x="13613" y="3046"/>
                      <a:pt x="10567" y="0"/>
                      <a:pt x="6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5" name="Google Shape;2345;p67"/>
              <p:cNvSpPr/>
              <p:nvPr/>
            </p:nvSpPr>
            <p:spPr>
              <a:xfrm>
                <a:off x="3469891" y="3817357"/>
                <a:ext cx="207780" cy="356865"/>
              </a:xfrm>
              <a:custGeom>
                <a:avLst/>
                <a:gdLst/>
                <a:ahLst/>
                <a:cxnLst/>
                <a:rect l="l" t="t" r="r" b="b"/>
                <a:pathLst>
                  <a:path w="7926" h="13613" extrusionOk="0">
                    <a:moveTo>
                      <a:pt x="881" y="0"/>
                    </a:moveTo>
                    <a:cubicBezTo>
                      <a:pt x="884" y="0"/>
                      <a:pt x="886" y="0"/>
                      <a:pt x="888" y="0"/>
                    </a:cubicBezTo>
                    <a:lnTo>
                      <a:pt x="888" y="0"/>
                    </a:lnTo>
                    <a:cubicBezTo>
                      <a:pt x="891" y="0"/>
                      <a:pt x="893" y="0"/>
                      <a:pt x="896" y="0"/>
                    </a:cubicBezTo>
                    <a:close/>
                    <a:moveTo>
                      <a:pt x="888" y="0"/>
                    </a:moveTo>
                    <a:lnTo>
                      <a:pt x="888" y="0"/>
                    </a:lnTo>
                    <a:cubicBezTo>
                      <a:pt x="588" y="0"/>
                      <a:pt x="301" y="15"/>
                      <a:pt x="1" y="58"/>
                    </a:cubicBezTo>
                    <a:cubicBezTo>
                      <a:pt x="3393" y="491"/>
                      <a:pt x="5934" y="3378"/>
                      <a:pt x="5934" y="6799"/>
                    </a:cubicBezTo>
                    <a:cubicBezTo>
                      <a:pt x="5934" y="10220"/>
                      <a:pt x="3393" y="13107"/>
                      <a:pt x="1" y="13555"/>
                    </a:cubicBezTo>
                    <a:cubicBezTo>
                      <a:pt x="299" y="13594"/>
                      <a:pt x="595" y="13612"/>
                      <a:pt x="887" y="13612"/>
                    </a:cubicBezTo>
                    <a:cubicBezTo>
                      <a:pt x="4418" y="13612"/>
                      <a:pt x="7441" y="10873"/>
                      <a:pt x="7680" y="7247"/>
                    </a:cubicBezTo>
                    <a:cubicBezTo>
                      <a:pt x="7926" y="3323"/>
                      <a:pt x="4826" y="4"/>
                      <a:pt x="8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6" name="Google Shape;2346;p67"/>
            <p:cNvGrpSpPr/>
            <p:nvPr/>
          </p:nvGrpSpPr>
          <p:grpSpPr>
            <a:xfrm>
              <a:off x="2808220" y="3088962"/>
              <a:ext cx="202339" cy="202323"/>
              <a:chOff x="935197" y="1793977"/>
              <a:chExt cx="256451" cy="256430"/>
            </a:xfrm>
          </p:grpSpPr>
          <p:sp>
            <p:nvSpPr>
              <p:cNvPr id="2347" name="Google Shape;2347;p67"/>
              <p:cNvSpPr/>
              <p:nvPr/>
            </p:nvSpPr>
            <p:spPr>
              <a:xfrm>
                <a:off x="935197" y="1793977"/>
                <a:ext cx="256451" cy="256430"/>
              </a:xfrm>
              <a:custGeom>
                <a:avLst/>
                <a:gdLst/>
                <a:ahLst/>
                <a:cxnLst/>
                <a:rect l="l" t="t" r="r" b="b"/>
                <a:pathLst>
                  <a:path w="12288" h="12287" extrusionOk="0">
                    <a:moveTo>
                      <a:pt x="10053" y="1117"/>
                    </a:moveTo>
                    <a:cubicBezTo>
                      <a:pt x="10669" y="1117"/>
                      <a:pt x="11171" y="1617"/>
                      <a:pt x="11171" y="2233"/>
                    </a:cubicBezTo>
                    <a:cubicBezTo>
                      <a:pt x="11170" y="2850"/>
                      <a:pt x="10669" y="3351"/>
                      <a:pt x="10053" y="3351"/>
                    </a:cubicBezTo>
                    <a:cubicBezTo>
                      <a:pt x="9438" y="3351"/>
                      <a:pt x="8937" y="2850"/>
                      <a:pt x="8937" y="2233"/>
                    </a:cubicBezTo>
                    <a:cubicBezTo>
                      <a:pt x="8937" y="1617"/>
                      <a:pt x="9438" y="1117"/>
                      <a:pt x="10053" y="1117"/>
                    </a:cubicBezTo>
                    <a:close/>
                    <a:moveTo>
                      <a:pt x="6144" y="2233"/>
                    </a:moveTo>
                    <a:cubicBezTo>
                      <a:pt x="8300" y="2233"/>
                      <a:pt x="10053" y="3988"/>
                      <a:pt x="10053" y="6144"/>
                    </a:cubicBezTo>
                    <a:cubicBezTo>
                      <a:pt x="10053" y="8299"/>
                      <a:pt x="8300" y="10054"/>
                      <a:pt x="6144" y="10054"/>
                    </a:cubicBezTo>
                    <a:cubicBezTo>
                      <a:pt x="3989" y="10054"/>
                      <a:pt x="2234" y="8299"/>
                      <a:pt x="2234" y="6144"/>
                    </a:cubicBezTo>
                    <a:cubicBezTo>
                      <a:pt x="2234" y="3988"/>
                      <a:pt x="3987" y="2233"/>
                      <a:pt x="6144" y="2233"/>
                    </a:cubicBezTo>
                    <a:close/>
                    <a:moveTo>
                      <a:pt x="1675" y="1"/>
                    </a:moveTo>
                    <a:cubicBezTo>
                      <a:pt x="752" y="1"/>
                      <a:pt x="0" y="751"/>
                      <a:pt x="0" y="1676"/>
                    </a:cubicBezTo>
                    <a:lnTo>
                      <a:pt x="0" y="10611"/>
                    </a:lnTo>
                    <a:cubicBezTo>
                      <a:pt x="0" y="11536"/>
                      <a:pt x="752" y="12286"/>
                      <a:pt x="1675" y="12286"/>
                    </a:cubicBezTo>
                    <a:lnTo>
                      <a:pt x="10612" y="12286"/>
                    </a:lnTo>
                    <a:cubicBezTo>
                      <a:pt x="11536" y="12286"/>
                      <a:pt x="12288" y="11536"/>
                      <a:pt x="12288" y="10611"/>
                    </a:cubicBezTo>
                    <a:lnTo>
                      <a:pt x="12288" y="1676"/>
                    </a:lnTo>
                    <a:cubicBezTo>
                      <a:pt x="12288" y="752"/>
                      <a:pt x="11536" y="1"/>
                      <a:pt x="1061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67"/>
              <p:cNvSpPr/>
              <p:nvPr/>
            </p:nvSpPr>
            <p:spPr>
              <a:xfrm>
                <a:off x="1005109" y="1863910"/>
                <a:ext cx="116622" cy="116559"/>
              </a:xfrm>
              <a:custGeom>
                <a:avLst/>
                <a:gdLst/>
                <a:ahLst/>
                <a:cxnLst/>
                <a:rect l="l" t="t" r="r" b="b"/>
                <a:pathLst>
                  <a:path w="5588" h="5585" extrusionOk="0">
                    <a:moveTo>
                      <a:pt x="2794" y="0"/>
                    </a:moveTo>
                    <a:cubicBezTo>
                      <a:pt x="1255" y="0"/>
                      <a:pt x="1" y="1252"/>
                      <a:pt x="1" y="2793"/>
                    </a:cubicBezTo>
                    <a:cubicBezTo>
                      <a:pt x="1" y="4332"/>
                      <a:pt x="1255" y="5585"/>
                      <a:pt x="2794" y="5585"/>
                    </a:cubicBezTo>
                    <a:cubicBezTo>
                      <a:pt x="4333" y="5585"/>
                      <a:pt x="5587" y="4332"/>
                      <a:pt x="5587" y="2793"/>
                    </a:cubicBezTo>
                    <a:cubicBezTo>
                      <a:pt x="5587" y="1252"/>
                      <a:pt x="4333" y="0"/>
                      <a:pt x="279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49" name="Google Shape;2349;p67"/>
          <p:cNvGrpSpPr/>
          <p:nvPr/>
        </p:nvGrpSpPr>
        <p:grpSpPr>
          <a:xfrm>
            <a:off x="5758439" y="4248039"/>
            <a:ext cx="362920" cy="356865"/>
            <a:chOff x="2279551" y="3011707"/>
            <a:chExt cx="362920" cy="356865"/>
          </a:xfrm>
        </p:grpSpPr>
        <p:sp>
          <p:nvSpPr>
            <p:cNvPr id="2350" name="Google Shape;2350;p67"/>
            <p:cNvSpPr/>
            <p:nvPr/>
          </p:nvSpPr>
          <p:spPr>
            <a:xfrm>
              <a:off x="2279551" y="3011707"/>
              <a:ext cx="356865" cy="356498"/>
            </a:xfrm>
            <a:custGeom>
              <a:avLst/>
              <a:gdLst/>
              <a:ahLst/>
              <a:cxnLst/>
              <a:rect l="l" t="t" r="r" b="b"/>
              <a:pathLst>
                <a:path w="13613" h="13599" extrusionOk="0">
                  <a:moveTo>
                    <a:pt x="6799" y="0"/>
                  </a:moveTo>
                  <a:cubicBezTo>
                    <a:pt x="3046" y="0"/>
                    <a:pt x="0" y="3046"/>
                    <a:pt x="0" y="6799"/>
                  </a:cubicBezTo>
                  <a:cubicBezTo>
                    <a:pt x="0" y="10552"/>
                    <a:pt x="3046" y="13598"/>
                    <a:pt x="6799" y="13598"/>
                  </a:cubicBezTo>
                  <a:cubicBezTo>
                    <a:pt x="10567" y="13598"/>
                    <a:pt x="13613" y="10552"/>
                    <a:pt x="13613" y="6799"/>
                  </a:cubicBezTo>
                  <a:cubicBezTo>
                    <a:pt x="13613" y="3046"/>
                    <a:pt x="10567" y="0"/>
                    <a:pt x="67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67"/>
            <p:cNvSpPr/>
            <p:nvPr/>
          </p:nvSpPr>
          <p:spPr>
            <a:xfrm>
              <a:off x="2434691" y="3011707"/>
              <a:ext cx="207780" cy="356576"/>
            </a:xfrm>
            <a:custGeom>
              <a:avLst/>
              <a:gdLst/>
              <a:ahLst/>
              <a:cxnLst/>
              <a:rect l="l" t="t" r="r" b="b"/>
              <a:pathLst>
                <a:path w="7926" h="13602" extrusionOk="0">
                  <a:moveTo>
                    <a:pt x="881" y="0"/>
                  </a:moveTo>
                  <a:cubicBezTo>
                    <a:pt x="593" y="0"/>
                    <a:pt x="290" y="15"/>
                    <a:pt x="1" y="58"/>
                  </a:cubicBezTo>
                  <a:cubicBezTo>
                    <a:pt x="3379" y="505"/>
                    <a:pt x="5919" y="3378"/>
                    <a:pt x="5919" y="6799"/>
                  </a:cubicBezTo>
                  <a:cubicBezTo>
                    <a:pt x="5919" y="10220"/>
                    <a:pt x="3379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0" y="10865"/>
                    <a:pt x="7666" y="7247"/>
                  </a:cubicBezTo>
                  <a:cubicBezTo>
                    <a:pt x="7926" y="3320"/>
                    <a:pt x="4822" y="0"/>
                    <a:pt x="8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67"/>
            <p:cNvSpPr/>
            <p:nvPr/>
          </p:nvSpPr>
          <p:spPr>
            <a:xfrm>
              <a:off x="2341602" y="3088911"/>
              <a:ext cx="194175" cy="279662"/>
            </a:xfrm>
            <a:custGeom>
              <a:avLst/>
              <a:gdLst/>
              <a:ahLst/>
              <a:cxnLst/>
              <a:rect l="l" t="t" r="r" b="b"/>
              <a:pathLst>
                <a:path w="7407" h="10668" extrusionOk="0">
                  <a:moveTo>
                    <a:pt x="6208" y="0"/>
                  </a:moveTo>
                  <a:cubicBezTo>
                    <a:pt x="4086" y="14"/>
                    <a:pt x="2079" y="1732"/>
                    <a:pt x="2079" y="3854"/>
                  </a:cubicBezTo>
                  <a:lnTo>
                    <a:pt x="2079" y="4114"/>
                  </a:lnTo>
                  <a:cubicBezTo>
                    <a:pt x="2079" y="4129"/>
                    <a:pt x="2051" y="4157"/>
                    <a:pt x="2036" y="4157"/>
                  </a:cubicBezTo>
                  <a:lnTo>
                    <a:pt x="174" y="4157"/>
                  </a:lnTo>
                  <a:cubicBezTo>
                    <a:pt x="73" y="4157"/>
                    <a:pt x="1" y="4230"/>
                    <a:pt x="1" y="4331"/>
                  </a:cubicBezTo>
                  <a:lnTo>
                    <a:pt x="1" y="6048"/>
                  </a:lnTo>
                  <a:cubicBezTo>
                    <a:pt x="1" y="6149"/>
                    <a:pt x="73" y="6236"/>
                    <a:pt x="174" y="6236"/>
                  </a:cubicBezTo>
                  <a:lnTo>
                    <a:pt x="2036" y="6236"/>
                  </a:lnTo>
                  <a:cubicBezTo>
                    <a:pt x="2051" y="6236"/>
                    <a:pt x="2079" y="6251"/>
                    <a:pt x="2079" y="6279"/>
                  </a:cubicBezTo>
                  <a:lnTo>
                    <a:pt x="2079" y="10220"/>
                  </a:lnTo>
                  <a:cubicBezTo>
                    <a:pt x="2079" y="10235"/>
                    <a:pt x="2079" y="10249"/>
                    <a:pt x="2108" y="10264"/>
                  </a:cubicBezTo>
                  <a:cubicBezTo>
                    <a:pt x="2743" y="10495"/>
                    <a:pt x="3422" y="10624"/>
                    <a:pt x="4100" y="10668"/>
                  </a:cubicBezTo>
                  <a:cubicBezTo>
                    <a:pt x="4129" y="10668"/>
                    <a:pt x="4144" y="10639"/>
                    <a:pt x="4144" y="10624"/>
                  </a:cubicBezTo>
                  <a:lnTo>
                    <a:pt x="4144" y="6279"/>
                  </a:lnTo>
                  <a:cubicBezTo>
                    <a:pt x="4144" y="6251"/>
                    <a:pt x="4158" y="6236"/>
                    <a:pt x="4187" y="6236"/>
                  </a:cubicBezTo>
                  <a:lnTo>
                    <a:pt x="7218" y="6236"/>
                  </a:lnTo>
                  <a:cubicBezTo>
                    <a:pt x="7319" y="6236"/>
                    <a:pt x="7406" y="6149"/>
                    <a:pt x="7406" y="6048"/>
                  </a:cubicBezTo>
                  <a:lnTo>
                    <a:pt x="7406" y="4331"/>
                  </a:lnTo>
                  <a:cubicBezTo>
                    <a:pt x="7406" y="4230"/>
                    <a:pt x="7319" y="4143"/>
                    <a:pt x="7218" y="4143"/>
                  </a:cubicBezTo>
                  <a:lnTo>
                    <a:pt x="4187" y="4143"/>
                  </a:lnTo>
                  <a:cubicBezTo>
                    <a:pt x="4158" y="4143"/>
                    <a:pt x="4144" y="4129"/>
                    <a:pt x="4144" y="4100"/>
                  </a:cubicBezTo>
                  <a:lnTo>
                    <a:pt x="4144" y="3854"/>
                  </a:lnTo>
                  <a:cubicBezTo>
                    <a:pt x="4144" y="2714"/>
                    <a:pt x="5068" y="2079"/>
                    <a:pt x="6208" y="2079"/>
                  </a:cubicBezTo>
                  <a:lnTo>
                    <a:pt x="7218" y="2079"/>
                  </a:lnTo>
                  <a:cubicBezTo>
                    <a:pt x="7319" y="2079"/>
                    <a:pt x="7406" y="1992"/>
                    <a:pt x="7406" y="1891"/>
                  </a:cubicBezTo>
                  <a:lnTo>
                    <a:pt x="7406" y="173"/>
                  </a:lnTo>
                  <a:cubicBezTo>
                    <a:pt x="7406" y="72"/>
                    <a:pt x="7319" y="0"/>
                    <a:pt x="72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3" name="Google Shape;2353;p67"/>
          <p:cNvGrpSpPr/>
          <p:nvPr/>
        </p:nvGrpSpPr>
        <p:grpSpPr>
          <a:xfrm>
            <a:off x="5312198" y="470843"/>
            <a:ext cx="2363089" cy="635368"/>
            <a:chOff x="1077203" y="3984570"/>
            <a:chExt cx="2043841" cy="549532"/>
          </a:xfrm>
        </p:grpSpPr>
        <p:sp>
          <p:nvSpPr>
            <p:cNvPr id="2354" name="Google Shape;2354;p67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67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67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67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67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67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67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67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67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67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67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365" name="Google Shape;2365;p67"/>
          <p:cNvCxnSpPr/>
          <p:nvPr/>
        </p:nvCxnSpPr>
        <p:spPr>
          <a:xfrm>
            <a:off x="4607643" y="2316802"/>
            <a:ext cx="38379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2367" name="Google Shape;2367;p67"/>
          <p:cNvGrpSpPr/>
          <p:nvPr/>
        </p:nvGrpSpPr>
        <p:grpSpPr>
          <a:xfrm>
            <a:off x="307957" y="2062264"/>
            <a:ext cx="4192244" cy="2519537"/>
            <a:chOff x="4651685" y="1465629"/>
            <a:chExt cx="3862315" cy="2373671"/>
          </a:xfrm>
        </p:grpSpPr>
        <p:sp>
          <p:nvSpPr>
            <p:cNvPr id="2368" name="Google Shape;2368;p67"/>
            <p:cNvSpPr/>
            <p:nvPr/>
          </p:nvSpPr>
          <p:spPr>
            <a:xfrm>
              <a:off x="4936200" y="3404600"/>
              <a:ext cx="3577800" cy="4347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69" name="Google Shape;2369;p67"/>
            <p:cNvGrpSpPr/>
            <p:nvPr/>
          </p:nvGrpSpPr>
          <p:grpSpPr>
            <a:xfrm>
              <a:off x="4651685" y="1465629"/>
              <a:ext cx="3772172" cy="2273191"/>
              <a:chOff x="3998675" y="2509975"/>
              <a:chExt cx="967050" cy="582750"/>
            </a:xfrm>
          </p:grpSpPr>
          <p:sp>
            <p:nvSpPr>
              <p:cNvPr id="2370" name="Google Shape;2370;p67"/>
              <p:cNvSpPr/>
              <p:nvPr/>
            </p:nvSpPr>
            <p:spPr>
              <a:xfrm>
                <a:off x="4111950" y="2585950"/>
                <a:ext cx="358425" cy="56800"/>
              </a:xfrm>
              <a:custGeom>
                <a:avLst/>
                <a:gdLst/>
                <a:ahLst/>
                <a:cxnLst/>
                <a:rect l="l" t="t" r="r" b="b"/>
                <a:pathLst>
                  <a:path w="14337" h="2272" extrusionOk="0">
                    <a:moveTo>
                      <a:pt x="0" y="1"/>
                    </a:moveTo>
                    <a:lnTo>
                      <a:pt x="0" y="2271"/>
                    </a:lnTo>
                    <a:lnTo>
                      <a:pt x="14337" y="2271"/>
                    </a:lnTo>
                    <a:lnTo>
                      <a:pt x="14337" y="1"/>
                    </a:ln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67"/>
              <p:cNvSpPr/>
              <p:nvPr/>
            </p:nvSpPr>
            <p:spPr>
              <a:xfrm>
                <a:off x="4111650" y="2593200"/>
                <a:ext cx="3587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4349" h="23" extrusionOk="0">
                    <a:moveTo>
                      <a:pt x="1" y="0"/>
                    </a:moveTo>
                    <a:lnTo>
                      <a:pt x="1" y="22"/>
                    </a:lnTo>
                    <a:lnTo>
                      <a:pt x="14349" y="22"/>
                    </a:lnTo>
                    <a:lnTo>
                      <a:pt x="14349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67"/>
              <p:cNvSpPr/>
              <p:nvPr/>
            </p:nvSpPr>
            <p:spPr>
              <a:xfrm>
                <a:off x="4111650" y="2603475"/>
                <a:ext cx="3587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4349" h="23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4349" y="23"/>
                    </a:lnTo>
                    <a:lnTo>
                      <a:pt x="14349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67"/>
              <p:cNvSpPr/>
              <p:nvPr/>
            </p:nvSpPr>
            <p:spPr>
              <a:xfrm>
                <a:off x="4111650" y="2614050"/>
                <a:ext cx="3587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4349" h="23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4349" y="23"/>
                    </a:lnTo>
                    <a:lnTo>
                      <a:pt x="14349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67"/>
              <p:cNvSpPr/>
              <p:nvPr/>
            </p:nvSpPr>
            <p:spPr>
              <a:xfrm>
                <a:off x="4111650" y="2624350"/>
                <a:ext cx="358725" cy="600"/>
              </a:xfrm>
              <a:custGeom>
                <a:avLst/>
                <a:gdLst/>
                <a:ahLst/>
                <a:cxnLst/>
                <a:rect l="l" t="t" r="r" b="b"/>
                <a:pathLst>
                  <a:path w="14349" h="24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4349" y="23"/>
                    </a:lnTo>
                    <a:lnTo>
                      <a:pt x="14349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67"/>
              <p:cNvSpPr/>
              <p:nvPr/>
            </p:nvSpPr>
            <p:spPr>
              <a:xfrm>
                <a:off x="4111650" y="2634925"/>
                <a:ext cx="358725" cy="600"/>
              </a:xfrm>
              <a:custGeom>
                <a:avLst/>
                <a:gdLst/>
                <a:ahLst/>
                <a:cxnLst/>
                <a:rect l="l" t="t" r="r" b="b"/>
                <a:pathLst>
                  <a:path w="14349" h="24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4349" y="23"/>
                    </a:lnTo>
                    <a:lnTo>
                      <a:pt x="14349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67"/>
              <p:cNvSpPr/>
              <p:nvPr/>
            </p:nvSpPr>
            <p:spPr>
              <a:xfrm>
                <a:off x="4084375" y="2579550"/>
                <a:ext cx="394350" cy="69600"/>
              </a:xfrm>
              <a:custGeom>
                <a:avLst/>
                <a:gdLst/>
                <a:ahLst/>
                <a:cxnLst/>
                <a:rect l="l" t="t" r="r" b="b"/>
                <a:pathLst>
                  <a:path w="15774" h="2784" extrusionOk="0">
                    <a:moveTo>
                      <a:pt x="1459" y="0"/>
                    </a:moveTo>
                    <a:cubicBezTo>
                      <a:pt x="691" y="0"/>
                      <a:pt x="35" y="601"/>
                      <a:pt x="23" y="1370"/>
                    </a:cubicBezTo>
                    <a:cubicBezTo>
                      <a:pt x="1" y="2149"/>
                      <a:pt x="636" y="2783"/>
                      <a:pt x="1403" y="2783"/>
                    </a:cubicBezTo>
                    <a:lnTo>
                      <a:pt x="15774" y="2783"/>
                    </a:lnTo>
                    <a:lnTo>
                      <a:pt x="15774" y="2527"/>
                    </a:lnTo>
                    <a:lnTo>
                      <a:pt x="2227" y="2527"/>
                    </a:lnTo>
                    <a:cubicBezTo>
                      <a:pt x="1604" y="2527"/>
                      <a:pt x="1092" y="2015"/>
                      <a:pt x="1092" y="1392"/>
                    </a:cubicBezTo>
                    <a:cubicBezTo>
                      <a:pt x="1092" y="769"/>
                      <a:pt x="1604" y="257"/>
                      <a:pt x="2227" y="257"/>
                    </a:cubicBezTo>
                    <a:lnTo>
                      <a:pt x="15774" y="257"/>
                    </a:lnTo>
                    <a:lnTo>
                      <a:pt x="15774" y="0"/>
                    </a:ln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67"/>
              <p:cNvSpPr/>
              <p:nvPr/>
            </p:nvSpPr>
            <p:spPr>
              <a:xfrm>
                <a:off x="4258025" y="2655225"/>
                <a:ext cx="281925" cy="8630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452" extrusionOk="0">
                    <a:moveTo>
                      <a:pt x="79" y="1"/>
                    </a:moveTo>
                    <a:cubicBezTo>
                      <a:pt x="34" y="1"/>
                      <a:pt x="0" y="23"/>
                      <a:pt x="0" y="68"/>
                    </a:cubicBezTo>
                    <a:lnTo>
                      <a:pt x="0" y="3374"/>
                    </a:lnTo>
                    <a:cubicBezTo>
                      <a:pt x="0" y="3419"/>
                      <a:pt x="34" y="3452"/>
                      <a:pt x="79" y="3452"/>
                    </a:cubicBezTo>
                    <a:lnTo>
                      <a:pt x="11277" y="3452"/>
                    </a:lnTo>
                    <a:lnTo>
                      <a:pt x="11277" y="1"/>
                    </a:ln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67"/>
              <p:cNvSpPr/>
              <p:nvPr/>
            </p:nvSpPr>
            <p:spPr>
              <a:xfrm>
                <a:off x="4258025" y="2659125"/>
                <a:ext cx="2819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3" extrusionOk="0">
                    <a:moveTo>
                      <a:pt x="0" y="1"/>
                    </a:moveTo>
                    <a:lnTo>
                      <a:pt x="0" y="23"/>
                    </a:lnTo>
                    <a:lnTo>
                      <a:pt x="11277" y="23"/>
                    </a:lnTo>
                    <a:lnTo>
                      <a:pt x="11277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67"/>
              <p:cNvSpPr/>
              <p:nvPr/>
            </p:nvSpPr>
            <p:spPr>
              <a:xfrm>
                <a:off x="4258025" y="2666100"/>
                <a:ext cx="281925" cy="8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4" extrusionOk="0">
                    <a:moveTo>
                      <a:pt x="0" y="0"/>
                    </a:moveTo>
                    <a:lnTo>
                      <a:pt x="0" y="33"/>
                    </a:lnTo>
                    <a:lnTo>
                      <a:pt x="11277" y="33"/>
                    </a:lnTo>
                    <a:lnTo>
                      <a:pt x="11277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67"/>
              <p:cNvSpPr/>
              <p:nvPr/>
            </p:nvSpPr>
            <p:spPr>
              <a:xfrm>
                <a:off x="4258025" y="2673050"/>
                <a:ext cx="281925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5" extrusionOk="0">
                    <a:moveTo>
                      <a:pt x="0" y="0"/>
                    </a:moveTo>
                    <a:lnTo>
                      <a:pt x="0" y="34"/>
                    </a:lnTo>
                    <a:lnTo>
                      <a:pt x="11277" y="34"/>
                    </a:lnTo>
                    <a:lnTo>
                      <a:pt x="11277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67"/>
              <p:cNvSpPr/>
              <p:nvPr/>
            </p:nvSpPr>
            <p:spPr>
              <a:xfrm>
                <a:off x="4258025" y="2680275"/>
                <a:ext cx="2819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3" extrusionOk="0">
                    <a:moveTo>
                      <a:pt x="0" y="1"/>
                    </a:moveTo>
                    <a:lnTo>
                      <a:pt x="0" y="23"/>
                    </a:lnTo>
                    <a:lnTo>
                      <a:pt x="11277" y="23"/>
                    </a:lnTo>
                    <a:lnTo>
                      <a:pt x="11277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67"/>
              <p:cNvSpPr/>
              <p:nvPr/>
            </p:nvSpPr>
            <p:spPr>
              <a:xfrm>
                <a:off x="4258025" y="2687250"/>
                <a:ext cx="281925" cy="8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4" extrusionOk="0">
                    <a:moveTo>
                      <a:pt x="0" y="0"/>
                    </a:moveTo>
                    <a:lnTo>
                      <a:pt x="0" y="33"/>
                    </a:lnTo>
                    <a:lnTo>
                      <a:pt x="11277" y="33"/>
                    </a:lnTo>
                    <a:lnTo>
                      <a:pt x="11277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67"/>
              <p:cNvSpPr/>
              <p:nvPr/>
            </p:nvSpPr>
            <p:spPr>
              <a:xfrm>
                <a:off x="4258025" y="2694475"/>
                <a:ext cx="281925" cy="60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4" extrusionOk="0">
                    <a:moveTo>
                      <a:pt x="0" y="1"/>
                    </a:moveTo>
                    <a:lnTo>
                      <a:pt x="0" y="23"/>
                    </a:lnTo>
                    <a:lnTo>
                      <a:pt x="11277" y="23"/>
                    </a:lnTo>
                    <a:lnTo>
                      <a:pt x="11277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67"/>
              <p:cNvSpPr/>
              <p:nvPr/>
            </p:nvSpPr>
            <p:spPr>
              <a:xfrm>
                <a:off x="4258025" y="2701425"/>
                <a:ext cx="2819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3" extrusionOk="0">
                    <a:moveTo>
                      <a:pt x="0" y="1"/>
                    </a:moveTo>
                    <a:lnTo>
                      <a:pt x="0" y="23"/>
                    </a:lnTo>
                    <a:lnTo>
                      <a:pt x="11277" y="23"/>
                    </a:lnTo>
                    <a:lnTo>
                      <a:pt x="11277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67"/>
              <p:cNvSpPr/>
              <p:nvPr/>
            </p:nvSpPr>
            <p:spPr>
              <a:xfrm>
                <a:off x="4258025" y="2708400"/>
                <a:ext cx="281925" cy="8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4" extrusionOk="0">
                    <a:moveTo>
                      <a:pt x="0" y="0"/>
                    </a:moveTo>
                    <a:lnTo>
                      <a:pt x="0" y="33"/>
                    </a:lnTo>
                    <a:lnTo>
                      <a:pt x="11277" y="33"/>
                    </a:lnTo>
                    <a:lnTo>
                      <a:pt x="11277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67"/>
              <p:cNvSpPr/>
              <p:nvPr/>
            </p:nvSpPr>
            <p:spPr>
              <a:xfrm>
                <a:off x="4258025" y="2715625"/>
                <a:ext cx="281925" cy="60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4" extrusionOk="0">
                    <a:moveTo>
                      <a:pt x="0" y="1"/>
                    </a:moveTo>
                    <a:lnTo>
                      <a:pt x="0" y="23"/>
                    </a:lnTo>
                    <a:lnTo>
                      <a:pt x="11277" y="23"/>
                    </a:lnTo>
                    <a:lnTo>
                      <a:pt x="11277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67"/>
              <p:cNvSpPr/>
              <p:nvPr/>
            </p:nvSpPr>
            <p:spPr>
              <a:xfrm>
                <a:off x="4258025" y="2722575"/>
                <a:ext cx="281925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5" extrusionOk="0">
                    <a:moveTo>
                      <a:pt x="0" y="1"/>
                    </a:moveTo>
                    <a:lnTo>
                      <a:pt x="0" y="34"/>
                    </a:lnTo>
                    <a:lnTo>
                      <a:pt x="11277" y="34"/>
                    </a:lnTo>
                    <a:lnTo>
                      <a:pt x="11277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67"/>
              <p:cNvSpPr/>
              <p:nvPr/>
            </p:nvSpPr>
            <p:spPr>
              <a:xfrm>
                <a:off x="4258025" y="2729825"/>
                <a:ext cx="2819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3" extrusionOk="0">
                    <a:moveTo>
                      <a:pt x="0" y="0"/>
                    </a:moveTo>
                    <a:lnTo>
                      <a:pt x="0" y="22"/>
                    </a:lnTo>
                    <a:lnTo>
                      <a:pt x="11277" y="22"/>
                    </a:lnTo>
                    <a:lnTo>
                      <a:pt x="11277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67"/>
              <p:cNvSpPr/>
              <p:nvPr/>
            </p:nvSpPr>
            <p:spPr>
              <a:xfrm>
                <a:off x="4258025" y="2736775"/>
                <a:ext cx="281925" cy="60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4" extrusionOk="0">
                    <a:moveTo>
                      <a:pt x="0" y="1"/>
                    </a:moveTo>
                    <a:lnTo>
                      <a:pt x="0" y="23"/>
                    </a:lnTo>
                    <a:lnTo>
                      <a:pt x="11277" y="23"/>
                    </a:lnTo>
                    <a:lnTo>
                      <a:pt x="11277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67"/>
              <p:cNvSpPr/>
              <p:nvPr/>
            </p:nvSpPr>
            <p:spPr>
              <a:xfrm>
                <a:off x="4071300" y="2649125"/>
                <a:ext cx="478375" cy="98525"/>
              </a:xfrm>
              <a:custGeom>
                <a:avLst/>
                <a:gdLst/>
                <a:ahLst/>
                <a:cxnLst/>
                <a:rect l="l" t="t" r="r" b="b"/>
                <a:pathLst>
                  <a:path w="19135" h="3941" extrusionOk="0">
                    <a:moveTo>
                      <a:pt x="513" y="0"/>
                    </a:moveTo>
                    <a:cubicBezTo>
                      <a:pt x="234" y="0"/>
                      <a:pt x="1" y="223"/>
                      <a:pt x="1" y="501"/>
                    </a:cubicBezTo>
                    <a:lnTo>
                      <a:pt x="1" y="3428"/>
                    </a:lnTo>
                    <a:cubicBezTo>
                      <a:pt x="1" y="3707"/>
                      <a:pt x="234" y="3940"/>
                      <a:pt x="513" y="3940"/>
                    </a:cubicBezTo>
                    <a:lnTo>
                      <a:pt x="19135" y="3940"/>
                    </a:lnTo>
                    <a:lnTo>
                      <a:pt x="19135" y="3696"/>
                    </a:lnTo>
                    <a:lnTo>
                      <a:pt x="7982" y="3696"/>
                    </a:lnTo>
                    <a:cubicBezTo>
                      <a:pt x="7704" y="3696"/>
                      <a:pt x="7469" y="3462"/>
                      <a:pt x="7469" y="3184"/>
                    </a:cubicBezTo>
                    <a:lnTo>
                      <a:pt x="7469" y="746"/>
                    </a:lnTo>
                    <a:cubicBezTo>
                      <a:pt x="7469" y="468"/>
                      <a:pt x="7704" y="245"/>
                      <a:pt x="7982" y="245"/>
                    </a:cubicBezTo>
                    <a:lnTo>
                      <a:pt x="19135" y="245"/>
                    </a:lnTo>
                    <a:lnTo>
                      <a:pt x="19135" y="0"/>
                    </a:lnTo>
                    <a:close/>
                  </a:path>
                </a:pathLst>
              </a:custGeom>
              <a:solidFill>
                <a:srgbClr val="BF7E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67"/>
              <p:cNvSpPr/>
              <p:nvPr/>
            </p:nvSpPr>
            <p:spPr>
              <a:xfrm>
                <a:off x="4096625" y="2669700"/>
                <a:ext cx="12825" cy="57100"/>
              </a:xfrm>
              <a:custGeom>
                <a:avLst/>
                <a:gdLst/>
                <a:ahLst/>
                <a:cxnLst/>
                <a:rect l="l" t="t" r="r" b="b"/>
                <a:pathLst>
                  <a:path w="513" h="2284" extrusionOk="0">
                    <a:moveTo>
                      <a:pt x="0" y="1"/>
                    </a:moveTo>
                    <a:lnTo>
                      <a:pt x="0" y="2283"/>
                    </a:lnTo>
                    <a:lnTo>
                      <a:pt x="512" y="2283"/>
                    </a:lnTo>
                    <a:lnTo>
                      <a:pt x="512" y="1"/>
                    </a:ln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67"/>
              <p:cNvSpPr/>
              <p:nvPr/>
            </p:nvSpPr>
            <p:spPr>
              <a:xfrm>
                <a:off x="4138375" y="2669700"/>
                <a:ext cx="92400" cy="57100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2284" extrusionOk="0">
                    <a:moveTo>
                      <a:pt x="0" y="1"/>
                    </a:moveTo>
                    <a:lnTo>
                      <a:pt x="0" y="2283"/>
                    </a:lnTo>
                    <a:lnTo>
                      <a:pt x="3696" y="2283"/>
                    </a:lnTo>
                    <a:lnTo>
                      <a:pt x="3696" y="1"/>
                    </a:ln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67"/>
              <p:cNvSpPr/>
              <p:nvPr/>
            </p:nvSpPr>
            <p:spPr>
              <a:xfrm>
                <a:off x="4122525" y="2669700"/>
                <a:ext cx="1125" cy="57100"/>
              </a:xfrm>
              <a:custGeom>
                <a:avLst/>
                <a:gdLst/>
                <a:ahLst/>
                <a:cxnLst/>
                <a:rect l="l" t="t" r="r" b="b"/>
                <a:pathLst>
                  <a:path w="45" h="2284" extrusionOk="0">
                    <a:moveTo>
                      <a:pt x="0" y="1"/>
                    </a:moveTo>
                    <a:lnTo>
                      <a:pt x="0" y="2283"/>
                    </a:lnTo>
                    <a:lnTo>
                      <a:pt x="45" y="2283"/>
                    </a:lnTo>
                    <a:lnTo>
                      <a:pt x="45" y="1"/>
                    </a:ln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67"/>
              <p:cNvSpPr/>
              <p:nvPr/>
            </p:nvSpPr>
            <p:spPr>
              <a:xfrm>
                <a:off x="4275000" y="2666375"/>
                <a:ext cx="22300" cy="63750"/>
              </a:xfrm>
              <a:custGeom>
                <a:avLst/>
                <a:gdLst/>
                <a:ahLst/>
                <a:cxnLst/>
                <a:rect l="l" t="t" r="r" b="b"/>
                <a:pathLst>
                  <a:path w="892" h="2550" extrusionOk="0">
                    <a:moveTo>
                      <a:pt x="1" y="0"/>
                    </a:moveTo>
                    <a:lnTo>
                      <a:pt x="1" y="2550"/>
                    </a:lnTo>
                    <a:lnTo>
                      <a:pt x="446" y="2160"/>
                    </a:lnTo>
                    <a:lnTo>
                      <a:pt x="891" y="2550"/>
                    </a:lnTo>
                    <a:lnTo>
                      <a:pt x="891" y="0"/>
                    </a:lnTo>
                    <a:close/>
                  </a:path>
                </a:pathLst>
              </a:custGeom>
              <a:solidFill>
                <a:srgbClr val="E1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67"/>
              <p:cNvSpPr/>
              <p:nvPr/>
            </p:nvSpPr>
            <p:spPr>
              <a:xfrm>
                <a:off x="4293925" y="2956325"/>
                <a:ext cx="281925" cy="8630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452" extrusionOk="0">
                    <a:moveTo>
                      <a:pt x="68" y="1"/>
                    </a:moveTo>
                    <a:cubicBezTo>
                      <a:pt x="34" y="1"/>
                      <a:pt x="1" y="23"/>
                      <a:pt x="1" y="68"/>
                    </a:cubicBezTo>
                    <a:lnTo>
                      <a:pt x="1" y="3374"/>
                    </a:lnTo>
                    <a:cubicBezTo>
                      <a:pt x="1" y="3418"/>
                      <a:pt x="34" y="3451"/>
                      <a:pt x="68" y="3451"/>
                    </a:cubicBezTo>
                    <a:lnTo>
                      <a:pt x="11276" y="3451"/>
                    </a:lnTo>
                    <a:lnTo>
                      <a:pt x="11276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67"/>
              <p:cNvSpPr/>
              <p:nvPr/>
            </p:nvSpPr>
            <p:spPr>
              <a:xfrm>
                <a:off x="4293925" y="2960225"/>
                <a:ext cx="2819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3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1276" y="23"/>
                    </a:lnTo>
                    <a:lnTo>
                      <a:pt x="11276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7" name="Google Shape;2397;p67"/>
              <p:cNvSpPr/>
              <p:nvPr/>
            </p:nvSpPr>
            <p:spPr>
              <a:xfrm>
                <a:off x="4293925" y="2967200"/>
                <a:ext cx="281925" cy="8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4" extrusionOk="0">
                    <a:moveTo>
                      <a:pt x="1" y="0"/>
                    </a:moveTo>
                    <a:lnTo>
                      <a:pt x="1" y="33"/>
                    </a:lnTo>
                    <a:lnTo>
                      <a:pt x="11276" y="33"/>
                    </a:lnTo>
                    <a:lnTo>
                      <a:pt x="11276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8" name="Google Shape;2398;p67"/>
              <p:cNvSpPr/>
              <p:nvPr/>
            </p:nvSpPr>
            <p:spPr>
              <a:xfrm>
                <a:off x="4293925" y="2974150"/>
                <a:ext cx="281925" cy="8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4" extrusionOk="0">
                    <a:moveTo>
                      <a:pt x="1" y="0"/>
                    </a:moveTo>
                    <a:lnTo>
                      <a:pt x="1" y="34"/>
                    </a:lnTo>
                    <a:lnTo>
                      <a:pt x="11276" y="34"/>
                    </a:lnTo>
                    <a:lnTo>
                      <a:pt x="11276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9" name="Google Shape;2399;p67"/>
              <p:cNvSpPr/>
              <p:nvPr/>
            </p:nvSpPr>
            <p:spPr>
              <a:xfrm>
                <a:off x="4293925" y="2981375"/>
                <a:ext cx="2819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3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1276" y="23"/>
                    </a:lnTo>
                    <a:lnTo>
                      <a:pt x="11276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0" name="Google Shape;2400;p67"/>
              <p:cNvSpPr/>
              <p:nvPr/>
            </p:nvSpPr>
            <p:spPr>
              <a:xfrm>
                <a:off x="4293925" y="2988350"/>
                <a:ext cx="281925" cy="8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4" extrusionOk="0">
                    <a:moveTo>
                      <a:pt x="1" y="0"/>
                    </a:moveTo>
                    <a:lnTo>
                      <a:pt x="1" y="33"/>
                    </a:lnTo>
                    <a:lnTo>
                      <a:pt x="11276" y="33"/>
                    </a:lnTo>
                    <a:lnTo>
                      <a:pt x="11276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1" name="Google Shape;2401;p67"/>
              <p:cNvSpPr/>
              <p:nvPr/>
            </p:nvSpPr>
            <p:spPr>
              <a:xfrm>
                <a:off x="4293925" y="2995575"/>
                <a:ext cx="2819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3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1276" y="23"/>
                    </a:lnTo>
                    <a:lnTo>
                      <a:pt x="11276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2" name="Google Shape;2402;p67"/>
              <p:cNvSpPr/>
              <p:nvPr/>
            </p:nvSpPr>
            <p:spPr>
              <a:xfrm>
                <a:off x="4293925" y="3002525"/>
                <a:ext cx="2819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3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1276" y="23"/>
                    </a:lnTo>
                    <a:lnTo>
                      <a:pt x="11276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3" name="Google Shape;2403;p67"/>
              <p:cNvSpPr/>
              <p:nvPr/>
            </p:nvSpPr>
            <p:spPr>
              <a:xfrm>
                <a:off x="4293925" y="3009500"/>
                <a:ext cx="281925" cy="8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4" extrusionOk="0">
                    <a:moveTo>
                      <a:pt x="1" y="0"/>
                    </a:moveTo>
                    <a:lnTo>
                      <a:pt x="1" y="33"/>
                    </a:lnTo>
                    <a:lnTo>
                      <a:pt x="11276" y="33"/>
                    </a:lnTo>
                    <a:lnTo>
                      <a:pt x="11276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4" name="Google Shape;2404;p67"/>
              <p:cNvSpPr/>
              <p:nvPr/>
            </p:nvSpPr>
            <p:spPr>
              <a:xfrm>
                <a:off x="4293925" y="3016725"/>
                <a:ext cx="2819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3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1276" y="23"/>
                    </a:lnTo>
                    <a:lnTo>
                      <a:pt x="11276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5" name="Google Shape;2405;p67"/>
              <p:cNvSpPr/>
              <p:nvPr/>
            </p:nvSpPr>
            <p:spPr>
              <a:xfrm>
                <a:off x="4293925" y="3023675"/>
                <a:ext cx="281925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35" extrusionOk="0">
                    <a:moveTo>
                      <a:pt x="1" y="1"/>
                    </a:moveTo>
                    <a:lnTo>
                      <a:pt x="1" y="34"/>
                    </a:lnTo>
                    <a:lnTo>
                      <a:pt x="11276" y="34"/>
                    </a:lnTo>
                    <a:lnTo>
                      <a:pt x="11276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6" name="Google Shape;2406;p67"/>
              <p:cNvSpPr/>
              <p:nvPr/>
            </p:nvSpPr>
            <p:spPr>
              <a:xfrm>
                <a:off x="4293925" y="3030900"/>
                <a:ext cx="281925" cy="60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4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1276" y="23"/>
                    </a:lnTo>
                    <a:lnTo>
                      <a:pt x="11276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7" name="Google Shape;2407;p67"/>
              <p:cNvSpPr/>
              <p:nvPr/>
            </p:nvSpPr>
            <p:spPr>
              <a:xfrm>
                <a:off x="4293925" y="3037875"/>
                <a:ext cx="28192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23" extrusionOk="0">
                    <a:moveTo>
                      <a:pt x="1" y="1"/>
                    </a:moveTo>
                    <a:lnTo>
                      <a:pt x="1" y="23"/>
                    </a:lnTo>
                    <a:lnTo>
                      <a:pt x="11276" y="23"/>
                    </a:lnTo>
                    <a:lnTo>
                      <a:pt x="11276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8" name="Google Shape;2408;p67"/>
              <p:cNvSpPr/>
              <p:nvPr/>
            </p:nvSpPr>
            <p:spPr>
              <a:xfrm>
                <a:off x="4107200" y="2950200"/>
                <a:ext cx="478100" cy="98550"/>
              </a:xfrm>
              <a:custGeom>
                <a:avLst/>
                <a:gdLst/>
                <a:ahLst/>
                <a:cxnLst/>
                <a:rect l="l" t="t" r="r" b="b"/>
                <a:pathLst>
                  <a:path w="19124" h="3942" extrusionOk="0">
                    <a:moveTo>
                      <a:pt x="502" y="1"/>
                    </a:moveTo>
                    <a:cubicBezTo>
                      <a:pt x="223" y="1"/>
                      <a:pt x="0" y="224"/>
                      <a:pt x="0" y="502"/>
                    </a:cubicBezTo>
                    <a:lnTo>
                      <a:pt x="0" y="3429"/>
                    </a:lnTo>
                    <a:cubicBezTo>
                      <a:pt x="0" y="3708"/>
                      <a:pt x="223" y="3941"/>
                      <a:pt x="502" y="3941"/>
                    </a:cubicBezTo>
                    <a:lnTo>
                      <a:pt x="19124" y="3941"/>
                    </a:lnTo>
                    <a:lnTo>
                      <a:pt x="19124" y="3696"/>
                    </a:lnTo>
                    <a:lnTo>
                      <a:pt x="7970" y="3696"/>
                    </a:lnTo>
                    <a:cubicBezTo>
                      <a:pt x="7692" y="3696"/>
                      <a:pt x="7470" y="3463"/>
                      <a:pt x="7470" y="3184"/>
                    </a:cubicBezTo>
                    <a:lnTo>
                      <a:pt x="7470" y="747"/>
                    </a:lnTo>
                    <a:cubicBezTo>
                      <a:pt x="7470" y="468"/>
                      <a:pt x="7692" y="246"/>
                      <a:pt x="7970" y="246"/>
                    </a:cubicBezTo>
                    <a:lnTo>
                      <a:pt x="19124" y="246"/>
                    </a:lnTo>
                    <a:lnTo>
                      <a:pt x="19124" y="1"/>
                    </a:ln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9" name="Google Shape;2409;p67"/>
              <p:cNvSpPr/>
              <p:nvPr/>
            </p:nvSpPr>
            <p:spPr>
              <a:xfrm>
                <a:off x="4132250" y="2974700"/>
                <a:ext cx="49550" cy="49300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1972" extrusionOk="0">
                    <a:moveTo>
                      <a:pt x="991" y="0"/>
                    </a:moveTo>
                    <a:cubicBezTo>
                      <a:pt x="445" y="0"/>
                      <a:pt x="0" y="435"/>
                      <a:pt x="0" y="992"/>
                    </a:cubicBezTo>
                    <a:cubicBezTo>
                      <a:pt x="0" y="1537"/>
                      <a:pt x="445" y="1971"/>
                      <a:pt x="991" y="1971"/>
                    </a:cubicBezTo>
                    <a:cubicBezTo>
                      <a:pt x="1536" y="1971"/>
                      <a:pt x="1982" y="1537"/>
                      <a:pt x="1982" y="992"/>
                    </a:cubicBezTo>
                    <a:cubicBezTo>
                      <a:pt x="1982" y="435"/>
                      <a:pt x="1536" y="0"/>
                      <a:pt x="991" y="0"/>
                    </a:cubicBezTo>
                    <a:close/>
                  </a:path>
                </a:pathLst>
              </a:custGeom>
              <a:solidFill>
                <a:srgbClr val="874F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0" name="Google Shape;2410;p67"/>
              <p:cNvSpPr/>
              <p:nvPr/>
            </p:nvSpPr>
            <p:spPr>
              <a:xfrm>
                <a:off x="4197350" y="2974700"/>
                <a:ext cx="1150" cy="49300"/>
              </a:xfrm>
              <a:custGeom>
                <a:avLst/>
                <a:gdLst/>
                <a:ahLst/>
                <a:cxnLst/>
                <a:rect l="l" t="t" r="r" b="b"/>
                <a:pathLst>
                  <a:path w="46" h="1972" extrusionOk="0">
                    <a:moveTo>
                      <a:pt x="1" y="0"/>
                    </a:moveTo>
                    <a:lnTo>
                      <a:pt x="1" y="1971"/>
                    </a:lnTo>
                    <a:lnTo>
                      <a:pt x="45" y="197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874F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67"/>
              <p:cNvSpPr/>
              <p:nvPr/>
            </p:nvSpPr>
            <p:spPr>
              <a:xfrm>
                <a:off x="4209900" y="2974700"/>
                <a:ext cx="1125" cy="49300"/>
              </a:xfrm>
              <a:custGeom>
                <a:avLst/>
                <a:gdLst/>
                <a:ahLst/>
                <a:cxnLst/>
                <a:rect l="l" t="t" r="r" b="b"/>
                <a:pathLst>
                  <a:path w="45" h="1972" extrusionOk="0">
                    <a:moveTo>
                      <a:pt x="0" y="0"/>
                    </a:moveTo>
                    <a:lnTo>
                      <a:pt x="0" y="1971"/>
                    </a:lnTo>
                    <a:lnTo>
                      <a:pt x="45" y="197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874F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67"/>
              <p:cNvSpPr/>
              <p:nvPr/>
            </p:nvSpPr>
            <p:spPr>
              <a:xfrm>
                <a:off x="4534925" y="2967475"/>
                <a:ext cx="22275" cy="63750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50" extrusionOk="0">
                    <a:moveTo>
                      <a:pt x="0" y="0"/>
                    </a:moveTo>
                    <a:lnTo>
                      <a:pt x="0" y="2549"/>
                    </a:lnTo>
                    <a:lnTo>
                      <a:pt x="446" y="2159"/>
                    </a:lnTo>
                    <a:lnTo>
                      <a:pt x="891" y="2549"/>
                    </a:lnTo>
                    <a:lnTo>
                      <a:pt x="891" y="0"/>
                    </a:lnTo>
                    <a:close/>
                  </a:path>
                </a:pathLst>
              </a:custGeom>
              <a:solidFill>
                <a:srgbClr val="E1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67"/>
              <p:cNvSpPr/>
              <p:nvPr/>
            </p:nvSpPr>
            <p:spPr>
              <a:xfrm>
                <a:off x="4184550" y="2876200"/>
                <a:ext cx="326175" cy="65675"/>
              </a:xfrm>
              <a:custGeom>
                <a:avLst/>
                <a:gdLst/>
                <a:ahLst/>
                <a:cxnLst/>
                <a:rect l="l" t="t" r="r" b="b"/>
                <a:pathLst>
                  <a:path w="13047" h="2627" extrusionOk="0">
                    <a:moveTo>
                      <a:pt x="1314" y="0"/>
                    </a:moveTo>
                    <a:cubicBezTo>
                      <a:pt x="947" y="0"/>
                      <a:pt x="624" y="145"/>
                      <a:pt x="379" y="378"/>
                    </a:cubicBezTo>
                    <a:cubicBezTo>
                      <a:pt x="146" y="623"/>
                      <a:pt x="1" y="947"/>
                      <a:pt x="1" y="1313"/>
                    </a:cubicBezTo>
                    <a:cubicBezTo>
                      <a:pt x="1" y="2037"/>
                      <a:pt x="580" y="2627"/>
                      <a:pt x="1314" y="2627"/>
                    </a:cubicBezTo>
                    <a:lnTo>
                      <a:pt x="13047" y="2627"/>
                    </a:lnTo>
                    <a:cubicBezTo>
                      <a:pt x="12323" y="2627"/>
                      <a:pt x="11733" y="2037"/>
                      <a:pt x="11733" y="1313"/>
                    </a:cubicBezTo>
                    <a:cubicBezTo>
                      <a:pt x="11733" y="947"/>
                      <a:pt x="11878" y="623"/>
                      <a:pt x="12123" y="378"/>
                    </a:cubicBezTo>
                    <a:cubicBezTo>
                      <a:pt x="12356" y="145"/>
                      <a:pt x="12690" y="0"/>
                      <a:pt x="13047" y="0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67"/>
              <p:cNvSpPr/>
              <p:nvPr/>
            </p:nvSpPr>
            <p:spPr>
              <a:xfrm>
                <a:off x="4184550" y="2879250"/>
                <a:ext cx="312250" cy="59300"/>
              </a:xfrm>
              <a:custGeom>
                <a:avLst/>
                <a:gdLst/>
                <a:ahLst/>
                <a:cxnLst/>
                <a:rect l="l" t="t" r="r" b="b"/>
                <a:pathLst>
                  <a:path w="12490" h="2372" extrusionOk="0">
                    <a:moveTo>
                      <a:pt x="758" y="1"/>
                    </a:moveTo>
                    <a:cubicBezTo>
                      <a:pt x="703" y="23"/>
                      <a:pt x="658" y="45"/>
                      <a:pt x="614" y="78"/>
                    </a:cubicBezTo>
                    <a:lnTo>
                      <a:pt x="12356" y="78"/>
                    </a:lnTo>
                    <a:cubicBezTo>
                      <a:pt x="12401" y="45"/>
                      <a:pt x="12445" y="23"/>
                      <a:pt x="12490" y="1"/>
                    </a:cubicBezTo>
                    <a:close/>
                    <a:moveTo>
                      <a:pt x="379" y="256"/>
                    </a:moveTo>
                    <a:cubicBezTo>
                      <a:pt x="357" y="279"/>
                      <a:pt x="335" y="313"/>
                      <a:pt x="313" y="335"/>
                    </a:cubicBezTo>
                    <a:lnTo>
                      <a:pt x="12056" y="335"/>
                    </a:lnTo>
                    <a:cubicBezTo>
                      <a:pt x="12079" y="313"/>
                      <a:pt x="12101" y="279"/>
                      <a:pt x="12123" y="256"/>
                    </a:cubicBezTo>
                    <a:close/>
                    <a:moveTo>
                      <a:pt x="191" y="513"/>
                    </a:moveTo>
                    <a:cubicBezTo>
                      <a:pt x="168" y="535"/>
                      <a:pt x="157" y="557"/>
                      <a:pt x="146" y="590"/>
                    </a:cubicBezTo>
                    <a:lnTo>
                      <a:pt x="11878" y="590"/>
                    </a:lnTo>
                    <a:cubicBezTo>
                      <a:pt x="11900" y="557"/>
                      <a:pt x="11911" y="535"/>
                      <a:pt x="11923" y="513"/>
                    </a:cubicBezTo>
                    <a:close/>
                    <a:moveTo>
                      <a:pt x="68" y="769"/>
                    </a:moveTo>
                    <a:cubicBezTo>
                      <a:pt x="57" y="791"/>
                      <a:pt x="57" y="813"/>
                      <a:pt x="45" y="847"/>
                    </a:cubicBezTo>
                    <a:lnTo>
                      <a:pt x="11778" y="847"/>
                    </a:lnTo>
                    <a:cubicBezTo>
                      <a:pt x="11789" y="813"/>
                      <a:pt x="11800" y="791"/>
                      <a:pt x="11811" y="769"/>
                    </a:cubicBezTo>
                    <a:close/>
                    <a:moveTo>
                      <a:pt x="12" y="1025"/>
                    </a:moveTo>
                    <a:cubicBezTo>
                      <a:pt x="1" y="1047"/>
                      <a:pt x="1" y="1069"/>
                      <a:pt x="1" y="1102"/>
                    </a:cubicBezTo>
                    <a:lnTo>
                      <a:pt x="11745" y="1102"/>
                    </a:lnTo>
                    <a:lnTo>
                      <a:pt x="11745" y="1025"/>
                    </a:lnTo>
                    <a:close/>
                    <a:moveTo>
                      <a:pt x="1" y="1281"/>
                    </a:moveTo>
                    <a:cubicBezTo>
                      <a:pt x="1" y="1303"/>
                      <a:pt x="1" y="1325"/>
                      <a:pt x="12" y="1359"/>
                    </a:cubicBezTo>
                    <a:lnTo>
                      <a:pt x="11745" y="1359"/>
                    </a:lnTo>
                    <a:lnTo>
                      <a:pt x="11745" y="1281"/>
                    </a:lnTo>
                    <a:close/>
                    <a:moveTo>
                      <a:pt x="45" y="1537"/>
                    </a:moveTo>
                    <a:cubicBezTo>
                      <a:pt x="57" y="1559"/>
                      <a:pt x="57" y="1582"/>
                      <a:pt x="68" y="1614"/>
                    </a:cubicBezTo>
                    <a:lnTo>
                      <a:pt x="11811" y="1614"/>
                    </a:lnTo>
                    <a:cubicBezTo>
                      <a:pt x="11800" y="1582"/>
                      <a:pt x="11789" y="1559"/>
                      <a:pt x="11778" y="1537"/>
                    </a:cubicBezTo>
                    <a:close/>
                    <a:moveTo>
                      <a:pt x="146" y="1793"/>
                    </a:moveTo>
                    <a:cubicBezTo>
                      <a:pt x="157" y="1815"/>
                      <a:pt x="168" y="1837"/>
                      <a:pt x="191" y="1871"/>
                    </a:cubicBezTo>
                    <a:lnTo>
                      <a:pt x="11923" y="1871"/>
                    </a:lnTo>
                    <a:cubicBezTo>
                      <a:pt x="11911" y="1837"/>
                      <a:pt x="11900" y="1815"/>
                      <a:pt x="11878" y="1793"/>
                    </a:cubicBezTo>
                    <a:close/>
                    <a:moveTo>
                      <a:pt x="313" y="2049"/>
                    </a:moveTo>
                    <a:cubicBezTo>
                      <a:pt x="335" y="2071"/>
                      <a:pt x="357" y="2094"/>
                      <a:pt x="391" y="2116"/>
                    </a:cubicBezTo>
                    <a:lnTo>
                      <a:pt x="12123" y="2116"/>
                    </a:lnTo>
                    <a:lnTo>
                      <a:pt x="12056" y="2049"/>
                    </a:lnTo>
                    <a:close/>
                    <a:moveTo>
                      <a:pt x="614" y="2305"/>
                    </a:moveTo>
                    <a:cubicBezTo>
                      <a:pt x="658" y="2327"/>
                      <a:pt x="703" y="2349"/>
                      <a:pt x="758" y="2371"/>
                    </a:cubicBezTo>
                    <a:lnTo>
                      <a:pt x="12490" y="2371"/>
                    </a:lnTo>
                    <a:lnTo>
                      <a:pt x="12356" y="2305"/>
                    </a:ln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5" name="Google Shape;2415;p67"/>
              <p:cNvSpPr/>
              <p:nvPr/>
            </p:nvSpPr>
            <p:spPr>
              <a:xfrm>
                <a:off x="4028175" y="2867850"/>
                <a:ext cx="482550" cy="82375"/>
              </a:xfrm>
              <a:custGeom>
                <a:avLst/>
                <a:gdLst/>
                <a:ahLst/>
                <a:cxnLst/>
                <a:rect l="l" t="t" r="r" b="b"/>
                <a:pathLst>
                  <a:path w="19302" h="3295" extrusionOk="0">
                    <a:moveTo>
                      <a:pt x="1637" y="0"/>
                    </a:moveTo>
                    <a:cubicBezTo>
                      <a:pt x="735" y="0"/>
                      <a:pt x="0" y="735"/>
                      <a:pt x="0" y="1647"/>
                    </a:cubicBezTo>
                    <a:cubicBezTo>
                      <a:pt x="0" y="2104"/>
                      <a:pt x="178" y="2516"/>
                      <a:pt x="479" y="2805"/>
                    </a:cubicBezTo>
                    <a:cubicBezTo>
                      <a:pt x="779" y="3106"/>
                      <a:pt x="1192" y="3295"/>
                      <a:pt x="1637" y="3295"/>
                    </a:cubicBezTo>
                    <a:lnTo>
                      <a:pt x="19302" y="3295"/>
                    </a:lnTo>
                    <a:lnTo>
                      <a:pt x="19302" y="2961"/>
                    </a:lnTo>
                    <a:lnTo>
                      <a:pt x="7569" y="2961"/>
                    </a:lnTo>
                    <a:cubicBezTo>
                      <a:pt x="6835" y="2961"/>
                      <a:pt x="6256" y="2371"/>
                      <a:pt x="6256" y="1647"/>
                    </a:cubicBezTo>
                    <a:cubicBezTo>
                      <a:pt x="6256" y="1281"/>
                      <a:pt x="6401" y="957"/>
                      <a:pt x="6634" y="712"/>
                    </a:cubicBezTo>
                    <a:cubicBezTo>
                      <a:pt x="6879" y="479"/>
                      <a:pt x="7202" y="334"/>
                      <a:pt x="7569" y="334"/>
                    </a:cubicBezTo>
                    <a:lnTo>
                      <a:pt x="19302" y="334"/>
                    </a:lnTo>
                    <a:lnTo>
                      <a:pt x="19302" y="0"/>
                    </a:lnTo>
                    <a:close/>
                  </a:path>
                </a:pathLst>
              </a:custGeom>
              <a:solidFill>
                <a:srgbClr val="214F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6" name="Google Shape;2416;p67"/>
              <p:cNvSpPr/>
              <p:nvPr/>
            </p:nvSpPr>
            <p:spPr>
              <a:xfrm>
                <a:off x="4087725" y="2871475"/>
                <a:ext cx="38975" cy="75150"/>
              </a:xfrm>
              <a:custGeom>
                <a:avLst/>
                <a:gdLst/>
                <a:ahLst/>
                <a:cxnLst/>
                <a:rect l="l" t="t" r="r" b="b"/>
                <a:pathLst>
                  <a:path w="1559" h="3006" extrusionOk="0">
                    <a:moveTo>
                      <a:pt x="1358" y="0"/>
                    </a:moveTo>
                    <a:cubicBezTo>
                      <a:pt x="1225" y="11"/>
                      <a:pt x="1036" y="45"/>
                      <a:pt x="836" y="144"/>
                    </a:cubicBezTo>
                    <a:cubicBezTo>
                      <a:pt x="635" y="245"/>
                      <a:pt x="423" y="412"/>
                      <a:pt x="257" y="657"/>
                    </a:cubicBezTo>
                    <a:cubicBezTo>
                      <a:pt x="101" y="891"/>
                      <a:pt x="0" y="1191"/>
                      <a:pt x="0" y="1502"/>
                    </a:cubicBezTo>
                    <a:cubicBezTo>
                      <a:pt x="12" y="1648"/>
                      <a:pt x="23" y="1803"/>
                      <a:pt x="67" y="1948"/>
                    </a:cubicBezTo>
                    <a:cubicBezTo>
                      <a:pt x="123" y="2093"/>
                      <a:pt x="178" y="2226"/>
                      <a:pt x="257" y="2348"/>
                    </a:cubicBezTo>
                    <a:cubicBezTo>
                      <a:pt x="423" y="2583"/>
                      <a:pt x="635" y="2749"/>
                      <a:pt x="836" y="2850"/>
                    </a:cubicBezTo>
                    <a:cubicBezTo>
                      <a:pt x="1036" y="2950"/>
                      <a:pt x="1225" y="2983"/>
                      <a:pt x="1358" y="2994"/>
                    </a:cubicBezTo>
                    <a:cubicBezTo>
                      <a:pt x="1370" y="2994"/>
                      <a:pt x="1392" y="2994"/>
                      <a:pt x="1403" y="3006"/>
                    </a:cubicBezTo>
                    <a:lnTo>
                      <a:pt x="1559" y="3006"/>
                    </a:lnTo>
                    <a:cubicBezTo>
                      <a:pt x="1559" y="3006"/>
                      <a:pt x="1536" y="2994"/>
                      <a:pt x="1503" y="2994"/>
                    </a:cubicBezTo>
                    <a:cubicBezTo>
                      <a:pt x="1492" y="2994"/>
                      <a:pt x="1470" y="2994"/>
                      <a:pt x="1447" y="2983"/>
                    </a:cubicBezTo>
                    <a:lnTo>
                      <a:pt x="1403" y="2983"/>
                    </a:lnTo>
                    <a:cubicBezTo>
                      <a:pt x="1392" y="2983"/>
                      <a:pt x="1370" y="2972"/>
                      <a:pt x="1358" y="2972"/>
                    </a:cubicBezTo>
                    <a:cubicBezTo>
                      <a:pt x="1236" y="2961"/>
                      <a:pt x="1058" y="2894"/>
                      <a:pt x="868" y="2794"/>
                    </a:cubicBezTo>
                    <a:cubicBezTo>
                      <a:pt x="680" y="2682"/>
                      <a:pt x="490" y="2516"/>
                      <a:pt x="346" y="2293"/>
                    </a:cubicBezTo>
                    <a:cubicBezTo>
                      <a:pt x="267" y="2182"/>
                      <a:pt x="223" y="2048"/>
                      <a:pt x="178" y="1915"/>
                    </a:cubicBezTo>
                    <a:cubicBezTo>
                      <a:pt x="134" y="1781"/>
                      <a:pt x="123" y="1636"/>
                      <a:pt x="112" y="1502"/>
                    </a:cubicBezTo>
                    <a:cubicBezTo>
                      <a:pt x="112" y="1213"/>
                      <a:pt x="201" y="935"/>
                      <a:pt x="346" y="713"/>
                    </a:cubicBezTo>
                    <a:cubicBezTo>
                      <a:pt x="490" y="478"/>
                      <a:pt x="680" y="312"/>
                      <a:pt x="868" y="201"/>
                    </a:cubicBezTo>
                    <a:cubicBezTo>
                      <a:pt x="1058" y="100"/>
                      <a:pt x="1236" y="45"/>
                      <a:pt x="1358" y="22"/>
                    </a:cubicBezTo>
                    <a:cubicBezTo>
                      <a:pt x="1392" y="22"/>
                      <a:pt x="1414" y="11"/>
                      <a:pt x="1447" y="11"/>
                    </a:cubicBezTo>
                    <a:cubicBezTo>
                      <a:pt x="1470" y="11"/>
                      <a:pt x="1492" y="0"/>
                      <a:pt x="1503" y="0"/>
                    </a:cubicBezTo>
                    <a:close/>
                  </a:path>
                </a:pathLst>
              </a:custGeom>
              <a:solidFill>
                <a:srgbClr val="BF7E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7" name="Google Shape;2417;p67"/>
              <p:cNvSpPr/>
              <p:nvPr/>
            </p:nvSpPr>
            <p:spPr>
              <a:xfrm>
                <a:off x="4155050" y="2871475"/>
                <a:ext cx="38725" cy="75150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3006" extrusionOk="0">
                    <a:moveTo>
                      <a:pt x="1348" y="0"/>
                    </a:moveTo>
                    <a:cubicBezTo>
                      <a:pt x="1225" y="11"/>
                      <a:pt x="1037" y="45"/>
                      <a:pt x="836" y="144"/>
                    </a:cubicBezTo>
                    <a:cubicBezTo>
                      <a:pt x="624" y="245"/>
                      <a:pt x="413" y="412"/>
                      <a:pt x="257" y="657"/>
                    </a:cubicBezTo>
                    <a:cubicBezTo>
                      <a:pt x="90" y="891"/>
                      <a:pt x="1" y="1191"/>
                      <a:pt x="1" y="1502"/>
                    </a:cubicBezTo>
                    <a:cubicBezTo>
                      <a:pt x="1" y="1648"/>
                      <a:pt x="23" y="1803"/>
                      <a:pt x="68" y="1948"/>
                    </a:cubicBezTo>
                    <a:cubicBezTo>
                      <a:pt x="112" y="2093"/>
                      <a:pt x="168" y="2226"/>
                      <a:pt x="257" y="2348"/>
                    </a:cubicBezTo>
                    <a:cubicBezTo>
                      <a:pt x="413" y="2583"/>
                      <a:pt x="636" y="2749"/>
                      <a:pt x="825" y="2850"/>
                    </a:cubicBezTo>
                    <a:cubicBezTo>
                      <a:pt x="1037" y="2950"/>
                      <a:pt x="1225" y="2983"/>
                      <a:pt x="1348" y="2994"/>
                    </a:cubicBezTo>
                    <a:cubicBezTo>
                      <a:pt x="1371" y="2994"/>
                      <a:pt x="1381" y="2994"/>
                      <a:pt x="1393" y="3006"/>
                    </a:cubicBezTo>
                    <a:lnTo>
                      <a:pt x="1549" y="3006"/>
                    </a:lnTo>
                    <a:cubicBezTo>
                      <a:pt x="1549" y="3006"/>
                      <a:pt x="1537" y="2994"/>
                      <a:pt x="1504" y="2994"/>
                    </a:cubicBezTo>
                    <a:cubicBezTo>
                      <a:pt x="1482" y="2994"/>
                      <a:pt x="1460" y="2994"/>
                      <a:pt x="1437" y="2983"/>
                    </a:cubicBezTo>
                    <a:lnTo>
                      <a:pt x="1393" y="2983"/>
                    </a:lnTo>
                    <a:cubicBezTo>
                      <a:pt x="1381" y="2983"/>
                      <a:pt x="1371" y="2972"/>
                      <a:pt x="1348" y="2972"/>
                    </a:cubicBezTo>
                    <a:cubicBezTo>
                      <a:pt x="1225" y="2961"/>
                      <a:pt x="1047" y="2894"/>
                      <a:pt x="859" y="2794"/>
                    </a:cubicBezTo>
                    <a:cubicBezTo>
                      <a:pt x="669" y="2682"/>
                      <a:pt x="480" y="2516"/>
                      <a:pt x="335" y="2293"/>
                    </a:cubicBezTo>
                    <a:cubicBezTo>
                      <a:pt x="268" y="2182"/>
                      <a:pt x="213" y="2048"/>
                      <a:pt x="168" y="1915"/>
                    </a:cubicBezTo>
                    <a:cubicBezTo>
                      <a:pt x="135" y="1781"/>
                      <a:pt x="112" y="1636"/>
                      <a:pt x="112" y="1502"/>
                    </a:cubicBezTo>
                    <a:cubicBezTo>
                      <a:pt x="112" y="1213"/>
                      <a:pt x="191" y="935"/>
                      <a:pt x="335" y="713"/>
                    </a:cubicBezTo>
                    <a:cubicBezTo>
                      <a:pt x="480" y="478"/>
                      <a:pt x="669" y="312"/>
                      <a:pt x="859" y="201"/>
                    </a:cubicBezTo>
                    <a:cubicBezTo>
                      <a:pt x="1047" y="100"/>
                      <a:pt x="1225" y="45"/>
                      <a:pt x="1348" y="22"/>
                    </a:cubicBezTo>
                    <a:cubicBezTo>
                      <a:pt x="1381" y="22"/>
                      <a:pt x="1415" y="11"/>
                      <a:pt x="1437" y="11"/>
                    </a:cubicBezTo>
                    <a:cubicBezTo>
                      <a:pt x="1460" y="11"/>
                      <a:pt x="1482" y="0"/>
                      <a:pt x="1504" y="0"/>
                    </a:cubicBezTo>
                    <a:close/>
                  </a:path>
                </a:pathLst>
              </a:custGeom>
              <a:solidFill>
                <a:srgbClr val="BF7E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8" name="Google Shape;2418;p67"/>
              <p:cNvSpPr/>
              <p:nvPr/>
            </p:nvSpPr>
            <p:spPr>
              <a:xfrm>
                <a:off x="4045150" y="2871475"/>
                <a:ext cx="62925" cy="75150"/>
              </a:xfrm>
              <a:custGeom>
                <a:avLst/>
                <a:gdLst/>
                <a:ahLst/>
                <a:cxnLst/>
                <a:rect l="l" t="t" r="r" b="b"/>
                <a:pathLst>
                  <a:path w="2517" h="3006" extrusionOk="0">
                    <a:moveTo>
                      <a:pt x="1503" y="0"/>
                    </a:moveTo>
                    <a:cubicBezTo>
                      <a:pt x="1092" y="0"/>
                      <a:pt x="713" y="167"/>
                      <a:pt x="446" y="434"/>
                    </a:cubicBezTo>
                    <a:cubicBezTo>
                      <a:pt x="167" y="713"/>
                      <a:pt x="1" y="1091"/>
                      <a:pt x="1" y="1502"/>
                    </a:cubicBezTo>
                    <a:cubicBezTo>
                      <a:pt x="1" y="2326"/>
                      <a:pt x="669" y="3006"/>
                      <a:pt x="1503" y="3006"/>
                    </a:cubicBezTo>
                    <a:lnTo>
                      <a:pt x="2516" y="3006"/>
                    </a:lnTo>
                    <a:cubicBezTo>
                      <a:pt x="1681" y="3006"/>
                      <a:pt x="1013" y="2326"/>
                      <a:pt x="1013" y="1502"/>
                    </a:cubicBezTo>
                    <a:cubicBezTo>
                      <a:pt x="1013" y="1091"/>
                      <a:pt x="1181" y="713"/>
                      <a:pt x="1448" y="434"/>
                    </a:cubicBezTo>
                    <a:cubicBezTo>
                      <a:pt x="1726" y="167"/>
                      <a:pt x="2104" y="0"/>
                      <a:pt x="2516" y="0"/>
                    </a:cubicBezTo>
                    <a:close/>
                  </a:path>
                </a:pathLst>
              </a:custGeom>
              <a:solidFill>
                <a:srgbClr val="1030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9" name="Google Shape;2419;p67"/>
              <p:cNvSpPr/>
              <p:nvPr/>
            </p:nvSpPr>
            <p:spPr>
              <a:xfrm>
                <a:off x="4161175" y="2755150"/>
                <a:ext cx="361525" cy="104100"/>
              </a:xfrm>
              <a:custGeom>
                <a:avLst/>
                <a:gdLst/>
                <a:ahLst/>
                <a:cxnLst/>
                <a:rect l="l" t="t" r="r" b="b"/>
                <a:pathLst>
                  <a:path w="14461" h="4164" extrusionOk="0">
                    <a:moveTo>
                      <a:pt x="379" y="0"/>
                    </a:moveTo>
                    <a:cubicBezTo>
                      <a:pt x="1" y="1391"/>
                      <a:pt x="1" y="2772"/>
                      <a:pt x="379" y="4163"/>
                    </a:cubicBezTo>
                    <a:lnTo>
                      <a:pt x="14461" y="4163"/>
                    </a:lnTo>
                    <a:cubicBezTo>
                      <a:pt x="14093" y="2772"/>
                      <a:pt x="14093" y="1391"/>
                      <a:pt x="14461" y="0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0" name="Google Shape;2420;p67"/>
              <p:cNvSpPr/>
              <p:nvPr/>
            </p:nvSpPr>
            <p:spPr>
              <a:xfrm>
                <a:off x="4163700" y="2810250"/>
                <a:ext cx="352025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14081" h="78" extrusionOk="0">
                    <a:moveTo>
                      <a:pt x="1" y="0"/>
                    </a:moveTo>
                    <a:lnTo>
                      <a:pt x="1" y="78"/>
                    </a:lnTo>
                    <a:lnTo>
                      <a:pt x="14081" y="78"/>
                    </a:lnTo>
                    <a:lnTo>
                      <a:pt x="14081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1" name="Google Shape;2421;p67"/>
              <p:cNvSpPr/>
              <p:nvPr/>
            </p:nvSpPr>
            <p:spPr>
              <a:xfrm>
                <a:off x="4164525" y="2826375"/>
                <a:ext cx="352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4093" h="79" extrusionOk="0">
                    <a:moveTo>
                      <a:pt x="0" y="1"/>
                    </a:moveTo>
                    <a:cubicBezTo>
                      <a:pt x="0" y="34"/>
                      <a:pt x="12" y="56"/>
                      <a:pt x="12" y="78"/>
                    </a:cubicBezTo>
                    <a:lnTo>
                      <a:pt x="14092" y="78"/>
                    </a:lnTo>
                    <a:lnTo>
                      <a:pt x="14092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2" name="Google Shape;2422;p67"/>
              <p:cNvSpPr/>
              <p:nvPr/>
            </p:nvSpPr>
            <p:spPr>
              <a:xfrm>
                <a:off x="4163975" y="2818300"/>
                <a:ext cx="352325" cy="2000"/>
              </a:xfrm>
              <a:custGeom>
                <a:avLst/>
                <a:gdLst/>
                <a:ahLst/>
                <a:cxnLst/>
                <a:rect l="l" t="t" r="r" b="b"/>
                <a:pathLst>
                  <a:path w="14093" h="80" extrusionOk="0">
                    <a:moveTo>
                      <a:pt x="0" y="1"/>
                    </a:moveTo>
                    <a:lnTo>
                      <a:pt x="0" y="79"/>
                    </a:lnTo>
                    <a:lnTo>
                      <a:pt x="14092" y="79"/>
                    </a:lnTo>
                    <a:cubicBezTo>
                      <a:pt x="14081" y="57"/>
                      <a:pt x="14081" y="35"/>
                      <a:pt x="14081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3" name="Google Shape;2423;p67"/>
              <p:cNvSpPr/>
              <p:nvPr/>
            </p:nvSpPr>
            <p:spPr>
              <a:xfrm>
                <a:off x="4165625" y="2834725"/>
                <a:ext cx="352325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4093" h="68" extrusionOk="0">
                    <a:moveTo>
                      <a:pt x="1" y="1"/>
                    </a:moveTo>
                    <a:cubicBezTo>
                      <a:pt x="1" y="23"/>
                      <a:pt x="1" y="45"/>
                      <a:pt x="13" y="68"/>
                    </a:cubicBezTo>
                    <a:lnTo>
                      <a:pt x="14093" y="68"/>
                    </a:lnTo>
                    <a:cubicBezTo>
                      <a:pt x="14093" y="45"/>
                      <a:pt x="14082" y="23"/>
                      <a:pt x="14082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4" name="Google Shape;2424;p67"/>
              <p:cNvSpPr/>
              <p:nvPr/>
            </p:nvSpPr>
            <p:spPr>
              <a:xfrm>
                <a:off x="4167050" y="2842800"/>
                <a:ext cx="352325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4093" h="68" extrusionOk="0">
                    <a:moveTo>
                      <a:pt x="0" y="0"/>
                    </a:moveTo>
                    <a:cubicBezTo>
                      <a:pt x="0" y="23"/>
                      <a:pt x="0" y="45"/>
                      <a:pt x="11" y="67"/>
                    </a:cubicBezTo>
                    <a:lnTo>
                      <a:pt x="14092" y="67"/>
                    </a:lnTo>
                    <a:cubicBezTo>
                      <a:pt x="14092" y="45"/>
                      <a:pt x="14080" y="23"/>
                      <a:pt x="14080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5" name="Google Shape;2425;p67"/>
              <p:cNvSpPr/>
              <p:nvPr/>
            </p:nvSpPr>
            <p:spPr>
              <a:xfrm>
                <a:off x="4168700" y="2850875"/>
                <a:ext cx="352600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14104" h="78" extrusionOk="0">
                    <a:moveTo>
                      <a:pt x="1" y="1"/>
                    </a:moveTo>
                    <a:cubicBezTo>
                      <a:pt x="1" y="23"/>
                      <a:pt x="1" y="45"/>
                      <a:pt x="12" y="78"/>
                    </a:cubicBezTo>
                    <a:lnTo>
                      <a:pt x="14103" y="78"/>
                    </a:lnTo>
                    <a:cubicBezTo>
                      <a:pt x="14093" y="45"/>
                      <a:pt x="14093" y="23"/>
                      <a:pt x="14081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6" name="Google Shape;2426;p67"/>
              <p:cNvSpPr/>
              <p:nvPr/>
            </p:nvSpPr>
            <p:spPr>
              <a:xfrm>
                <a:off x="4163975" y="2794100"/>
                <a:ext cx="352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4093" h="79" extrusionOk="0">
                    <a:moveTo>
                      <a:pt x="0" y="1"/>
                    </a:moveTo>
                    <a:lnTo>
                      <a:pt x="0" y="78"/>
                    </a:lnTo>
                    <a:lnTo>
                      <a:pt x="14081" y="78"/>
                    </a:lnTo>
                    <a:cubicBezTo>
                      <a:pt x="14081" y="45"/>
                      <a:pt x="14081" y="23"/>
                      <a:pt x="14092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7" name="Google Shape;2427;p67"/>
              <p:cNvSpPr/>
              <p:nvPr/>
            </p:nvSpPr>
            <p:spPr>
              <a:xfrm>
                <a:off x="4167050" y="2769625"/>
                <a:ext cx="352325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14093" h="78" extrusionOk="0">
                    <a:moveTo>
                      <a:pt x="11" y="0"/>
                    </a:moveTo>
                    <a:cubicBezTo>
                      <a:pt x="0" y="33"/>
                      <a:pt x="0" y="55"/>
                      <a:pt x="0" y="78"/>
                    </a:cubicBezTo>
                    <a:lnTo>
                      <a:pt x="14080" y="78"/>
                    </a:lnTo>
                    <a:cubicBezTo>
                      <a:pt x="14080" y="55"/>
                      <a:pt x="14092" y="33"/>
                      <a:pt x="14092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8" name="Google Shape;2428;p67"/>
              <p:cNvSpPr/>
              <p:nvPr/>
            </p:nvSpPr>
            <p:spPr>
              <a:xfrm>
                <a:off x="4168700" y="2761525"/>
                <a:ext cx="352600" cy="2000"/>
              </a:xfrm>
              <a:custGeom>
                <a:avLst/>
                <a:gdLst/>
                <a:ahLst/>
                <a:cxnLst/>
                <a:rect l="l" t="t" r="r" b="b"/>
                <a:pathLst>
                  <a:path w="14104" h="80" extrusionOk="0">
                    <a:moveTo>
                      <a:pt x="12" y="1"/>
                    </a:moveTo>
                    <a:cubicBezTo>
                      <a:pt x="1" y="35"/>
                      <a:pt x="1" y="57"/>
                      <a:pt x="1" y="79"/>
                    </a:cubicBezTo>
                    <a:lnTo>
                      <a:pt x="14081" y="79"/>
                    </a:lnTo>
                    <a:cubicBezTo>
                      <a:pt x="14093" y="57"/>
                      <a:pt x="14093" y="35"/>
                      <a:pt x="14103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9" name="Google Shape;2429;p67"/>
              <p:cNvSpPr/>
              <p:nvPr/>
            </p:nvSpPr>
            <p:spPr>
              <a:xfrm>
                <a:off x="4165625" y="2777975"/>
                <a:ext cx="352325" cy="1675"/>
              </a:xfrm>
              <a:custGeom>
                <a:avLst/>
                <a:gdLst/>
                <a:ahLst/>
                <a:cxnLst/>
                <a:rect l="l" t="t" r="r" b="b"/>
                <a:pathLst>
                  <a:path w="14093" h="67" extrusionOk="0">
                    <a:moveTo>
                      <a:pt x="13" y="0"/>
                    </a:moveTo>
                    <a:cubicBezTo>
                      <a:pt x="1" y="22"/>
                      <a:pt x="1" y="45"/>
                      <a:pt x="1" y="67"/>
                    </a:cubicBezTo>
                    <a:lnTo>
                      <a:pt x="14082" y="67"/>
                    </a:lnTo>
                    <a:cubicBezTo>
                      <a:pt x="14082" y="45"/>
                      <a:pt x="14093" y="22"/>
                      <a:pt x="14093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0" name="Google Shape;2430;p67"/>
              <p:cNvSpPr/>
              <p:nvPr/>
            </p:nvSpPr>
            <p:spPr>
              <a:xfrm>
                <a:off x="4163700" y="2802175"/>
                <a:ext cx="3520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4081" h="79" extrusionOk="0">
                    <a:moveTo>
                      <a:pt x="1" y="0"/>
                    </a:moveTo>
                    <a:lnTo>
                      <a:pt x="1" y="79"/>
                    </a:lnTo>
                    <a:lnTo>
                      <a:pt x="14081" y="79"/>
                    </a:lnTo>
                    <a:lnTo>
                      <a:pt x="14081" y="0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1" name="Google Shape;2431;p67"/>
              <p:cNvSpPr/>
              <p:nvPr/>
            </p:nvSpPr>
            <p:spPr>
              <a:xfrm>
                <a:off x="4164525" y="2786025"/>
                <a:ext cx="352325" cy="1975"/>
              </a:xfrm>
              <a:custGeom>
                <a:avLst/>
                <a:gdLst/>
                <a:ahLst/>
                <a:cxnLst/>
                <a:rect l="l" t="t" r="r" b="b"/>
                <a:pathLst>
                  <a:path w="14093" h="79" extrusionOk="0">
                    <a:moveTo>
                      <a:pt x="12" y="1"/>
                    </a:moveTo>
                    <a:cubicBezTo>
                      <a:pt x="12" y="23"/>
                      <a:pt x="0" y="45"/>
                      <a:pt x="0" y="79"/>
                    </a:cubicBezTo>
                    <a:lnTo>
                      <a:pt x="14092" y="79"/>
                    </a:lnTo>
                    <a:lnTo>
                      <a:pt x="14092" y="1"/>
                    </a:ln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2" name="Google Shape;2432;p67"/>
              <p:cNvSpPr/>
              <p:nvPr/>
            </p:nvSpPr>
            <p:spPr>
              <a:xfrm>
                <a:off x="3998675" y="2746500"/>
                <a:ext cx="537375" cy="121375"/>
              </a:xfrm>
              <a:custGeom>
                <a:avLst/>
                <a:gdLst/>
                <a:ahLst/>
                <a:cxnLst/>
                <a:rect l="l" t="t" r="r" b="b"/>
                <a:pathLst>
                  <a:path w="21495" h="4855" extrusionOk="0">
                    <a:moveTo>
                      <a:pt x="658" y="1"/>
                    </a:moveTo>
                    <a:cubicBezTo>
                      <a:pt x="0" y="1615"/>
                      <a:pt x="0" y="3241"/>
                      <a:pt x="658" y="4854"/>
                    </a:cubicBezTo>
                    <a:lnTo>
                      <a:pt x="21495" y="4854"/>
                    </a:lnTo>
                    <a:lnTo>
                      <a:pt x="21495" y="4509"/>
                    </a:lnTo>
                    <a:lnTo>
                      <a:pt x="6879" y="4509"/>
                    </a:lnTo>
                    <a:cubicBezTo>
                      <a:pt x="6501" y="3118"/>
                      <a:pt x="6501" y="1737"/>
                      <a:pt x="6879" y="346"/>
                    </a:cubicBezTo>
                    <a:lnTo>
                      <a:pt x="21495" y="346"/>
                    </a:lnTo>
                    <a:lnTo>
                      <a:pt x="21495" y="1"/>
                    </a:lnTo>
                    <a:close/>
                  </a:path>
                </a:pathLst>
              </a:custGeom>
              <a:solidFill>
                <a:srgbClr val="E1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3" name="Google Shape;2433;p67"/>
              <p:cNvSpPr/>
              <p:nvPr/>
            </p:nvSpPr>
            <p:spPr>
              <a:xfrm>
                <a:off x="4019550" y="2755150"/>
                <a:ext cx="35100" cy="104100"/>
              </a:xfrm>
              <a:custGeom>
                <a:avLst/>
                <a:gdLst/>
                <a:ahLst/>
                <a:cxnLst/>
                <a:rect l="l" t="t" r="r" b="b"/>
                <a:pathLst>
                  <a:path w="1404" h="4164" extrusionOk="0">
                    <a:moveTo>
                      <a:pt x="379" y="0"/>
                    </a:moveTo>
                    <a:cubicBezTo>
                      <a:pt x="1" y="1391"/>
                      <a:pt x="1" y="2772"/>
                      <a:pt x="379" y="4163"/>
                    </a:cubicBezTo>
                    <a:lnTo>
                      <a:pt x="1403" y="4163"/>
                    </a:lnTo>
                    <a:cubicBezTo>
                      <a:pt x="1035" y="2772"/>
                      <a:pt x="1035" y="1391"/>
                      <a:pt x="1403" y="0"/>
                    </a:cubicBezTo>
                    <a:close/>
                  </a:path>
                </a:pathLst>
              </a:custGeom>
              <a:solidFill>
                <a:srgbClr val="C497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4" name="Google Shape;2434;p67"/>
              <p:cNvSpPr/>
              <p:nvPr/>
            </p:nvSpPr>
            <p:spPr>
              <a:xfrm>
                <a:off x="4081875" y="2755150"/>
                <a:ext cx="10325" cy="104100"/>
              </a:xfrm>
              <a:custGeom>
                <a:avLst/>
                <a:gdLst/>
                <a:ahLst/>
                <a:cxnLst/>
                <a:rect l="l" t="t" r="r" b="b"/>
                <a:pathLst>
                  <a:path w="413" h="4164" extrusionOk="0">
                    <a:moveTo>
                      <a:pt x="368" y="0"/>
                    </a:moveTo>
                    <a:cubicBezTo>
                      <a:pt x="1" y="1381"/>
                      <a:pt x="1" y="2783"/>
                      <a:pt x="368" y="4163"/>
                    </a:cubicBezTo>
                    <a:lnTo>
                      <a:pt x="412" y="4152"/>
                    </a:lnTo>
                    <a:cubicBezTo>
                      <a:pt x="45" y="2783"/>
                      <a:pt x="45" y="1381"/>
                      <a:pt x="412" y="11"/>
                    </a:cubicBezTo>
                    <a:lnTo>
                      <a:pt x="368" y="0"/>
                    </a:lnTo>
                    <a:close/>
                  </a:path>
                </a:pathLst>
              </a:custGeom>
              <a:solidFill>
                <a:srgbClr val="C497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5" name="Google Shape;2435;p67"/>
              <p:cNvSpPr/>
              <p:nvPr/>
            </p:nvSpPr>
            <p:spPr>
              <a:xfrm>
                <a:off x="4097725" y="2755150"/>
                <a:ext cx="10600" cy="104100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164" extrusionOk="0">
                    <a:moveTo>
                      <a:pt x="379" y="0"/>
                    </a:moveTo>
                    <a:cubicBezTo>
                      <a:pt x="1" y="1381"/>
                      <a:pt x="1" y="2783"/>
                      <a:pt x="379" y="4163"/>
                    </a:cubicBezTo>
                    <a:lnTo>
                      <a:pt x="424" y="4152"/>
                    </a:lnTo>
                    <a:cubicBezTo>
                      <a:pt x="46" y="2783"/>
                      <a:pt x="46" y="1381"/>
                      <a:pt x="424" y="11"/>
                    </a:cubicBezTo>
                    <a:lnTo>
                      <a:pt x="379" y="0"/>
                    </a:lnTo>
                    <a:close/>
                  </a:path>
                </a:pathLst>
              </a:custGeom>
              <a:solidFill>
                <a:srgbClr val="C497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6" name="Google Shape;2436;p67"/>
              <p:cNvSpPr/>
              <p:nvPr/>
            </p:nvSpPr>
            <p:spPr>
              <a:xfrm>
                <a:off x="4197925" y="2778525"/>
                <a:ext cx="32300" cy="6347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2539" extrusionOk="0">
                    <a:moveTo>
                      <a:pt x="0" y="0"/>
                    </a:moveTo>
                    <a:lnTo>
                      <a:pt x="0" y="2538"/>
                    </a:lnTo>
                    <a:lnTo>
                      <a:pt x="646" y="2148"/>
                    </a:lnTo>
                    <a:lnTo>
                      <a:pt x="1291" y="2538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7" name="Google Shape;2437;p67"/>
              <p:cNvSpPr/>
              <p:nvPr/>
            </p:nvSpPr>
            <p:spPr>
              <a:xfrm>
                <a:off x="4828225" y="2632150"/>
                <a:ext cx="77375" cy="416600"/>
              </a:xfrm>
              <a:custGeom>
                <a:avLst/>
                <a:gdLst/>
                <a:ahLst/>
                <a:cxnLst/>
                <a:rect l="l" t="t" r="r" b="b"/>
                <a:pathLst>
                  <a:path w="3095" h="16664" extrusionOk="0">
                    <a:moveTo>
                      <a:pt x="1" y="0"/>
                    </a:moveTo>
                    <a:lnTo>
                      <a:pt x="1" y="16663"/>
                    </a:lnTo>
                    <a:lnTo>
                      <a:pt x="3095" y="16663"/>
                    </a:lnTo>
                    <a:lnTo>
                      <a:pt x="3095" y="0"/>
                    </a:lnTo>
                    <a:close/>
                  </a:path>
                </a:pathLst>
              </a:custGeom>
              <a:solidFill>
                <a:srgbClr val="1030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8" name="Google Shape;2438;p67"/>
              <p:cNvSpPr/>
              <p:nvPr/>
            </p:nvSpPr>
            <p:spPr>
              <a:xfrm>
                <a:off x="4841575" y="2696975"/>
                <a:ext cx="50950" cy="200675"/>
              </a:xfrm>
              <a:custGeom>
                <a:avLst/>
                <a:gdLst/>
                <a:ahLst/>
                <a:cxnLst/>
                <a:rect l="l" t="t" r="r" b="b"/>
                <a:pathLst>
                  <a:path w="2038" h="8027" extrusionOk="0">
                    <a:moveTo>
                      <a:pt x="1" y="1"/>
                    </a:moveTo>
                    <a:lnTo>
                      <a:pt x="1" y="8027"/>
                    </a:lnTo>
                    <a:lnTo>
                      <a:pt x="2037" y="8027"/>
                    </a:lnTo>
                    <a:lnTo>
                      <a:pt x="2037" y="1"/>
                    </a:lnTo>
                    <a:close/>
                  </a:path>
                </a:pathLst>
              </a:custGeom>
              <a:solidFill>
                <a:srgbClr val="214F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9" name="Google Shape;2439;p67"/>
              <p:cNvSpPr/>
              <p:nvPr/>
            </p:nvSpPr>
            <p:spPr>
              <a:xfrm>
                <a:off x="4758375" y="2509975"/>
                <a:ext cx="69875" cy="538775"/>
              </a:xfrm>
              <a:custGeom>
                <a:avLst/>
                <a:gdLst/>
                <a:ahLst/>
                <a:cxnLst/>
                <a:rect l="l" t="t" r="r" b="b"/>
                <a:pathLst>
                  <a:path w="2795" h="21551" extrusionOk="0">
                    <a:moveTo>
                      <a:pt x="0" y="0"/>
                    </a:moveTo>
                    <a:lnTo>
                      <a:pt x="0" y="21550"/>
                    </a:lnTo>
                    <a:lnTo>
                      <a:pt x="2795" y="21550"/>
                    </a:lnTo>
                    <a:lnTo>
                      <a:pt x="2795" y="0"/>
                    </a:ln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0" name="Google Shape;2440;p67"/>
              <p:cNvSpPr/>
              <p:nvPr/>
            </p:nvSpPr>
            <p:spPr>
              <a:xfrm>
                <a:off x="4770350" y="2649400"/>
                <a:ext cx="45925" cy="259650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10386" extrusionOk="0">
                    <a:moveTo>
                      <a:pt x="0" y="1"/>
                    </a:moveTo>
                    <a:lnTo>
                      <a:pt x="0" y="10385"/>
                    </a:lnTo>
                    <a:lnTo>
                      <a:pt x="1836" y="10385"/>
                    </a:lnTo>
                    <a:lnTo>
                      <a:pt x="1836" y="1"/>
                    </a:lnTo>
                    <a:close/>
                  </a:path>
                </a:pathLst>
              </a:custGeom>
              <a:solidFill>
                <a:srgbClr val="874F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1" name="Google Shape;2441;p67"/>
              <p:cNvSpPr/>
              <p:nvPr/>
            </p:nvSpPr>
            <p:spPr>
              <a:xfrm>
                <a:off x="4770350" y="2953000"/>
                <a:ext cx="45925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617" extrusionOk="0">
                    <a:moveTo>
                      <a:pt x="0" y="0"/>
                    </a:moveTo>
                    <a:lnTo>
                      <a:pt x="0" y="2616"/>
                    </a:lnTo>
                    <a:lnTo>
                      <a:pt x="1836" y="2616"/>
                    </a:lnTo>
                    <a:lnTo>
                      <a:pt x="1836" y="0"/>
                    </a:lnTo>
                    <a:close/>
                  </a:path>
                </a:pathLst>
              </a:custGeom>
              <a:solidFill>
                <a:srgbClr val="874F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2" name="Google Shape;2442;p67"/>
              <p:cNvSpPr/>
              <p:nvPr/>
            </p:nvSpPr>
            <p:spPr>
              <a:xfrm>
                <a:off x="4828225" y="2632150"/>
                <a:ext cx="25" cy="416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16664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16663"/>
                    </a:lnTo>
                    <a:close/>
                  </a:path>
                </a:pathLst>
              </a:custGeom>
              <a:solidFill>
                <a:srgbClr val="4959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3" name="Google Shape;2443;p67"/>
              <p:cNvSpPr/>
              <p:nvPr/>
            </p:nvSpPr>
            <p:spPr>
              <a:xfrm>
                <a:off x="4793425" y="2509975"/>
                <a:ext cx="34825" cy="538775"/>
              </a:xfrm>
              <a:custGeom>
                <a:avLst/>
                <a:gdLst/>
                <a:ahLst/>
                <a:cxnLst/>
                <a:rect l="l" t="t" r="r" b="b"/>
                <a:pathLst>
                  <a:path w="1393" h="21551" extrusionOk="0">
                    <a:moveTo>
                      <a:pt x="1" y="0"/>
                    </a:moveTo>
                    <a:lnTo>
                      <a:pt x="1" y="5578"/>
                    </a:lnTo>
                    <a:lnTo>
                      <a:pt x="913" y="5578"/>
                    </a:lnTo>
                    <a:lnTo>
                      <a:pt x="913" y="15962"/>
                    </a:lnTo>
                    <a:lnTo>
                      <a:pt x="1" y="15962"/>
                    </a:lnTo>
                    <a:lnTo>
                      <a:pt x="1" y="17721"/>
                    </a:lnTo>
                    <a:lnTo>
                      <a:pt x="913" y="17721"/>
                    </a:lnTo>
                    <a:lnTo>
                      <a:pt x="913" y="20337"/>
                    </a:lnTo>
                    <a:lnTo>
                      <a:pt x="1" y="20337"/>
                    </a:lnTo>
                    <a:lnTo>
                      <a:pt x="1" y="21550"/>
                    </a:lnTo>
                    <a:lnTo>
                      <a:pt x="1393" y="21550"/>
                    </a:lnTo>
                    <a:lnTo>
                      <a:pt x="1393" y="4887"/>
                    </a:lnTo>
                    <a:lnTo>
                      <a:pt x="1393" y="0"/>
                    </a:lnTo>
                    <a:close/>
                  </a:path>
                </a:pathLst>
              </a:custGeom>
              <a:solidFill>
                <a:srgbClr val="AD78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4" name="Google Shape;2444;p67"/>
              <p:cNvSpPr/>
              <p:nvPr/>
            </p:nvSpPr>
            <p:spPr>
              <a:xfrm>
                <a:off x="4793425" y="2649400"/>
                <a:ext cx="22850" cy="259650"/>
              </a:xfrm>
              <a:custGeom>
                <a:avLst/>
                <a:gdLst/>
                <a:ahLst/>
                <a:cxnLst/>
                <a:rect l="l" t="t" r="r" b="b"/>
                <a:pathLst>
                  <a:path w="914" h="10386" extrusionOk="0">
                    <a:moveTo>
                      <a:pt x="1" y="1"/>
                    </a:moveTo>
                    <a:lnTo>
                      <a:pt x="1" y="10385"/>
                    </a:lnTo>
                    <a:lnTo>
                      <a:pt x="913" y="10385"/>
                    </a:lnTo>
                    <a:lnTo>
                      <a:pt x="913" y="1"/>
                    </a:lnTo>
                    <a:close/>
                  </a:path>
                </a:pathLst>
              </a:custGeom>
              <a:solidFill>
                <a:srgbClr val="9C6F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5" name="Google Shape;2445;p67"/>
              <p:cNvSpPr/>
              <p:nvPr/>
            </p:nvSpPr>
            <p:spPr>
              <a:xfrm>
                <a:off x="4793425" y="2953000"/>
                <a:ext cx="22850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2617" extrusionOk="0">
                    <a:moveTo>
                      <a:pt x="1" y="0"/>
                    </a:moveTo>
                    <a:lnTo>
                      <a:pt x="1" y="2616"/>
                    </a:lnTo>
                    <a:lnTo>
                      <a:pt x="913" y="2616"/>
                    </a:lnTo>
                    <a:lnTo>
                      <a:pt x="913" y="0"/>
                    </a:lnTo>
                    <a:close/>
                  </a:path>
                </a:pathLst>
              </a:custGeom>
              <a:solidFill>
                <a:srgbClr val="9C6F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6" name="Google Shape;2446;p67"/>
              <p:cNvSpPr/>
              <p:nvPr/>
            </p:nvSpPr>
            <p:spPr>
              <a:xfrm>
                <a:off x="4652900" y="2546150"/>
                <a:ext cx="105500" cy="502600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20104" extrusionOk="0">
                    <a:moveTo>
                      <a:pt x="1" y="1"/>
                    </a:moveTo>
                    <a:lnTo>
                      <a:pt x="1" y="20103"/>
                    </a:lnTo>
                    <a:lnTo>
                      <a:pt x="4219" y="20103"/>
                    </a:lnTo>
                    <a:lnTo>
                      <a:pt x="4219" y="1"/>
                    </a:lnTo>
                    <a:close/>
                  </a:path>
                </a:pathLst>
              </a:custGeom>
              <a:solidFill>
                <a:srgbClr val="E1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7" name="Google Shape;2447;p67"/>
              <p:cNvSpPr/>
              <p:nvPr/>
            </p:nvSpPr>
            <p:spPr>
              <a:xfrm>
                <a:off x="4671000" y="2633525"/>
                <a:ext cx="69325" cy="242125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9685" extrusionOk="0">
                    <a:moveTo>
                      <a:pt x="0" y="1"/>
                    </a:moveTo>
                    <a:lnTo>
                      <a:pt x="0" y="9685"/>
                    </a:lnTo>
                    <a:lnTo>
                      <a:pt x="2772" y="9685"/>
                    </a:lnTo>
                    <a:lnTo>
                      <a:pt x="2772" y="1"/>
                    </a:lnTo>
                    <a:close/>
                  </a:path>
                </a:pathLst>
              </a:custGeom>
              <a:solidFill>
                <a:srgbClr val="C497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8" name="Google Shape;2448;p67"/>
              <p:cNvSpPr/>
              <p:nvPr/>
            </p:nvSpPr>
            <p:spPr>
              <a:xfrm>
                <a:off x="4671000" y="2959400"/>
                <a:ext cx="69325" cy="60950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2438" extrusionOk="0">
                    <a:moveTo>
                      <a:pt x="0" y="1"/>
                    </a:moveTo>
                    <a:lnTo>
                      <a:pt x="0" y="2438"/>
                    </a:lnTo>
                    <a:lnTo>
                      <a:pt x="2772" y="2438"/>
                    </a:lnTo>
                    <a:lnTo>
                      <a:pt x="2772" y="1"/>
                    </a:lnTo>
                    <a:close/>
                  </a:path>
                </a:pathLst>
              </a:custGeom>
              <a:solidFill>
                <a:srgbClr val="C497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9" name="Google Shape;2449;p67"/>
              <p:cNvSpPr/>
              <p:nvPr/>
            </p:nvSpPr>
            <p:spPr>
              <a:xfrm>
                <a:off x="4652900" y="2917650"/>
                <a:ext cx="10550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447" extrusionOk="0">
                    <a:moveTo>
                      <a:pt x="1" y="1"/>
                    </a:moveTo>
                    <a:lnTo>
                      <a:pt x="1" y="446"/>
                    </a:lnTo>
                    <a:lnTo>
                      <a:pt x="4219" y="446"/>
                    </a:lnTo>
                    <a:lnTo>
                      <a:pt x="4219" y="1"/>
                    </a:lnTo>
                    <a:close/>
                  </a:path>
                </a:pathLst>
              </a:custGeom>
              <a:solidFill>
                <a:srgbClr val="C497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0" name="Google Shape;2450;p67"/>
              <p:cNvSpPr/>
              <p:nvPr/>
            </p:nvSpPr>
            <p:spPr>
              <a:xfrm>
                <a:off x="4652900" y="2894550"/>
                <a:ext cx="105500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446" extrusionOk="0">
                    <a:moveTo>
                      <a:pt x="1" y="1"/>
                    </a:moveTo>
                    <a:lnTo>
                      <a:pt x="1" y="446"/>
                    </a:lnTo>
                    <a:lnTo>
                      <a:pt x="4219" y="446"/>
                    </a:lnTo>
                    <a:lnTo>
                      <a:pt x="4219" y="1"/>
                    </a:lnTo>
                    <a:close/>
                  </a:path>
                </a:pathLst>
              </a:custGeom>
              <a:solidFill>
                <a:srgbClr val="C497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1" name="Google Shape;2451;p67"/>
              <p:cNvSpPr/>
              <p:nvPr/>
            </p:nvSpPr>
            <p:spPr>
              <a:xfrm>
                <a:off x="4905575" y="2586775"/>
                <a:ext cx="60150" cy="461975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18479" extrusionOk="0">
                    <a:moveTo>
                      <a:pt x="1" y="1"/>
                    </a:moveTo>
                    <a:lnTo>
                      <a:pt x="1" y="18478"/>
                    </a:lnTo>
                    <a:lnTo>
                      <a:pt x="2405" y="18478"/>
                    </a:lnTo>
                    <a:lnTo>
                      <a:pt x="2405" y="1"/>
                    </a:lnTo>
                    <a:close/>
                  </a:path>
                </a:pathLst>
              </a:custGeom>
              <a:solidFill>
                <a:srgbClr val="BF7E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2" name="Google Shape;2452;p67"/>
              <p:cNvSpPr/>
              <p:nvPr/>
            </p:nvSpPr>
            <p:spPr>
              <a:xfrm>
                <a:off x="4905575" y="2988600"/>
                <a:ext cx="60150" cy="24525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981" extrusionOk="0">
                    <a:moveTo>
                      <a:pt x="1" y="1"/>
                    </a:moveTo>
                    <a:lnTo>
                      <a:pt x="1" y="981"/>
                    </a:lnTo>
                    <a:lnTo>
                      <a:pt x="2405" y="981"/>
                    </a:lnTo>
                    <a:lnTo>
                      <a:pt x="2405" y="1"/>
                    </a:ln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3" name="Google Shape;2453;p67"/>
              <p:cNvSpPr/>
              <p:nvPr/>
            </p:nvSpPr>
            <p:spPr>
              <a:xfrm>
                <a:off x="4915875" y="2641600"/>
                <a:ext cx="39525" cy="222650"/>
              </a:xfrm>
              <a:custGeom>
                <a:avLst/>
                <a:gdLst/>
                <a:ahLst/>
                <a:cxnLst/>
                <a:rect l="l" t="t" r="r" b="b"/>
                <a:pathLst>
                  <a:path w="1581" h="8906" extrusionOk="0">
                    <a:moveTo>
                      <a:pt x="0" y="1"/>
                    </a:moveTo>
                    <a:lnTo>
                      <a:pt x="0" y="8906"/>
                    </a:lnTo>
                    <a:lnTo>
                      <a:pt x="1581" y="8906"/>
                    </a:lnTo>
                    <a:lnTo>
                      <a:pt x="1581" y="1"/>
                    </a:ln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4" name="Google Shape;2454;p67"/>
              <p:cNvSpPr/>
              <p:nvPr/>
            </p:nvSpPr>
            <p:spPr>
              <a:xfrm>
                <a:off x="4915875" y="2901800"/>
                <a:ext cx="39525" cy="56225"/>
              </a:xfrm>
              <a:custGeom>
                <a:avLst/>
                <a:gdLst/>
                <a:ahLst/>
                <a:cxnLst/>
                <a:rect l="l" t="t" r="r" b="b"/>
                <a:pathLst>
                  <a:path w="1581" h="2249" extrusionOk="0">
                    <a:moveTo>
                      <a:pt x="0" y="0"/>
                    </a:moveTo>
                    <a:lnTo>
                      <a:pt x="0" y="2249"/>
                    </a:lnTo>
                    <a:lnTo>
                      <a:pt x="1581" y="2249"/>
                    </a:lnTo>
                    <a:lnTo>
                      <a:pt x="1581" y="0"/>
                    </a:lnTo>
                    <a:close/>
                  </a:path>
                </a:pathLst>
              </a:custGeom>
              <a:solidFill>
                <a:srgbClr val="A05C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5" name="Google Shape;2455;p67"/>
              <p:cNvSpPr/>
              <p:nvPr/>
            </p:nvSpPr>
            <p:spPr>
              <a:xfrm>
                <a:off x="4935650" y="2586775"/>
                <a:ext cx="30075" cy="461975"/>
              </a:xfrm>
              <a:custGeom>
                <a:avLst/>
                <a:gdLst/>
                <a:ahLst/>
                <a:cxnLst/>
                <a:rect l="l" t="t" r="r" b="b"/>
                <a:pathLst>
                  <a:path w="1203" h="18479" extrusionOk="0">
                    <a:moveTo>
                      <a:pt x="0" y="1"/>
                    </a:moveTo>
                    <a:lnTo>
                      <a:pt x="0" y="2194"/>
                    </a:lnTo>
                    <a:lnTo>
                      <a:pt x="790" y="2194"/>
                    </a:lnTo>
                    <a:lnTo>
                      <a:pt x="790" y="11099"/>
                    </a:lnTo>
                    <a:lnTo>
                      <a:pt x="0" y="11099"/>
                    </a:lnTo>
                    <a:lnTo>
                      <a:pt x="0" y="12601"/>
                    </a:lnTo>
                    <a:lnTo>
                      <a:pt x="790" y="12601"/>
                    </a:lnTo>
                    <a:lnTo>
                      <a:pt x="790" y="14850"/>
                    </a:lnTo>
                    <a:lnTo>
                      <a:pt x="0" y="14850"/>
                    </a:lnTo>
                    <a:lnTo>
                      <a:pt x="0" y="16074"/>
                    </a:lnTo>
                    <a:lnTo>
                      <a:pt x="1202" y="16074"/>
                    </a:lnTo>
                    <a:lnTo>
                      <a:pt x="1202" y="1"/>
                    </a:lnTo>
                    <a:close/>
                    <a:moveTo>
                      <a:pt x="0" y="17054"/>
                    </a:moveTo>
                    <a:lnTo>
                      <a:pt x="0" y="18478"/>
                    </a:lnTo>
                    <a:lnTo>
                      <a:pt x="1202" y="18478"/>
                    </a:lnTo>
                    <a:lnTo>
                      <a:pt x="1202" y="17054"/>
                    </a:lnTo>
                    <a:close/>
                  </a:path>
                </a:pathLst>
              </a:custGeom>
              <a:solidFill>
                <a:srgbClr val="C390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6" name="Google Shape;2456;p67"/>
              <p:cNvSpPr/>
              <p:nvPr/>
            </p:nvSpPr>
            <p:spPr>
              <a:xfrm>
                <a:off x="4935650" y="2988600"/>
                <a:ext cx="30075" cy="24525"/>
              </a:xfrm>
              <a:custGeom>
                <a:avLst/>
                <a:gdLst/>
                <a:ahLst/>
                <a:cxnLst/>
                <a:rect l="l" t="t" r="r" b="b"/>
                <a:pathLst>
                  <a:path w="1203" h="981" extrusionOk="0">
                    <a:moveTo>
                      <a:pt x="0" y="1"/>
                    </a:moveTo>
                    <a:lnTo>
                      <a:pt x="0" y="981"/>
                    </a:lnTo>
                    <a:lnTo>
                      <a:pt x="1202" y="981"/>
                    </a:lnTo>
                    <a:lnTo>
                      <a:pt x="1202" y="1"/>
                    </a:lnTo>
                    <a:close/>
                  </a:path>
                </a:pathLst>
              </a:custGeom>
              <a:solidFill>
                <a:srgbClr val="AD78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7" name="Google Shape;2457;p67"/>
              <p:cNvSpPr/>
              <p:nvPr/>
            </p:nvSpPr>
            <p:spPr>
              <a:xfrm>
                <a:off x="4935650" y="2641600"/>
                <a:ext cx="19750" cy="222650"/>
              </a:xfrm>
              <a:custGeom>
                <a:avLst/>
                <a:gdLst/>
                <a:ahLst/>
                <a:cxnLst/>
                <a:rect l="l" t="t" r="r" b="b"/>
                <a:pathLst>
                  <a:path w="790" h="8906" extrusionOk="0">
                    <a:moveTo>
                      <a:pt x="0" y="1"/>
                    </a:moveTo>
                    <a:lnTo>
                      <a:pt x="0" y="8906"/>
                    </a:lnTo>
                    <a:lnTo>
                      <a:pt x="790" y="8906"/>
                    </a:lnTo>
                    <a:lnTo>
                      <a:pt x="790" y="1"/>
                    </a:lnTo>
                    <a:close/>
                  </a:path>
                </a:pathLst>
              </a:custGeom>
              <a:solidFill>
                <a:srgbClr val="AD78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8" name="Google Shape;2458;p67"/>
              <p:cNvSpPr/>
              <p:nvPr/>
            </p:nvSpPr>
            <p:spPr>
              <a:xfrm>
                <a:off x="4935650" y="2901800"/>
                <a:ext cx="19750" cy="56225"/>
              </a:xfrm>
              <a:custGeom>
                <a:avLst/>
                <a:gdLst/>
                <a:ahLst/>
                <a:cxnLst/>
                <a:rect l="l" t="t" r="r" b="b"/>
                <a:pathLst>
                  <a:path w="790" h="2249" extrusionOk="0">
                    <a:moveTo>
                      <a:pt x="0" y="0"/>
                    </a:moveTo>
                    <a:lnTo>
                      <a:pt x="0" y="2249"/>
                    </a:lnTo>
                    <a:lnTo>
                      <a:pt x="790" y="2249"/>
                    </a:lnTo>
                    <a:lnTo>
                      <a:pt x="790" y="0"/>
                    </a:lnTo>
                    <a:close/>
                  </a:path>
                </a:pathLst>
              </a:custGeom>
              <a:solidFill>
                <a:srgbClr val="AD78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9" name="Google Shape;2459;p67"/>
              <p:cNvSpPr/>
              <p:nvPr/>
            </p:nvSpPr>
            <p:spPr>
              <a:xfrm>
                <a:off x="4840175" y="2953000"/>
                <a:ext cx="53450" cy="53175"/>
              </a:xfrm>
              <a:custGeom>
                <a:avLst/>
                <a:gdLst/>
                <a:ahLst/>
                <a:cxnLst/>
                <a:rect l="l" t="t" r="r" b="b"/>
                <a:pathLst>
                  <a:path w="2138" h="2127" extrusionOk="0">
                    <a:moveTo>
                      <a:pt x="1069" y="0"/>
                    </a:moveTo>
                    <a:cubicBezTo>
                      <a:pt x="480" y="0"/>
                      <a:pt x="1" y="468"/>
                      <a:pt x="1" y="1058"/>
                    </a:cubicBezTo>
                    <a:cubicBezTo>
                      <a:pt x="1" y="1648"/>
                      <a:pt x="480" y="2127"/>
                      <a:pt x="1069" y="2127"/>
                    </a:cubicBezTo>
                    <a:cubicBezTo>
                      <a:pt x="1660" y="2127"/>
                      <a:pt x="2138" y="1648"/>
                      <a:pt x="2138" y="1058"/>
                    </a:cubicBezTo>
                    <a:cubicBezTo>
                      <a:pt x="2138" y="468"/>
                      <a:pt x="1660" y="0"/>
                      <a:pt x="1069" y="0"/>
                    </a:cubicBezTo>
                    <a:close/>
                  </a:path>
                </a:pathLst>
              </a:custGeom>
              <a:solidFill>
                <a:srgbClr val="214F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0" name="Google Shape;2460;p67"/>
              <p:cNvSpPr/>
              <p:nvPr/>
            </p:nvSpPr>
            <p:spPr>
              <a:xfrm>
                <a:off x="4758375" y="2546150"/>
                <a:ext cx="25" cy="502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20104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3937"/>
                    </a:lnTo>
                    <a:lnTo>
                      <a:pt x="0" y="14382"/>
                    </a:lnTo>
                    <a:lnTo>
                      <a:pt x="0" y="14861"/>
                    </a:lnTo>
                    <a:lnTo>
                      <a:pt x="0" y="15306"/>
                    </a:lnTo>
                    <a:lnTo>
                      <a:pt x="0" y="20103"/>
                    </a:lnTo>
                    <a:close/>
                  </a:path>
                </a:pathLst>
              </a:custGeom>
              <a:solidFill>
                <a:srgbClr val="AD78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1" name="Google Shape;2461;p67"/>
              <p:cNvSpPr/>
              <p:nvPr/>
            </p:nvSpPr>
            <p:spPr>
              <a:xfrm>
                <a:off x="4705775" y="2546150"/>
                <a:ext cx="52625" cy="5026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20104" extrusionOk="0">
                    <a:moveTo>
                      <a:pt x="1" y="1"/>
                    </a:moveTo>
                    <a:lnTo>
                      <a:pt x="1" y="3496"/>
                    </a:lnTo>
                    <a:lnTo>
                      <a:pt x="1381" y="3496"/>
                    </a:lnTo>
                    <a:lnTo>
                      <a:pt x="1381" y="13180"/>
                    </a:lnTo>
                    <a:lnTo>
                      <a:pt x="1" y="13180"/>
                    </a:lnTo>
                    <a:lnTo>
                      <a:pt x="1" y="13937"/>
                    </a:lnTo>
                    <a:lnTo>
                      <a:pt x="2104" y="13937"/>
                    </a:lnTo>
                    <a:lnTo>
                      <a:pt x="2104" y="1"/>
                    </a:lnTo>
                    <a:close/>
                    <a:moveTo>
                      <a:pt x="1" y="14382"/>
                    </a:moveTo>
                    <a:lnTo>
                      <a:pt x="1" y="14861"/>
                    </a:lnTo>
                    <a:lnTo>
                      <a:pt x="2104" y="14861"/>
                    </a:lnTo>
                    <a:lnTo>
                      <a:pt x="2104" y="14382"/>
                    </a:lnTo>
                    <a:close/>
                    <a:moveTo>
                      <a:pt x="1" y="15306"/>
                    </a:moveTo>
                    <a:lnTo>
                      <a:pt x="1" y="16531"/>
                    </a:lnTo>
                    <a:lnTo>
                      <a:pt x="1381" y="16531"/>
                    </a:lnTo>
                    <a:lnTo>
                      <a:pt x="1381" y="18968"/>
                    </a:lnTo>
                    <a:lnTo>
                      <a:pt x="1" y="18968"/>
                    </a:lnTo>
                    <a:lnTo>
                      <a:pt x="1" y="20103"/>
                    </a:lnTo>
                    <a:lnTo>
                      <a:pt x="2104" y="20103"/>
                    </a:lnTo>
                    <a:lnTo>
                      <a:pt x="2104" y="15306"/>
                    </a:lnTo>
                    <a:close/>
                  </a:path>
                </a:pathLst>
              </a:custGeom>
              <a:solidFill>
                <a:srgbClr val="DBBA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2" name="Google Shape;2462;p67"/>
              <p:cNvSpPr/>
              <p:nvPr/>
            </p:nvSpPr>
            <p:spPr>
              <a:xfrm>
                <a:off x="4705775" y="2633525"/>
                <a:ext cx="34550" cy="242125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9685" extrusionOk="0">
                    <a:moveTo>
                      <a:pt x="1" y="1"/>
                    </a:moveTo>
                    <a:lnTo>
                      <a:pt x="1" y="9685"/>
                    </a:lnTo>
                    <a:lnTo>
                      <a:pt x="1381" y="9685"/>
                    </a:lnTo>
                    <a:lnTo>
                      <a:pt x="1381" y="1"/>
                    </a:lnTo>
                    <a:close/>
                  </a:path>
                </a:pathLst>
              </a:custGeom>
              <a:solidFill>
                <a:srgbClr val="C6A1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3" name="Google Shape;2463;p67"/>
              <p:cNvSpPr/>
              <p:nvPr/>
            </p:nvSpPr>
            <p:spPr>
              <a:xfrm>
                <a:off x="4705775" y="2959400"/>
                <a:ext cx="34550" cy="60950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2438" extrusionOk="0">
                    <a:moveTo>
                      <a:pt x="1" y="1"/>
                    </a:moveTo>
                    <a:lnTo>
                      <a:pt x="1" y="2438"/>
                    </a:lnTo>
                    <a:lnTo>
                      <a:pt x="1381" y="2438"/>
                    </a:lnTo>
                    <a:lnTo>
                      <a:pt x="1381" y="1"/>
                    </a:lnTo>
                    <a:close/>
                  </a:path>
                </a:pathLst>
              </a:custGeom>
              <a:solidFill>
                <a:srgbClr val="C6A1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4" name="Google Shape;2464;p67"/>
              <p:cNvSpPr/>
              <p:nvPr/>
            </p:nvSpPr>
            <p:spPr>
              <a:xfrm>
                <a:off x="4705775" y="2917650"/>
                <a:ext cx="5262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447" extrusionOk="0">
                    <a:moveTo>
                      <a:pt x="1" y="1"/>
                    </a:moveTo>
                    <a:lnTo>
                      <a:pt x="1" y="446"/>
                    </a:lnTo>
                    <a:lnTo>
                      <a:pt x="2104" y="446"/>
                    </a:lnTo>
                    <a:lnTo>
                      <a:pt x="2104" y="1"/>
                    </a:lnTo>
                    <a:close/>
                  </a:path>
                </a:pathLst>
              </a:custGeom>
              <a:solidFill>
                <a:srgbClr val="C6A1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5" name="Google Shape;2465;p67"/>
              <p:cNvSpPr/>
              <p:nvPr/>
            </p:nvSpPr>
            <p:spPr>
              <a:xfrm>
                <a:off x="4705775" y="2894550"/>
                <a:ext cx="5262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446" extrusionOk="0">
                    <a:moveTo>
                      <a:pt x="1" y="1"/>
                    </a:moveTo>
                    <a:lnTo>
                      <a:pt x="1" y="446"/>
                    </a:lnTo>
                    <a:lnTo>
                      <a:pt x="2104" y="446"/>
                    </a:lnTo>
                    <a:lnTo>
                      <a:pt x="2104" y="1"/>
                    </a:lnTo>
                    <a:close/>
                  </a:path>
                </a:pathLst>
              </a:custGeom>
              <a:solidFill>
                <a:srgbClr val="C6A1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6" name="Google Shape;2466;p67"/>
              <p:cNvSpPr/>
              <p:nvPr/>
            </p:nvSpPr>
            <p:spPr>
              <a:xfrm>
                <a:off x="4458125" y="2687525"/>
                <a:ext cx="282200" cy="361225"/>
              </a:xfrm>
              <a:custGeom>
                <a:avLst/>
                <a:gdLst/>
                <a:ahLst/>
                <a:cxnLst/>
                <a:rect l="l" t="t" r="r" b="b"/>
                <a:pathLst>
                  <a:path w="11288" h="14449" extrusionOk="0">
                    <a:moveTo>
                      <a:pt x="624" y="0"/>
                    </a:moveTo>
                    <a:cubicBezTo>
                      <a:pt x="278" y="0"/>
                      <a:pt x="0" y="290"/>
                      <a:pt x="0" y="635"/>
                    </a:cubicBezTo>
                    <a:lnTo>
                      <a:pt x="0" y="13814"/>
                    </a:lnTo>
                    <a:cubicBezTo>
                      <a:pt x="0" y="14159"/>
                      <a:pt x="278" y="14448"/>
                      <a:pt x="624" y="14448"/>
                    </a:cubicBezTo>
                    <a:lnTo>
                      <a:pt x="10664" y="14448"/>
                    </a:lnTo>
                    <a:cubicBezTo>
                      <a:pt x="11008" y="14448"/>
                      <a:pt x="11287" y="14159"/>
                      <a:pt x="11287" y="13814"/>
                    </a:cubicBezTo>
                    <a:lnTo>
                      <a:pt x="11287" y="635"/>
                    </a:lnTo>
                    <a:cubicBezTo>
                      <a:pt x="11287" y="290"/>
                      <a:pt x="11008" y="0"/>
                      <a:pt x="10664" y="0"/>
                    </a:cubicBezTo>
                    <a:close/>
                  </a:path>
                </a:pathLst>
              </a:custGeom>
              <a:solidFill>
                <a:srgbClr val="1030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7" name="Google Shape;2467;p67"/>
              <p:cNvSpPr/>
              <p:nvPr/>
            </p:nvSpPr>
            <p:spPr>
              <a:xfrm>
                <a:off x="4471750" y="2705050"/>
                <a:ext cx="255200" cy="326175"/>
              </a:xfrm>
              <a:custGeom>
                <a:avLst/>
                <a:gdLst/>
                <a:ahLst/>
                <a:cxnLst/>
                <a:rect l="l" t="t" r="r" b="b"/>
                <a:pathLst>
                  <a:path w="10208" h="13047" extrusionOk="0">
                    <a:moveTo>
                      <a:pt x="312" y="1"/>
                    </a:moveTo>
                    <a:cubicBezTo>
                      <a:pt x="134" y="1"/>
                      <a:pt x="0" y="145"/>
                      <a:pt x="0" y="312"/>
                    </a:cubicBezTo>
                    <a:lnTo>
                      <a:pt x="0" y="12735"/>
                    </a:lnTo>
                    <a:cubicBezTo>
                      <a:pt x="0" y="12901"/>
                      <a:pt x="134" y="13046"/>
                      <a:pt x="312" y="13046"/>
                    </a:cubicBezTo>
                    <a:lnTo>
                      <a:pt x="9885" y="13046"/>
                    </a:lnTo>
                    <a:cubicBezTo>
                      <a:pt x="10063" y="13046"/>
                      <a:pt x="10208" y="12901"/>
                      <a:pt x="10208" y="12735"/>
                    </a:cubicBezTo>
                    <a:lnTo>
                      <a:pt x="10208" y="312"/>
                    </a:lnTo>
                    <a:cubicBezTo>
                      <a:pt x="10208" y="145"/>
                      <a:pt x="10063" y="1"/>
                      <a:pt x="9885" y="1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8" name="Google Shape;2468;p67"/>
              <p:cNvSpPr/>
              <p:nvPr/>
            </p:nvSpPr>
            <p:spPr>
              <a:xfrm>
                <a:off x="4425550" y="2687525"/>
                <a:ext cx="282475" cy="361225"/>
              </a:xfrm>
              <a:custGeom>
                <a:avLst/>
                <a:gdLst/>
                <a:ahLst/>
                <a:cxnLst/>
                <a:rect l="l" t="t" r="r" b="b"/>
                <a:pathLst>
                  <a:path w="11299" h="14449" extrusionOk="0">
                    <a:moveTo>
                      <a:pt x="624" y="0"/>
                    </a:moveTo>
                    <a:cubicBezTo>
                      <a:pt x="279" y="0"/>
                      <a:pt x="0" y="290"/>
                      <a:pt x="0" y="635"/>
                    </a:cubicBezTo>
                    <a:lnTo>
                      <a:pt x="0" y="13814"/>
                    </a:lnTo>
                    <a:cubicBezTo>
                      <a:pt x="0" y="14159"/>
                      <a:pt x="279" y="14448"/>
                      <a:pt x="624" y="14448"/>
                    </a:cubicBezTo>
                    <a:lnTo>
                      <a:pt x="10664" y="14448"/>
                    </a:lnTo>
                    <a:cubicBezTo>
                      <a:pt x="11009" y="14448"/>
                      <a:pt x="11299" y="14159"/>
                      <a:pt x="11299" y="13814"/>
                    </a:cubicBezTo>
                    <a:lnTo>
                      <a:pt x="11299" y="635"/>
                    </a:lnTo>
                    <a:cubicBezTo>
                      <a:pt x="11299" y="290"/>
                      <a:pt x="11009" y="0"/>
                      <a:pt x="10664" y="0"/>
                    </a:cubicBezTo>
                    <a:close/>
                  </a:path>
                </a:pathLst>
              </a:custGeom>
              <a:solidFill>
                <a:srgbClr val="214F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9" name="Google Shape;2469;p67"/>
              <p:cNvSpPr/>
              <p:nvPr/>
            </p:nvSpPr>
            <p:spPr>
              <a:xfrm>
                <a:off x="4425550" y="2687525"/>
                <a:ext cx="47050" cy="361225"/>
              </a:xfrm>
              <a:custGeom>
                <a:avLst/>
                <a:gdLst/>
                <a:ahLst/>
                <a:cxnLst/>
                <a:rect l="l" t="t" r="r" b="b"/>
                <a:pathLst>
                  <a:path w="1882" h="14449" extrusionOk="0">
                    <a:moveTo>
                      <a:pt x="624" y="0"/>
                    </a:moveTo>
                    <a:cubicBezTo>
                      <a:pt x="279" y="0"/>
                      <a:pt x="0" y="290"/>
                      <a:pt x="0" y="635"/>
                    </a:cubicBezTo>
                    <a:lnTo>
                      <a:pt x="0" y="13814"/>
                    </a:lnTo>
                    <a:cubicBezTo>
                      <a:pt x="0" y="14159"/>
                      <a:pt x="279" y="14448"/>
                      <a:pt x="624" y="14448"/>
                    </a:cubicBezTo>
                    <a:lnTo>
                      <a:pt x="1882" y="14448"/>
                    </a:lnTo>
                    <a:lnTo>
                      <a:pt x="1882" y="0"/>
                    </a:lnTo>
                    <a:close/>
                  </a:path>
                </a:pathLst>
              </a:custGeom>
              <a:solidFill>
                <a:srgbClr val="1030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0" name="Google Shape;2470;p67"/>
              <p:cNvSpPr/>
              <p:nvPr/>
            </p:nvSpPr>
            <p:spPr>
              <a:xfrm>
                <a:off x="4510425" y="2729550"/>
                <a:ext cx="151675" cy="77650"/>
              </a:xfrm>
              <a:custGeom>
                <a:avLst/>
                <a:gdLst/>
                <a:ahLst/>
                <a:cxnLst/>
                <a:rect l="l" t="t" r="r" b="b"/>
                <a:pathLst>
                  <a:path w="6067" h="3106" extrusionOk="0">
                    <a:moveTo>
                      <a:pt x="45" y="0"/>
                    </a:moveTo>
                    <a:cubicBezTo>
                      <a:pt x="12" y="0"/>
                      <a:pt x="1" y="23"/>
                      <a:pt x="1" y="45"/>
                    </a:cubicBezTo>
                    <a:lnTo>
                      <a:pt x="1" y="3061"/>
                    </a:lnTo>
                    <a:cubicBezTo>
                      <a:pt x="1" y="3083"/>
                      <a:pt x="12" y="3105"/>
                      <a:pt x="45" y="3105"/>
                    </a:cubicBezTo>
                    <a:lnTo>
                      <a:pt x="6022" y="3105"/>
                    </a:lnTo>
                    <a:cubicBezTo>
                      <a:pt x="6045" y="3105"/>
                      <a:pt x="6067" y="3083"/>
                      <a:pt x="6067" y="3061"/>
                    </a:cubicBezTo>
                    <a:lnTo>
                      <a:pt x="6067" y="45"/>
                    </a:lnTo>
                    <a:cubicBezTo>
                      <a:pt x="6067" y="23"/>
                      <a:pt x="6045" y="0"/>
                      <a:pt x="6022" y="0"/>
                    </a:cubicBezTo>
                    <a:close/>
                  </a:path>
                </a:pathLst>
              </a:custGeom>
              <a:solidFill>
                <a:srgbClr val="BF7E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1" name="Google Shape;2471;p67"/>
              <p:cNvSpPr/>
              <p:nvPr/>
            </p:nvSpPr>
            <p:spPr>
              <a:xfrm>
                <a:off x="4534925" y="3037275"/>
                <a:ext cx="380150" cy="48750"/>
              </a:xfrm>
              <a:custGeom>
                <a:avLst/>
                <a:gdLst/>
                <a:ahLst/>
                <a:cxnLst/>
                <a:rect l="l" t="t" r="r" b="b"/>
                <a:pathLst>
                  <a:path w="15206" h="1950" extrusionOk="0">
                    <a:moveTo>
                      <a:pt x="4653" y="1"/>
                    </a:moveTo>
                    <a:cubicBezTo>
                      <a:pt x="4332" y="1"/>
                      <a:pt x="4013" y="18"/>
                      <a:pt x="3696" y="58"/>
                    </a:cubicBezTo>
                    <a:cubicBezTo>
                      <a:pt x="1603" y="325"/>
                      <a:pt x="0" y="871"/>
                      <a:pt x="0" y="871"/>
                    </a:cubicBezTo>
                    <a:lnTo>
                      <a:pt x="0" y="1950"/>
                    </a:lnTo>
                    <a:cubicBezTo>
                      <a:pt x="423" y="1950"/>
                      <a:pt x="757" y="1605"/>
                      <a:pt x="757" y="1193"/>
                    </a:cubicBezTo>
                    <a:lnTo>
                      <a:pt x="15205" y="1193"/>
                    </a:lnTo>
                    <a:lnTo>
                      <a:pt x="15205" y="636"/>
                    </a:lnTo>
                    <a:cubicBezTo>
                      <a:pt x="14225" y="839"/>
                      <a:pt x="13301" y="917"/>
                      <a:pt x="12425" y="917"/>
                    </a:cubicBezTo>
                    <a:cubicBezTo>
                      <a:pt x="9429" y="917"/>
                      <a:pt x="6981" y="1"/>
                      <a:pt x="4653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2" name="Google Shape;2472;p67"/>
              <p:cNvSpPr/>
              <p:nvPr/>
            </p:nvSpPr>
            <p:spPr>
              <a:xfrm>
                <a:off x="4155050" y="3037275"/>
                <a:ext cx="379900" cy="48750"/>
              </a:xfrm>
              <a:custGeom>
                <a:avLst/>
                <a:gdLst/>
                <a:ahLst/>
                <a:cxnLst/>
                <a:rect l="l" t="t" r="r" b="b"/>
                <a:pathLst>
                  <a:path w="15196" h="1950" extrusionOk="0">
                    <a:moveTo>
                      <a:pt x="10553" y="1"/>
                    </a:moveTo>
                    <a:cubicBezTo>
                      <a:pt x="8225" y="1"/>
                      <a:pt x="5778" y="917"/>
                      <a:pt x="2781" y="917"/>
                    </a:cubicBezTo>
                    <a:cubicBezTo>
                      <a:pt x="1905" y="917"/>
                      <a:pt x="982" y="839"/>
                      <a:pt x="1" y="636"/>
                    </a:cubicBezTo>
                    <a:lnTo>
                      <a:pt x="1" y="1193"/>
                    </a:lnTo>
                    <a:lnTo>
                      <a:pt x="14449" y="1193"/>
                    </a:lnTo>
                    <a:cubicBezTo>
                      <a:pt x="14449" y="1605"/>
                      <a:pt x="14783" y="1950"/>
                      <a:pt x="15195" y="1950"/>
                    </a:cubicBezTo>
                    <a:lnTo>
                      <a:pt x="15195" y="871"/>
                    </a:lnTo>
                    <a:cubicBezTo>
                      <a:pt x="15195" y="871"/>
                      <a:pt x="13603" y="325"/>
                      <a:pt x="11511" y="58"/>
                    </a:cubicBezTo>
                    <a:cubicBezTo>
                      <a:pt x="11193" y="18"/>
                      <a:pt x="10874" y="1"/>
                      <a:pt x="10553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3" name="Google Shape;2473;p67"/>
              <p:cNvSpPr/>
              <p:nvPr/>
            </p:nvSpPr>
            <p:spPr>
              <a:xfrm>
                <a:off x="4534925" y="2857000"/>
                <a:ext cx="380150" cy="203225"/>
              </a:xfrm>
              <a:custGeom>
                <a:avLst/>
                <a:gdLst/>
                <a:ahLst/>
                <a:cxnLst/>
                <a:rect l="l" t="t" r="r" b="b"/>
                <a:pathLst>
                  <a:path w="15206" h="8129" extrusionOk="0">
                    <a:moveTo>
                      <a:pt x="10285" y="0"/>
                    </a:moveTo>
                    <a:lnTo>
                      <a:pt x="10285" y="0"/>
                    </a:lnTo>
                    <a:cubicBezTo>
                      <a:pt x="2104" y="1603"/>
                      <a:pt x="0" y="6768"/>
                      <a:pt x="0" y="6768"/>
                    </a:cubicBezTo>
                    <a:lnTo>
                      <a:pt x="0" y="8082"/>
                    </a:lnTo>
                    <a:cubicBezTo>
                      <a:pt x="0" y="8082"/>
                      <a:pt x="1603" y="7536"/>
                      <a:pt x="3696" y="7269"/>
                    </a:cubicBezTo>
                    <a:cubicBezTo>
                      <a:pt x="4013" y="7229"/>
                      <a:pt x="4332" y="7212"/>
                      <a:pt x="4653" y="7212"/>
                    </a:cubicBezTo>
                    <a:cubicBezTo>
                      <a:pt x="6981" y="7212"/>
                      <a:pt x="9429" y="8128"/>
                      <a:pt x="12425" y="8128"/>
                    </a:cubicBezTo>
                    <a:cubicBezTo>
                      <a:pt x="13301" y="8128"/>
                      <a:pt x="14225" y="8050"/>
                      <a:pt x="15205" y="7847"/>
                    </a:cubicBezTo>
                    <a:lnTo>
                      <a:pt x="15083" y="7536"/>
                    </a:lnTo>
                    <a:lnTo>
                      <a:pt x="14949" y="7224"/>
                    </a:lnTo>
                    <a:lnTo>
                      <a:pt x="14827" y="6924"/>
                    </a:lnTo>
                    <a:lnTo>
                      <a:pt x="14704" y="6612"/>
                    </a:lnTo>
                    <a:lnTo>
                      <a:pt x="14582" y="6301"/>
                    </a:lnTo>
                    <a:lnTo>
                      <a:pt x="13480" y="6489"/>
                    </a:lnTo>
                    <a:cubicBezTo>
                      <a:pt x="13546" y="5989"/>
                      <a:pt x="13725" y="5532"/>
                      <a:pt x="14148" y="5198"/>
                    </a:cubicBezTo>
                    <a:lnTo>
                      <a:pt x="14148" y="5198"/>
                    </a:lnTo>
                    <a:cubicBezTo>
                      <a:pt x="13291" y="5432"/>
                      <a:pt x="12433" y="5599"/>
                      <a:pt x="11565" y="5700"/>
                    </a:cubicBezTo>
                    <a:cubicBezTo>
                      <a:pt x="12534" y="5455"/>
                      <a:pt x="13346" y="5076"/>
                      <a:pt x="13880" y="4464"/>
                    </a:cubicBezTo>
                    <a:lnTo>
                      <a:pt x="13769" y="4107"/>
                    </a:lnTo>
                    <a:lnTo>
                      <a:pt x="13647" y="3796"/>
                    </a:lnTo>
                    <a:lnTo>
                      <a:pt x="11777" y="4141"/>
                    </a:lnTo>
                    <a:cubicBezTo>
                      <a:pt x="12411" y="3919"/>
                      <a:pt x="12945" y="3595"/>
                      <a:pt x="13402" y="3184"/>
                    </a:cubicBezTo>
                    <a:lnTo>
                      <a:pt x="13402" y="3184"/>
                    </a:lnTo>
                    <a:cubicBezTo>
                      <a:pt x="12522" y="3462"/>
                      <a:pt x="11654" y="3684"/>
                      <a:pt x="10764" y="3874"/>
                    </a:cubicBezTo>
                    <a:cubicBezTo>
                      <a:pt x="11554" y="3518"/>
                      <a:pt x="12267" y="3061"/>
                      <a:pt x="12890" y="2482"/>
                    </a:cubicBezTo>
                    <a:cubicBezTo>
                      <a:pt x="12668" y="2371"/>
                      <a:pt x="12500" y="2227"/>
                      <a:pt x="12567" y="1948"/>
                    </a:cubicBezTo>
                    <a:lnTo>
                      <a:pt x="12389" y="1636"/>
                    </a:lnTo>
                    <a:lnTo>
                      <a:pt x="10686" y="2004"/>
                    </a:lnTo>
                    <a:lnTo>
                      <a:pt x="10686" y="2004"/>
                    </a:lnTo>
                    <a:lnTo>
                      <a:pt x="11777" y="879"/>
                    </a:lnTo>
                    <a:lnTo>
                      <a:pt x="11777" y="879"/>
                    </a:lnTo>
                    <a:cubicBezTo>
                      <a:pt x="11009" y="1269"/>
                      <a:pt x="10252" y="1614"/>
                      <a:pt x="9517" y="1881"/>
                    </a:cubicBezTo>
                    <a:cubicBezTo>
                      <a:pt x="9873" y="1325"/>
                      <a:pt x="10407" y="813"/>
                      <a:pt x="11031" y="312"/>
                    </a:cubicBezTo>
                    <a:lnTo>
                      <a:pt x="11031" y="312"/>
                    </a:lnTo>
                    <a:cubicBezTo>
                      <a:pt x="10185" y="824"/>
                      <a:pt x="9205" y="1292"/>
                      <a:pt x="8126" y="1725"/>
                    </a:cubicBezTo>
                    <a:cubicBezTo>
                      <a:pt x="8549" y="1091"/>
                      <a:pt x="9195" y="501"/>
                      <a:pt x="10285" y="0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4" name="Google Shape;2474;p67"/>
              <p:cNvSpPr/>
              <p:nvPr/>
            </p:nvSpPr>
            <p:spPr>
              <a:xfrm>
                <a:off x="4533800" y="2857000"/>
                <a:ext cx="258275" cy="170425"/>
              </a:xfrm>
              <a:custGeom>
                <a:avLst/>
                <a:gdLst/>
                <a:ahLst/>
                <a:cxnLst/>
                <a:rect l="l" t="t" r="r" b="b"/>
                <a:pathLst>
                  <a:path w="10331" h="6817" extrusionOk="0">
                    <a:moveTo>
                      <a:pt x="10330" y="0"/>
                    </a:moveTo>
                    <a:lnTo>
                      <a:pt x="10330" y="0"/>
                    </a:lnTo>
                    <a:cubicBezTo>
                      <a:pt x="9295" y="201"/>
                      <a:pt x="8260" y="479"/>
                      <a:pt x="7269" y="846"/>
                    </a:cubicBezTo>
                    <a:cubicBezTo>
                      <a:pt x="7135" y="891"/>
                      <a:pt x="7013" y="935"/>
                      <a:pt x="6891" y="980"/>
                    </a:cubicBezTo>
                    <a:lnTo>
                      <a:pt x="6524" y="1136"/>
                    </a:lnTo>
                    <a:lnTo>
                      <a:pt x="6334" y="1203"/>
                    </a:lnTo>
                    <a:lnTo>
                      <a:pt x="6156" y="1292"/>
                    </a:lnTo>
                    <a:lnTo>
                      <a:pt x="5789" y="1447"/>
                    </a:lnTo>
                    <a:lnTo>
                      <a:pt x="5433" y="1626"/>
                    </a:lnTo>
                    <a:lnTo>
                      <a:pt x="5255" y="1715"/>
                    </a:lnTo>
                    <a:lnTo>
                      <a:pt x="5087" y="1814"/>
                    </a:lnTo>
                    <a:cubicBezTo>
                      <a:pt x="4965" y="1881"/>
                      <a:pt x="4854" y="1937"/>
                      <a:pt x="4731" y="2004"/>
                    </a:cubicBezTo>
                    <a:lnTo>
                      <a:pt x="4386" y="2215"/>
                    </a:lnTo>
                    <a:cubicBezTo>
                      <a:pt x="3941" y="2494"/>
                      <a:pt x="3496" y="2794"/>
                      <a:pt x="3073" y="3117"/>
                    </a:cubicBezTo>
                    <a:cubicBezTo>
                      <a:pt x="2661" y="3439"/>
                      <a:pt x="2260" y="3796"/>
                      <a:pt x="1882" y="4174"/>
                    </a:cubicBezTo>
                    <a:cubicBezTo>
                      <a:pt x="1503" y="4553"/>
                      <a:pt x="1158" y="4953"/>
                      <a:pt x="835" y="5376"/>
                    </a:cubicBezTo>
                    <a:cubicBezTo>
                      <a:pt x="679" y="5599"/>
                      <a:pt x="524" y="5811"/>
                      <a:pt x="390" y="6044"/>
                    </a:cubicBezTo>
                    <a:cubicBezTo>
                      <a:pt x="246" y="6267"/>
                      <a:pt x="112" y="6501"/>
                      <a:pt x="12" y="6746"/>
                    </a:cubicBezTo>
                    <a:cubicBezTo>
                      <a:pt x="1" y="6768"/>
                      <a:pt x="12" y="6801"/>
                      <a:pt x="34" y="6813"/>
                    </a:cubicBezTo>
                    <a:cubicBezTo>
                      <a:pt x="40" y="6816"/>
                      <a:pt x="46" y="6817"/>
                      <a:pt x="51" y="6817"/>
                    </a:cubicBezTo>
                    <a:cubicBezTo>
                      <a:pt x="67" y="6817"/>
                      <a:pt x="81" y="6807"/>
                      <a:pt x="90" y="6790"/>
                    </a:cubicBezTo>
                    <a:lnTo>
                      <a:pt x="90" y="6779"/>
                    </a:lnTo>
                    <a:cubicBezTo>
                      <a:pt x="201" y="6546"/>
                      <a:pt x="323" y="6311"/>
                      <a:pt x="457" y="6089"/>
                    </a:cubicBezTo>
                    <a:cubicBezTo>
                      <a:pt x="602" y="5866"/>
                      <a:pt x="746" y="5643"/>
                      <a:pt x="902" y="5432"/>
                    </a:cubicBezTo>
                    <a:cubicBezTo>
                      <a:pt x="1214" y="4998"/>
                      <a:pt x="1559" y="4597"/>
                      <a:pt x="1938" y="4219"/>
                    </a:cubicBezTo>
                    <a:cubicBezTo>
                      <a:pt x="2305" y="3840"/>
                      <a:pt x="2695" y="3496"/>
                      <a:pt x="3118" y="3162"/>
                    </a:cubicBezTo>
                    <a:cubicBezTo>
                      <a:pt x="3529" y="2838"/>
                      <a:pt x="3964" y="2527"/>
                      <a:pt x="4419" y="2249"/>
                    </a:cubicBezTo>
                    <a:lnTo>
                      <a:pt x="4753" y="2049"/>
                    </a:lnTo>
                    <a:cubicBezTo>
                      <a:pt x="4865" y="1982"/>
                      <a:pt x="4988" y="1915"/>
                      <a:pt x="5099" y="1848"/>
                    </a:cubicBezTo>
                    <a:lnTo>
                      <a:pt x="5277" y="1759"/>
                    </a:lnTo>
                    <a:lnTo>
                      <a:pt x="5455" y="1659"/>
                    </a:lnTo>
                    <a:lnTo>
                      <a:pt x="5811" y="1480"/>
                    </a:lnTo>
                    <a:lnTo>
                      <a:pt x="6167" y="1314"/>
                    </a:lnTo>
                    <a:lnTo>
                      <a:pt x="6346" y="1236"/>
                    </a:lnTo>
                    <a:lnTo>
                      <a:pt x="6534" y="1158"/>
                    </a:lnTo>
                    <a:lnTo>
                      <a:pt x="6902" y="1002"/>
                    </a:lnTo>
                    <a:cubicBezTo>
                      <a:pt x="7024" y="958"/>
                      <a:pt x="7147" y="913"/>
                      <a:pt x="7269" y="857"/>
                    </a:cubicBezTo>
                    <a:cubicBezTo>
                      <a:pt x="8271" y="490"/>
                      <a:pt x="9295" y="211"/>
                      <a:pt x="10330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5" name="Google Shape;2475;p67"/>
              <p:cNvSpPr/>
              <p:nvPr/>
            </p:nvSpPr>
            <p:spPr>
              <a:xfrm>
                <a:off x="4533800" y="2864800"/>
                <a:ext cx="276900" cy="165225"/>
              </a:xfrm>
              <a:custGeom>
                <a:avLst/>
                <a:gdLst/>
                <a:ahLst/>
                <a:cxnLst/>
                <a:rect l="l" t="t" r="r" b="b"/>
                <a:pathLst>
                  <a:path w="11076" h="6609" extrusionOk="0">
                    <a:moveTo>
                      <a:pt x="11076" y="0"/>
                    </a:moveTo>
                    <a:lnTo>
                      <a:pt x="11076" y="0"/>
                    </a:lnTo>
                    <a:cubicBezTo>
                      <a:pt x="10130" y="557"/>
                      <a:pt x="9151" y="1013"/>
                      <a:pt x="8149" y="1413"/>
                    </a:cubicBezTo>
                    <a:cubicBezTo>
                      <a:pt x="7637" y="1614"/>
                      <a:pt x="7135" y="1814"/>
                      <a:pt x="6623" y="2004"/>
                    </a:cubicBezTo>
                    <a:cubicBezTo>
                      <a:pt x="6123" y="2192"/>
                      <a:pt x="5611" y="2393"/>
                      <a:pt x="5110" y="2593"/>
                    </a:cubicBezTo>
                    <a:cubicBezTo>
                      <a:pt x="4865" y="2694"/>
                      <a:pt x="4609" y="2816"/>
                      <a:pt x="4364" y="2927"/>
                    </a:cubicBezTo>
                    <a:cubicBezTo>
                      <a:pt x="4119" y="3038"/>
                      <a:pt x="3874" y="3161"/>
                      <a:pt x="3640" y="3295"/>
                    </a:cubicBezTo>
                    <a:lnTo>
                      <a:pt x="3462" y="3395"/>
                    </a:lnTo>
                    <a:cubicBezTo>
                      <a:pt x="3407" y="3428"/>
                      <a:pt x="3351" y="3461"/>
                      <a:pt x="3284" y="3495"/>
                    </a:cubicBezTo>
                    <a:lnTo>
                      <a:pt x="3118" y="3607"/>
                    </a:lnTo>
                    <a:cubicBezTo>
                      <a:pt x="3061" y="3640"/>
                      <a:pt x="2995" y="3684"/>
                      <a:pt x="2939" y="3718"/>
                    </a:cubicBezTo>
                    <a:lnTo>
                      <a:pt x="2616" y="3963"/>
                    </a:lnTo>
                    <a:lnTo>
                      <a:pt x="2294" y="4218"/>
                    </a:lnTo>
                    <a:cubicBezTo>
                      <a:pt x="1882" y="4564"/>
                      <a:pt x="1470" y="4931"/>
                      <a:pt x="1092" y="5309"/>
                    </a:cubicBezTo>
                    <a:cubicBezTo>
                      <a:pt x="902" y="5510"/>
                      <a:pt x="713" y="5699"/>
                      <a:pt x="535" y="5910"/>
                    </a:cubicBezTo>
                    <a:cubicBezTo>
                      <a:pt x="345" y="6111"/>
                      <a:pt x="179" y="6311"/>
                      <a:pt x="12" y="6534"/>
                    </a:cubicBezTo>
                    <a:cubicBezTo>
                      <a:pt x="1" y="6556"/>
                      <a:pt x="1" y="6590"/>
                      <a:pt x="23" y="6600"/>
                    </a:cubicBezTo>
                    <a:cubicBezTo>
                      <a:pt x="32" y="6605"/>
                      <a:pt x="42" y="6608"/>
                      <a:pt x="51" y="6608"/>
                    </a:cubicBezTo>
                    <a:cubicBezTo>
                      <a:pt x="64" y="6608"/>
                      <a:pt x="77" y="6603"/>
                      <a:pt x="90" y="6590"/>
                    </a:cubicBezTo>
                    <a:cubicBezTo>
                      <a:pt x="246" y="6378"/>
                      <a:pt x="424" y="6167"/>
                      <a:pt x="590" y="5966"/>
                    </a:cubicBezTo>
                    <a:cubicBezTo>
                      <a:pt x="768" y="5754"/>
                      <a:pt x="958" y="5566"/>
                      <a:pt x="1147" y="5365"/>
                    </a:cubicBezTo>
                    <a:cubicBezTo>
                      <a:pt x="1525" y="4987"/>
                      <a:pt x="1926" y="4619"/>
                      <a:pt x="2338" y="4274"/>
                    </a:cubicBezTo>
                    <a:lnTo>
                      <a:pt x="2650" y="4007"/>
                    </a:lnTo>
                    <a:lnTo>
                      <a:pt x="2984" y="3773"/>
                    </a:lnTo>
                    <a:cubicBezTo>
                      <a:pt x="3039" y="3729"/>
                      <a:pt x="3095" y="3696"/>
                      <a:pt x="3150" y="3662"/>
                    </a:cubicBezTo>
                    <a:lnTo>
                      <a:pt x="3318" y="3550"/>
                    </a:lnTo>
                    <a:cubicBezTo>
                      <a:pt x="3373" y="3518"/>
                      <a:pt x="3429" y="3473"/>
                      <a:pt x="3496" y="3439"/>
                    </a:cubicBezTo>
                    <a:lnTo>
                      <a:pt x="3663" y="3339"/>
                    </a:lnTo>
                    <a:cubicBezTo>
                      <a:pt x="3897" y="3206"/>
                      <a:pt x="4142" y="3095"/>
                      <a:pt x="4386" y="2972"/>
                    </a:cubicBezTo>
                    <a:cubicBezTo>
                      <a:pt x="4631" y="2860"/>
                      <a:pt x="4876" y="2738"/>
                      <a:pt x="5132" y="2638"/>
                    </a:cubicBezTo>
                    <a:cubicBezTo>
                      <a:pt x="5633" y="2427"/>
                      <a:pt x="6134" y="2237"/>
                      <a:pt x="6635" y="2037"/>
                    </a:cubicBezTo>
                    <a:cubicBezTo>
                      <a:pt x="7147" y="1836"/>
                      <a:pt x="7647" y="1647"/>
                      <a:pt x="8149" y="1436"/>
                    </a:cubicBezTo>
                    <a:cubicBezTo>
                      <a:pt x="9151" y="1024"/>
                      <a:pt x="10141" y="567"/>
                      <a:pt x="11076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6" name="Google Shape;2476;p67"/>
              <p:cNvSpPr/>
              <p:nvPr/>
            </p:nvSpPr>
            <p:spPr>
              <a:xfrm>
                <a:off x="4533800" y="2878975"/>
                <a:ext cx="295575" cy="153825"/>
              </a:xfrm>
              <a:custGeom>
                <a:avLst/>
                <a:gdLst/>
                <a:ahLst/>
                <a:cxnLst/>
                <a:rect l="l" t="t" r="r" b="b"/>
                <a:pathLst>
                  <a:path w="11823" h="6153" extrusionOk="0">
                    <a:moveTo>
                      <a:pt x="11822" y="0"/>
                    </a:moveTo>
                    <a:cubicBezTo>
                      <a:pt x="10820" y="512"/>
                      <a:pt x="9774" y="935"/>
                      <a:pt x="8716" y="1292"/>
                    </a:cubicBezTo>
                    <a:cubicBezTo>
                      <a:pt x="7659" y="1659"/>
                      <a:pt x="6579" y="1971"/>
                      <a:pt x="5510" y="2327"/>
                    </a:cubicBezTo>
                    <a:cubicBezTo>
                      <a:pt x="5243" y="2416"/>
                      <a:pt x="4988" y="2516"/>
                      <a:pt x="4720" y="2617"/>
                    </a:cubicBezTo>
                    <a:cubicBezTo>
                      <a:pt x="4453" y="2716"/>
                      <a:pt x="4197" y="2828"/>
                      <a:pt x="3941" y="2939"/>
                    </a:cubicBezTo>
                    <a:cubicBezTo>
                      <a:pt x="3685" y="3062"/>
                      <a:pt x="3440" y="3184"/>
                      <a:pt x="3195" y="3329"/>
                    </a:cubicBezTo>
                    <a:cubicBezTo>
                      <a:pt x="2950" y="3473"/>
                      <a:pt x="2717" y="3629"/>
                      <a:pt x="2494" y="3796"/>
                    </a:cubicBezTo>
                    <a:cubicBezTo>
                      <a:pt x="2037" y="4130"/>
                      <a:pt x="1592" y="4475"/>
                      <a:pt x="1181" y="4865"/>
                    </a:cubicBezTo>
                    <a:cubicBezTo>
                      <a:pt x="969" y="5054"/>
                      <a:pt x="768" y="5244"/>
                      <a:pt x="580" y="5444"/>
                    </a:cubicBezTo>
                    <a:cubicBezTo>
                      <a:pt x="379" y="5655"/>
                      <a:pt x="190" y="5855"/>
                      <a:pt x="12" y="6078"/>
                    </a:cubicBezTo>
                    <a:cubicBezTo>
                      <a:pt x="1" y="6100"/>
                      <a:pt x="1" y="6134"/>
                      <a:pt x="23" y="6145"/>
                    </a:cubicBezTo>
                    <a:cubicBezTo>
                      <a:pt x="32" y="6150"/>
                      <a:pt x="42" y="6152"/>
                      <a:pt x="51" y="6152"/>
                    </a:cubicBezTo>
                    <a:cubicBezTo>
                      <a:pt x="64" y="6152"/>
                      <a:pt x="77" y="6147"/>
                      <a:pt x="90" y="6134"/>
                    </a:cubicBezTo>
                    <a:cubicBezTo>
                      <a:pt x="256" y="5922"/>
                      <a:pt x="446" y="5711"/>
                      <a:pt x="635" y="5511"/>
                    </a:cubicBezTo>
                    <a:cubicBezTo>
                      <a:pt x="835" y="5310"/>
                      <a:pt x="1036" y="5110"/>
                      <a:pt x="1236" y="4920"/>
                    </a:cubicBezTo>
                    <a:cubicBezTo>
                      <a:pt x="1648" y="4542"/>
                      <a:pt x="2082" y="4186"/>
                      <a:pt x="2527" y="3852"/>
                    </a:cubicBezTo>
                    <a:cubicBezTo>
                      <a:pt x="2750" y="3685"/>
                      <a:pt x="2984" y="3529"/>
                      <a:pt x="3229" y="3384"/>
                    </a:cubicBezTo>
                    <a:cubicBezTo>
                      <a:pt x="3462" y="3240"/>
                      <a:pt x="3719" y="3117"/>
                      <a:pt x="3964" y="2995"/>
                    </a:cubicBezTo>
                    <a:cubicBezTo>
                      <a:pt x="4219" y="2872"/>
                      <a:pt x="4476" y="2761"/>
                      <a:pt x="4743" y="2661"/>
                    </a:cubicBezTo>
                    <a:cubicBezTo>
                      <a:pt x="4998" y="2560"/>
                      <a:pt x="5265" y="2461"/>
                      <a:pt x="5533" y="2372"/>
                    </a:cubicBezTo>
                    <a:cubicBezTo>
                      <a:pt x="6590" y="2004"/>
                      <a:pt x="7659" y="1692"/>
                      <a:pt x="8728" y="1314"/>
                    </a:cubicBezTo>
                    <a:cubicBezTo>
                      <a:pt x="9785" y="947"/>
                      <a:pt x="10820" y="524"/>
                      <a:pt x="11822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7" name="Google Shape;2477;p67"/>
              <p:cNvSpPr/>
              <p:nvPr/>
            </p:nvSpPr>
            <p:spPr>
              <a:xfrm>
                <a:off x="4533800" y="2897900"/>
                <a:ext cx="310850" cy="139075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5563" extrusionOk="0">
                    <a:moveTo>
                      <a:pt x="12434" y="0"/>
                    </a:moveTo>
                    <a:lnTo>
                      <a:pt x="12434" y="0"/>
                    </a:lnTo>
                    <a:cubicBezTo>
                      <a:pt x="11298" y="223"/>
                      <a:pt x="10185" y="468"/>
                      <a:pt x="9072" y="757"/>
                    </a:cubicBezTo>
                    <a:lnTo>
                      <a:pt x="8661" y="868"/>
                    </a:lnTo>
                    <a:lnTo>
                      <a:pt x="8238" y="991"/>
                    </a:lnTo>
                    <a:lnTo>
                      <a:pt x="8037" y="1047"/>
                    </a:lnTo>
                    <a:lnTo>
                      <a:pt x="7826" y="1113"/>
                    </a:lnTo>
                    <a:lnTo>
                      <a:pt x="7414" y="1236"/>
                    </a:lnTo>
                    <a:cubicBezTo>
                      <a:pt x="6868" y="1414"/>
                      <a:pt x="6323" y="1603"/>
                      <a:pt x="5789" y="1815"/>
                    </a:cubicBezTo>
                    <a:cubicBezTo>
                      <a:pt x="5255" y="2026"/>
                      <a:pt x="4731" y="2249"/>
                      <a:pt x="4219" y="2505"/>
                    </a:cubicBezTo>
                    <a:cubicBezTo>
                      <a:pt x="3696" y="2761"/>
                      <a:pt x="3195" y="3028"/>
                      <a:pt x="2705" y="3329"/>
                    </a:cubicBezTo>
                    <a:cubicBezTo>
                      <a:pt x="2215" y="3629"/>
                      <a:pt x="1737" y="3952"/>
                      <a:pt x="1292" y="4319"/>
                    </a:cubicBezTo>
                    <a:cubicBezTo>
                      <a:pt x="1058" y="4497"/>
                      <a:pt x="847" y="4687"/>
                      <a:pt x="635" y="4876"/>
                    </a:cubicBezTo>
                    <a:cubicBezTo>
                      <a:pt x="412" y="5065"/>
                      <a:pt x="212" y="5266"/>
                      <a:pt x="12" y="5488"/>
                    </a:cubicBezTo>
                    <a:cubicBezTo>
                      <a:pt x="1" y="5499"/>
                      <a:pt x="1" y="5533"/>
                      <a:pt x="23" y="5555"/>
                    </a:cubicBezTo>
                    <a:cubicBezTo>
                      <a:pt x="27" y="5559"/>
                      <a:pt x="36" y="5562"/>
                      <a:pt x="45" y="5562"/>
                    </a:cubicBezTo>
                    <a:cubicBezTo>
                      <a:pt x="58" y="5562"/>
                      <a:pt x="72" y="5557"/>
                      <a:pt x="78" y="5544"/>
                    </a:cubicBezTo>
                    <a:lnTo>
                      <a:pt x="90" y="5544"/>
                    </a:lnTo>
                    <a:cubicBezTo>
                      <a:pt x="268" y="5332"/>
                      <a:pt x="479" y="5132"/>
                      <a:pt x="691" y="4942"/>
                    </a:cubicBezTo>
                    <a:cubicBezTo>
                      <a:pt x="902" y="4742"/>
                      <a:pt x="1114" y="4553"/>
                      <a:pt x="1337" y="4375"/>
                    </a:cubicBezTo>
                    <a:cubicBezTo>
                      <a:pt x="1782" y="4019"/>
                      <a:pt x="2249" y="3685"/>
                      <a:pt x="2739" y="3384"/>
                    </a:cubicBezTo>
                    <a:cubicBezTo>
                      <a:pt x="3229" y="3084"/>
                      <a:pt x="3729" y="2805"/>
                      <a:pt x="4241" y="2550"/>
                    </a:cubicBezTo>
                    <a:cubicBezTo>
                      <a:pt x="4753" y="2305"/>
                      <a:pt x="5277" y="2071"/>
                      <a:pt x="5811" y="1860"/>
                    </a:cubicBezTo>
                    <a:cubicBezTo>
                      <a:pt x="6346" y="1637"/>
                      <a:pt x="6880" y="1447"/>
                      <a:pt x="7425" y="1269"/>
                    </a:cubicBezTo>
                    <a:lnTo>
                      <a:pt x="7837" y="1147"/>
                    </a:lnTo>
                    <a:lnTo>
                      <a:pt x="8048" y="1080"/>
                    </a:lnTo>
                    <a:lnTo>
                      <a:pt x="8249" y="1014"/>
                    </a:lnTo>
                    <a:lnTo>
                      <a:pt x="8661" y="902"/>
                    </a:lnTo>
                    <a:lnTo>
                      <a:pt x="9072" y="779"/>
                    </a:lnTo>
                    <a:cubicBezTo>
                      <a:pt x="10185" y="479"/>
                      <a:pt x="11310" y="234"/>
                      <a:pt x="12434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8" name="Google Shape;2478;p67"/>
              <p:cNvSpPr/>
              <p:nvPr/>
            </p:nvSpPr>
            <p:spPr>
              <a:xfrm>
                <a:off x="4533800" y="2905675"/>
                <a:ext cx="315300" cy="132650"/>
              </a:xfrm>
              <a:custGeom>
                <a:avLst/>
                <a:gdLst/>
                <a:ahLst/>
                <a:cxnLst/>
                <a:rect l="l" t="t" r="r" b="b"/>
                <a:pathLst>
                  <a:path w="12612" h="5306" extrusionOk="0">
                    <a:moveTo>
                      <a:pt x="12612" y="1"/>
                    </a:moveTo>
                    <a:cubicBezTo>
                      <a:pt x="11533" y="391"/>
                      <a:pt x="10430" y="736"/>
                      <a:pt x="9317" y="1025"/>
                    </a:cubicBezTo>
                    <a:cubicBezTo>
                      <a:pt x="8204" y="1326"/>
                      <a:pt x="7080" y="1593"/>
                      <a:pt x="5978" y="1883"/>
                    </a:cubicBezTo>
                    <a:cubicBezTo>
                      <a:pt x="5421" y="2038"/>
                      <a:pt x="4865" y="2205"/>
                      <a:pt x="4330" y="2405"/>
                    </a:cubicBezTo>
                    <a:lnTo>
                      <a:pt x="3919" y="2561"/>
                    </a:lnTo>
                    <a:cubicBezTo>
                      <a:pt x="3852" y="2583"/>
                      <a:pt x="3785" y="2617"/>
                      <a:pt x="3719" y="2639"/>
                    </a:cubicBezTo>
                    <a:lnTo>
                      <a:pt x="3529" y="2728"/>
                    </a:lnTo>
                    <a:lnTo>
                      <a:pt x="3329" y="2828"/>
                    </a:lnTo>
                    <a:lnTo>
                      <a:pt x="3140" y="2929"/>
                    </a:lnTo>
                    <a:lnTo>
                      <a:pt x="2950" y="3018"/>
                    </a:lnTo>
                    <a:cubicBezTo>
                      <a:pt x="2883" y="3051"/>
                      <a:pt x="2817" y="3095"/>
                      <a:pt x="2761" y="3129"/>
                    </a:cubicBezTo>
                    <a:cubicBezTo>
                      <a:pt x="2260" y="3419"/>
                      <a:pt x="1770" y="3730"/>
                      <a:pt x="1314" y="4086"/>
                    </a:cubicBezTo>
                    <a:cubicBezTo>
                      <a:pt x="1080" y="4253"/>
                      <a:pt x="857" y="4443"/>
                      <a:pt x="646" y="4631"/>
                    </a:cubicBezTo>
                    <a:cubicBezTo>
                      <a:pt x="424" y="4821"/>
                      <a:pt x="212" y="5021"/>
                      <a:pt x="12" y="5233"/>
                    </a:cubicBezTo>
                    <a:cubicBezTo>
                      <a:pt x="1" y="5244"/>
                      <a:pt x="1" y="5277"/>
                      <a:pt x="23" y="5289"/>
                    </a:cubicBezTo>
                    <a:cubicBezTo>
                      <a:pt x="28" y="5300"/>
                      <a:pt x="40" y="5305"/>
                      <a:pt x="51" y="5305"/>
                    </a:cubicBezTo>
                    <a:cubicBezTo>
                      <a:pt x="62" y="5305"/>
                      <a:pt x="73" y="5300"/>
                      <a:pt x="78" y="5289"/>
                    </a:cubicBezTo>
                    <a:lnTo>
                      <a:pt x="90" y="5289"/>
                    </a:lnTo>
                    <a:cubicBezTo>
                      <a:pt x="279" y="5077"/>
                      <a:pt x="491" y="4888"/>
                      <a:pt x="702" y="4698"/>
                    </a:cubicBezTo>
                    <a:cubicBezTo>
                      <a:pt x="914" y="4509"/>
                      <a:pt x="1136" y="4320"/>
                      <a:pt x="1370" y="4153"/>
                    </a:cubicBezTo>
                    <a:cubicBezTo>
                      <a:pt x="1815" y="3797"/>
                      <a:pt x="2294" y="3474"/>
                      <a:pt x="2794" y="3184"/>
                    </a:cubicBezTo>
                    <a:cubicBezTo>
                      <a:pt x="2850" y="3151"/>
                      <a:pt x="2917" y="3118"/>
                      <a:pt x="2972" y="3085"/>
                    </a:cubicBezTo>
                    <a:lnTo>
                      <a:pt x="3173" y="2984"/>
                    </a:lnTo>
                    <a:lnTo>
                      <a:pt x="3362" y="2884"/>
                    </a:lnTo>
                    <a:cubicBezTo>
                      <a:pt x="3418" y="2850"/>
                      <a:pt x="3484" y="2818"/>
                      <a:pt x="3551" y="2795"/>
                    </a:cubicBezTo>
                    <a:lnTo>
                      <a:pt x="3752" y="2706"/>
                    </a:lnTo>
                    <a:cubicBezTo>
                      <a:pt x="3818" y="2672"/>
                      <a:pt x="3874" y="2639"/>
                      <a:pt x="3941" y="2617"/>
                    </a:cubicBezTo>
                    <a:lnTo>
                      <a:pt x="4342" y="2461"/>
                    </a:lnTo>
                    <a:cubicBezTo>
                      <a:pt x="4887" y="2261"/>
                      <a:pt x="5433" y="2083"/>
                      <a:pt x="5989" y="1927"/>
                    </a:cubicBezTo>
                    <a:cubicBezTo>
                      <a:pt x="7091" y="1626"/>
                      <a:pt x="8216" y="1359"/>
                      <a:pt x="9317" y="1047"/>
                    </a:cubicBezTo>
                    <a:cubicBezTo>
                      <a:pt x="10430" y="747"/>
                      <a:pt x="11533" y="402"/>
                      <a:pt x="12612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9" name="Google Shape;2479;p67"/>
              <p:cNvSpPr/>
              <p:nvPr/>
            </p:nvSpPr>
            <p:spPr>
              <a:xfrm>
                <a:off x="4533800" y="2919050"/>
                <a:ext cx="3234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12936" h="4826" extrusionOk="0">
                    <a:moveTo>
                      <a:pt x="12935" y="0"/>
                    </a:moveTo>
                    <a:cubicBezTo>
                      <a:pt x="11844" y="413"/>
                      <a:pt x="10731" y="724"/>
                      <a:pt x="9596" y="980"/>
                    </a:cubicBezTo>
                    <a:cubicBezTo>
                      <a:pt x="9017" y="1103"/>
                      <a:pt x="8449" y="1214"/>
                      <a:pt x="7882" y="1314"/>
                    </a:cubicBezTo>
                    <a:cubicBezTo>
                      <a:pt x="7303" y="1425"/>
                      <a:pt x="6735" y="1526"/>
                      <a:pt x="6156" y="1637"/>
                    </a:cubicBezTo>
                    <a:cubicBezTo>
                      <a:pt x="5589" y="1748"/>
                      <a:pt x="5021" y="1870"/>
                      <a:pt x="4464" y="2038"/>
                    </a:cubicBezTo>
                    <a:cubicBezTo>
                      <a:pt x="3897" y="2204"/>
                      <a:pt x="3351" y="2405"/>
                      <a:pt x="2839" y="2694"/>
                    </a:cubicBezTo>
                    <a:cubicBezTo>
                      <a:pt x="2327" y="2973"/>
                      <a:pt x="1826" y="3273"/>
                      <a:pt x="1359" y="3618"/>
                    </a:cubicBezTo>
                    <a:cubicBezTo>
                      <a:pt x="1114" y="3785"/>
                      <a:pt x="891" y="3963"/>
                      <a:pt x="669" y="4153"/>
                    </a:cubicBezTo>
                    <a:cubicBezTo>
                      <a:pt x="446" y="4341"/>
                      <a:pt x="223" y="4542"/>
                      <a:pt x="12" y="4754"/>
                    </a:cubicBezTo>
                    <a:cubicBezTo>
                      <a:pt x="1" y="4764"/>
                      <a:pt x="1" y="4798"/>
                      <a:pt x="23" y="4809"/>
                    </a:cubicBezTo>
                    <a:cubicBezTo>
                      <a:pt x="28" y="4820"/>
                      <a:pt x="40" y="4826"/>
                      <a:pt x="51" y="4826"/>
                    </a:cubicBezTo>
                    <a:cubicBezTo>
                      <a:pt x="62" y="4826"/>
                      <a:pt x="73" y="4820"/>
                      <a:pt x="78" y="4809"/>
                    </a:cubicBezTo>
                    <a:cubicBezTo>
                      <a:pt x="279" y="4608"/>
                      <a:pt x="501" y="4408"/>
                      <a:pt x="724" y="4219"/>
                    </a:cubicBezTo>
                    <a:cubicBezTo>
                      <a:pt x="947" y="4030"/>
                      <a:pt x="1169" y="3852"/>
                      <a:pt x="1403" y="3685"/>
                    </a:cubicBezTo>
                    <a:cubicBezTo>
                      <a:pt x="1871" y="3340"/>
                      <a:pt x="2361" y="3028"/>
                      <a:pt x="2873" y="2750"/>
                    </a:cubicBezTo>
                    <a:cubicBezTo>
                      <a:pt x="3373" y="2471"/>
                      <a:pt x="3919" y="2260"/>
                      <a:pt x="4476" y="2093"/>
                    </a:cubicBezTo>
                    <a:cubicBezTo>
                      <a:pt x="5032" y="1926"/>
                      <a:pt x="5599" y="1793"/>
                      <a:pt x="6167" y="1681"/>
                    </a:cubicBezTo>
                    <a:cubicBezTo>
                      <a:pt x="6746" y="1570"/>
                      <a:pt x="7314" y="1459"/>
                      <a:pt x="7882" y="1358"/>
                    </a:cubicBezTo>
                    <a:cubicBezTo>
                      <a:pt x="8460" y="1247"/>
                      <a:pt x="9028" y="1125"/>
                      <a:pt x="9596" y="1002"/>
                    </a:cubicBezTo>
                    <a:cubicBezTo>
                      <a:pt x="10731" y="746"/>
                      <a:pt x="11855" y="413"/>
                      <a:pt x="12935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0" name="Google Shape;2480;p67"/>
              <p:cNvSpPr/>
              <p:nvPr/>
            </p:nvSpPr>
            <p:spPr>
              <a:xfrm>
                <a:off x="4533800" y="2936600"/>
                <a:ext cx="336150" cy="107275"/>
              </a:xfrm>
              <a:custGeom>
                <a:avLst/>
                <a:gdLst/>
                <a:ahLst/>
                <a:cxnLst/>
                <a:rect l="l" t="t" r="r" b="b"/>
                <a:pathLst>
                  <a:path w="13446" h="4291" extrusionOk="0">
                    <a:moveTo>
                      <a:pt x="13446" y="0"/>
                    </a:moveTo>
                    <a:cubicBezTo>
                      <a:pt x="12311" y="356"/>
                      <a:pt x="11154" y="623"/>
                      <a:pt x="9985" y="834"/>
                    </a:cubicBezTo>
                    <a:cubicBezTo>
                      <a:pt x="8817" y="1057"/>
                      <a:pt x="7647" y="1213"/>
                      <a:pt x="6468" y="1402"/>
                    </a:cubicBezTo>
                    <a:cubicBezTo>
                      <a:pt x="5889" y="1502"/>
                      <a:pt x="5299" y="1613"/>
                      <a:pt x="4720" y="1759"/>
                    </a:cubicBezTo>
                    <a:cubicBezTo>
                      <a:pt x="4152" y="1892"/>
                      <a:pt x="3573" y="2081"/>
                      <a:pt x="3028" y="2315"/>
                    </a:cubicBezTo>
                    <a:cubicBezTo>
                      <a:pt x="2895" y="2370"/>
                      <a:pt x="2761" y="2437"/>
                      <a:pt x="2628" y="2504"/>
                    </a:cubicBezTo>
                    <a:lnTo>
                      <a:pt x="2427" y="2593"/>
                    </a:lnTo>
                    <a:lnTo>
                      <a:pt x="2227" y="2704"/>
                    </a:lnTo>
                    <a:cubicBezTo>
                      <a:pt x="2093" y="2771"/>
                      <a:pt x="1971" y="2849"/>
                      <a:pt x="1837" y="2916"/>
                    </a:cubicBezTo>
                    <a:cubicBezTo>
                      <a:pt x="1715" y="2994"/>
                      <a:pt x="1581" y="3072"/>
                      <a:pt x="1459" y="3150"/>
                    </a:cubicBezTo>
                    <a:cubicBezTo>
                      <a:pt x="1203" y="3305"/>
                      <a:pt x="958" y="3473"/>
                      <a:pt x="713" y="3651"/>
                    </a:cubicBezTo>
                    <a:cubicBezTo>
                      <a:pt x="479" y="3829"/>
                      <a:pt x="246" y="4007"/>
                      <a:pt x="23" y="4207"/>
                    </a:cubicBezTo>
                    <a:cubicBezTo>
                      <a:pt x="1" y="4230"/>
                      <a:pt x="1" y="4252"/>
                      <a:pt x="12" y="4274"/>
                    </a:cubicBezTo>
                    <a:cubicBezTo>
                      <a:pt x="23" y="4285"/>
                      <a:pt x="34" y="4291"/>
                      <a:pt x="45" y="4291"/>
                    </a:cubicBezTo>
                    <a:cubicBezTo>
                      <a:pt x="56" y="4291"/>
                      <a:pt x="67" y="4285"/>
                      <a:pt x="78" y="4274"/>
                    </a:cubicBezTo>
                    <a:cubicBezTo>
                      <a:pt x="301" y="4074"/>
                      <a:pt x="535" y="3896"/>
                      <a:pt x="768" y="3718"/>
                    </a:cubicBezTo>
                    <a:cubicBezTo>
                      <a:pt x="1003" y="3540"/>
                      <a:pt x="1248" y="3372"/>
                      <a:pt x="1503" y="3216"/>
                    </a:cubicBezTo>
                    <a:cubicBezTo>
                      <a:pt x="1626" y="3139"/>
                      <a:pt x="1748" y="3061"/>
                      <a:pt x="1882" y="2983"/>
                    </a:cubicBezTo>
                    <a:cubicBezTo>
                      <a:pt x="2004" y="2916"/>
                      <a:pt x="2126" y="2838"/>
                      <a:pt x="2260" y="2771"/>
                    </a:cubicBezTo>
                    <a:lnTo>
                      <a:pt x="2460" y="2660"/>
                    </a:lnTo>
                    <a:lnTo>
                      <a:pt x="2661" y="2560"/>
                    </a:lnTo>
                    <a:cubicBezTo>
                      <a:pt x="2794" y="2493"/>
                      <a:pt x="2928" y="2437"/>
                      <a:pt x="3061" y="2382"/>
                    </a:cubicBezTo>
                    <a:cubicBezTo>
                      <a:pt x="3596" y="2137"/>
                      <a:pt x="4164" y="1959"/>
                      <a:pt x="4743" y="1814"/>
                    </a:cubicBezTo>
                    <a:cubicBezTo>
                      <a:pt x="5310" y="1670"/>
                      <a:pt x="5900" y="1558"/>
                      <a:pt x="6479" y="1458"/>
                    </a:cubicBezTo>
                    <a:cubicBezTo>
                      <a:pt x="7647" y="1257"/>
                      <a:pt x="8827" y="1091"/>
                      <a:pt x="9985" y="857"/>
                    </a:cubicBezTo>
                    <a:cubicBezTo>
                      <a:pt x="11154" y="634"/>
                      <a:pt x="12311" y="356"/>
                      <a:pt x="13446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1" name="Google Shape;2481;p67"/>
              <p:cNvSpPr/>
              <p:nvPr/>
            </p:nvSpPr>
            <p:spPr>
              <a:xfrm>
                <a:off x="4533800" y="2951875"/>
                <a:ext cx="342325" cy="94700"/>
              </a:xfrm>
              <a:custGeom>
                <a:avLst/>
                <a:gdLst/>
                <a:ahLst/>
                <a:cxnLst/>
                <a:rect l="l" t="t" r="r" b="b"/>
                <a:pathLst>
                  <a:path w="13693" h="3788" extrusionOk="0">
                    <a:moveTo>
                      <a:pt x="13692" y="1"/>
                    </a:moveTo>
                    <a:cubicBezTo>
                      <a:pt x="12523" y="235"/>
                      <a:pt x="11343" y="424"/>
                      <a:pt x="10163" y="591"/>
                    </a:cubicBezTo>
                    <a:cubicBezTo>
                      <a:pt x="8972" y="758"/>
                      <a:pt x="7793" y="903"/>
                      <a:pt x="6613" y="1081"/>
                    </a:cubicBezTo>
                    <a:cubicBezTo>
                      <a:pt x="6022" y="1181"/>
                      <a:pt x="5433" y="1281"/>
                      <a:pt x="4854" y="1415"/>
                    </a:cubicBezTo>
                    <a:cubicBezTo>
                      <a:pt x="4264" y="1559"/>
                      <a:pt x="3696" y="1726"/>
                      <a:pt x="3128" y="1937"/>
                    </a:cubicBezTo>
                    <a:cubicBezTo>
                      <a:pt x="2995" y="1994"/>
                      <a:pt x="2850" y="2038"/>
                      <a:pt x="2717" y="2105"/>
                    </a:cubicBezTo>
                    <a:cubicBezTo>
                      <a:pt x="2650" y="2127"/>
                      <a:pt x="2583" y="2160"/>
                      <a:pt x="2505" y="2194"/>
                    </a:cubicBezTo>
                    <a:lnTo>
                      <a:pt x="2305" y="2283"/>
                    </a:lnTo>
                    <a:lnTo>
                      <a:pt x="2205" y="2338"/>
                    </a:lnTo>
                    <a:lnTo>
                      <a:pt x="2104" y="2383"/>
                    </a:lnTo>
                    <a:lnTo>
                      <a:pt x="1904" y="2483"/>
                    </a:lnTo>
                    <a:cubicBezTo>
                      <a:pt x="1770" y="2561"/>
                      <a:pt x="1637" y="2628"/>
                      <a:pt x="1503" y="2694"/>
                    </a:cubicBezTo>
                    <a:cubicBezTo>
                      <a:pt x="1248" y="2850"/>
                      <a:pt x="991" y="3006"/>
                      <a:pt x="746" y="3173"/>
                    </a:cubicBezTo>
                    <a:cubicBezTo>
                      <a:pt x="491" y="3340"/>
                      <a:pt x="256" y="3518"/>
                      <a:pt x="23" y="3708"/>
                    </a:cubicBezTo>
                    <a:cubicBezTo>
                      <a:pt x="1" y="3718"/>
                      <a:pt x="1" y="3752"/>
                      <a:pt x="12" y="3775"/>
                    </a:cubicBezTo>
                    <a:cubicBezTo>
                      <a:pt x="24" y="3781"/>
                      <a:pt x="37" y="3787"/>
                      <a:pt x="50" y="3787"/>
                    </a:cubicBezTo>
                    <a:cubicBezTo>
                      <a:pt x="60" y="3787"/>
                      <a:pt x="69" y="3784"/>
                      <a:pt x="78" y="3775"/>
                    </a:cubicBezTo>
                    <a:cubicBezTo>
                      <a:pt x="301" y="3585"/>
                      <a:pt x="546" y="3407"/>
                      <a:pt x="791" y="3240"/>
                    </a:cubicBezTo>
                    <a:cubicBezTo>
                      <a:pt x="1036" y="3073"/>
                      <a:pt x="1292" y="2917"/>
                      <a:pt x="1548" y="2773"/>
                    </a:cubicBezTo>
                    <a:cubicBezTo>
                      <a:pt x="1681" y="2694"/>
                      <a:pt x="1804" y="2628"/>
                      <a:pt x="1938" y="2550"/>
                    </a:cubicBezTo>
                    <a:lnTo>
                      <a:pt x="2138" y="2450"/>
                    </a:lnTo>
                    <a:lnTo>
                      <a:pt x="2238" y="2405"/>
                    </a:lnTo>
                    <a:lnTo>
                      <a:pt x="2338" y="2350"/>
                    </a:lnTo>
                    <a:lnTo>
                      <a:pt x="2539" y="2261"/>
                    </a:lnTo>
                    <a:cubicBezTo>
                      <a:pt x="2606" y="2227"/>
                      <a:pt x="2672" y="2194"/>
                      <a:pt x="2739" y="2172"/>
                    </a:cubicBezTo>
                    <a:cubicBezTo>
                      <a:pt x="2883" y="2105"/>
                      <a:pt x="3017" y="2049"/>
                      <a:pt x="3162" y="1994"/>
                    </a:cubicBezTo>
                    <a:cubicBezTo>
                      <a:pt x="3707" y="1782"/>
                      <a:pt x="4286" y="1615"/>
                      <a:pt x="4865" y="1470"/>
                    </a:cubicBezTo>
                    <a:cubicBezTo>
                      <a:pt x="5443" y="1336"/>
                      <a:pt x="6034" y="1225"/>
                      <a:pt x="6623" y="1136"/>
                    </a:cubicBezTo>
                    <a:cubicBezTo>
                      <a:pt x="7793" y="936"/>
                      <a:pt x="8983" y="791"/>
                      <a:pt x="10163" y="613"/>
                    </a:cubicBezTo>
                    <a:cubicBezTo>
                      <a:pt x="11343" y="446"/>
                      <a:pt x="12523" y="246"/>
                      <a:pt x="13692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2" name="Google Shape;2482;p67"/>
              <p:cNvSpPr/>
              <p:nvPr/>
            </p:nvSpPr>
            <p:spPr>
              <a:xfrm>
                <a:off x="4533800" y="2959675"/>
                <a:ext cx="345375" cy="88275"/>
              </a:xfrm>
              <a:custGeom>
                <a:avLst/>
                <a:gdLst/>
                <a:ahLst/>
                <a:cxnLst/>
                <a:rect l="l" t="t" r="r" b="b"/>
                <a:pathLst>
                  <a:path w="13815" h="3531" extrusionOk="0">
                    <a:moveTo>
                      <a:pt x="13814" y="0"/>
                    </a:moveTo>
                    <a:cubicBezTo>
                      <a:pt x="12646" y="235"/>
                      <a:pt x="11454" y="413"/>
                      <a:pt x="10264" y="568"/>
                    </a:cubicBezTo>
                    <a:cubicBezTo>
                      <a:pt x="9072" y="713"/>
                      <a:pt x="7882" y="836"/>
                      <a:pt x="6690" y="980"/>
                    </a:cubicBezTo>
                    <a:cubicBezTo>
                      <a:pt x="6101" y="1058"/>
                      <a:pt x="5510" y="1147"/>
                      <a:pt x="4921" y="1269"/>
                    </a:cubicBezTo>
                    <a:cubicBezTo>
                      <a:pt x="4330" y="1392"/>
                      <a:pt x="3752" y="1548"/>
                      <a:pt x="3184" y="1737"/>
                    </a:cubicBezTo>
                    <a:cubicBezTo>
                      <a:pt x="3039" y="1793"/>
                      <a:pt x="2895" y="1837"/>
                      <a:pt x="2761" y="1893"/>
                    </a:cubicBezTo>
                    <a:cubicBezTo>
                      <a:pt x="2695" y="1926"/>
                      <a:pt x="2616" y="1949"/>
                      <a:pt x="2549" y="1982"/>
                    </a:cubicBezTo>
                    <a:lnTo>
                      <a:pt x="2349" y="2071"/>
                    </a:lnTo>
                    <a:cubicBezTo>
                      <a:pt x="2272" y="2105"/>
                      <a:pt x="2205" y="2138"/>
                      <a:pt x="2138" y="2171"/>
                    </a:cubicBezTo>
                    <a:lnTo>
                      <a:pt x="1938" y="2260"/>
                    </a:lnTo>
                    <a:cubicBezTo>
                      <a:pt x="1804" y="2327"/>
                      <a:pt x="1671" y="2394"/>
                      <a:pt x="1537" y="2471"/>
                    </a:cubicBezTo>
                    <a:cubicBezTo>
                      <a:pt x="1270" y="2617"/>
                      <a:pt x="1013" y="2761"/>
                      <a:pt x="758" y="2928"/>
                    </a:cubicBezTo>
                    <a:cubicBezTo>
                      <a:pt x="501" y="3084"/>
                      <a:pt x="256" y="3262"/>
                      <a:pt x="23" y="3451"/>
                    </a:cubicBezTo>
                    <a:cubicBezTo>
                      <a:pt x="1" y="3463"/>
                      <a:pt x="1" y="3496"/>
                      <a:pt x="12" y="3518"/>
                    </a:cubicBezTo>
                    <a:cubicBezTo>
                      <a:pt x="24" y="3524"/>
                      <a:pt x="37" y="3531"/>
                      <a:pt x="50" y="3531"/>
                    </a:cubicBezTo>
                    <a:cubicBezTo>
                      <a:pt x="59" y="3531"/>
                      <a:pt x="69" y="3527"/>
                      <a:pt x="78" y="3518"/>
                    </a:cubicBezTo>
                    <a:cubicBezTo>
                      <a:pt x="313" y="3329"/>
                      <a:pt x="557" y="3162"/>
                      <a:pt x="802" y="2995"/>
                    </a:cubicBezTo>
                    <a:cubicBezTo>
                      <a:pt x="1058" y="2839"/>
                      <a:pt x="1314" y="2683"/>
                      <a:pt x="1570" y="2538"/>
                    </a:cubicBezTo>
                    <a:cubicBezTo>
                      <a:pt x="1703" y="2471"/>
                      <a:pt x="1837" y="2405"/>
                      <a:pt x="1971" y="2327"/>
                    </a:cubicBezTo>
                    <a:lnTo>
                      <a:pt x="2171" y="2238"/>
                    </a:lnTo>
                    <a:lnTo>
                      <a:pt x="2371" y="2138"/>
                    </a:lnTo>
                    <a:lnTo>
                      <a:pt x="2583" y="2048"/>
                    </a:lnTo>
                    <a:cubicBezTo>
                      <a:pt x="2650" y="2016"/>
                      <a:pt x="2717" y="1993"/>
                      <a:pt x="2784" y="1959"/>
                    </a:cubicBezTo>
                    <a:cubicBezTo>
                      <a:pt x="2928" y="1904"/>
                      <a:pt x="3061" y="1860"/>
                      <a:pt x="3207" y="1804"/>
                    </a:cubicBezTo>
                    <a:cubicBezTo>
                      <a:pt x="3763" y="1603"/>
                      <a:pt x="4342" y="1447"/>
                      <a:pt x="4931" y="1325"/>
                    </a:cubicBezTo>
                    <a:cubicBezTo>
                      <a:pt x="5522" y="1203"/>
                      <a:pt x="6111" y="1113"/>
                      <a:pt x="6702" y="1024"/>
                    </a:cubicBezTo>
                    <a:cubicBezTo>
                      <a:pt x="7892" y="869"/>
                      <a:pt x="9084" y="747"/>
                      <a:pt x="10274" y="591"/>
                    </a:cubicBezTo>
                    <a:cubicBezTo>
                      <a:pt x="11454" y="435"/>
                      <a:pt x="12646" y="245"/>
                      <a:pt x="13814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3" name="Google Shape;2483;p67"/>
              <p:cNvSpPr/>
              <p:nvPr/>
            </p:nvSpPr>
            <p:spPr>
              <a:xfrm>
                <a:off x="4533800" y="2968575"/>
                <a:ext cx="348150" cy="80750"/>
              </a:xfrm>
              <a:custGeom>
                <a:avLst/>
                <a:gdLst/>
                <a:ahLst/>
                <a:cxnLst/>
                <a:rect l="l" t="t" r="r" b="b"/>
                <a:pathLst>
                  <a:path w="13926" h="3230" extrusionOk="0">
                    <a:moveTo>
                      <a:pt x="13925" y="1"/>
                    </a:moveTo>
                    <a:lnTo>
                      <a:pt x="13925" y="1"/>
                    </a:lnTo>
                    <a:cubicBezTo>
                      <a:pt x="12745" y="235"/>
                      <a:pt x="11555" y="413"/>
                      <a:pt x="10363" y="535"/>
                    </a:cubicBezTo>
                    <a:cubicBezTo>
                      <a:pt x="9762" y="602"/>
                      <a:pt x="9161" y="646"/>
                      <a:pt x="8560" y="702"/>
                    </a:cubicBezTo>
                    <a:cubicBezTo>
                      <a:pt x="7971" y="747"/>
                      <a:pt x="7370" y="791"/>
                      <a:pt x="6769" y="847"/>
                    </a:cubicBezTo>
                    <a:cubicBezTo>
                      <a:pt x="6167" y="913"/>
                      <a:pt x="5577" y="980"/>
                      <a:pt x="4976" y="1081"/>
                    </a:cubicBezTo>
                    <a:cubicBezTo>
                      <a:pt x="4386" y="1180"/>
                      <a:pt x="3796" y="1314"/>
                      <a:pt x="3229" y="1504"/>
                    </a:cubicBezTo>
                    <a:cubicBezTo>
                      <a:pt x="2650" y="1692"/>
                      <a:pt x="2093" y="1915"/>
                      <a:pt x="1559" y="2194"/>
                    </a:cubicBezTo>
                    <a:cubicBezTo>
                      <a:pt x="1292" y="2338"/>
                      <a:pt x="1025" y="2483"/>
                      <a:pt x="768" y="2639"/>
                    </a:cubicBezTo>
                    <a:cubicBezTo>
                      <a:pt x="513" y="2795"/>
                      <a:pt x="268" y="2961"/>
                      <a:pt x="23" y="3151"/>
                    </a:cubicBezTo>
                    <a:cubicBezTo>
                      <a:pt x="1" y="3162"/>
                      <a:pt x="1" y="3196"/>
                      <a:pt x="12" y="3206"/>
                    </a:cubicBezTo>
                    <a:cubicBezTo>
                      <a:pt x="25" y="3220"/>
                      <a:pt x="39" y="3230"/>
                      <a:pt x="53" y="3230"/>
                    </a:cubicBezTo>
                    <a:cubicBezTo>
                      <a:pt x="61" y="3230"/>
                      <a:pt x="70" y="3226"/>
                      <a:pt x="78" y="3218"/>
                    </a:cubicBezTo>
                    <a:cubicBezTo>
                      <a:pt x="313" y="3040"/>
                      <a:pt x="557" y="2872"/>
                      <a:pt x="813" y="2717"/>
                    </a:cubicBezTo>
                    <a:cubicBezTo>
                      <a:pt x="1069" y="2550"/>
                      <a:pt x="1325" y="2405"/>
                      <a:pt x="1592" y="2271"/>
                    </a:cubicBezTo>
                    <a:cubicBezTo>
                      <a:pt x="2126" y="1993"/>
                      <a:pt x="2683" y="1759"/>
                      <a:pt x="3251" y="1570"/>
                    </a:cubicBezTo>
                    <a:cubicBezTo>
                      <a:pt x="3818" y="1381"/>
                      <a:pt x="4397" y="1237"/>
                      <a:pt x="4988" y="1136"/>
                    </a:cubicBezTo>
                    <a:cubicBezTo>
                      <a:pt x="5577" y="1036"/>
                      <a:pt x="6178" y="958"/>
                      <a:pt x="6769" y="903"/>
                    </a:cubicBezTo>
                    <a:cubicBezTo>
                      <a:pt x="7370" y="836"/>
                      <a:pt x="7971" y="791"/>
                      <a:pt x="8572" y="735"/>
                    </a:cubicBezTo>
                    <a:cubicBezTo>
                      <a:pt x="9161" y="680"/>
                      <a:pt x="9762" y="624"/>
                      <a:pt x="10363" y="557"/>
                    </a:cubicBezTo>
                    <a:cubicBezTo>
                      <a:pt x="11555" y="424"/>
                      <a:pt x="12745" y="245"/>
                      <a:pt x="13925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4" name="Google Shape;2484;p67"/>
              <p:cNvSpPr/>
              <p:nvPr/>
            </p:nvSpPr>
            <p:spPr>
              <a:xfrm>
                <a:off x="4533800" y="2986950"/>
                <a:ext cx="354825" cy="63775"/>
              </a:xfrm>
              <a:custGeom>
                <a:avLst/>
                <a:gdLst/>
                <a:ahLst/>
                <a:cxnLst/>
                <a:rect l="l" t="t" r="r" b="b"/>
                <a:pathLst>
                  <a:path w="14193" h="2551" extrusionOk="0">
                    <a:moveTo>
                      <a:pt x="14193" y="0"/>
                    </a:moveTo>
                    <a:lnTo>
                      <a:pt x="14193" y="0"/>
                    </a:lnTo>
                    <a:cubicBezTo>
                      <a:pt x="13024" y="312"/>
                      <a:pt x="11822" y="502"/>
                      <a:pt x="10608" y="591"/>
                    </a:cubicBezTo>
                    <a:cubicBezTo>
                      <a:pt x="10007" y="635"/>
                      <a:pt x="9395" y="646"/>
                      <a:pt x="8794" y="657"/>
                    </a:cubicBezTo>
                    <a:cubicBezTo>
                      <a:pt x="8182" y="657"/>
                      <a:pt x="7581" y="646"/>
                      <a:pt x="6969" y="646"/>
                    </a:cubicBezTo>
                    <a:cubicBezTo>
                      <a:pt x="6668" y="646"/>
                      <a:pt x="6368" y="657"/>
                      <a:pt x="6067" y="657"/>
                    </a:cubicBezTo>
                    <a:cubicBezTo>
                      <a:pt x="5755" y="668"/>
                      <a:pt x="5455" y="680"/>
                      <a:pt x="5154" y="702"/>
                    </a:cubicBezTo>
                    <a:cubicBezTo>
                      <a:pt x="4553" y="746"/>
                      <a:pt x="3941" y="835"/>
                      <a:pt x="3362" y="1002"/>
                    </a:cubicBezTo>
                    <a:cubicBezTo>
                      <a:pt x="2772" y="1169"/>
                      <a:pt x="2205" y="1380"/>
                      <a:pt x="1637" y="1615"/>
                    </a:cubicBezTo>
                    <a:cubicBezTo>
                      <a:pt x="1359" y="1737"/>
                      <a:pt x="1092" y="1870"/>
                      <a:pt x="813" y="2015"/>
                    </a:cubicBezTo>
                    <a:cubicBezTo>
                      <a:pt x="546" y="2149"/>
                      <a:pt x="279" y="2293"/>
                      <a:pt x="23" y="2461"/>
                    </a:cubicBezTo>
                    <a:cubicBezTo>
                      <a:pt x="1" y="2483"/>
                      <a:pt x="1" y="2505"/>
                      <a:pt x="12" y="2527"/>
                    </a:cubicBezTo>
                    <a:cubicBezTo>
                      <a:pt x="19" y="2541"/>
                      <a:pt x="34" y="2550"/>
                      <a:pt x="50" y="2550"/>
                    </a:cubicBezTo>
                    <a:cubicBezTo>
                      <a:pt x="60" y="2550"/>
                      <a:pt x="70" y="2547"/>
                      <a:pt x="78" y="2538"/>
                    </a:cubicBezTo>
                    <a:cubicBezTo>
                      <a:pt x="323" y="2372"/>
                      <a:pt x="590" y="2226"/>
                      <a:pt x="857" y="2082"/>
                    </a:cubicBezTo>
                    <a:cubicBezTo>
                      <a:pt x="1125" y="1949"/>
                      <a:pt x="1392" y="1815"/>
                      <a:pt x="1671" y="1692"/>
                    </a:cubicBezTo>
                    <a:cubicBezTo>
                      <a:pt x="2227" y="1447"/>
                      <a:pt x="2794" y="1236"/>
                      <a:pt x="3373" y="1069"/>
                    </a:cubicBezTo>
                    <a:cubicBezTo>
                      <a:pt x="3952" y="902"/>
                      <a:pt x="4553" y="813"/>
                      <a:pt x="5154" y="757"/>
                    </a:cubicBezTo>
                    <a:cubicBezTo>
                      <a:pt x="5455" y="735"/>
                      <a:pt x="5767" y="724"/>
                      <a:pt x="6067" y="713"/>
                    </a:cubicBezTo>
                    <a:cubicBezTo>
                      <a:pt x="6368" y="702"/>
                      <a:pt x="6668" y="702"/>
                      <a:pt x="6980" y="702"/>
                    </a:cubicBezTo>
                    <a:cubicBezTo>
                      <a:pt x="7280" y="696"/>
                      <a:pt x="7581" y="696"/>
                      <a:pt x="7883" y="696"/>
                    </a:cubicBezTo>
                    <a:cubicBezTo>
                      <a:pt x="8185" y="696"/>
                      <a:pt x="8488" y="696"/>
                      <a:pt x="8794" y="690"/>
                    </a:cubicBezTo>
                    <a:cubicBezTo>
                      <a:pt x="9395" y="680"/>
                      <a:pt x="10007" y="657"/>
                      <a:pt x="10608" y="613"/>
                    </a:cubicBezTo>
                    <a:cubicBezTo>
                      <a:pt x="11822" y="524"/>
                      <a:pt x="13024" y="323"/>
                      <a:pt x="14193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5" name="Google Shape;2485;p67"/>
              <p:cNvSpPr/>
              <p:nvPr/>
            </p:nvSpPr>
            <p:spPr>
              <a:xfrm>
                <a:off x="4533800" y="3014500"/>
                <a:ext cx="365700" cy="38975"/>
              </a:xfrm>
              <a:custGeom>
                <a:avLst/>
                <a:gdLst/>
                <a:ahLst/>
                <a:cxnLst/>
                <a:rect l="l" t="t" r="r" b="b"/>
                <a:pathLst>
                  <a:path w="14628" h="1559" extrusionOk="0">
                    <a:moveTo>
                      <a:pt x="14627" y="1"/>
                    </a:moveTo>
                    <a:lnTo>
                      <a:pt x="14627" y="1"/>
                    </a:lnTo>
                    <a:cubicBezTo>
                      <a:pt x="13413" y="246"/>
                      <a:pt x="12178" y="357"/>
                      <a:pt x="10942" y="357"/>
                    </a:cubicBezTo>
                    <a:cubicBezTo>
                      <a:pt x="10330" y="357"/>
                      <a:pt x="9718" y="335"/>
                      <a:pt x="9094" y="301"/>
                    </a:cubicBezTo>
                    <a:cubicBezTo>
                      <a:pt x="8483" y="268"/>
                      <a:pt x="7870" y="223"/>
                      <a:pt x="7247" y="179"/>
                    </a:cubicBezTo>
                    <a:cubicBezTo>
                      <a:pt x="6947" y="156"/>
                      <a:pt x="6635" y="145"/>
                      <a:pt x="6323" y="134"/>
                    </a:cubicBezTo>
                    <a:cubicBezTo>
                      <a:pt x="6022" y="123"/>
                      <a:pt x="5711" y="123"/>
                      <a:pt x="5399" y="123"/>
                    </a:cubicBezTo>
                    <a:cubicBezTo>
                      <a:pt x="5243" y="123"/>
                      <a:pt x="5087" y="134"/>
                      <a:pt x="4931" y="145"/>
                    </a:cubicBezTo>
                    <a:cubicBezTo>
                      <a:pt x="4776" y="156"/>
                      <a:pt x="4631" y="156"/>
                      <a:pt x="4476" y="179"/>
                    </a:cubicBezTo>
                    <a:cubicBezTo>
                      <a:pt x="4164" y="212"/>
                      <a:pt x="3863" y="256"/>
                      <a:pt x="3551" y="323"/>
                    </a:cubicBezTo>
                    <a:cubicBezTo>
                      <a:pt x="2950" y="468"/>
                      <a:pt x="2361" y="635"/>
                      <a:pt x="1770" y="824"/>
                    </a:cubicBezTo>
                    <a:cubicBezTo>
                      <a:pt x="1181" y="1013"/>
                      <a:pt x="602" y="1225"/>
                      <a:pt x="34" y="1470"/>
                    </a:cubicBezTo>
                    <a:cubicBezTo>
                      <a:pt x="12" y="1481"/>
                      <a:pt x="1" y="1503"/>
                      <a:pt x="12" y="1525"/>
                    </a:cubicBezTo>
                    <a:cubicBezTo>
                      <a:pt x="23" y="1547"/>
                      <a:pt x="45" y="1559"/>
                      <a:pt x="68" y="1559"/>
                    </a:cubicBezTo>
                    <a:lnTo>
                      <a:pt x="68" y="1547"/>
                    </a:lnTo>
                    <a:cubicBezTo>
                      <a:pt x="635" y="1303"/>
                      <a:pt x="1214" y="1091"/>
                      <a:pt x="1792" y="902"/>
                    </a:cubicBezTo>
                    <a:cubicBezTo>
                      <a:pt x="2383" y="713"/>
                      <a:pt x="2972" y="535"/>
                      <a:pt x="3573" y="390"/>
                    </a:cubicBezTo>
                    <a:cubicBezTo>
                      <a:pt x="3874" y="323"/>
                      <a:pt x="4175" y="278"/>
                      <a:pt x="4476" y="246"/>
                    </a:cubicBezTo>
                    <a:cubicBezTo>
                      <a:pt x="4631" y="223"/>
                      <a:pt x="4787" y="212"/>
                      <a:pt x="4943" y="201"/>
                    </a:cubicBezTo>
                    <a:cubicBezTo>
                      <a:pt x="5087" y="189"/>
                      <a:pt x="5243" y="179"/>
                      <a:pt x="5399" y="179"/>
                    </a:cubicBezTo>
                    <a:cubicBezTo>
                      <a:pt x="5491" y="175"/>
                      <a:pt x="5582" y="174"/>
                      <a:pt x="5673" y="174"/>
                    </a:cubicBezTo>
                    <a:cubicBezTo>
                      <a:pt x="5889" y="174"/>
                      <a:pt x="6104" y="182"/>
                      <a:pt x="6323" y="189"/>
                    </a:cubicBezTo>
                    <a:cubicBezTo>
                      <a:pt x="6635" y="189"/>
                      <a:pt x="6935" y="212"/>
                      <a:pt x="7247" y="223"/>
                    </a:cubicBezTo>
                    <a:cubicBezTo>
                      <a:pt x="7859" y="256"/>
                      <a:pt x="8483" y="301"/>
                      <a:pt x="9094" y="335"/>
                    </a:cubicBezTo>
                    <a:cubicBezTo>
                      <a:pt x="9611" y="362"/>
                      <a:pt x="10119" y="382"/>
                      <a:pt x="10626" y="382"/>
                    </a:cubicBezTo>
                    <a:cubicBezTo>
                      <a:pt x="10732" y="382"/>
                      <a:pt x="10837" y="381"/>
                      <a:pt x="10942" y="379"/>
                    </a:cubicBezTo>
                    <a:cubicBezTo>
                      <a:pt x="12178" y="368"/>
                      <a:pt x="13413" y="256"/>
                      <a:pt x="14627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6" name="Google Shape;2486;p67"/>
              <p:cNvSpPr/>
              <p:nvPr/>
            </p:nvSpPr>
            <p:spPr>
              <a:xfrm>
                <a:off x="4533800" y="3021600"/>
                <a:ext cx="368750" cy="33100"/>
              </a:xfrm>
              <a:custGeom>
                <a:avLst/>
                <a:gdLst/>
                <a:ahLst/>
                <a:cxnLst/>
                <a:rect l="l" t="t" r="r" b="b"/>
                <a:pathLst>
                  <a:path w="14750" h="1324" extrusionOk="0">
                    <a:moveTo>
                      <a:pt x="5310" y="1"/>
                    </a:moveTo>
                    <a:cubicBezTo>
                      <a:pt x="5206" y="1"/>
                      <a:pt x="5102" y="6"/>
                      <a:pt x="4998" y="6"/>
                    </a:cubicBezTo>
                    <a:cubicBezTo>
                      <a:pt x="4842" y="17"/>
                      <a:pt x="4687" y="17"/>
                      <a:pt x="4531" y="39"/>
                    </a:cubicBezTo>
                    <a:cubicBezTo>
                      <a:pt x="4219" y="61"/>
                      <a:pt x="3907" y="95"/>
                      <a:pt x="3607" y="162"/>
                    </a:cubicBezTo>
                    <a:cubicBezTo>
                      <a:pt x="2995" y="284"/>
                      <a:pt x="2394" y="451"/>
                      <a:pt x="1792" y="629"/>
                    </a:cubicBezTo>
                    <a:cubicBezTo>
                      <a:pt x="1203" y="807"/>
                      <a:pt x="613" y="1008"/>
                      <a:pt x="34" y="1241"/>
                    </a:cubicBezTo>
                    <a:cubicBezTo>
                      <a:pt x="12" y="1253"/>
                      <a:pt x="1" y="1275"/>
                      <a:pt x="12" y="1297"/>
                    </a:cubicBezTo>
                    <a:cubicBezTo>
                      <a:pt x="12" y="1314"/>
                      <a:pt x="30" y="1324"/>
                      <a:pt x="48" y="1324"/>
                    </a:cubicBezTo>
                    <a:cubicBezTo>
                      <a:pt x="55" y="1324"/>
                      <a:pt x="62" y="1322"/>
                      <a:pt x="68" y="1320"/>
                    </a:cubicBezTo>
                    <a:cubicBezTo>
                      <a:pt x="635" y="1085"/>
                      <a:pt x="1225" y="885"/>
                      <a:pt x="1815" y="696"/>
                    </a:cubicBezTo>
                    <a:cubicBezTo>
                      <a:pt x="2416" y="518"/>
                      <a:pt x="3017" y="362"/>
                      <a:pt x="3618" y="229"/>
                    </a:cubicBezTo>
                    <a:cubicBezTo>
                      <a:pt x="3919" y="162"/>
                      <a:pt x="4231" y="128"/>
                      <a:pt x="4531" y="95"/>
                    </a:cubicBezTo>
                    <a:cubicBezTo>
                      <a:pt x="4687" y="84"/>
                      <a:pt x="4842" y="73"/>
                      <a:pt x="4998" y="73"/>
                    </a:cubicBezTo>
                    <a:cubicBezTo>
                      <a:pt x="5154" y="61"/>
                      <a:pt x="5310" y="61"/>
                      <a:pt x="5466" y="61"/>
                    </a:cubicBezTo>
                    <a:cubicBezTo>
                      <a:pt x="5777" y="61"/>
                      <a:pt x="6089" y="73"/>
                      <a:pt x="6390" y="84"/>
                    </a:cubicBezTo>
                    <a:lnTo>
                      <a:pt x="7325" y="150"/>
                    </a:lnTo>
                    <a:cubicBezTo>
                      <a:pt x="7948" y="206"/>
                      <a:pt x="8560" y="262"/>
                      <a:pt x="9184" y="306"/>
                    </a:cubicBezTo>
                    <a:cubicBezTo>
                      <a:pt x="9796" y="351"/>
                      <a:pt x="10420" y="373"/>
                      <a:pt x="11043" y="384"/>
                    </a:cubicBezTo>
                    <a:cubicBezTo>
                      <a:pt x="12290" y="384"/>
                      <a:pt x="13536" y="284"/>
                      <a:pt x="14749" y="28"/>
                    </a:cubicBezTo>
                    <a:lnTo>
                      <a:pt x="14749" y="28"/>
                    </a:lnTo>
                    <a:cubicBezTo>
                      <a:pt x="13594" y="261"/>
                      <a:pt x="12409" y="363"/>
                      <a:pt x="11222" y="363"/>
                    </a:cubicBezTo>
                    <a:cubicBezTo>
                      <a:pt x="11163" y="363"/>
                      <a:pt x="11103" y="363"/>
                      <a:pt x="11043" y="362"/>
                    </a:cubicBezTo>
                    <a:cubicBezTo>
                      <a:pt x="10420" y="351"/>
                      <a:pt x="9807" y="318"/>
                      <a:pt x="9184" y="273"/>
                    </a:cubicBezTo>
                    <a:cubicBezTo>
                      <a:pt x="8560" y="217"/>
                      <a:pt x="7948" y="162"/>
                      <a:pt x="7325" y="106"/>
                    </a:cubicBezTo>
                    <a:cubicBezTo>
                      <a:pt x="7013" y="84"/>
                      <a:pt x="6712" y="51"/>
                      <a:pt x="6401" y="39"/>
                    </a:cubicBezTo>
                    <a:cubicBezTo>
                      <a:pt x="6089" y="17"/>
                      <a:pt x="5777" y="6"/>
                      <a:pt x="5466" y="6"/>
                    </a:cubicBezTo>
                    <a:cubicBezTo>
                      <a:pt x="5414" y="2"/>
                      <a:pt x="5362" y="1"/>
                      <a:pt x="5310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7" name="Google Shape;2487;p67"/>
              <p:cNvSpPr/>
              <p:nvPr/>
            </p:nvSpPr>
            <p:spPr>
              <a:xfrm>
                <a:off x="4533800" y="3025625"/>
                <a:ext cx="371800" cy="30475"/>
              </a:xfrm>
              <a:custGeom>
                <a:avLst/>
                <a:gdLst/>
                <a:ahLst/>
                <a:cxnLst/>
                <a:rect l="l" t="t" r="r" b="b"/>
                <a:pathLst>
                  <a:path w="14872" h="1219" extrusionOk="0">
                    <a:moveTo>
                      <a:pt x="5533" y="1"/>
                    </a:moveTo>
                    <a:cubicBezTo>
                      <a:pt x="5221" y="1"/>
                      <a:pt x="4899" y="1"/>
                      <a:pt x="4587" y="12"/>
                    </a:cubicBezTo>
                    <a:cubicBezTo>
                      <a:pt x="4275" y="34"/>
                      <a:pt x="3964" y="68"/>
                      <a:pt x="3652" y="123"/>
                    </a:cubicBezTo>
                    <a:cubicBezTo>
                      <a:pt x="3039" y="234"/>
                      <a:pt x="2427" y="379"/>
                      <a:pt x="1826" y="546"/>
                    </a:cubicBezTo>
                    <a:cubicBezTo>
                      <a:pt x="1214" y="713"/>
                      <a:pt x="624" y="902"/>
                      <a:pt x="34" y="1136"/>
                    </a:cubicBezTo>
                    <a:cubicBezTo>
                      <a:pt x="12" y="1147"/>
                      <a:pt x="1" y="1169"/>
                      <a:pt x="12" y="1191"/>
                    </a:cubicBezTo>
                    <a:cubicBezTo>
                      <a:pt x="12" y="1208"/>
                      <a:pt x="30" y="1218"/>
                      <a:pt x="48" y="1218"/>
                    </a:cubicBezTo>
                    <a:cubicBezTo>
                      <a:pt x="55" y="1218"/>
                      <a:pt x="62" y="1217"/>
                      <a:pt x="68" y="1214"/>
                    </a:cubicBezTo>
                    <a:cubicBezTo>
                      <a:pt x="646" y="991"/>
                      <a:pt x="1248" y="802"/>
                      <a:pt x="1837" y="624"/>
                    </a:cubicBezTo>
                    <a:cubicBezTo>
                      <a:pt x="2450" y="457"/>
                      <a:pt x="3051" y="313"/>
                      <a:pt x="3663" y="190"/>
                    </a:cubicBezTo>
                    <a:cubicBezTo>
                      <a:pt x="3974" y="134"/>
                      <a:pt x="4286" y="101"/>
                      <a:pt x="4598" y="78"/>
                    </a:cubicBezTo>
                    <a:cubicBezTo>
                      <a:pt x="4772" y="65"/>
                      <a:pt x="4955" y="60"/>
                      <a:pt x="5138" y="60"/>
                    </a:cubicBezTo>
                    <a:cubicBezTo>
                      <a:pt x="5269" y="60"/>
                      <a:pt x="5402" y="63"/>
                      <a:pt x="5533" y="68"/>
                    </a:cubicBezTo>
                    <a:cubicBezTo>
                      <a:pt x="5844" y="68"/>
                      <a:pt x="6156" y="90"/>
                      <a:pt x="6468" y="112"/>
                    </a:cubicBezTo>
                    <a:cubicBezTo>
                      <a:pt x="6779" y="134"/>
                      <a:pt x="7091" y="167"/>
                      <a:pt x="7403" y="201"/>
                    </a:cubicBezTo>
                    <a:cubicBezTo>
                      <a:pt x="8015" y="268"/>
                      <a:pt x="8639" y="335"/>
                      <a:pt x="9262" y="390"/>
                    </a:cubicBezTo>
                    <a:cubicBezTo>
                      <a:pt x="9885" y="457"/>
                      <a:pt x="10519" y="491"/>
                      <a:pt x="11143" y="501"/>
                    </a:cubicBezTo>
                    <a:cubicBezTo>
                      <a:pt x="11298" y="506"/>
                      <a:pt x="11454" y="508"/>
                      <a:pt x="11609" y="508"/>
                    </a:cubicBezTo>
                    <a:cubicBezTo>
                      <a:pt x="12702" y="508"/>
                      <a:pt x="13800" y="403"/>
                      <a:pt x="14872" y="179"/>
                    </a:cubicBezTo>
                    <a:lnTo>
                      <a:pt x="14872" y="179"/>
                    </a:lnTo>
                    <a:cubicBezTo>
                      <a:pt x="13813" y="391"/>
                      <a:pt x="12729" y="486"/>
                      <a:pt x="11649" y="486"/>
                    </a:cubicBezTo>
                    <a:cubicBezTo>
                      <a:pt x="11480" y="486"/>
                      <a:pt x="11311" y="484"/>
                      <a:pt x="11143" y="479"/>
                    </a:cubicBezTo>
                    <a:cubicBezTo>
                      <a:pt x="10519" y="468"/>
                      <a:pt x="9896" y="424"/>
                      <a:pt x="9273" y="357"/>
                    </a:cubicBezTo>
                    <a:cubicBezTo>
                      <a:pt x="8649" y="301"/>
                      <a:pt x="8026" y="223"/>
                      <a:pt x="7403" y="157"/>
                    </a:cubicBezTo>
                    <a:lnTo>
                      <a:pt x="6468" y="56"/>
                    </a:lnTo>
                    <a:cubicBezTo>
                      <a:pt x="6156" y="34"/>
                      <a:pt x="5844" y="12"/>
                      <a:pt x="5533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8" name="Google Shape;2488;p67"/>
              <p:cNvSpPr/>
              <p:nvPr/>
            </p:nvSpPr>
            <p:spPr>
              <a:xfrm>
                <a:off x="4533800" y="3029350"/>
                <a:ext cx="374850" cy="28125"/>
              </a:xfrm>
              <a:custGeom>
                <a:avLst/>
                <a:gdLst/>
                <a:ahLst/>
                <a:cxnLst/>
                <a:rect l="l" t="t" r="r" b="b"/>
                <a:pathLst>
                  <a:path w="14994" h="1125" extrusionOk="0">
                    <a:moveTo>
                      <a:pt x="5044" y="0"/>
                    </a:moveTo>
                    <a:cubicBezTo>
                      <a:pt x="4911" y="0"/>
                      <a:pt x="4777" y="3"/>
                      <a:pt x="4642" y="8"/>
                    </a:cubicBezTo>
                    <a:cubicBezTo>
                      <a:pt x="4330" y="18"/>
                      <a:pt x="4019" y="41"/>
                      <a:pt x="3696" y="97"/>
                    </a:cubicBezTo>
                    <a:cubicBezTo>
                      <a:pt x="3073" y="196"/>
                      <a:pt x="2460" y="330"/>
                      <a:pt x="1849" y="486"/>
                    </a:cubicBezTo>
                    <a:cubicBezTo>
                      <a:pt x="1236" y="642"/>
                      <a:pt x="624" y="820"/>
                      <a:pt x="34" y="1042"/>
                    </a:cubicBezTo>
                    <a:cubicBezTo>
                      <a:pt x="12" y="1054"/>
                      <a:pt x="1" y="1076"/>
                      <a:pt x="12" y="1099"/>
                    </a:cubicBezTo>
                    <a:cubicBezTo>
                      <a:pt x="12" y="1115"/>
                      <a:pt x="30" y="1125"/>
                      <a:pt x="48" y="1125"/>
                    </a:cubicBezTo>
                    <a:cubicBezTo>
                      <a:pt x="55" y="1125"/>
                      <a:pt x="62" y="1124"/>
                      <a:pt x="68" y="1121"/>
                    </a:cubicBezTo>
                    <a:cubicBezTo>
                      <a:pt x="657" y="909"/>
                      <a:pt x="1258" y="720"/>
                      <a:pt x="1871" y="564"/>
                    </a:cubicBezTo>
                    <a:cubicBezTo>
                      <a:pt x="2472" y="408"/>
                      <a:pt x="3095" y="263"/>
                      <a:pt x="3707" y="164"/>
                    </a:cubicBezTo>
                    <a:cubicBezTo>
                      <a:pt x="4019" y="107"/>
                      <a:pt x="4330" y="85"/>
                      <a:pt x="4654" y="74"/>
                    </a:cubicBezTo>
                    <a:cubicBezTo>
                      <a:pt x="4786" y="65"/>
                      <a:pt x="4919" y="62"/>
                      <a:pt x="5052" y="62"/>
                    </a:cubicBezTo>
                    <a:cubicBezTo>
                      <a:pt x="5231" y="62"/>
                      <a:pt x="5410" y="68"/>
                      <a:pt x="5589" y="74"/>
                    </a:cubicBezTo>
                    <a:cubicBezTo>
                      <a:pt x="5900" y="85"/>
                      <a:pt x="6223" y="119"/>
                      <a:pt x="6534" y="152"/>
                    </a:cubicBezTo>
                    <a:cubicBezTo>
                      <a:pt x="6846" y="174"/>
                      <a:pt x="7158" y="219"/>
                      <a:pt x="7469" y="253"/>
                    </a:cubicBezTo>
                    <a:cubicBezTo>
                      <a:pt x="8093" y="342"/>
                      <a:pt x="8716" y="419"/>
                      <a:pt x="9351" y="497"/>
                    </a:cubicBezTo>
                    <a:cubicBezTo>
                      <a:pt x="9974" y="564"/>
                      <a:pt x="10608" y="619"/>
                      <a:pt x="11232" y="642"/>
                    </a:cubicBezTo>
                    <a:cubicBezTo>
                      <a:pt x="11438" y="649"/>
                      <a:pt x="11643" y="653"/>
                      <a:pt x="11849" y="653"/>
                    </a:cubicBezTo>
                    <a:cubicBezTo>
                      <a:pt x="12908" y="653"/>
                      <a:pt x="13959" y="554"/>
                      <a:pt x="14994" y="330"/>
                    </a:cubicBezTo>
                    <a:lnTo>
                      <a:pt x="14994" y="330"/>
                    </a:lnTo>
                    <a:cubicBezTo>
                      <a:pt x="13975" y="542"/>
                      <a:pt x="12934" y="631"/>
                      <a:pt x="11894" y="631"/>
                    </a:cubicBezTo>
                    <a:cubicBezTo>
                      <a:pt x="11673" y="631"/>
                      <a:pt x="11452" y="627"/>
                      <a:pt x="11232" y="619"/>
                    </a:cubicBezTo>
                    <a:cubicBezTo>
                      <a:pt x="10608" y="587"/>
                      <a:pt x="9974" y="530"/>
                      <a:pt x="9351" y="464"/>
                    </a:cubicBezTo>
                    <a:cubicBezTo>
                      <a:pt x="8728" y="386"/>
                      <a:pt x="8104" y="297"/>
                      <a:pt x="7481" y="208"/>
                    </a:cubicBezTo>
                    <a:cubicBezTo>
                      <a:pt x="7169" y="174"/>
                      <a:pt x="6858" y="130"/>
                      <a:pt x="6534" y="97"/>
                    </a:cubicBezTo>
                    <a:cubicBezTo>
                      <a:pt x="6223" y="63"/>
                      <a:pt x="5911" y="30"/>
                      <a:pt x="5599" y="18"/>
                    </a:cubicBezTo>
                    <a:cubicBezTo>
                      <a:pt x="5412" y="5"/>
                      <a:pt x="5228" y="0"/>
                      <a:pt x="5044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9" name="Google Shape;2489;p67"/>
              <p:cNvSpPr/>
              <p:nvPr/>
            </p:nvSpPr>
            <p:spPr>
              <a:xfrm>
                <a:off x="4533800" y="3033025"/>
                <a:ext cx="378200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5128" h="1034" extrusionOk="0">
                    <a:moveTo>
                      <a:pt x="4813" y="0"/>
                    </a:moveTo>
                    <a:cubicBezTo>
                      <a:pt x="4459" y="0"/>
                      <a:pt x="4106" y="22"/>
                      <a:pt x="3752" y="72"/>
                    </a:cubicBezTo>
                    <a:cubicBezTo>
                      <a:pt x="3118" y="150"/>
                      <a:pt x="2494" y="272"/>
                      <a:pt x="1871" y="417"/>
                    </a:cubicBezTo>
                    <a:cubicBezTo>
                      <a:pt x="1559" y="495"/>
                      <a:pt x="1258" y="573"/>
                      <a:pt x="947" y="662"/>
                    </a:cubicBezTo>
                    <a:cubicBezTo>
                      <a:pt x="635" y="751"/>
                      <a:pt x="335" y="840"/>
                      <a:pt x="34" y="952"/>
                    </a:cubicBezTo>
                    <a:cubicBezTo>
                      <a:pt x="12" y="952"/>
                      <a:pt x="1" y="985"/>
                      <a:pt x="12" y="1007"/>
                    </a:cubicBezTo>
                    <a:cubicBezTo>
                      <a:pt x="12" y="1023"/>
                      <a:pt x="30" y="1034"/>
                      <a:pt x="48" y="1034"/>
                    </a:cubicBezTo>
                    <a:cubicBezTo>
                      <a:pt x="55" y="1034"/>
                      <a:pt x="62" y="1032"/>
                      <a:pt x="68" y="1029"/>
                    </a:cubicBezTo>
                    <a:cubicBezTo>
                      <a:pt x="368" y="929"/>
                      <a:pt x="669" y="829"/>
                      <a:pt x="969" y="740"/>
                    </a:cubicBezTo>
                    <a:cubicBezTo>
                      <a:pt x="1280" y="651"/>
                      <a:pt x="1581" y="573"/>
                      <a:pt x="1893" y="495"/>
                    </a:cubicBezTo>
                    <a:cubicBezTo>
                      <a:pt x="2505" y="350"/>
                      <a:pt x="3128" y="228"/>
                      <a:pt x="3763" y="139"/>
                    </a:cubicBezTo>
                    <a:cubicBezTo>
                      <a:pt x="4128" y="86"/>
                      <a:pt x="4497" y="65"/>
                      <a:pt x="4868" y="65"/>
                    </a:cubicBezTo>
                    <a:cubicBezTo>
                      <a:pt x="5130" y="65"/>
                      <a:pt x="5392" y="76"/>
                      <a:pt x="5655" y="94"/>
                    </a:cubicBezTo>
                    <a:cubicBezTo>
                      <a:pt x="6289" y="139"/>
                      <a:pt x="6913" y="228"/>
                      <a:pt x="7548" y="317"/>
                    </a:cubicBezTo>
                    <a:cubicBezTo>
                      <a:pt x="8171" y="417"/>
                      <a:pt x="8805" y="517"/>
                      <a:pt x="9428" y="595"/>
                    </a:cubicBezTo>
                    <a:cubicBezTo>
                      <a:pt x="10063" y="684"/>
                      <a:pt x="10697" y="740"/>
                      <a:pt x="11332" y="773"/>
                    </a:cubicBezTo>
                    <a:cubicBezTo>
                      <a:pt x="11615" y="788"/>
                      <a:pt x="11898" y="796"/>
                      <a:pt x="12181" y="796"/>
                    </a:cubicBezTo>
                    <a:cubicBezTo>
                      <a:pt x="13169" y="796"/>
                      <a:pt x="14158" y="702"/>
                      <a:pt x="15128" y="495"/>
                    </a:cubicBezTo>
                    <a:lnTo>
                      <a:pt x="15128" y="495"/>
                    </a:lnTo>
                    <a:cubicBezTo>
                      <a:pt x="14187" y="688"/>
                      <a:pt x="13227" y="780"/>
                      <a:pt x="12267" y="780"/>
                    </a:cubicBezTo>
                    <a:cubicBezTo>
                      <a:pt x="11956" y="780"/>
                      <a:pt x="11644" y="770"/>
                      <a:pt x="11332" y="751"/>
                    </a:cubicBezTo>
                    <a:cubicBezTo>
                      <a:pt x="10697" y="717"/>
                      <a:pt x="10063" y="651"/>
                      <a:pt x="9440" y="562"/>
                    </a:cubicBezTo>
                    <a:cubicBezTo>
                      <a:pt x="8805" y="472"/>
                      <a:pt x="8182" y="373"/>
                      <a:pt x="7548" y="272"/>
                    </a:cubicBezTo>
                    <a:cubicBezTo>
                      <a:pt x="6924" y="172"/>
                      <a:pt x="6289" y="83"/>
                      <a:pt x="5655" y="39"/>
                    </a:cubicBezTo>
                    <a:cubicBezTo>
                      <a:pt x="5374" y="14"/>
                      <a:pt x="5094" y="0"/>
                      <a:pt x="4813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0" name="Google Shape;2490;p67"/>
              <p:cNvSpPr/>
              <p:nvPr/>
            </p:nvSpPr>
            <p:spPr>
              <a:xfrm>
                <a:off x="4533800" y="3036475"/>
                <a:ext cx="381250" cy="23850"/>
              </a:xfrm>
              <a:custGeom>
                <a:avLst/>
                <a:gdLst/>
                <a:ahLst/>
                <a:cxnLst/>
                <a:rect l="l" t="t" r="r" b="b"/>
                <a:pathLst>
                  <a:path w="15250" h="954" extrusionOk="0">
                    <a:moveTo>
                      <a:pt x="4676" y="0"/>
                    </a:moveTo>
                    <a:cubicBezTo>
                      <a:pt x="4381" y="0"/>
                      <a:pt x="4086" y="15"/>
                      <a:pt x="3796" y="45"/>
                    </a:cubicBezTo>
                    <a:cubicBezTo>
                      <a:pt x="3162" y="123"/>
                      <a:pt x="2527" y="235"/>
                      <a:pt x="1893" y="368"/>
                    </a:cubicBezTo>
                    <a:cubicBezTo>
                      <a:pt x="1581" y="435"/>
                      <a:pt x="1270" y="513"/>
                      <a:pt x="958" y="591"/>
                    </a:cubicBezTo>
                    <a:cubicBezTo>
                      <a:pt x="646" y="680"/>
                      <a:pt x="345" y="757"/>
                      <a:pt x="34" y="869"/>
                    </a:cubicBezTo>
                    <a:cubicBezTo>
                      <a:pt x="12" y="869"/>
                      <a:pt x="1" y="903"/>
                      <a:pt x="1" y="925"/>
                    </a:cubicBezTo>
                    <a:cubicBezTo>
                      <a:pt x="9" y="941"/>
                      <a:pt x="29" y="951"/>
                      <a:pt x="48" y="951"/>
                    </a:cubicBezTo>
                    <a:cubicBezTo>
                      <a:pt x="55" y="951"/>
                      <a:pt x="62" y="950"/>
                      <a:pt x="68" y="947"/>
                    </a:cubicBezTo>
                    <a:cubicBezTo>
                      <a:pt x="368" y="847"/>
                      <a:pt x="679" y="757"/>
                      <a:pt x="980" y="680"/>
                    </a:cubicBezTo>
                    <a:cubicBezTo>
                      <a:pt x="1292" y="591"/>
                      <a:pt x="1604" y="513"/>
                      <a:pt x="1915" y="446"/>
                    </a:cubicBezTo>
                    <a:cubicBezTo>
                      <a:pt x="2539" y="312"/>
                      <a:pt x="3173" y="201"/>
                      <a:pt x="3808" y="123"/>
                    </a:cubicBezTo>
                    <a:cubicBezTo>
                      <a:pt x="4125" y="84"/>
                      <a:pt x="4442" y="68"/>
                      <a:pt x="4759" y="68"/>
                    </a:cubicBezTo>
                    <a:cubicBezTo>
                      <a:pt x="5076" y="68"/>
                      <a:pt x="5394" y="84"/>
                      <a:pt x="5711" y="112"/>
                    </a:cubicBezTo>
                    <a:cubicBezTo>
                      <a:pt x="6356" y="168"/>
                      <a:pt x="6980" y="279"/>
                      <a:pt x="7614" y="391"/>
                    </a:cubicBezTo>
                    <a:cubicBezTo>
                      <a:pt x="8249" y="490"/>
                      <a:pt x="8872" y="613"/>
                      <a:pt x="9507" y="713"/>
                    </a:cubicBezTo>
                    <a:cubicBezTo>
                      <a:pt x="10141" y="802"/>
                      <a:pt x="10786" y="880"/>
                      <a:pt x="11421" y="925"/>
                    </a:cubicBezTo>
                    <a:cubicBezTo>
                      <a:pt x="11735" y="944"/>
                      <a:pt x="12050" y="954"/>
                      <a:pt x="12365" y="954"/>
                    </a:cubicBezTo>
                    <a:cubicBezTo>
                      <a:pt x="13332" y="954"/>
                      <a:pt x="14300" y="862"/>
                      <a:pt x="15249" y="669"/>
                    </a:cubicBezTo>
                    <a:lnTo>
                      <a:pt x="15249" y="669"/>
                    </a:lnTo>
                    <a:cubicBezTo>
                      <a:pt x="14340" y="854"/>
                      <a:pt x="13414" y="940"/>
                      <a:pt x="12488" y="940"/>
                    </a:cubicBezTo>
                    <a:cubicBezTo>
                      <a:pt x="12132" y="940"/>
                      <a:pt x="11776" y="927"/>
                      <a:pt x="11421" y="903"/>
                    </a:cubicBezTo>
                    <a:cubicBezTo>
                      <a:pt x="10786" y="858"/>
                      <a:pt x="10152" y="780"/>
                      <a:pt x="9517" y="668"/>
                    </a:cubicBezTo>
                    <a:cubicBezTo>
                      <a:pt x="8883" y="569"/>
                      <a:pt x="8260" y="457"/>
                      <a:pt x="7625" y="334"/>
                    </a:cubicBezTo>
                    <a:cubicBezTo>
                      <a:pt x="6991" y="223"/>
                      <a:pt x="6356" y="123"/>
                      <a:pt x="5722" y="57"/>
                    </a:cubicBezTo>
                    <a:cubicBezTo>
                      <a:pt x="5377" y="20"/>
                      <a:pt x="5026" y="0"/>
                      <a:pt x="4676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1" name="Google Shape;2491;p67"/>
              <p:cNvSpPr/>
              <p:nvPr/>
            </p:nvSpPr>
            <p:spPr>
              <a:xfrm>
                <a:off x="4155050" y="2857000"/>
                <a:ext cx="379900" cy="203225"/>
              </a:xfrm>
              <a:custGeom>
                <a:avLst/>
                <a:gdLst/>
                <a:ahLst/>
                <a:cxnLst/>
                <a:rect l="l" t="t" r="r" b="b"/>
                <a:pathLst>
                  <a:path w="15196" h="8129" extrusionOk="0">
                    <a:moveTo>
                      <a:pt x="4921" y="0"/>
                    </a:moveTo>
                    <a:lnTo>
                      <a:pt x="4921" y="0"/>
                    </a:lnTo>
                    <a:cubicBezTo>
                      <a:pt x="6012" y="501"/>
                      <a:pt x="6657" y="1091"/>
                      <a:pt x="7070" y="1725"/>
                    </a:cubicBezTo>
                    <a:cubicBezTo>
                      <a:pt x="6001" y="1292"/>
                      <a:pt x="5022" y="824"/>
                      <a:pt x="4176" y="312"/>
                    </a:cubicBezTo>
                    <a:lnTo>
                      <a:pt x="4176" y="312"/>
                    </a:lnTo>
                    <a:cubicBezTo>
                      <a:pt x="4799" y="813"/>
                      <a:pt x="5333" y="1325"/>
                      <a:pt x="5689" y="1881"/>
                    </a:cubicBezTo>
                    <a:cubicBezTo>
                      <a:pt x="4955" y="1614"/>
                      <a:pt x="4198" y="1269"/>
                      <a:pt x="3429" y="879"/>
                    </a:cubicBezTo>
                    <a:lnTo>
                      <a:pt x="3429" y="879"/>
                    </a:lnTo>
                    <a:lnTo>
                      <a:pt x="4520" y="2004"/>
                    </a:lnTo>
                    <a:lnTo>
                      <a:pt x="4520" y="2004"/>
                    </a:lnTo>
                    <a:lnTo>
                      <a:pt x="2818" y="1636"/>
                    </a:lnTo>
                    <a:lnTo>
                      <a:pt x="2640" y="1948"/>
                    </a:lnTo>
                    <a:cubicBezTo>
                      <a:pt x="2706" y="2227"/>
                      <a:pt x="2539" y="2371"/>
                      <a:pt x="2316" y="2482"/>
                    </a:cubicBezTo>
                    <a:cubicBezTo>
                      <a:pt x="2940" y="3061"/>
                      <a:pt x="3652" y="3518"/>
                      <a:pt x="4443" y="3874"/>
                    </a:cubicBezTo>
                    <a:cubicBezTo>
                      <a:pt x="3552" y="3684"/>
                      <a:pt x="2684" y="3462"/>
                      <a:pt x="1804" y="3184"/>
                    </a:cubicBezTo>
                    <a:lnTo>
                      <a:pt x="1804" y="3184"/>
                    </a:lnTo>
                    <a:cubicBezTo>
                      <a:pt x="2261" y="3595"/>
                      <a:pt x="2795" y="3919"/>
                      <a:pt x="3429" y="4141"/>
                    </a:cubicBezTo>
                    <a:lnTo>
                      <a:pt x="1559" y="3796"/>
                    </a:lnTo>
                    <a:lnTo>
                      <a:pt x="1437" y="4107"/>
                    </a:lnTo>
                    <a:lnTo>
                      <a:pt x="1326" y="4464"/>
                    </a:lnTo>
                    <a:cubicBezTo>
                      <a:pt x="1860" y="5076"/>
                      <a:pt x="2672" y="5455"/>
                      <a:pt x="3641" y="5700"/>
                    </a:cubicBezTo>
                    <a:cubicBezTo>
                      <a:pt x="2773" y="5599"/>
                      <a:pt x="1916" y="5432"/>
                      <a:pt x="1059" y="5198"/>
                    </a:cubicBezTo>
                    <a:lnTo>
                      <a:pt x="1059" y="5198"/>
                    </a:lnTo>
                    <a:cubicBezTo>
                      <a:pt x="1470" y="5532"/>
                      <a:pt x="1660" y="5989"/>
                      <a:pt x="1727" y="6489"/>
                    </a:cubicBezTo>
                    <a:lnTo>
                      <a:pt x="624" y="6301"/>
                    </a:lnTo>
                    <a:lnTo>
                      <a:pt x="502" y="6612"/>
                    </a:lnTo>
                    <a:lnTo>
                      <a:pt x="379" y="6924"/>
                    </a:lnTo>
                    <a:lnTo>
                      <a:pt x="257" y="7224"/>
                    </a:lnTo>
                    <a:lnTo>
                      <a:pt x="124" y="7536"/>
                    </a:lnTo>
                    <a:lnTo>
                      <a:pt x="1" y="7847"/>
                    </a:lnTo>
                    <a:cubicBezTo>
                      <a:pt x="982" y="8050"/>
                      <a:pt x="1905" y="8128"/>
                      <a:pt x="2781" y="8128"/>
                    </a:cubicBezTo>
                    <a:cubicBezTo>
                      <a:pt x="5778" y="8128"/>
                      <a:pt x="8225" y="7212"/>
                      <a:pt x="10553" y="7212"/>
                    </a:cubicBezTo>
                    <a:cubicBezTo>
                      <a:pt x="10874" y="7212"/>
                      <a:pt x="11193" y="7229"/>
                      <a:pt x="11511" y="7269"/>
                    </a:cubicBezTo>
                    <a:cubicBezTo>
                      <a:pt x="13603" y="7536"/>
                      <a:pt x="15195" y="8082"/>
                      <a:pt x="15195" y="8082"/>
                    </a:cubicBezTo>
                    <a:lnTo>
                      <a:pt x="15195" y="6768"/>
                    </a:lnTo>
                    <a:cubicBezTo>
                      <a:pt x="15195" y="6768"/>
                      <a:pt x="13103" y="1603"/>
                      <a:pt x="4921" y="0"/>
                    </a:cubicBezTo>
                    <a:close/>
                  </a:path>
                </a:pathLst>
              </a:custGeom>
              <a:solidFill>
                <a:srgbClr val="E5DC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2" name="Google Shape;2492;p67"/>
              <p:cNvSpPr/>
              <p:nvPr/>
            </p:nvSpPr>
            <p:spPr>
              <a:xfrm>
                <a:off x="4278050" y="2857000"/>
                <a:ext cx="258275" cy="170425"/>
              </a:xfrm>
              <a:custGeom>
                <a:avLst/>
                <a:gdLst/>
                <a:ahLst/>
                <a:cxnLst/>
                <a:rect l="l" t="t" r="r" b="b"/>
                <a:pathLst>
                  <a:path w="10331" h="681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37" y="211"/>
                      <a:pt x="2061" y="490"/>
                      <a:pt x="3062" y="857"/>
                    </a:cubicBezTo>
                    <a:cubicBezTo>
                      <a:pt x="3184" y="913"/>
                      <a:pt x="3307" y="958"/>
                      <a:pt x="3429" y="1002"/>
                    </a:cubicBezTo>
                    <a:lnTo>
                      <a:pt x="3797" y="1158"/>
                    </a:lnTo>
                    <a:lnTo>
                      <a:pt x="3986" y="1236"/>
                    </a:lnTo>
                    <a:lnTo>
                      <a:pt x="4164" y="1314"/>
                    </a:lnTo>
                    <a:lnTo>
                      <a:pt x="4520" y="1480"/>
                    </a:lnTo>
                    <a:lnTo>
                      <a:pt x="4876" y="1659"/>
                    </a:lnTo>
                    <a:lnTo>
                      <a:pt x="5054" y="1759"/>
                    </a:lnTo>
                    <a:lnTo>
                      <a:pt x="5233" y="1848"/>
                    </a:lnTo>
                    <a:cubicBezTo>
                      <a:pt x="5344" y="1915"/>
                      <a:pt x="5467" y="1982"/>
                      <a:pt x="5578" y="2049"/>
                    </a:cubicBezTo>
                    <a:lnTo>
                      <a:pt x="5912" y="2249"/>
                    </a:lnTo>
                    <a:cubicBezTo>
                      <a:pt x="6368" y="2527"/>
                      <a:pt x="6802" y="2838"/>
                      <a:pt x="7214" y="3162"/>
                    </a:cubicBezTo>
                    <a:cubicBezTo>
                      <a:pt x="7637" y="3496"/>
                      <a:pt x="8027" y="3840"/>
                      <a:pt x="8394" y="4219"/>
                    </a:cubicBezTo>
                    <a:cubicBezTo>
                      <a:pt x="8772" y="4597"/>
                      <a:pt x="9118" y="4998"/>
                      <a:pt x="9429" y="5432"/>
                    </a:cubicBezTo>
                    <a:cubicBezTo>
                      <a:pt x="9585" y="5643"/>
                      <a:pt x="9729" y="5866"/>
                      <a:pt x="9863" y="6089"/>
                    </a:cubicBezTo>
                    <a:cubicBezTo>
                      <a:pt x="10008" y="6311"/>
                      <a:pt x="10130" y="6546"/>
                      <a:pt x="10242" y="6779"/>
                    </a:cubicBezTo>
                    <a:lnTo>
                      <a:pt x="10242" y="6790"/>
                    </a:lnTo>
                    <a:cubicBezTo>
                      <a:pt x="10250" y="6807"/>
                      <a:pt x="10264" y="6817"/>
                      <a:pt x="10280" y="6817"/>
                    </a:cubicBezTo>
                    <a:cubicBezTo>
                      <a:pt x="10286" y="6817"/>
                      <a:pt x="10292" y="6816"/>
                      <a:pt x="10298" y="6813"/>
                    </a:cubicBezTo>
                    <a:cubicBezTo>
                      <a:pt x="10320" y="6801"/>
                      <a:pt x="10331" y="6768"/>
                      <a:pt x="10320" y="6746"/>
                    </a:cubicBezTo>
                    <a:cubicBezTo>
                      <a:pt x="10209" y="6501"/>
                      <a:pt x="10086" y="6267"/>
                      <a:pt x="9941" y="6044"/>
                    </a:cubicBezTo>
                    <a:cubicBezTo>
                      <a:pt x="9796" y="5811"/>
                      <a:pt x="9652" y="5599"/>
                      <a:pt x="9496" y="5376"/>
                    </a:cubicBezTo>
                    <a:cubicBezTo>
                      <a:pt x="9173" y="4953"/>
                      <a:pt x="8828" y="4553"/>
                      <a:pt x="8450" y="4174"/>
                    </a:cubicBezTo>
                    <a:cubicBezTo>
                      <a:pt x="8071" y="3796"/>
                      <a:pt x="7671" y="3439"/>
                      <a:pt x="7248" y="3117"/>
                    </a:cubicBezTo>
                    <a:cubicBezTo>
                      <a:pt x="6835" y="2794"/>
                      <a:pt x="6390" y="2494"/>
                      <a:pt x="5945" y="2215"/>
                    </a:cubicBezTo>
                    <a:lnTo>
                      <a:pt x="5600" y="2004"/>
                    </a:lnTo>
                    <a:cubicBezTo>
                      <a:pt x="5477" y="1937"/>
                      <a:pt x="5366" y="1881"/>
                      <a:pt x="5244" y="1814"/>
                    </a:cubicBezTo>
                    <a:lnTo>
                      <a:pt x="5077" y="1715"/>
                    </a:lnTo>
                    <a:lnTo>
                      <a:pt x="4899" y="1626"/>
                    </a:lnTo>
                    <a:lnTo>
                      <a:pt x="4542" y="1447"/>
                    </a:lnTo>
                    <a:lnTo>
                      <a:pt x="4176" y="1292"/>
                    </a:lnTo>
                    <a:lnTo>
                      <a:pt x="3997" y="1203"/>
                    </a:lnTo>
                    <a:lnTo>
                      <a:pt x="3808" y="1136"/>
                    </a:lnTo>
                    <a:lnTo>
                      <a:pt x="3441" y="980"/>
                    </a:lnTo>
                    <a:cubicBezTo>
                      <a:pt x="3318" y="935"/>
                      <a:pt x="3196" y="891"/>
                      <a:pt x="3062" y="846"/>
                    </a:cubicBezTo>
                    <a:cubicBezTo>
                      <a:pt x="2071" y="479"/>
                      <a:pt x="1037" y="201"/>
                      <a:pt x="1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3" name="Google Shape;2493;p67"/>
              <p:cNvSpPr/>
              <p:nvPr/>
            </p:nvSpPr>
            <p:spPr>
              <a:xfrm>
                <a:off x="4259425" y="2864800"/>
                <a:ext cx="276900" cy="165225"/>
              </a:xfrm>
              <a:custGeom>
                <a:avLst/>
                <a:gdLst/>
                <a:ahLst/>
                <a:cxnLst/>
                <a:rect l="l" t="t" r="r" b="b"/>
                <a:pathLst>
                  <a:path w="11076" h="6609" extrusionOk="0">
                    <a:moveTo>
                      <a:pt x="1" y="0"/>
                    </a:moveTo>
                    <a:cubicBezTo>
                      <a:pt x="936" y="567"/>
                      <a:pt x="1926" y="1024"/>
                      <a:pt x="2928" y="1436"/>
                    </a:cubicBezTo>
                    <a:cubicBezTo>
                      <a:pt x="3429" y="1647"/>
                      <a:pt x="3929" y="1836"/>
                      <a:pt x="4431" y="2037"/>
                    </a:cubicBezTo>
                    <a:cubicBezTo>
                      <a:pt x="4943" y="2237"/>
                      <a:pt x="5443" y="2427"/>
                      <a:pt x="5945" y="2638"/>
                    </a:cubicBezTo>
                    <a:cubicBezTo>
                      <a:pt x="6200" y="2738"/>
                      <a:pt x="6445" y="2860"/>
                      <a:pt x="6690" y="2972"/>
                    </a:cubicBezTo>
                    <a:cubicBezTo>
                      <a:pt x="6924" y="3095"/>
                      <a:pt x="7169" y="3206"/>
                      <a:pt x="7402" y="3339"/>
                    </a:cubicBezTo>
                    <a:lnTo>
                      <a:pt x="7580" y="3439"/>
                    </a:lnTo>
                    <a:cubicBezTo>
                      <a:pt x="7647" y="3473"/>
                      <a:pt x="7703" y="3518"/>
                      <a:pt x="7759" y="3550"/>
                    </a:cubicBezTo>
                    <a:lnTo>
                      <a:pt x="7926" y="3662"/>
                    </a:lnTo>
                    <a:cubicBezTo>
                      <a:pt x="7981" y="3696"/>
                      <a:pt x="8037" y="3729"/>
                      <a:pt x="8092" y="3773"/>
                    </a:cubicBezTo>
                    <a:lnTo>
                      <a:pt x="8416" y="4007"/>
                    </a:lnTo>
                    <a:lnTo>
                      <a:pt x="8738" y="4274"/>
                    </a:lnTo>
                    <a:cubicBezTo>
                      <a:pt x="9150" y="4619"/>
                      <a:pt x="9551" y="4987"/>
                      <a:pt x="9930" y="5365"/>
                    </a:cubicBezTo>
                    <a:cubicBezTo>
                      <a:pt x="10118" y="5566"/>
                      <a:pt x="10296" y="5754"/>
                      <a:pt x="10474" y="5966"/>
                    </a:cubicBezTo>
                    <a:cubicBezTo>
                      <a:pt x="10653" y="6167"/>
                      <a:pt x="10831" y="6378"/>
                      <a:pt x="10987" y="6590"/>
                    </a:cubicBezTo>
                    <a:cubicBezTo>
                      <a:pt x="10999" y="6603"/>
                      <a:pt x="11012" y="6608"/>
                      <a:pt x="11025" y="6608"/>
                    </a:cubicBezTo>
                    <a:cubicBezTo>
                      <a:pt x="11035" y="6608"/>
                      <a:pt x="11044" y="6605"/>
                      <a:pt x="11053" y="6600"/>
                    </a:cubicBezTo>
                    <a:cubicBezTo>
                      <a:pt x="11076" y="6590"/>
                      <a:pt x="11076" y="6556"/>
                      <a:pt x="11065" y="6534"/>
                    </a:cubicBezTo>
                    <a:cubicBezTo>
                      <a:pt x="10897" y="6311"/>
                      <a:pt x="10719" y="6111"/>
                      <a:pt x="10541" y="5910"/>
                    </a:cubicBezTo>
                    <a:cubicBezTo>
                      <a:pt x="10363" y="5699"/>
                      <a:pt x="10174" y="5510"/>
                      <a:pt x="9985" y="5309"/>
                    </a:cubicBezTo>
                    <a:cubicBezTo>
                      <a:pt x="9606" y="4931"/>
                      <a:pt x="9195" y="4564"/>
                      <a:pt x="8783" y="4218"/>
                    </a:cubicBezTo>
                    <a:lnTo>
                      <a:pt x="8460" y="3963"/>
                    </a:lnTo>
                    <a:lnTo>
                      <a:pt x="8126" y="3718"/>
                    </a:lnTo>
                    <a:cubicBezTo>
                      <a:pt x="8082" y="3684"/>
                      <a:pt x="8015" y="3640"/>
                      <a:pt x="7959" y="3607"/>
                    </a:cubicBezTo>
                    <a:lnTo>
                      <a:pt x="7792" y="3495"/>
                    </a:lnTo>
                    <a:cubicBezTo>
                      <a:pt x="7726" y="3461"/>
                      <a:pt x="7669" y="3428"/>
                      <a:pt x="7614" y="3395"/>
                    </a:cubicBezTo>
                    <a:lnTo>
                      <a:pt x="7436" y="3295"/>
                    </a:lnTo>
                    <a:cubicBezTo>
                      <a:pt x="7202" y="3161"/>
                      <a:pt x="6957" y="3038"/>
                      <a:pt x="6712" y="2927"/>
                    </a:cubicBezTo>
                    <a:cubicBezTo>
                      <a:pt x="6457" y="2816"/>
                      <a:pt x="6212" y="2694"/>
                      <a:pt x="5967" y="2593"/>
                    </a:cubicBezTo>
                    <a:cubicBezTo>
                      <a:pt x="5466" y="2393"/>
                      <a:pt x="4953" y="2192"/>
                      <a:pt x="4453" y="2004"/>
                    </a:cubicBezTo>
                    <a:cubicBezTo>
                      <a:pt x="3941" y="1814"/>
                      <a:pt x="3440" y="1614"/>
                      <a:pt x="2928" y="1413"/>
                    </a:cubicBezTo>
                    <a:cubicBezTo>
                      <a:pt x="1926" y="1013"/>
                      <a:pt x="936" y="557"/>
                      <a:pt x="1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4" name="Google Shape;2494;p67"/>
              <p:cNvSpPr/>
              <p:nvPr/>
            </p:nvSpPr>
            <p:spPr>
              <a:xfrm>
                <a:off x="4240775" y="2878975"/>
                <a:ext cx="295550" cy="153825"/>
              </a:xfrm>
              <a:custGeom>
                <a:avLst/>
                <a:gdLst/>
                <a:ahLst/>
                <a:cxnLst/>
                <a:rect l="l" t="t" r="r" b="b"/>
                <a:pathLst>
                  <a:path w="11822" h="6153" extrusionOk="0">
                    <a:moveTo>
                      <a:pt x="0" y="0"/>
                    </a:moveTo>
                    <a:cubicBezTo>
                      <a:pt x="991" y="524"/>
                      <a:pt x="2038" y="947"/>
                      <a:pt x="3095" y="1314"/>
                    </a:cubicBezTo>
                    <a:cubicBezTo>
                      <a:pt x="4153" y="1692"/>
                      <a:pt x="5232" y="2004"/>
                      <a:pt x="6290" y="2372"/>
                    </a:cubicBezTo>
                    <a:cubicBezTo>
                      <a:pt x="6557" y="2461"/>
                      <a:pt x="6824" y="2560"/>
                      <a:pt x="7080" y="2661"/>
                    </a:cubicBezTo>
                    <a:cubicBezTo>
                      <a:pt x="7347" y="2761"/>
                      <a:pt x="7603" y="2872"/>
                      <a:pt x="7859" y="2995"/>
                    </a:cubicBezTo>
                    <a:cubicBezTo>
                      <a:pt x="8104" y="3117"/>
                      <a:pt x="8360" y="3240"/>
                      <a:pt x="8594" y="3384"/>
                    </a:cubicBezTo>
                    <a:cubicBezTo>
                      <a:pt x="8838" y="3529"/>
                      <a:pt x="9073" y="3685"/>
                      <a:pt x="9295" y="3852"/>
                    </a:cubicBezTo>
                    <a:cubicBezTo>
                      <a:pt x="9741" y="4186"/>
                      <a:pt x="10174" y="4542"/>
                      <a:pt x="10586" y="4920"/>
                    </a:cubicBezTo>
                    <a:cubicBezTo>
                      <a:pt x="10787" y="5110"/>
                      <a:pt x="10987" y="5310"/>
                      <a:pt x="11188" y="5511"/>
                    </a:cubicBezTo>
                    <a:cubicBezTo>
                      <a:pt x="11376" y="5711"/>
                      <a:pt x="11566" y="5922"/>
                      <a:pt x="11733" y="6134"/>
                    </a:cubicBezTo>
                    <a:cubicBezTo>
                      <a:pt x="11745" y="6147"/>
                      <a:pt x="11758" y="6152"/>
                      <a:pt x="11771" y="6152"/>
                    </a:cubicBezTo>
                    <a:cubicBezTo>
                      <a:pt x="11781" y="6152"/>
                      <a:pt x="11790" y="6150"/>
                      <a:pt x="11799" y="6145"/>
                    </a:cubicBezTo>
                    <a:cubicBezTo>
                      <a:pt x="11822" y="6122"/>
                      <a:pt x="11822" y="6100"/>
                      <a:pt x="11811" y="6078"/>
                    </a:cubicBezTo>
                    <a:cubicBezTo>
                      <a:pt x="11633" y="5855"/>
                      <a:pt x="11443" y="5655"/>
                      <a:pt x="11243" y="5444"/>
                    </a:cubicBezTo>
                    <a:cubicBezTo>
                      <a:pt x="11054" y="5244"/>
                      <a:pt x="10842" y="5054"/>
                      <a:pt x="10642" y="4865"/>
                    </a:cubicBezTo>
                    <a:cubicBezTo>
                      <a:pt x="10219" y="4475"/>
                      <a:pt x="9785" y="4130"/>
                      <a:pt x="9328" y="3796"/>
                    </a:cubicBezTo>
                    <a:cubicBezTo>
                      <a:pt x="9106" y="3629"/>
                      <a:pt x="8872" y="3473"/>
                      <a:pt x="8627" y="3329"/>
                    </a:cubicBezTo>
                    <a:cubicBezTo>
                      <a:pt x="8383" y="3184"/>
                      <a:pt x="8138" y="3062"/>
                      <a:pt x="7881" y="2939"/>
                    </a:cubicBezTo>
                    <a:cubicBezTo>
                      <a:pt x="7626" y="2828"/>
                      <a:pt x="7358" y="2716"/>
                      <a:pt x="7102" y="2617"/>
                    </a:cubicBezTo>
                    <a:cubicBezTo>
                      <a:pt x="6835" y="2516"/>
                      <a:pt x="6579" y="2416"/>
                      <a:pt x="6312" y="2327"/>
                    </a:cubicBezTo>
                    <a:cubicBezTo>
                      <a:pt x="5244" y="1971"/>
                      <a:pt x="4163" y="1659"/>
                      <a:pt x="3106" y="1292"/>
                    </a:cubicBezTo>
                    <a:cubicBezTo>
                      <a:pt x="2048" y="935"/>
                      <a:pt x="1002" y="512"/>
                      <a:pt x="0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5" name="Google Shape;2495;p67"/>
              <p:cNvSpPr/>
              <p:nvPr/>
            </p:nvSpPr>
            <p:spPr>
              <a:xfrm>
                <a:off x="4225475" y="2897900"/>
                <a:ext cx="310850" cy="139075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5563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124" y="234"/>
                      <a:pt x="2249" y="479"/>
                      <a:pt x="3351" y="779"/>
                    </a:cubicBezTo>
                    <a:lnTo>
                      <a:pt x="3774" y="902"/>
                    </a:lnTo>
                    <a:lnTo>
                      <a:pt x="4186" y="1014"/>
                    </a:lnTo>
                    <a:lnTo>
                      <a:pt x="4386" y="1080"/>
                    </a:lnTo>
                    <a:lnTo>
                      <a:pt x="4597" y="1147"/>
                    </a:lnTo>
                    <a:lnTo>
                      <a:pt x="5010" y="1269"/>
                    </a:lnTo>
                    <a:cubicBezTo>
                      <a:pt x="5555" y="1447"/>
                      <a:pt x="6089" y="1637"/>
                      <a:pt x="6623" y="1860"/>
                    </a:cubicBezTo>
                    <a:cubicBezTo>
                      <a:pt x="7157" y="2071"/>
                      <a:pt x="7681" y="2305"/>
                      <a:pt x="8193" y="2550"/>
                    </a:cubicBezTo>
                    <a:cubicBezTo>
                      <a:pt x="8705" y="2805"/>
                      <a:pt x="9206" y="3084"/>
                      <a:pt x="9695" y="3384"/>
                    </a:cubicBezTo>
                    <a:cubicBezTo>
                      <a:pt x="10185" y="3685"/>
                      <a:pt x="10653" y="4019"/>
                      <a:pt x="11098" y="4375"/>
                    </a:cubicBezTo>
                    <a:cubicBezTo>
                      <a:pt x="11320" y="4553"/>
                      <a:pt x="11532" y="4742"/>
                      <a:pt x="11743" y="4942"/>
                    </a:cubicBezTo>
                    <a:cubicBezTo>
                      <a:pt x="11955" y="5132"/>
                      <a:pt x="12156" y="5332"/>
                      <a:pt x="12345" y="5544"/>
                    </a:cubicBezTo>
                    <a:cubicBezTo>
                      <a:pt x="12358" y="5557"/>
                      <a:pt x="12375" y="5562"/>
                      <a:pt x="12389" y="5562"/>
                    </a:cubicBezTo>
                    <a:cubicBezTo>
                      <a:pt x="12399" y="5562"/>
                      <a:pt x="12407" y="5559"/>
                      <a:pt x="12411" y="5555"/>
                    </a:cubicBezTo>
                    <a:cubicBezTo>
                      <a:pt x="12434" y="5533"/>
                      <a:pt x="12434" y="5499"/>
                      <a:pt x="12423" y="5488"/>
                    </a:cubicBezTo>
                    <a:cubicBezTo>
                      <a:pt x="12223" y="5266"/>
                      <a:pt x="12022" y="5065"/>
                      <a:pt x="11800" y="4876"/>
                    </a:cubicBezTo>
                    <a:cubicBezTo>
                      <a:pt x="11588" y="4687"/>
                      <a:pt x="11377" y="4497"/>
                      <a:pt x="11142" y="4319"/>
                    </a:cubicBezTo>
                    <a:cubicBezTo>
                      <a:pt x="10697" y="3952"/>
                      <a:pt x="10219" y="3629"/>
                      <a:pt x="9729" y="3329"/>
                    </a:cubicBezTo>
                    <a:cubicBezTo>
                      <a:pt x="9239" y="3028"/>
                      <a:pt x="8738" y="2761"/>
                      <a:pt x="8215" y="2505"/>
                    </a:cubicBezTo>
                    <a:cubicBezTo>
                      <a:pt x="7703" y="2249"/>
                      <a:pt x="7169" y="2026"/>
                      <a:pt x="6635" y="1815"/>
                    </a:cubicBezTo>
                    <a:cubicBezTo>
                      <a:pt x="6100" y="1603"/>
                      <a:pt x="5566" y="1414"/>
                      <a:pt x="5020" y="1236"/>
                    </a:cubicBezTo>
                    <a:lnTo>
                      <a:pt x="4609" y="1113"/>
                    </a:lnTo>
                    <a:lnTo>
                      <a:pt x="4397" y="1047"/>
                    </a:lnTo>
                    <a:lnTo>
                      <a:pt x="4197" y="991"/>
                    </a:lnTo>
                    <a:lnTo>
                      <a:pt x="3774" y="868"/>
                    </a:lnTo>
                    <a:lnTo>
                      <a:pt x="3362" y="757"/>
                    </a:lnTo>
                    <a:cubicBezTo>
                      <a:pt x="2249" y="468"/>
                      <a:pt x="1124" y="223"/>
                      <a:pt x="1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6" name="Google Shape;2496;p67"/>
              <p:cNvSpPr/>
              <p:nvPr/>
            </p:nvSpPr>
            <p:spPr>
              <a:xfrm>
                <a:off x="4221025" y="2905675"/>
                <a:ext cx="315300" cy="132650"/>
              </a:xfrm>
              <a:custGeom>
                <a:avLst/>
                <a:gdLst/>
                <a:ahLst/>
                <a:cxnLst/>
                <a:rect l="l" t="t" r="r" b="b"/>
                <a:pathLst>
                  <a:path w="12612" h="53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80" y="402"/>
                      <a:pt x="2182" y="747"/>
                      <a:pt x="3284" y="1047"/>
                    </a:cubicBezTo>
                    <a:cubicBezTo>
                      <a:pt x="4397" y="1359"/>
                      <a:pt x="5522" y="1626"/>
                      <a:pt x="6623" y="1927"/>
                    </a:cubicBezTo>
                    <a:cubicBezTo>
                      <a:pt x="7180" y="2083"/>
                      <a:pt x="7725" y="2261"/>
                      <a:pt x="8270" y="2461"/>
                    </a:cubicBezTo>
                    <a:lnTo>
                      <a:pt x="8660" y="2617"/>
                    </a:lnTo>
                    <a:cubicBezTo>
                      <a:pt x="8738" y="2639"/>
                      <a:pt x="8794" y="2672"/>
                      <a:pt x="8861" y="2706"/>
                    </a:cubicBezTo>
                    <a:lnTo>
                      <a:pt x="9061" y="2795"/>
                    </a:lnTo>
                    <a:cubicBezTo>
                      <a:pt x="9128" y="2818"/>
                      <a:pt x="9195" y="2850"/>
                      <a:pt x="9250" y="2884"/>
                    </a:cubicBezTo>
                    <a:lnTo>
                      <a:pt x="9440" y="2984"/>
                    </a:lnTo>
                    <a:lnTo>
                      <a:pt x="9628" y="3085"/>
                    </a:lnTo>
                    <a:cubicBezTo>
                      <a:pt x="9695" y="3118"/>
                      <a:pt x="9762" y="3151"/>
                      <a:pt x="9818" y="3184"/>
                    </a:cubicBezTo>
                    <a:cubicBezTo>
                      <a:pt x="10319" y="3474"/>
                      <a:pt x="10798" y="3797"/>
                      <a:pt x="11243" y="4153"/>
                    </a:cubicBezTo>
                    <a:cubicBezTo>
                      <a:pt x="11476" y="4320"/>
                      <a:pt x="11699" y="4509"/>
                      <a:pt x="11911" y="4698"/>
                    </a:cubicBezTo>
                    <a:cubicBezTo>
                      <a:pt x="12122" y="4888"/>
                      <a:pt x="12334" y="5077"/>
                      <a:pt x="12523" y="5289"/>
                    </a:cubicBezTo>
                    <a:cubicBezTo>
                      <a:pt x="12534" y="5300"/>
                      <a:pt x="12548" y="5305"/>
                      <a:pt x="12560" y="5305"/>
                    </a:cubicBezTo>
                    <a:cubicBezTo>
                      <a:pt x="12573" y="5305"/>
                      <a:pt x="12584" y="5300"/>
                      <a:pt x="12589" y="5289"/>
                    </a:cubicBezTo>
                    <a:cubicBezTo>
                      <a:pt x="12612" y="5277"/>
                      <a:pt x="12612" y="5244"/>
                      <a:pt x="12601" y="5233"/>
                    </a:cubicBezTo>
                    <a:cubicBezTo>
                      <a:pt x="12401" y="5021"/>
                      <a:pt x="12189" y="4821"/>
                      <a:pt x="11966" y="4631"/>
                    </a:cubicBezTo>
                    <a:cubicBezTo>
                      <a:pt x="11755" y="4443"/>
                      <a:pt x="11521" y="4253"/>
                      <a:pt x="11298" y="4086"/>
                    </a:cubicBezTo>
                    <a:cubicBezTo>
                      <a:pt x="10842" y="3730"/>
                      <a:pt x="10352" y="3419"/>
                      <a:pt x="9851" y="3129"/>
                    </a:cubicBezTo>
                    <a:cubicBezTo>
                      <a:pt x="9796" y="3095"/>
                      <a:pt x="9729" y="3051"/>
                      <a:pt x="9662" y="3018"/>
                    </a:cubicBezTo>
                    <a:lnTo>
                      <a:pt x="9473" y="2929"/>
                    </a:lnTo>
                    <a:lnTo>
                      <a:pt x="9284" y="2828"/>
                    </a:lnTo>
                    <a:lnTo>
                      <a:pt x="9083" y="2728"/>
                    </a:lnTo>
                    <a:lnTo>
                      <a:pt x="8883" y="2639"/>
                    </a:lnTo>
                    <a:cubicBezTo>
                      <a:pt x="8827" y="2617"/>
                      <a:pt x="8760" y="2583"/>
                      <a:pt x="8693" y="2561"/>
                    </a:cubicBezTo>
                    <a:lnTo>
                      <a:pt x="8282" y="2405"/>
                    </a:lnTo>
                    <a:cubicBezTo>
                      <a:pt x="7748" y="2205"/>
                      <a:pt x="7191" y="2038"/>
                      <a:pt x="6635" y="1883"/>
                    </a:cubicBezTo>
                    <a:cubicBezTo>
                      <a:pt x="5522" y="1593"/>
                      <a:pt x="4408" y="1326"/>
                      <a:pt x="3295" y="1025"/>
                    </a:cubicBezTo>
                    <a:cubicBezTo>
                      <a:pt x="2182" y="736"/>
                      <a:pt x="1080" y="391"/>
                      <a:pt x="1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7" name="Google Shape;2497;p67"/>
              <p:cNvSpPr/>
              <p:nvPr/>
            </p:nvSpPr>
            <p:spPr>
              <a:xfrm>
                <a:off x="4212950" y="2919050"/>
                <a:ext cx="32337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12935" h="4826" extrusionOk="0">
                    <a:moveTo>
                      <a:pt x="0" y="0"/>
                    </a:moveTo>
                    <a:cubicBezTo>
                      <a:pt x="1080" y="413"/>
                      <a:pt x="2204" y="746"/>
                      <a:pt x="3340" y="1002"/>
                    </a:cubicBezTo>
                    <a:cubicBezTo>
                      <a:pt x="3908" y="1125"/>
                      <a:pt x="4475" y="1247"/>
                      <a:pt x="5054" y="1358"/>
                    </a:cubicBezTo>
                    <a:cubicBezTo>
                      <a:pt x="5622" y="1459"/>
                      <a:pt x="6189" y="1570"/>
                      <a:pt x="6768" y="1681"/>
                    </a:cubicBezTo>
                    <a:cubicBezTo>
                      <a:pt x="7336" y="1793"/>
                      <a:pt x="7903" y="1926"/>
                      <a:pt x="8460" y="2093"/>
                    </a:cubicBezTo>
                    <a:cubicBezTo>
                      <a:pt x="9016" y="2260"/>
                      <a:pt x="9562" y="2471"/>
                      <a:pt x="10063" y="2750"/>
                    </a:cubicBezTo>
                    <a:cubicBezTo>
                      <a:pt x="10575" y="3028"/>
                      <a:pt x="11065" y="3340"/>
                      <a:pt x="11532" y="3685"/>
                    </a:cubicBezTo>
                    <a:cubicBezTo>
                      <a:pt x="11766" y="3852"/>
                      <a:pt x="11989" y="4030"/>
                      <a:pt x="12211" y="4219"/>
                    </a:cubicBezTo>
                    <a:cubicBezTo>
                      <a:pt x="12434" y="4408"/>
                      <a:pt x="12657" y="4608"/>
                      <a:pt x="12846" y="4809"/>
                    </a:cubicBezTo>
                    <a:lnTo>
                      <a:pt x="12857" y="4809"/>
                    </a:lnTo>
                    <a:cubicBezTo>
                      <a:pt x="12862" y="4820"/>
                      <a:pt x="12874" y="4826"/>
                      <a:pt x="12885" y="4826"/>
                    </a:cubicBezTo>
                    <a:cubicBezTo>
                      <a:pt x="12896" y="4826"/>
                      <a:pt x="12907" y="4820"/>
                      <a:pt x="12912" y="4809"/>
                    </a:cubicBezTo>
                    <a:cubicBezTo>
                      <a:pt x="12935" y="4798"/>
                      <a:pt x="12935" y="4764"/>
                      <a:pt x="12912" y="4754"/>
                    </a:cubicBezTo>
                    <a:cubicBezTo>
                      <a:pt x="12712" y="4542"/>
                      <a:pt x="12489" y="4341"/>
                      <a:pt x="12267" y="4153"/>
                    </a:cubicBezTo>
                    <a:cubicBezTo>
                      <a:pt x="12044" y="3963"/>
                      <a:pt x="11811" y="3785"/>
                      <a:pt x="11577" y="3618"/>
                    </a:cubicBezTo>
                    <a:cubicBezTo>
                      <a:pt x="11109" y="3273"/>
                      <a:pt x="10609" y="2973"/>
                      <a:pt x="10097" y="2694"/>
                    </a:cubicBezTo>
                    <a:cubicBezTo>
                      <a:pt x="9585" y="2405"/>
                      <a:pt x="9028" y="2204"/>
                      <a:pt x="8471" y="2038"/>
                    </a:cubicBezTo>
                    <a:cubicBezTo>
                      <a:pt x="7915" y="1870"/>
                      <a:pt x="7347" y="1748"/>
                      <a:pt x="6768" y="1637"/>
                    </a:cubicBezTo>
                    <a:cubicBezTo>
                      <a:pt x="6201" y="1526"/>
                      <a:pt x="5633" y="1425"/>
                      <a:pt x="5054" y="1314"/>
                    </a:cubicBezTo>
                    <a:cubicBezTo>
                      <a:pt x="4487" y="1214"/>
                      <a:pt x="3908" y="1103"/>
                      <a:pt x="3340" y="980"/>
                    </a:cubicBezTo>
                    <a:cubicBezTo>
                      <a:pt x="2204" y="724"/>
                      <a:pt x="1091" y="413"/>
                      <a:pt x="0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8" name="Google Shape;2498;p67"/>
              <p:cNvSpPr/>
              <p:nvPr/>
            </p:nvSpPr>
            <p:spPr>
              <a:xfrm>
                <a:off x="4200175" y="2936600"/>
                <a:ext cx="336150" cy="107275"/>
              </a:xfrm>
              <a:custGeom>
                <a:avLst/>
                <a:gdLst/>
                <a:ahLst/>
                <a:cxnLst/>
                <a:rect l="l" t="t" r="r" b="b"/>
                <a:pathLst>
                  <a:path w="13446" h="429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136" y="356"/>
                      <a:pt x="2293" y="634"/>
                      <a:pt x="3450" y="857"/>
                    </a:cubicBezTo>
                    <a:cubicBezTo>
                      <a:pt x="4619" y="1091"/>
                      <a:pt x="5799" y="1257"/>
                      <a:pt x="6967" y="1458"/>
                    </a:cubicBezTo>
                    <a:cubicBezTo>
                      <a:pt x="7546" y="1558"/>
                      <a:pt x="8136" y="1670"/>
                      <a:pt x="8704" y="1814"/>
                    </a:cubicBezTo>
                    <a:cubicBezTo>
                      <a:pt x="9283" y="1959"/>
                      <a:pt x="9839" y="2137"/>
                      <a:pt x="10385" y="2382"/>
                    </a:cubicBezTo>
                    <a:cubicBezTo>
                      <a:pt x="10519" y="2437"/>
                      <a:pt x="10652" y="2493"/>
                      <a:pt x="10786" y="2560"/>
                    </a:cubicBezTo>
                    <a:lnTo>
                      <a:pt x="10986" y="2660"/>
                    </a:lnTo>
                    <a:lnTo>
                      <a:pt x="11186" y="2771"/>
                    </a:lnTo>
                    <a:cubicBezTo>
                      <a:pt x="11308" y="2838"/>
                      <a:pt x="11442" y="2916"/>
                      <a:pt x="11565" y="2983"/>
                    </a:cubicBezTo>
                    <a:cubicBezTo>
                      <a:pt x="11698" y="3061"/>
                      <a:pt x="11820" y="3139"/>
                      <a:pt x="11943" y="3216"/>
                    </a:cubicBezTo>
                    <a:cubicBezTo>
                      <a:pt x="12199" y="3372"/>
                      <a:pt x="12444" y="3540"/>
                      <a:pt x="12678" y="3718"/>
                    </a:cubicBezTo>
                    <a:cubicBezTo>
                      <a:pt x="12911" y="3896"/>
                      <a:pt x="13145" y="4074"/>
                      <a:pt x="13368" y="4274"/>
                    </a:cubicBezTo>
                    <a:cubicBezTo>
                      <a:pt x="13373" y="4285"/>
                      <a:pt x="13385" y="4291"/>
                      <a:pt x="13397" y="4291"/>
                    </a:cubicBezTo>
                    <a:cubicBezTo>
                      <a:pt x="13410" y="4291"/>
                      <a:pt x="13424" y="4285"/>
                      <a:pt x="13435" y="4274"/>
                    </a:cubicBezTo>
                    <a:cubicBezTo>
                      <a:pt x="13446" y="4252"/>
                      <a:pt x="13446" y="4230"/>
                      <a:pt x="13423" y="4207"/>
                    </a:cubicBezTo>
                    <a:cubicBezTo>
                      <a:pt x="13201" y="4007"/>
                      <a:pt x="12967" y="3829"/>
                      <a:pt x="12733" y="3651"/>
                    </a:cubicBezTo>
                    <a:cubicBezTo>
                      <a:pt x="12488" y="3473"/>
                      <a:pt x="12243" y="3305"/>
                      <a:pt x="11988" y="3150"/>
                    </a:cubicBezTo>
                    <a:cubicBezTo>
                      <a:pt x="11865" y="3072"/>
                      <a:pt x="11731" y="2994"/>
                      <a:pt x="11609" y="2916"/>
                    </a:cubicBezTo>
                    <a:cubicBezTo>
                      <a:pt x="11476" y="2849"/>
                      <a:pt x="11353" y="2771"/>
                      <a:pt x="11219" y="2704"/>
                    </a:cubicBezTo>
                    <a:lnTo>
                      <a:pt x="11019" y="2593"/>
                    </a:lnTo>
                    <a:lnTo>
                      <a:pt x="10819" y="2504"/>
                    </a:lnTo>
                    <a:cubicBezTo>
                      <a:pt x="10685" y="2437"/>
                      <a:pt x="10551" y="2370"/>
                      <a:pt x="10418" y="2315"/>
                    </a:cubicBezTo>
                    <a:cubicBezTo>
                      <a:pt x="9861" y="2081"/>
                      <a:pt x="9294" y="1892"/>
                      <a:pt x="8726" y="1759"/>
                    </a:cubicBezTo>
                    <a:cubicBezTo>
                      <a:pt x="8147" y="1613"/>
                      <a:pt x="7558" y="1502"/>
                      <a:pt x="6979" y="1402"/>
                    </a:cubicBezTo>
                    <a:cubicBezTo>
                      <a:pt x="5799" y="1213"/>
                      <a:pt x="4630" y="1057"/>
                      <a:pt x="3461" y="834"/>
                    </a:cubicBezTo>
                    <a:cubicBezTo>
                      <a:pt x="2293" y="623"/>
                      <a:pt x="1136" y="356"/>
                      <a:pt x="1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9" name="Google Shape;2499;p67"/>
              <p:cNvSpPr/>
              <p:nvPr/>
            </p:nvSpPr>
            <p:spPr>
              <a:xfrm>
                <a:off x="4194025" y="2951875"/>
                <a:ext cx="342300" cy="94700"/>
              </a:xfrm>
              <a:custGeom>
                <a:avLst/>
                <a:gdLst/>
                <a:ahLst/>
                <a:cxnLst/>
                <a:rect l="l" t="t" r="r" b="b"/>
                <a:pathLst>
                  <a:path w="13692" h="3788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170" y="246"/>
                      <a:pt x="2349" y="446"/>
                      <a:pt x="3529" y="613"/>
                    </a:cubicBezTo>
                    <a:cubicBezTo>
                      <a:pt x="4709" y="791"/>
                      <a:pt x="5900" y="936"/>
                      <a:pt x="7069" y="1136"/>
                    </a:cubicBezTo>
                    <a:cubicBezTo>
                      <a:pt x="7659" y="1225"/>
                      <a:pt x="8249" y="1336"/>
                      <a:pt x="8828" y="1470"/>
                    </a:cubicBezTo>
                    <a:cubicBezTo>
                      <a:pt x="9407" y="1615"/>
                      <a:pt x="9974" y="1782"/>
                      <a:pt x="10530" y="1994"/>
                    </a:cubicBezTo>
                    <a:cubicBezTo>
                      <a:pt x="10675" y="2049"/>
                      <a:pt x="10809" y="2105"/>
                      <a:pt x="10943" y="2172"/>
                    </a:cubicBezTo>
                    <a:cubicBezTo>
                      <a:pt x="11020" y="2194"/>
                      <a:pt x="11087" y="2227"/>
                      <a:pt x="11154" y="2261"/>
                    </a:cubicBezTo>
                    <a:lnTo>
                      <a:pt x="11354" y="2350"/>
                    </a:lnTo>
                    <a:lnTo>
                      <a:pt x="11455" y="2405"/>
                    </a:lnTo>
                    <a:lnTo>
                      <a:pt x="11554" y="2450"/>
                    </a:lnTo>
                    <a:lnTo>
                      <a:pt x="11755" y="2550"/>
                    </a:lnTo>
                    <a:cubicBezTo>
                      <a:pt x="11878" y="2628"/>
                      <a:pt x="12011" y="2694"/>
                      <a:pt x="12145" y="2773"/>
                    </a:cubicBezTo>
                    <a:cubicBezTo>
                      <a:pt x="12400" y="2917"/>
                      <a:pt x="12657" y="3073"/>
                      <a:pt x="12902" y="3240"/>
                    </a:cubicBezTo>
                    <a:cubicBezTo>
                      <a:pt x="13147" y="3407"/>
                      <a:pt x="13391" y="3585"/>
                      <a:pt x="13614" y="3775"/>
                    </a:cubicBezTo>
                    <a:cubicBezTo>
                      <a:pt x="13623" y="3784"/>
                      <a:pt x="13633" y="3787"/>
                      <a:pt x="13642" y="3787"/>
                    </a:cubicBezTo>
                    <a:cubicBezTo>
                      <a:pt x="13655" y="3787"/>
                      <a:pt x="13668" y="3781"/>
                      <a:pt x="13681" y="3775"/>
                    </a:cubicBezTo>
                    <a:cubicBezTo>
                      <a:pt x="13692" y="3752"/>
                      <a:pt x="13692" y="3718"/>
                      <a:pt x="13669" y="3708"/>
                    </a:cubicBezTo>
                    <a:cubicBezTo>
                      <a:pt x="13436" y="3518"/>
                      <a:pt x="13191" y="3340"/>
                      <a:pt x="12946" y="3173"/>
                    </a:cubicBezTo>
                    <a:cubicBezTo>
                      <a:pt x="12701" y="3006"/>
                      <a:pt x="12445" y="2850"/>
                      <a:pt x="12178" y="2694"/>
                    </a:cubicBezTo>
                    <a:cubicBezTo>
                      <a:pt x="12056" y="2628"/>
                      <a:pt x="11922" y="2561"/>
                      <a:pt x="11789" y="2483"/>
                    </a:cubicBezTo>
                    <a:lnTo>
                      <a:pt x="11588" y="2383"/>
                    </a:lnTo>
                    <a:lnTo>
                      <a:pt x="11488" y="2338"/>
                    </a:lnTo>
                    <a:lnTo>
                      <a:pt x="11388" y="2283"/>
                    </a:lnTo>
                    <a:lnTo>
                      <a:pt x="11188" y="2194"/>
                    </a:lnTo>
                    <a:cubicBezTo>
                      <a:pt x="11109" y="2160"/>
                      <a:pt x="11042" y="2127"/>
                      <a:pt x="10976" y="2105"/>
                    </a:cubicBezTo>
                    <a:cubicBezTo>
                      <a:pt x="10842" y="2038"/>
                      <a:pt x="10698" y="1994"/>
                      <a:pt x="10564" y="1937"/>
                    </a:cubicBezTo>
                    <a:cubicBezTo>
                      <a:pt x="9996" y="1726"/>
                      <a:pt x="9429" y="1559"/>
                      <a:pt x="8838" y="1415"/>
                    </a:cubicBezTo>
                    <a:cubicBezTo>
                      <a:pt x="8260" y="1281"/>
                      <a:pt x="7670" y="1181"/>
                      <a:pt x="7080" y="1081"/>
                    </a:cubicBezTo>
                    <a:cubicBezTo>
                      <a:pt x="5900" y="903"/>
                      <a:pt x="4709" y="758"/>
                      <a:pt x="3529" y="591"/>
                    </a:cubicBezTo>
                    <a:cubicBezTo>
                      <a:pt x="2349" y="424"/>
                      <a:pt x="1170" y="235"/>
                      <a:pt x="0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0" name="Google Shape;2500;p67"/>
              <p:cNvSpPr/>
              <p:nvPr/>
            </p:nvSpPr>
            <p:spPr>
              <a:xfrm>
                <a:off x="4190975" y="2959675"/>
                <a:ext cx="345350" cy="88275"/>
              </a:xfrm>
              <a:custGeom>
                <a:avLst/>
                <a:gdLst/>
                <a:ahLst/>
                <a:cxnLst/>
                <a:rect l="l" t="t" r="r" b="b"/>
                <a:pathLst>
                  <a:path w="13814" h="353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169" y="245"/>
                      <a:pt x="2360" y="435"/>
                      <a:pt x="3540" y="591"/>
                    </a:cubicBezTo>
                    <a:cubicBezTo>
                      <a:pt x="4731" y="747"/>
                      <a:pt x="5922" y="869"/>
                      <a:pt x="7113" y="1024"/>
                    </a:cubicBezTo>
                    <a:cubicBezTo>
                      <a:pt x="7703" y="1113"/>
                      <a:pt x="8293" y="1203"/>
                      <a:pt x="8883" y="1325"/>
                    </a:cubicBezTo>
                    <a:cubicBezTo>
                      <a:pt x="9472" y="1447"/>
                      <a:pt x="10041" y="1603"/>
                      <a:pt x="10608" y="1804"/>
                    </a:cubicBezTo>
                    <a:cubicBezTo>
                      <a:pt x="10753" y="1860"/>
                      <a:pt x="10887" y="1904"/>
                      <a:pt x="11031" y="1959"/>
                    </a:cubicBezTo>
                    <a:cubicBezTo>
                      <a:pt x="11098" y="1993"/>
                      <a:pt x="11164" y="2016"/>
                      <a:pt x="11231" y="2048"/>
                    </a:cubicBezTo>
                    <a:lnTo>
                      <a:pt x="11443" y="2138"/>
                    </a:lnTo>
                    <a:lnTo>
                      <a:pt x="11643" y="2238"/>
                    </a:lnTo>
                    <a:lnTo>
                      <a:pt x="11844" y="2327"/>
                    </a:lnTo>
                    <a:cubicBezTo>
                      <a:pt x="11977" y="2405"/>
                      <a:pt x="12111" y="2471"/>
                      <a:pt x="12245" y="2538"/>
                    </a:cubicBezTo>
                    <a:cubicBezTo>
                      <a:pt x="12500" y="2683"/>
                      <a:pt x="12757" y="2839"/>
                      <a:pt x="13012" y="2995"/>
                    </a:cubicBezTo>
                    <a:cubicBezTo>
                      <a:pt x="13257" y="3162"/>
                      <a:pt x="13502" y="3329"/>
                      <a:pt x="13736" y="3518"/>
                    </a:cubicBezTo>
                    <a:cubicBezTo>
                      <a:pt x="13746" y="3527"/>
                      <a:pt x="13755" y="3531"/>
                      <a:pt x="13765" y="3531"/>
                    </a:cubicBezTo>
                    <a:cubicBezTo>
                      <a:pt x="13777" y="3531"/>
                      <a:pt x="13790" y="3524"/>
                      <a:pt x="13803" y="3518"/>
                    </a:cubicBezTo>
                    <a:cubicBezTo>
                      <a:pt x="13814" y="3496"/>
                      <a:pt x="13814" y="3463"/>
                      <a:pt x="13791" y="3451"/>
                    </a:cubicBezTo>
                    <a:cubicBezTo>
                      <a:pt x="13558" y="3262"/>
                      <a:pt x="13313" y="3084"/>
                      <a:pt x="13057" y="2928"/>
                    </a:cubicBezTo>
                    <a:cubicBezTo>
                      <a:pt x="12801" y="2761"/>
                      <a:pt x="12545" y="2617"/>
                      <a:pt x="12277" y="2471"/>
                    </a:cubicBezTo>
                    <a:cubicBezTo>
                      <a:pt x="12144" y="2394"/>
                      <a:pt x="12010" y="2327"/>
                      <a:pt x="11877" y="2260"/>
                    </a:cubicBezTo>
                    <a:lnTo>
                      <a:pt x="11676" y="2171"/>
                    </a:lnTo>
                    <a:cubicBezTo>
                      <a:pt x="11610" y="2138"/>
                      <a:pt x="11543" y="2105"/>
                      <a:pt x="11465" y="2071"/>
                    </a:cubicBezTo>
                    <a:lnTo>
                      <a:pt x="11265" y="1982"/>
                    </a:lnTo>
                    <a:cubicBezTo>
                      <a:pt x="11198" y="1949"/>
                      <a:pt x="11120" y="1926"/>
                      <a:pt x="11053" y="1893"/>
                    </a:cubicBezTo>
                    <a:cubicBezTo>
                      <a:pt x="10919" y="1837"/>
                      <a:pt x="10775" y="1793"/>
                      <a:pt x="10630" y="1737"/>
                    </a:cubicBezTo>
                    <a:cubicBezTo>
                      <a:pt x="10063" y="1548"/>
                      <a:pt x="9484" y="1392"/>
                      <a:pt x="8894" y="1269"/>
                    </a:cubicBezTo>
                    <a:cubicBezTo>
                      <a:pt x="8304" y="1147"/>
                      <a:pt x="7714" y="1058"/>
                      <a:pt x="7113" y="980"/>
                    </a:cubicBezTo>
                    <a:cubicBezTo>
                      <a:pt x="5933" y="836"/>
                      <a:pt x="4731" y="713"/>
                      <a:pt x="3551" y="568"/>
                    </a:cubicBezTo>
                    <a:cubicBezTo>
                      <a:pt x="2360" y="413"/>
                      <a:pt x="1169" y="235"/>
                      <a:pt x="0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1" name="Google Shape;2501;p67"/>
              <p:cNvSpPr/>
              <p:nvPr/>
            </p:nvSpPr>
            <p:spPr>
              <a:xfrm>
                <a:off x="4188200" y="2968575"/>
                <a:ext cx="348125" cy="80750"/>
              </a:xfrm>
              <a:custGeom>
                <a:avLst/>
                <a:gdLst/>
                <a:ahLst/>
                <a:cxnLst/>
                <a:rect l="l" t="t" r="r" b="b"/>
                <a:pathLst>
                  <a:path w="13925" h="3230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180" y="245"/>
                      <a:pt x="2371" y="424"/>
                      <a:pt x="3562" y="557"/>
                    </a:cubicBezTo>
                    <a:cubicBezTo>
                      <a:pt x="4163" y="624"/>
                      <a:pt x="4764" y="680"/>
                      <a:pt x="5354" y="735"/>
                    </a:cubicBezTo>
                    <a:cubicBezTo>
                      <a:pt x="5955" y="791"/>
                      <a:pt x="6556" y="836"/>
                      <a:pt x="7146" y="903"/>
                    </a:cubicBezTo>
                    <a:cubicBezTo>
                      <a:pt x="7747" y="958"/>
                      <a:pt x="8348" y="1036"/>
                      <a:pt x="8938" y="1136"/>
                    </a:cubicBezTo>
                    <a:cubicBezTo>
                      <a:pt x="9528" y="1237"/>
                      <a:pt x="10107" y="1381"/>
                      <a:pt x="10674" y="1570"/>
                    </a:cubicBezTo>
                    <a:cubicBezTo>
                      <a:pt x="11242" y="1759"/>
                      <a:pt x="11799" y="1993"/>
                      <a:pt x="12333" y="2271"/>
                    </a:cubicBezTo>
                    <a:cubicBezTo>
                      <a:pt x="12589" y="2405"/>
                      <a:pt x="12856" y="2550"/>
                      <a:pt x="13112" y="2717"/>
                    </a:cubicBezTo>
                    <a:cubicBezTo>
                      <a:pt x="13357" y="2872"/>
                      <a:pt x="13613" y="3040"/>
                      <a:pt x="13847" y="3218"/>
                    </a:cubicBezTo>
                    <a:cubicBezTo>
                      <a:pt x="13856" y="3226"/>
                      <a:pt x="13864" y="3230"/>
                      <a:pt x="13872" y="3230"/>
                    </a:cubicBezTo>
                    <a:cubicBezTo>
                      <a:pt x="13886" y="3230"/>
                      <a:pt x="13900" y="3220"/>
                      <a:pt x="13914" y="3206"/>
                    </a:cubicBezTo>
                    <a:cubicBezTo>
                      <a:pt x="13925" y="3196"/>
                      <a:pt x="13925" y="3162"/>
                      <a:pt x="13902" y="3151"/>
                    </a:cubicBezTo>
                    <a:cubicBezTo>
                      <a:pt x="13657" y="2961"/>
                      <a:pt x="13413" y="2795"/>
                      <a:pt x="13157" y="2639"/>
                    </a:cubicBezTo>
                    <a:cubicBezTo>
                      <a:pt x="12901" y="2483"/>
                      <a:pt x="12633" y="2338"/>
                      <a:pt x="12366" y="2194"/>
                    </a:cubicBezTo>
                    <a:cubicBezTo>
                      <a:pt x="11832" y="1915"/>
                      <a:pt x="11275" y="1692"/>
                      <a:pt x="10697" y="1504"/>
                    </a:cubicBezTo>
                    <a:cubicBezTo>
                      <a:pt x="10129" y="1314"/>
                      <a:pt x="9539" y="1180"/>
                      <a:pt x="8949" y="1081"/>
                    </a:cubicBezTo>
                    <a:cubicBezTo>
                      <a:pt x="8348" y="980"/>
                      <a:pt x="7758" y="913"/>
                      <a:pt x="7157" y="847"/>
                    </a:cubicBezTo>
                    <a:cubicBezTo>
                      <a:pt x="6556" y="791"/>
                      <a:pt x="5955" y="747"/>
                      <a:pt x="5365" y="702"/>
                    </a:cubicBezTo>
                    <a:cubicBezTo>
                      <a:pt x="4764" y="646"/>
                      <a:pt x="4163" y="602"/>
                      <a:pt x="3562" y="535"/>
                    </a:cubicBezTo>
                    <a:cubicBezTo>
                      <a:pt x="2371" y="413"/>
                      <a:pt x="1180" y="235"/>
                      <a:pt x="0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2" name="Google Shape;2502;p67"/>
              <p:cNvSpPr/>
              <p:nvPr/>
            </p:nvSpPr>
            <p:spPr>
              <a:xfrm>
                <a:off x="4181500" y="2986950"/>
                <a:ext cx="354825" cy="63775"/>
              </a:xfrm>
              <a:custGeom>
                <a:avLst/>
                <a:gdLst/>
                <a:ahLst/>
                <a:cxnLst/>
                <a:rect l="l" t="t" r="r" b="b"/>
                <a:pathLst>
                  <a:path w="14193" h="2551" extrusionOk="0">
                    <a:moveTo>
                      <a:pt x="1" y="0"/>
                    </a:moveTo>
                    <a:cubicBezTo>
                      <a:pt x="1169" y="323"/>
                      <a:pt x="2371" y="524"/>
                      <a:pt x="3585" y="613"/>
                    </a:cubicBezTo>
                    <a:cubicBezTo>
                      <a:pt x="4186" y="657"/>
                      <a:pt x="4787" y="680"/>
                      <a:pt x="5399" y="690"/>
                    </a:cubicBezTo>
                    <a:cubicBezTo>
                      <a:pt x="5700" y="696"/>
                      <a:pt x="6003" y="696"/>
                      <a:pt x="6306" y="696"/>
                    </a:cubicBezTo>
                    <a:cubicBezTo>
                      <a:pt x="6610" y="696"/>
                      <a:pt x="6913" y="696"/>
                      <a:pt x="7214" y="702"/>
                    </a:cubicBezTo>
                    <a:cubicBezTo>
                      <a:pt x="7526" y="702"/>
                      <a:pt x="7826" y="702"/>
                      <a:pt x="8127" y="713"/>
                    </a:cubicBezTo>
                    <a:cubicBezTo>
                      <a:pt x="8427" y="724"/>
                      <a:pt x="8728" y="735"/>
                      <a:pt x="9028" y="757"/>
                    </a:cubicBezTo>
                    <a:cubicBezTo>
                      <a:pt x="9640" y="813"/>
                      <a:pt x="10241" y="902"/>
                      <a:pt x="10820" y="1069"/>
                    </a:cubicBezTo>
                    <a:cubicBezTo>
                      <a:pt x="11399" y="1236"/>
                      <a:pt x="11966" y="1447"/>
                      <a:pt x="12523" y="1692"/>
                    </a:cubicBezTo>
                    <a:cubicBezTo>
                      <a:pt x="12790" y="1815"/>
                      <a:pt x="13069" y="1949"/>
                      <a:pt x="13336" y="2082"/>
                    </a:cubicBezTo>
                    <a:cubicBezTo>
                      <a:pt x="13603" y="2226"/>
                      <a:pt x="13870" y="2372"/>
                      <a:pt x="14115" y="2538"/>
                    </a:cubicBezTo>
                    <a:cubicBezTo>
                      <a:pt x="14124" y="2547"/>
                      <a:pt x="14134" y="2550"/>
                      <a:pt x="14144" y="2550"/>
                    </a:cubicBezTo>
                    <a:cubicBezTo>
                      <a:pt x="14160" y="2550"/>
                      <a:pt x="14175" y="2541"/>
                      <a:pt x="14182" y="2527"/>
                    </a:cubicBezTo>
                    <a:cubicBezTo>
                      <a:pt x="14193" y="2505"/>
                      <a:pt x="14193" y="2483"/>
                      <a:pt x="14170" y="2461"/>
                    </a:cubicBezTo>
                    <a:cubicBezTo>
                      <a:pt x="13915" y="2293"/>
                      <a:pt x="13648" y="2149"/>
                      <a:pt x="13380" y="2015"/>
                    </a:cubicBezTo>
                    <a:cubicBezTo>
                      <a:pt x="13102" y="1870"/>
                      <a:pt x="12835" y="1737"/>
                      <a:pt x="12557" y="1615"/>
                    </a:cubicBezTo>
                    <a:cubicBezTo>
                      <a:pt x="11989" y="1380"/>
                      <a:pt x="11421" y="1169"/>
                      <a:pt x="10831" y="1002"/>
                    </a:cubicBezTo>
                    <a:cubicBezTo>
                      <a:pt x="10252" y="835"/>
                      <a:pt x="9640" y="746"/>
                      <a:pt x="9039" y="702"/>
                    </a:cubicBezTo>
                    <a:cubicBezTo>
                      <a:pt x="8738" y="680"/>
                      <a:pt x="8427" y="668"/>
                      <a:pt x="8127" y="657"/>
                    </a:cubicBezTo>
                    <a:cubicBezTo>
                      <a:pt x="7826" y="657"/>
                      <a:pt x="7526" y="646"/>
                      <a:pt x="7214" y="646"/>
                    </a:cubicBezTo>
                    <a:cubicBezTo>
                      <a:pt x="6613" y="646"/>
                      <a:pt x="6000" y="657"/>
                      <a:pt x="5399" y="657"/>
                    </a:cubicBezTo>
                    <a:cubicBezTo>
                      <a:pt x="4798" y="646"/>
                      <a:pt x="4186" y="635"/>
                      <a:pt x="3585" y="591"/>
                    </a:cubicBezTo>
                    <a:cubicBezTo>
                      <a:pt x="2371" y="502"/>
                      <a:pt x="1169" y="312"/>
                      <a:pt x="1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3" name="Google Shape;2503;p67"/>
              <p:cNvSpPr/>
              <p:nvPr/>
            </p:nvSpPr>
            <p:spPr>
              <a:xfrm>
                <a:off x="4170650" y="3014500"/>
                <a:ext cx="365675" cy="38975"/>
              </a:xfrm>
              <a:custGeom>
                <a:avLst/>
                <a:gdLst/>
                <a:ahLst/>
                <a:cxnLst/>
                <a:rect l="l" t="t" r="r" b="b"/>
                <a:pathLst>
                  <a:path w="14627" h="1559" extrusionOk="0">
                    <a:moveTo>
                      <a:pt x="0" y="1"/>
                    </a:moveTo>
                    <a:cubicBezTo>
                      <a:pt x="1214" y="256"/>
                      <a:pt x="2449" y="368"/>
                      <a:pt x="3674" y="379"/>
                    </a:cubicBezTo>
                    <a:cubicBezTo>
                      <a:pt x="3781" y="381"/>
                      <a:pt x="3888" y="382"/>
                      <a:pt x="3995" y="382"/>
                    </a:cubicBezTo>
                    <a:cubicBezTo>
                      <a:pt x="4508" y="382"/>
                      <a:pt x="5017" y="362"/>
                      <a:pt x="5533" y="335"/>
                    </a:cubicBezTo>
                    <a:cubicBezTo>
                      <a:pt x="6145" y="301"/>
                      <a:pt x="6757" y="256"/>
                      <a:pt x="7381" y="223"/>
                    </a:cubicBezTo>
                    <a:cubicBezTo>
                      <a:pt x="7681" y="212"/>
                      <a:pt x="7992" y="189"/>
                      <a:pt x="8304" y="189"/>
                    </a:cubicBezTo>
                    <a:cubicBezTo>
                      <a:pt x="8516" y="182"/>
                      <a:pt x="8734" y="174"/>
                      <a:pt x="8953" y="174"/>
                    </a:cubicBezTo>
                    <a:cubicBezTo>
                      <a:pt x="9044" y="174"/>
                      <a:pt x="9136" y="175"/>
                      <a:pt x="9228" y="179"/>
                    </a:cubicBezTo>
                    <a:cubicBezTo>
                      <a:pt x="9384" y="179"/>
                      <a:pt x="9529" y="189"/>
                      <a:pt x="9684" y="201"/>
                    </a:cubicBezTo>
                    <a:cubicBezTo>
                      <a:pt x="9840" y="212"/>
                      <a:pt x="9996" y="223"/>
                      <a:pt x="10141" y="246"/>
                    </a:cubicBezTo>
                    <a:cubicBezTo>
                      <a:pt x="10453" y="278"/>
                      <a:pt x="10753" y="323"/>
                      <a:pt x="11054" y="390"/>
                    </a:cubicBezTo>
                    <a:cubicBezTo>
                      <a:pt x="11655" y="535"/>
                      <a:pt x="12245" y="713"/>
                      <a:pt x="12835" y="902"/>
                    </a:cubicBezTo>
                    <a:cubicBezTo>
                      <a:pt x="13414" y="1091"/>
                      <a:pt x="13993" y="1303"/>
                      <a:pt x="14560" y="1547"/>
                    </a:cubicBezTo>
                    <a:lnTo>
                      <a:pt x="14560" y="1559"/>
                    </a:lnTo>
                    <a:cubicBezTo>
                      <a:pt x="14582" y="1559"/>
                      <a:pt x="14604" y="1547"/>
                      <a:pt x="14616" y="1525"/>
                    </a:cubicBezTo>
                    <a:cubicBezTo>
                      <a:pt x="14627" y="1503"/>
                      <a:pt x="14616" y="1481"/>
                      <a:pt x="14594" y="1470"/>
                    </a:cubicBezTo>
                    <a:cubicBezTo>
                      <a:pt x="14025" y="1225"/>
                      <a:pt x="13447" y="1013"/>
                      <a:pt x="12857" y="824"/>
                    </a:cubicBezTo>
                    <a:cubicBezTo>
                      <a:pt x="12267" y="635"/>
                      <a:pt x="11677" y="468"/>
                      <a:pt x="11065" y="323"/>
                    </a:cubicBezTo>
                    <a:cubicBezTo>
                      <a:pt x="10765" y="256"/>
                      <a:pt x="10464" y="212"/>
                      <a:pt x="10152" y="179"/>
                    </a:cubicBezTo>
                    <a:cubicBezTo>
                      <a:pt x="9996" y="156"/>
                      <a:pt x="9840" y="156"/>
                      <a:pt x="9696" y="145"/>
                    </a:cubicBezTo>
                    <a:cubicBezTo>
                      <a:pt x="9540" y="134"/>
                      <a:pt x="9384" y="123"/>
                      <a:pt x="9228" y="123"/>
                    </a:cubicBezTo>
                    <a:cubicBezTo>
                      <a:pt x="8917" y="123"/>
                      <a:pt x="8605" y="123"/>
                      <a:pt x="8304" y="134"/>
                    </a:cubicBezTo>
                    <a:cubicBezTo>
                      <a:pt x="7992" y="145"/>
                      <a:pt x="7681" y="156"/>
                      <a:pt x="7381" y="179"/>
                    </a:cubicBezTo>
                    <a:cubicBezTo>
                      <a:pt x="6757" y="223"/>
                      <a:pt x="6145" y="268"/>
                      <a:pt x="5533" y="301"/>
                    </a:cubicBezTo>
                    <a:cubicBezTo>
                      <a:pt x="4910" y="335"/>
                      <a:pt x="4297" y="357"/>
                      <a:pt x="3674" y="357"/>
                    </a:cubicBezTo>
                    <a:cubicBezTo>
                      <a:pt x="2449" y="357"/>
                      <a:pt x="1214" y="246"/>
                      <a:pt x="0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4" name="Google Shape;2504;p67"/>
              <p:cNvSpPr/>
              <p:nvPr/>
            </p:nvSpPr>
            <p:spPr>
              <a:xfrm>
                <a:off x="4167600" y="3021600"/>
                <a:ext cx="368725" cy="33275"/>
              </a:xfrm>
              <a:custGeom>
                <a:avLst/>
                <a:gdLst/>
                <a:ahLst/>
                <a:cxnLst/>
                <a:rect l="l" t="t" r="r" b="b"/>
                <a:pathLst>
                  <a:path w="14749" h="1331" extrusionOk="0">
                    <a:moveTo>
                      <a:pt x="9439" y="1"/>
                    </a:moveTo>
                    <a:cubicBezTo>
                      <a:pt x="9388" y="1"/>
                      <a:pt x="9336" y="2"/>
                      <a:pt x="9284" y="6"/>
                    </a:cubicBezTo>
                    <a:cubicBezTo>
                      <a:pt x="8972" y="6"/>
                      <a:pt x="8660" y="17"/>
                      <a:pt x="8349" y="39"/>
                    </a:cubicBezTo>
                    <a:cubicBezTo>
                      <a:pt x="8037" y="51"/>
                      <a:pt x="7725" y="84"/>
                      <a:pt x="7424" y="106"/>
                    </a:cubicBezTo>
                    <a:cubicBezTo>
                      <a:pt x="6801" y="162"/>
                      <a:pt x="6178" y="217"/>
                      <a:pt x="5566" y="273"/>
                    </a:cubicBezTo>
                    <a:cubicBezTo>
                      <a:pt x="4943" y="318"/>
                      <a:pt x="4330" y="351"/>
                      <a:pt x="3707" y="362"/>
                    </a:cubicBezTo>
                    <a:cubicBezTo>
                      <a:pt x="3647" y="363"/>
                      <a:pt x="3587" y="363"/>
                      <a:pt x="3527" y="363"/>
                    </a:cubicBezTo>
                    <a:cubicBezTo>
                      <a:pt x="2340" y="363"/>
                      <a:pt x="1155" y="261"/>
                      <a:pt x="0" y="28"/>
                    </a:cubicBezTo>
                    <a:lnTo>
                      <a:pt x="0" y="28"/>
                    </a:lnTo>
                    <a:cubicBezTo>
                      <a:pt x="1213" y="284"/>
                      <a:pt x="2460" y="384"/>
                      <a:pt x="3707" y="384"/>
                    </a:cubicBezTo>
                    <a:cubicBezTo>
                      <a:pt x="4330" y="373"/>
                      <a:pt x="4943" y="351"/>
                      <a:pt x="5566" y="306"/>
                    </a:cubicBezTo>
                    <a:cubicBezTo>
                      <a:pt x="6189" y="262"/>
                      <a:pt x="6801" y="206"/>
                      <a:pt x="7424" y="150"/>
                    </a:cubicBezTo>
                    <a:cubicBezTo>
                      <a:pt x="7736" y="128"/>
                      <a:pt x="8048" y="106"/>
                      <a:pt x="8349" y="84"/>
                    </a:cubicBezTo>
                    <a:cubicBezTo>
                      <a:pt x="8660" y="73"/>
                      <a:pt x="8972" y="61"/>
                      <a:pt x="9284" y="61"/>
                    </a:cubicBezTo>
                    <a:cubicBezTo>
                      <a:pt x="9439" y="61"/>
                      <a:pt x="9595" y="61"/>
                      <a:pt x="9751" y="73"/>
                    </a:cubicBezTo>
                    <a:cubicBezTo>
                      <a:pt x="9907" y="73"/>
                      <a:pt x="10063" y="84"/>
                      <a:pt x="10207" y="95"/>
                    </a:cubicBezTo>
                    <a:cubicBezTo>
                      <a:pt x="10519" y="128"/>
                      <a:pt x="10830" y="162"/>
                      <a:pt x="11131" y="229"/>
                    </a:cubicBezTo>
                    <a:cubicBezTo>
                      <a:pt x="11732" y="362"/>
                      <a:pt x="12334" y="518"/>
                      <a:pt x="12935" y="696"/>
                    </a:cubicBezTo>
                    <a:cubicBezTo>
                      <a:pt x="13524" y="885"/>
                      <a:pt x="14115" y="1085"/>
                      <a:pt x="14682" y="1320"/>
                    </a:cubicBezTo>
                    <a:lnTo>
                      <a:pt x="14682" y="1330"/>
                    </a:lnTo>
                    <a:cubicBezTo>
                      <a:pt x="14704" y="1330"/>
                      <a:pt x="14726" y="1320"/>
                      <a:pt x="14738" y="1297"/>
                    </a:cubicBezTo>
                    <a:cubicBezTo>
                      <a:pt x="14749" y="1275"/>
                      <a:pt x="14738" y="1253"/>
                      <a:pt x="14716" y="1241"/>
                    </a:cubicBezTo>
                    <a:cubicBezTo>
                      <a:pt x="14137" y="1008"/>
                      <a:pt x="13546" y="807"/>
                      <a:pt x="12957" y="629"/>
                    </a:cubicBezTo>
                    <a:cubicBezTo>
                      <a:pt x="12356" y="451"/>
                      <a:pt x="11755" y="284"/>
                      <a:pt x="11142" y="162"/>
                    </a:cubicBezTo>
                    <a:cubicBezTo>
                      <a:pt x="10842" y="95"/>
                      <a:pt x="10530" y="61"/>
                      <a:pt x="10219" y="39"/>
                    </a:cubicBezTo>
                    <a:cubicBezTo>
                      <a:pt x="10063" y="17"/>
                      <a:pt x="9907" y="17"/>
                      <a:pt x="9751" y="6"/>
                    </a:cubicBezTo>
                    <a:cubicBezTo>
                      <a:pt x="9647" y="6"/>
                      <a:pt x="9543" y="1"/>
                      <a:pt x="9439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5" name="Google Shape;2505;p67"/>
              <p:cNvSpPr/>
              <p:nvPr/>
            </p:nvSpPr>
            <p:spPr>
              <a:xfrm>
                <a:off x="4164525" y="3025625"/>
                <a:ext cx="371800" cy="30475"/>
              </a:xfrm>
              <a:custGeom>
                <a:avLst/>
                <a:gdLst/>
                <a:ahLst/>
                <a:cxnLst/>
                <a:rect l="l" t="t" r="r" b="b"/>
                <a:pathLst>
                  <a:path w="14872" h="1219" extrusionOk="0">
                    <a:moveTo>
                      <a:pt x="9340" y="1"/>
                    </a:moveTo>
                    <a:cubicBezTo>
                      <a:pt x="9028" y="12"/>
                      <a:pt x="8717" y="34"/>
                      <a:pt x="8405" y="56"/>
                    </a:cubicBezTo>
                    <a:lnTo>
                      <a:pt x="7470" y="157"/>
                    </a:lnTo>
                    <a:cubicBezTo>
                      <a:pt x="6847" y="223"/>
                      <a:pt x="6223" y="301"/>
                      <a:pt x="5600" y="357"/>
                    </a:cubicBezTo>
                    <a:cubicBezTo>
                      <a:pt x="4976" y="424"/>
                      <a:pt x="4353" y="468"/>
                      <a:pt x="3730" y="479"/>
                    </a:cubicBezTo>
                    <a:cubicBezTo>
                      <a:pt x="3561" y="484"/>
                      <a:pt x="3392" y="486"/>
                      <a:pt x="3224" y="486"/>
                    </a:cubicBezTo>
                    <a:cubicBezTo>
                      <a:pt x="2143" y="486"/>
                      <a:pt x="1059" y="391"/>
                      <a:pt x="0" y="179"/>
                    </a:cubicBezTo>
                    <a:lnTo>
                      <a:pt x="0" y="179"/>
                    </a:lnTo>
                    <a:cubicBezTo>
                      <a:pt x="1072" y="403"/>
                      <a:pt x="2170" y="508"/>
                      <a:pt x="3263" y="508"/>
                    </a:cubicBezTo>
                    <a:cubicBezTo>
                      <a:pt x="3419" y="508"/>
                      <a:pt x="3574" y="506"/>
                      <a:pt x="3730" y="501"/>
                    </a:cubicBezTo>
                    <a:cubicBezTo>
                      <a:pt x="4353" y="491"/>
                      <a:pt x="4987" y="457"/>
                      <a:pt x="5611" y="390"/>
                    </a:cubicBezTo>
                    <a:cubicBezTo>
                      <a:pt x="6234" y="335"/>
                      <a:pt x="6847" y="268"/>
                      <a:pt x="7470" y="201"/>
                    </a:cubicBezTo>
                    <a:cubicBezTo>
                      <a:pt x="7782" y="167"/>
                      <a:pt x="8093" y="134"/>
                      <a:pt x="8405" y="112"/>
                    </a:cubicBezTo>
                    <a:cubicBezTo>
                      <a:pt x="8717" y="90"/>
                      <a:pt x="9028" y="68"/>
                      <a:pt x="9340" y="68"/>
                    </a:cubicBezTo>
                    <a:cubicBezTo>
                      <a:pt x="9470" y="63"/>
                      <a:pt x="9601" y="60"/>
                      <a:pt x="9732" y="60"/>
                    </a:cubicBezTo>
                    <a:cubicBezTo>
                      <a:pt x="9913" y="60"/>
                      <a:pt x="10094" y="65"/>
                      <a:pt x="10275" y="78"/>
                    </a:cubicBezTo>
                    <a:cubicBezTo>
                      <a:pt x="10587" y="101"/>
                      <a:pt x="10898" y="134"/>
                      <a:pt x="11210" y="190"/>
                    </a:cubicBezTo>
                    <a:cubicBezTo>
                      <a:pt x="11822" y="313"/>
                      <a:pt x="12423" y="457"/>
                      <a:pt x="13024" y="624"/>
                    </a:cubicBezTo>
                    <a:cubicBezTo>
                      <a:pt x="13625" y="802"/>
                      <a:pt x="14226" y="991"/>
                      <a:pt x="14805" y="1214"/>
                    </a:cubicBezTo>
                    <a:cubicBezTo>
                      <a:pt x="14811" y="1217"/>
                      <a:pt x="14818" y="1218"/>
                      <a:pt x="14824" y="1218"/>
                    </a:cubicBezTo>
                    <a:cubicBezTo>
                      <a:pt x="14843" y="1218"/>
                      <a:pt x="14861" y="1208"/>
                      <a:pt x="14861" y="1191"/>
                    </a:cubicBezTo>
                    <a:cubicBezTo>
                      <a:pt x="14872" y="1169"/>
                      <a:pt x="14861" y="1147"/>
                      <a:pt x="14839" y="1136"/>
                    </a:cubicBezTo>
                    <a:cubicBezTo>
                      <a:pt x="14248" y="902"/>
                      <a:pt x="13659" y="713"/>
                      <a:pt x="13046" y="546"/>
                    </a:cubicBezTo>
                    <a:cubicBezTo>
                      <a:pt x="12445" y="379"/>
                      <a:pt x="11833" y="234"/>
                      <a:pt x="11221" y="123"/>
                    </a:cubicBezTo>
                    <a:cubicBezTo>
                      <a:pt x="10909" y="68"/>
                      <a:pt x="10597" y="34"/>
                      <a:pt x="10286" y="12"/>
                    </a:cubicBezTo>
                    <a:cubicBezTo>
                      <a:pt x="9974" y="1"/>
                      <a:pt x="9652" y="1"/>
                      <a:pt x="9340" y="1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6" name="Google Shape;2506;p67"/>
              <p:cNvSpPr/>
              <p:nvPr/>
            </p:nvSpPr>
            <p:spPr>
              <a:xfrm>
                <a:off x="4161475" y="3029350"/>
                <a:ext cx="374850" cy="28125"/>
              </a:xfrm>
              <a:custGeom>
                <a:avLst/>
                <a:gdLst/>
                <a:ahLst/>
                <a:cxnLst/>
                <a:rect l="l" t="t" r="r" b="b"/>
                <a:pathLst>
                  <a:path w="14994" h="1125" extrusionOk="0">
                    <a:moveTo>
                      <a:pt x="9951" y="0"/>
                    </a:moveTo>
                    <a:cubicBezTo>
                      <a:pt x="9766" y="0"/>
                      <a:pt x="9582" y="5"/>
                      <a:pt x="9395" y="18"/>
                    </a:cubicBezTo>
                    <a:cubicBezTo>
                      <a:pt x="9083" y="30"/>
                      <a:pt x="8772" y="63"/>
                      <a:pt x="8460" y="97"/>
                    </a:cubicBezTo>
                    <a:cubicBezTo>
                      <a:pt x="8137" y="130"/>
                      <a:pt x="7825" y="174"/>
                      <a:pt x="7513" y="208"/>
                    </a:cubicBezTo>
                    <a:cubicBezTo>
                      <a:pt x="6890" y="297"/>
                      <a:pt x="6267" y="386"/>
                      <a:pt x="5643" y="464"/>
                    </a:cubicBezTo>
                    <a:cubicBezTo>
                      <a:pt x="5020" y="530"/>
                      <a:pt x="4386" y="587"/>
                      <a:pt x="3763" y="619"/>
                    </a:cubicBezTo>
                    <a:cubicBezTo>
                      <a:pt x="3540" y="627"/>
                      <a:pt x="3318" y="631"/>
                      <a:pt x="3096" y="631"/>
                    </a:cubicBezTo>
                    <a:cubicBezTo>
                      <a:pt x="2053" y="631"/>
                      <a:pt x="1019" y="542"/>
                      <a:pt x="0" y="330"/>
                    </a:cubicBezTo>
                    <a:lnTo>
                      <a:pt x="0" y="330"/>
                    </a:lnTo>
                    <a:cubicBezTo>
                      <a:pt x="1026" y="554"/>
                      <a:pt x="2083" y="653"/>
                      <a:pt x="3145" y="653"/>
                    </a:cubicBezTo>
                    <a:cubicBezTo>
                      <a:pt x="3351" y="653"/>
                      <a:pt x="3557" y="649"/>
                      <a:pt x="3763" y="642"/>
                    </a:cubicBezTo>
                    <a:cubicBezTo>
                      <a:pt x="4386" y="619"/>
                      <a:pt x="5020" y="564"/>
                      <a:pt x="5643" y="497"/>
                    </a:cubicBezTo>
                    <a:cubicBezTo>
                      <a:pt x="6267" y="419"/>
                      <a:pt x="6902" y="342"/>
                      <a:pt x="7525" y="253"/>
                    </a:cubicBezTo>
                    <a:cubicBezTo>
                      <a:pt x="7837" y="219"/>
                      <a:pt x="8148" y="174"/>
                      <a:pt x="8460" y="152"/>
                    </a:cubicBezTo>
                    <a:cubicBezTo>
                      <a:pt x="8772" y="119"/>
                      <a:pt x="9083" y="85"/>
                      <a:pt x="9406" y="74"/>
                    </a:cubicBezTo>
                    <a:cubicBezTo>
                      <a:pt x="9585" y="68"/>
                      <a:pt x="9763" y="62"/>
                      <a:pt x="9942" y="62"/>
                    </a:cubicBezTo>
                    <a:cubicBezTo>
                      <a:pt x="10075" y="62"/>
                      <a:pt x="10208" y="65"/>
                      <a:pt x="10341" y="74"/>
                    </a:cubicBezTo>
                    <a:cubicBezTo>
                      <a:pt x="10664" y="85"/>
                      <a:pt x="10976" y="107"/>
                      <a:pt x="11276" y="164"/>
                    </a:cubicBezTo>
                    <a:cubicBezTo>
                      <a:pt x="11899" y="263"/>
                      <a:pt x="12522" y="408"/>
                      <a:pt x="13124" y="564"/>
                    </a:cubicBezTo>
                    <a:cubicBezTo>
                      <a:pt x="13736" y="720"/>
                      <a:pt x="14337" y="909"/>
                      <a:pt x="14927" y="1121"/>
                    </a:cubicBezTo>
                    <a:cubicBezTo>
                      <a:pt x="14933" y="1124"/>
                      <a:pt x="14939" y="1125"/>
                      <a:pt x="14946" y="1125"/>
                    </a:cubicBezTo>
                    <a:cubicBezTo>
                      <a:pt x="14965" y="1125"/>
                      <a:pt x="14983" y="1115"/>
                      <a:pt x="14983" y="1099"/>
                    </a:cubicBezTo>
                    <a:cubicBezTo>
                      <a:pt x="14994" y="1076"/>
                      <a:pt x="14983" y="1042"/>
                      <a:pt x="14961" y="1042"/>
                    </a:cubicBezTo>
                    <a:cubicBezTo>
                      <a:pt x="14360" y="820"/>
                      <a:pt x="13758" y="642"/>
                      <a:pt x="13146" y="486"/>
                    </a:cubicBezTo>
                    <a:cubicBezTo>
                      <a:pt x="12534" y="330"/>
                      <a:pt x="11921" y="196"/>
                      <a:pt x="11287" y="97"/>
                    </a:cubicBezTo>
                    <a:cubicBezTo>
                      <a:pt x="10976" y="41"/>
                      <a:pt x="10664" y="18"/>
                      <a:pt x="10352" y="8"/>
                    </a:cubicBezTo>
                    <a:cubicBezTo>
                      <a:pt x="10217" y="3"/>
                      <a:pt x="10084" y="0"/>
                      <a:pt x="9951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7" name="Google Shape;2507;p67"/>
              <p:cNvSpPr/>
              <p:nvPr/>
            </p:nvSpPr>
            <p:spPr>
              <a:xfrm>
                <a:off x="4158125" y="3033025"/>
                <a:ext cx="378200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5128" h="1034" extrusionOk="0">
                    <a:moveTo>
                      <a:pt x="10315" y="0"/>
                    </a:moveTo>
                    <a:cubicBezTo>
                      <a:pt x="10035" y="0"/>
                      <a:pt x="9754" y="14"/>
                      <a:pt x="9473" y="39"/>
                    </a:cubicBezTo>
                    <a:cubicBezTo>
                      <a:pt x="8839" y="83"/>
                      <a:pt x="8204" y="172"/>
                      <a:pt x="7581" y="272"/>
                    </a:cubicBezTo>
                    <a:cubicBezTo>
                      <a:pt x="6947" y="373"/>
                      <a:pt x="6323" y="472"/>
                      <a:pt x="5688" y="562"/>
                    </a:cubicBezTo>
                    <a:cubicBezTo>
                      <a:pt x="5065" y="651"/>
                      <a:pt x="4431" y="717"/>
                      <a:pt x="3796" y="751"/>
                    </a:cubicBezTo>
                    <a:cubicBezTo>
                      <a:pt x="3485" y="770"/>
                      <a:pt x="3173" y="780"/>
                      <a:pt x="2861" y="780"/>
                    </a:cubicBezTo>
                    <a:cubicBezTo>
                      <a:pt x="1901" y="780"/>
                      <a:pt x="942" y="688"/>
                      <a:pt x="1" y="495"/>
                    </a:cubicBezTo>
                    <a:lnTo>
                      <a:pt x="1" y="495"/>
                    </a:lnTo>
                    <a:cubicBezTo>
                      <a:pt x="970" y="702"/>
                      <a:pt x="1959" y="796"/>
                      <a:pt x="2948" y="796"/>
                    </a:cubicBezTo>
                    <a:cubicBezTo>
                      <a:pt x="3231" y="796"/>
                      <a:pt x="3514" y="788"/>
                      <a:pt x="3796" y="773"/>
                    </a:cubicBezTo>
                    <a:cubicBezTo>
                      <a:pt x="4431" y="740"/>
                      <a:pt x="5065" y="684"/>
                      <a:pt x="5700" y="595"/>
                    </a:cubicBezTo>
                    <a:cubicBezTo>
                      <a:pt x="6323" y="517"/>
                      <a:pt x="6957" y="417"/>
                      <a:pt x="7581" y="317"/>
                    </a:cubicBezTo>
                    <a:cubicBezTo>
                      <a:pt x="8216" y="228"/>
                      <a:pt x="8839" y="139"/>
                      <a:pt x="9473" y="94"/>
                    </a:cubicBezTo>
                    <a:cubicBezTo>
                      <a:pt x="9736" y="76"/>
                      <a:pt x="9999" y="65"/>
                      <a:pt x="10261" y="65"/>
                    </a:cubicBezTo>
                    <a:cubicBezTo>
                      <a:pt x="10631" y="65"/>
                      <a:pt x="11000" y="86"/>
                      <a:pt x="11365" y="139"/>
                    </a:cubicBezTo>
                    <a:cubicBezTo>
                      <a:pt x="12000" y="228"/>
                      <a:pt x="12624" y="350"/>
                      <a:pt x="13235" y="495"/>
                    </a:cubicBezTo>
                    <a:cubicBezTo>
                      <a:pt x="13547" y="573"/>
                      <a:pt x="13848" y="651"/>
                      <a:pt x="14160" y="740"/>
                    </a:cubicBezTo>
                    <a:cubicBezTo>
                      <a:pt x="14460" y="829"/>
                      <a:pt x="14761" y="929"/>
                      <a:pt x="15061" y="1029"/>
                    </a:cubicBezTo>
                    <a:cubicBezTo>
                      <a:pt x="15067" y="1032"/>
                      <a:pt x="15074" y="1034"/>
                      <a:pt x="15080" y="1034"/>
                    </a:cubicBezTo>
                    <a:cubicBezTo>
                      <a:pt x="15099" y="1034"/>
                      <a:pt x="15117" y="1023"/>
                      <a:pt x="15117" y="1007"/>
                    </a:cubicBezTo>
                    <a:cubicBezTo>
                      <a:pt x="15128" y="985"/>
                      <a:pt x="15117" y="952"/>
                      <a:pt x="15095" y="952"/>
                    </a:cubicBezTo>
                    <a:cubicBezTo>
                      <a:pt x="14794" y="840"/>
                      <a:pt x="14482" y="751"/>
                      <a:pt x="14182" y="662"/>
                    </a:cubicBezTo>
                    <a:cubicBezTo>
                      <a:pt x="13870" y="573"/>
                      <a:pt x="13569" y="495"/>
                      <a:pt x="13258" y="417"/>
                    </a:cubicBezTo>
                    <a:cubicBezTo>
                      <a:pt x="12634" y="272"/>
                      <a:pt x="12011" y="150"/>
                      <a:pt x="11377" y="72"/>
                    </a:cubicBezTo>
                    <a:cubicBezTo>
                      <a:pt x="11023" y="22"/>
                      <a:pt x="10669" y="0"/>
                      <a:pt x="10315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8" name="Google Shape;2508;p67"/>
              <p:cNvSpPr/>
              <p:nvPr/>
            </p:nvSpPr>
            <p:spPr>
              <a:xfrm>
                <a:off x="4155100" y="3036475"/>
                <a:ext cx="381225" cy="23850"/>
              </a:xfrm>
              <a:custGeom>
                <a:avLst/>
                <a:gdLst/>
                <a:ahLst/>
                <a:cxnLst/>
                <a:rect l="l" t="t" r="r" b="b"/>
                <a:pathLst>
                  <a:path w="15249" h="954" extrusionOk="0">
                    <a:moveTo>
                      <a:pt x="10569" y="0"/>
                    </a:moveTo>
                    <a:cubicBezTo>
                      <a:pt x="10220" y="0"/>
                      <a:pt x="9872" y="20"/>
                      <a:pt x="9527" y="57"/>
                    </a:cubicBezTo>
                    <a:cubicBezTo>
                      <a:pt x="8893" y="123"/>
                      <a:pt x="8258" y="223"/>
                      <a:pt x="7624" y="334"/>
                    </a:cubicBezTo>
                    <a:cubicBezTo>
                      <a:pt x="6989" y="457"/>
                      <a:pt x="6366" y="569"/>
                      <a:pt x="5732" y="668"/>
                    </a:cubicBezTo>
                    <a:cubicBezTo>
                      <a:pt x="5097" y="780"/>
                      <a:pt x="4463" y="858"/>
                      <a:pt x="3828" y="903"/>
                    </a:cubicBezTo>
                    <a:cubicBezTo>
                      <a:pt x="3473" y="927"/>
                      <a:pt x="3117" y="940"/>
                      <a:pt x="2762" y="940"/>
                    </a:cubicBezTo>
                    <a:cubicBezTo>
                      <a:pt x="1835" y="940"/>
                      <a:pt x="909" y="854"/>
                      <a:pt x="0" y="669"/>
                    </a:cubicBezTo>
                    <a:lnTo>
                      <a:pt x="0" y="669"/>
                    </a:lnTo>
                    <a:cubicBezTo>
                      <a:pt x="949" y="862"/>
                      <a:pt x="1917" y="954"/>
                      <a:pt x="2885" y="954"/>
                    </a:cubicBezTo>
                    <a:cubicBezTo>
                      <a:pt x="3200" y="954"/>
                      <a:pt x="3514" y="944"/>
                      <a:pt x="3828" y="925"/>
                    </a:cubicBezTo>
                    <a:cubicBezTo>
                      <a:pt x="4463" y="880"/>
                      <a:pt x="5109" y="802"/>
                      <a:pt x="5732" y="713"/>
                    </a:cubicBezTo>
                    <a:cubicBezTo>
                      <a:pt x="6366" y="613"/>
                      <a:pt x="7001" y="490"/>
                      <a:pt x="7635" y="391"/>
                    </a:cubicBezTo>
                    <a:cubicBezTo>
                      <a:pt x="8258" y="279"/>
                      <a:pt x="8893" y="168"/>
                      <a:pt x="9527" y="112"/>
                    </a:cubicBezTo>
                    <a:cubicBezTo>
                      <a:pt x="9850" y="84"/>
                      <a:pt x="10170" y="68"/>
                      <a:pt x="10489" y="68"/>
                    </a:cubicBezTo>
                    <a:cubicBezTo>
                      <a:pt x="10807" y="68"/>
                      <a:pt x="11125" y="84"/>
                      <a:pt x="11442" y="123"/>
                    </a:cubicBezTo>
                    <a:cubicBezTo>
                      <a:pt x="12077" y="201"/>
                      <a:pt x="12711" y="312"/>
                      <a:pt x="13334" y="446"/>
                    </a:cubicBezTo>
                    <a:cubicBezTo>
                      <a:pt x="13646" y="513"/>
                      <a:pt x="13957" y="591"/>
                      <a:pt x="14269" y="680"/>
                    </a:cubicBezTo>
                    <a:cubicBezTo>
                      <a:pt x="14570" y="757"/>
                      <a:pt x="14882" y="847"/>
                      <a:pt x="15182" y="947"/>
                    </a:cubicBezTo>
                    <a:cubicBezTo>
                      <a:pt x="15188" y="950"/>
                      <a:pt x="15194" y="951"/>
                      <a:pt x="15201" y="951"/>
                    </a:cubicBezTo>
                    <a:cubicBezTo>
                      <a:pt x="15220" y="951"/>
                      <a:pt x="15238" y="941"/>
                      <a:pt x="15238" y="925"/>
                    </a:cubicBezTo>
                    <a:cubicBezTo>
                      <a:pt x="15249" y="903"/>
                      <a:pt x="15238" y="869"/>
                      <a:pt x="15216" y="869"/>
                    </a:cubicBezTo>
                    <a:cubicBezTo>
                      <a:pt x="14904" y="757"/>
                      <a:pt x="14603" y="680"/>
                      <a:pt x="14291" y="591"/>
                    </a:cubicBezTo>
                    <a:cubicBezTo>
                      <a:pt x="13980" y="513"/>
                      <a:pt x="13668" y="435"/>
                      <a:pt x="13356" y="368"/>
                    </a:cubicBezTo>
                    <a:cubicBezTo>
                      <a:pt x="12722" y="235"/>
                      <a:pt x="12087" y="123"/>
                      <a:pt x="11453" y="45"/>
                    </a:cubicBezTo>
                    <a:cubicBezTo>
                      <a:pt x="11158" y="15"/>
                      <a:pt x="10863" y="0"/>
                      <a:pt x="10569" y="0"/>
                    </a:cubicBezTo>
                    <a:close/>
                  </a:path>
                </a:pathLst>
              </a:custGeom>
              <a:solidFill>
                <a:srgbClr val="CCB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9" name="Google Shape;2509;p67"/>
              <p:cNvSpPr/>
              <p:nvPr/>
            </p:nvSpPr>
            <p:spPr>
              <a:xfrm>
                <a:off x="4137250" y="3060400"/>
                <a:ext cx="795625" cy="32325"/>
              </a:xfrm>
              <a:custGeom>
                <a:avLst/>
                <a:gdLst/>
                <a:ahLst/>
                <a:cxnLst/>
                <a:rect l="l" t="t" r="r" b="b"/>
                <a:pathLst>
                  <a:path w="31825" h="1293" extrusionOk="0">
                    <a:moveTo>
                      <a:pt x="268" y="1"/>
                    </a:moveTo>
                    <a:cubicBezTo>
                      <a:pt x="112" y="1"/>
                      <a:pt x="1" y="124"/>
                      <a:pt x="1" y="268"/>
                    </a:cubicBezTo>
                    <a:cubicBezTo>
                      <a:pt x="1" y="413"/>
                      <a:pt x="112" y="535"/>
                      <a:pt x="268" y="535"/>
                    </a:cubicBezTo>
                    <a:lnTo>
                      <a:pt x="14928" y="535"/>
                    </a:lnTo>
                    <a:cubicBezTo>
                      <a:pt x="15039" y="970"/>
                      <a:pt x="15440" y="1292"/>
                      <a:pt x="15907" y="1292"/>
                    </a:cubicBezTo>
                    <a:cubicBezTo>
                      <a:pt x="16386" y="1292"/>
                      <a:pt x="16776" y="970"/>
                      <a:pt x="16898" y="535"/>
                    </a:cubicBezTo>
                    <a:lnTo>
                      <a:pt x="31558" y="535"/>
                    </a:lnTo>
                    <a:cubicBezTo>
                      <a:pt x="31713" y="535"/>
                      <a:pt x="31825" y="413"/>
                      <a:pt x="31825" y="268"/>
                    </a:cubicBezTo>
                    <a:cubicBezTo>
                      <a:pt x="31825" y="124"/>
                      <a:pt x="31713" y="1"/>
                      <a:pt x="31558" y="1"/>
                    </a:cubicBezTo>
                    <a:lnTo>
                      <a:pt x="16664" y="1"/>
                    </a:lnTo>
                    <a:cubicBezTo>
                      <a:pt x="16519" y="1"/>
                      <a:pt x="16397" y="124"/>
                      <a:pt x="16397" y="268"/>
                    </a:cubicBezTo>
                    <a:cubicBezTo>
                      <a:pt x="16397" y="535"/>
                      <a:pt x="16175" y="747"/>
                      <a:pt x="15907" y="747"/>
                    </a:cubicBezTo>
                    <a:cubicBezTo>
                      <a:pt x="15640" y="747"/>
                      <a:pt x="15428" y="535"/>
                      <a:pt x="15428" y="268"/>
                    </a:cubicBezTo>
                    <a:cubicBezTo>
                      <a:pt x="15428" y="124"/>
                      <a:pt x="15306" y="1"/>
                      <a:pt x="15161" y="1"/>
                    </a:cubicBezTo>
                    <a:close/>
                  </a:path>
                </a:pathLst>
              </a:custGeom>
              <a:solidFill>
                <a:srgbClr val="1030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981359"/>
      </p:ext>
    </p:extLst>
  </p:cSld>
  <p:clrMapOvr>
    <a:masterClrMapping/>
  </p:clrMapOvr>
</p:sld>
</file>

<file path=ppt/theme/theme1.xml><?xml version="1.0" encoding="utf-8"?>
<a:theme xmlns:a="http://schemas.openxmlformats.org/drawingml/2006/main" name="American Beat Generation by Slidesgo">
  <a:themeElements>
    <a:clrScheme name="Simple Light">
      <a:dk1>
        <a:srgbClr val="3F2320"/>
      </a:dk1>
      <a:lt1>
        <a:srgbClr val="874F40"/>
      </a:lt1>
      <a:dk2>
        <a:srgbClr val="A05C44"/>
      </a:dk2>
      <a:lt2>
        <a:srgbClr val="BF7E60"/>
      </a:lt2>
      <a:accent1>
        <a:srgbClr val="10302C"/>
      </a:accent1>
      <a:accent2>
        <a:srgbClr val="214F4C"/>
      </a:accent2>
      <a:accent3>
        <a:srgbClr val="C4978D"/>
      </a:accent3>
      <a:accent4>
        <a:srgbClr val="E1BBB0"/>
      </a:accent4>
      <a:accent5>
        <a:srgbClr val="B59E8C"/>
      </a:accent5>
      <a:accent6>
        <a:srgbClr val="CCB8A7"/>
      </a:accent6>
      <a:hlink>
        <a:srgbClr val="3F232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967</Words>
  <Application>Microsoft Office PowerPoint</Application>
  <PresentationFormat>Экран (16:9)</PresentationFormat>
  <Paragraphs>118</Paragraphs>
  <Slides>19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JetBrains Mono</vt:lpstr>
      <vt:lpstr>Roboto Condensed Light</vt:lpstr>
      <vt:lpstr>Song Myung</vt:lpstr>
      <vt:lpstr>Arial</vt:lpstr>
      <vt:lpstr>American Beat Generation by Slidesgo</vt:lpstr>
      <vt:lpstr>Форпост</vt:lpstr>
      <vt:lpstr>Описание проблемной ситуации на решение которой направлен ваш проект</vt:lpstr>
      <vt:lpstr> Идея проекта:</vt:lpstr>
      <vt:lpstr>Преимущества Форпоста</vt:lpstr>
      <vt:lpstr>Преимущества Форпоста</vt:lpstr>
      <vt:lpstr>Преимущества Форпоста</vt:lpstr>
      <vt:lpstr>Конкуренты и продукты-аналоги</vt:lpstr>
      <vt:lpstr>Основные технические параметры образовательного сайта могут включать:</vt:lpstr>
      <vt:lpstr>Основные технические параметры образовательного сайта могут включать:</vt:lpstr>
      <vt:lpstr>Команда проекта Форпоста</vt:lpstr>
      <vt:lpstr>Заинтересованные стороны реализации проекта</vt:lpstr>
      <vt:lpstr>Риски проекта</vt:lpstr>
      <vt:lpstr>Вывод о возможности успешной реализации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Форпост</dc:title>
  <dc:creator>Михайлова Дарья Алексеевна</dc:creator>
  <cp:lastModifiedBy>Михайлова Дарья Алексеевна</cp:lastModifiedBy>
  <cp:revision>24</cp:revision>
  <dcterms:modified xsi:type="dcterms:W3CDTF">2023-10-25T08:50:22Z</dcterms:modified>
</cp:coreProperties>
</file>