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66" r:id="rId3"/>
    <p:sldId id="291" r:id="rId4"/>
    <p:sldId id="257" r:id="rId5"/>
    <p:sldId id="269" r:id="rId6"/>
    <p:sldId id="258" r:id="rId7"/>
    <p:sldId id="292" r:id="rId8"/>
    <p:sldId id="293" r:id="rId9"/>
    <p:sldId id="272" r:id="rId10"/>
    <p:sldId id="264" r:id="rId11"/>
    <p:sldId id="273" r:id="rId12"/>
    <p:sldId id="294" r:id="rId13"/>
    <p:sldId id="295" r:id="rId14"/>
    <p:sldId id="278" r:id="rId15"/>
    <p:sldId id="259" r:id="rId16"/>
    <p:sldId id="296" r:id="rId17"/>
    <p:sldId id="297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Fira Sans Extra Condensed" panose="020B0503050000020004" pitchFamily="34" charset="0"/>
      <p:regular r:id="rId24"/>
      <p:bold r:id="rId25"/>
      <p:italic r:id="rId26"/>
      <p:boldItalic r:id="rId27"/>
    </p:embeddedFont>
    <p:embeddedFont>
      <p:font typeface="Fira Sans Extra Condensed SemiBold" panose="020B0604020202020204" charset="0"/>
      <p:regular r:id="rId28"/>
      <p:bold r:id="rId29"/>
      <p:italic r:id="rId30"/>
      <p:boldItalic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882D3A-1205-4C90-9B17-6314A295A7F6}">
  <a:tblStyle styleId="{17882D3A-1205-4C90-9B17-6314A295A7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12" autoAdjust="0"/>
  </p:normalViewPr>
  <p:slideViewPr>
    <p:cSldViewPr snapToGrid="0">
      <p:cViewPr varScale="1">
        <p:scale>
          <a:sx n="142" d="100"/>
          <a:sy n="142" d="100"/>
        </p:scale>
        <p:origin x="10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dcb566e1d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dcb566e1d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e96fd5876e_0_9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e96fd5876e_0_9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e77f93ad0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e77f93ad0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1149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e77f93ad0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e77f93ad0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e96fd5876e_0_1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e96fd5876e_0_1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e9566a474a_0_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e9566a474a_0_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e9566a474a_0_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e9566a474a_0_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659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e96fd5876e_0_20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e96fd5876e_0_20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e96fd5876e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e96fd5876e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e96fd5876e_0_2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4" name="Google Shape;1434;ge96fd5876e_0_2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e96fd5876e_0_3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e96fd5876e_0_3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e9566a474a_0_10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e9566a474a_0_10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e9566a474a_0_10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e9566a474a_0_10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4570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40950" y="1074150"/>
            <a:ext cx="3545700" cy="24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000" b="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105525" y="3562950"/>
            <a:ext cx="2581200" cy="7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247950"/>
            <a:ext cx="8229600" cy="30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9FeIRuXJx9UT93clUlzz1NoXdboyWKnovnHMDtdCS48/copy#gid=48148719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ctrTitle"/>
          </p:nvPr>
        </p:nvSpPr>
        <p:spPr>
          <a:xfrm>
            <a:off x="4608857" y="1043263"/>
            <a:ext cx="3545700" cy="8905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4920309" y="1811608"/>
            <a:ext cx="3164256" cy="7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Интерактивная карта для студентов </a:t>
            </a:r>
            <a:r>
              <a:rPr lang="ru-RU" dirty="0" err="1"/>
              <a:t>ТюмГУ</a:t>
            </a:r>
            <a:endParaRPr dirty="0"/>
          </a:p>
        </p:txBody>
      </p:sp>
      <p:grpSp>
        <p:nvGrpSpPr>
          <p:cNvPr id="48" name="Google Shape;48;p15"/>
          <p:cNvGrpSpPr/>
          <p:nvPr/>
        </p:nvGrpSpPr>
        <p:grpSpPr>
          <a:xfrm>
            <a:off x="457194" y="411475"/>
            <a:ext cx="4372676" cy="4342884"/>
            <a:chOff x="457194" y="411475"/>
            <a:chExt cx="4372676" cy="4342884"/>
          </a:xfrm>
        </p:grpSpPr>
        <p:sp>
          <p:nvSpPr>
            <p:cNvPr id="49" name="Google Shape;49;p15"/>
            <p:cNvSpPr/>
            <p:nvPr/>
          </p:nvSpPr>
          <p:spPr>
            <a:xfrm>
              <a:off x="489688" y="411475"/>
              <a:ext cx="4320600" cy="4320600"/>
            </a:xfrm>
            <a:prstGeom prst="ellipse">
              <a:avLst/>
            </a:prstGeom>
            <a:solidFill>
              <a:srgbClr val="2776EA">
                <a:alpha val="3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50" name="Google Shape;50;p15"/>
            <p:cNvGrpSpPr/>
            <p:nvPr/>
          </p:nvGrpSpPr>
          <p:grpSpPr>
            <a:xfrm>
              <a:off x="457194" y="824705"/>
              <a:ext cx="3984091" cy="3929654"/>
              <a:chOff x="457209" y="411470"/>
              <a:chExt cx="3984091" cy="3929654"/>
            </a:xfrm>
          </p:grpSpPr>
          <p:sp>
            <p:nvSpPr>
              <p:cNvPr id="51" name="Google Shape;51;p15"/>
              <p:cNvSpPr/>
              <p:nvPr/>
            </p:nvSpPr>
            <p:spPr>
              <a:xfrm>
                <a:off x="3130216" y="1066327"/>
                <a:ext cx="1060482" cy="580506"/>
              </a:xfrm>
              <a:custGeom>
                <a:avLst/>
                <a:gdLst/>
                <a:ahLst/>
                <a:cxnLst/>
                <a:rect l="l" t="t" r="r" b="b"/>
                <a:pathLst>
                  <a:path w="51436" h="28156" extrusionOk="0">
                    <a:moveTo>
                      <a:pt x="24126" y="0"/>
                    </a:moveTo>
                    <a:lnTo>
                      <a:pt x="23529" y="25"/>
                    </a:lnTo>
                    <a:lnTo>
                      <a:pt x="22932" y="50"/>
                    </a:lnTo>
                    <a:lnTo>
                      <a:pt x="22360" y="124"/>
                    </a:lnTo>
                    <a:lnTo>
                      <a:pt x="21788" y="199"/>
                    </a:lnTo>
                    <a:lnTo>
                      <a:pt x="21216" y="299"/>
                    </a:lnTo>
                    <a:lnTo>
                      <a:pt x="20644" y="448"/>
                    </a:lnTo>
                    <a:lnTo>
                      <a:pt x="20097" y="597"/>
                    </a:lnTo>
                    <a:lnTo>
                      <a:pt x="19575" y="771"/>
                    </a:lnTo>
                    <a:lnTo>
                      <a:pt x="19027" y="945"/>
                    </a:lnTo>
                    <a:lnTo>
                      <a:pt x="18505" y="1169"/>
                    </a:lnTo>
                    <a:lnTo>
                      <a:pt x="18008" y="1393"/>
                    </a:lnTo>
                    <a:lnTo>
                      <a:pt x="17510" y="1667"/>
                    </a:lnTo>
                    <a:lnTo>
                      <a:pt x="17013" y="1940"/>
                    </a:lnTo>
                    <a:lnTo>
                      <a:pt x="16540" y="2214"/>
                    </a:lnTo>
                    <a:lnTo>
                      <a:pt x="16068" y="2537"/>
                    </a:lnTo>
                    <a:lnTo>
                      <a:pt x="15620" y="2860"/>
                    </a:lnTo>
                    <a:lnTo>
                      <a:pt x="15197" y="3209"/>
                    </a:lnTo>
                    <a:lnTo>
                      <a:pt x="14774" y="3557"/>
                    </a:lnTo>
                    <a:lnTo>
                      <a:pt x="14351" y="3955"/>
                    </a:lnTo>
                    <a:lnTo>
                      <a:pt x="13978" y="4328"/>
                    </a:lnTo>
                    <a:lnTo>
                      <a:pt x="13605" y="4751"/>
                    </a:lnTo>
                    <a:lnTo>
                      <a:pt x="13232" y="5174"/>
                    </a:lnTo>
                    <a:lnTo>
                      <a:pt x="12884" y="5596"/>
                    </a:lnTo>
                    <a:lnTo>
                      <a:pt x="12561" y="6044"/>
                    </a:lnTo>
                    <a:lnTo>
                      <a:pt x="12262" y="6517"/>
                    </a:lnTo>
                    <a:lnTo>
                      <a:pt x="11964" y="6989"/>
                    </a:lnTo>
                    <a:lnTo>
                      <a:pt x="11690" y="7487"/>
                    </a:lnTo>
                    <a:lnTo>
                      <a:pt x="11441" y="7984"/>
                    </a:lnTo>
                    <a:lnTo>
                      <a:pt x="11217" y="8482"/>
                    </a:lnTo>
                    <a:lnTo>
                      <a:pt x="10994" y="9004"/>
                    </a:lnTo>
                    <a:lnTo>
                      <a:pt x="10795" y="9551"/>
                    </a:lnTo>
                    <a:lnTo>
                      <a:pt x="10621" y="10073"/>
                    </a:lnTo>
                    <a:lnTo>
                      <a:pt x="9874" y="9974"/>
                    </a:lnTo>
                    <a:lnTo>
                      <a:pt x="9476" y="9949"/>
                    </a:lnTo>
                    <a:lnTo>
                      <a:pt x="8631" y="9949"/>
                    </a:lnTo>
                    <a:lnTo>
                      <a:pt x="8158" y="9999"/>
                    </a:lnTo>
                    <a:lnTo>
                      <a:pt x="7710" y="10049"/>
                    </a:lnTo>
                    <a:lnTo>
                      <a:pt x="7263" y="10123"/>
                    </a:lnTo>
                    <a:lnTo>
                      <a:pt x="6815" y="10223"/>
                    </a:lnTo>
                    <a:lnTo>
                      <a:pt x="6392" y="10347"/>
                    </a:lnTo>
                    <a:lnTo>
                      <a:pt x="5969" y="10496"/>
                    </a:lnTo>
                    <a:lnTo>
                      <a:pt x="5547" y="10670"/>
                    </a:lnTo>
                    <a:lnTo>
                      <a:pt x="5149" y="10844"/>
                    </a:lnTo>
                    <a:lnTo>
                      <a:pt x="4751" y="11043"/>
                    </a:lnTo>
                    <a:lnTo>
                      <a:pt x="4378" y="11267"/>
                    </a:lnTo>
                    <a:lnTo>
                      <a:pt x="4005" y="11491"/>
                    </a:lnTo>
                    <a:lnTo>
                      <a:pt x="3656" y="11765"/>
                    </a:lnTo>
                    <a:lnTo>
                      <a:pt x="3308" y="12038"/>
                    </a:lnTo>
                    <a:lnTo>
                      <a:pt x="2985" y="12312"/>
                    </a:lnTo>
                    <a:lnTo>
                      <a:pt x="2661" y="12610"/>
                    </a:lnTo>
                    <a:lnTo>
                      <a:pt x="2363" y="12934"/>
                    </a:lnTo>
                    <a:lnTo>
                      <a:pt x="2064" y="13257"/>
                    </a:lnTo>
                    <a:lnTo>
                      <a:pt x="1791" y="13605"/>
                    </a:lnTo>
                    <a:lnTo>
                      <a:pt x="1542" y="13954"/>
                    </a:lnTo>
                    <a:lnTo>
                      <a:pt x="1318" y="14327"/>
                    </a:lnTo>
                    <a:lnTo>
                      <a:pt x="1094" y="14700"/>
                    </a:lnTo>
                    <a:lnTo>
                      <a:pt x="895" y="15098"/>
                    </a:lnTo>
                    <a:lnTo>
                      <a:pt x="697" y="15496"/>
                    </a:lnTo>
                    <a:lnTo>
                      <a:pt x="547" y="15918"/>
                    </a:lnTo>
                    <a:lnTo>
                      <a:pt x="398" y="16341"/>
                    </a:lnTo>
                    <a:lnTo>
                      <a:pt x="274" y="16764"/>
                    </a:lnTo>
                    <a:lnTo>
                      <a:pt x="174" y="17212"/>
                    </a:lnTo>
                    <a:lnTo>
                      <a:pt x="100" y="17660"/>
                    </a:lnTo>
                    <a:lnTo>
                      <a:pt x="50" y="18132"/>
                    </a:lnTo>
                    <a:lnTo>
                      <a:pt x="0" y="18580"/>
                    </a:lnTo>
                    <a:lnTo>
                      <a:pt x="0" y="19052"/>
                    </a:lnTo>
                    <a:lnTo>
                      <a:pt x="0" y="19525"/>
                    </a:lnTo>
                    <a:lnTo>
                      <a:pt x="50" y="19973"/>
                    </a:lnTo>
                    <a:lnTo>
                      <a:pt x="100" y="20445"/>
                    </a:lnTo>
                    <a:lnTo>
                      <a:pt x="174" y="20893"/>
                    </a:lnTo>
                    <a:lnTo>
                      <a:pt x="274" y="21316"/>
                    </a:lnTo>
                    <a:lnTo>
                      <a:pt x="398" y="21763"/>
                    </a:lnTo>
                    <a:lnTo>
                      <a:pt x="547" y="22186"/>
                    </a:lnTo>
                    <a:lnTo>
                      <a:pt x="697" y="22584"/>
                    </a:lnTo>
                    <a:lnTo>
                      <a:pt x="895" y="23007"/>
                    </a:lnTo>
                    <a:lnTo>
                      <a:pt x="1094" y="23380"/>
                    </a:lnTo>
                    <a:lnTo>
                      <a:pt x="1318" y="23778"/>
                    </a:lnTo>
                    <a:lnTo>
                      <a:pt x="1542" y="24151"/>
                    </a:lnTo>
                    <a:lnTo>
                      <a:pt x="1791" y="24499"/>
                    </a:lnTo>
                    <a:lnTo>
                      <a:pt x="2064" y="24848"/>
                    </a:lnTo>
                    <a:lnTo>
                      <a:pt x="2363" y="25171"/>
                    </a:lnTo>
                    <a:lnTo>
                      <a:pt x="2661" y="25494"/>
                    </a:lnTo>
                    <a:lnTo>
                      <a:pt x="2985" y="25793"/>
                    </a:lnTo>
                    <a:lnTo>
                      <a:pt x="3308" y="26066"/>
                    </a:lnTo>
                    <a:lnTo>
                      <a:pt x="3656" y="26340"/>
                    </a:lnTo>
                    <a:lnTo>
                      <a:pt x="4005" y="26614"/>
                    </a:lnTo>
                    <a:lnTo>
                      <a:pt x="4378" y="26837"/>
                    </a:lnTo>
                    <a:lnTo>
                      <a:pt x="4751" y="27061"/>
                    </a:lnTo>
                    <a:lnTo>
                      <a:pt x="5149" y="27260"/>
                    </a:lnTo>
                    <a:lnTo>
                      <a:pt x="5547" y="27434"/>
                    </a:lnTo>
                    <a:lnTo>
                      <a:pt x="5969" y="27608"/>
                    </a:lnTo>
                    <a:lnTo>
                      <a:pt x="6392" y="27758"/>
                    </a:lnTo>
                    <a:lnTo>
                      <a:pt x="6815" y="27882"/>
                    </a:lnTo>
                    <a:lnTo>
                      <a:pt x="7263" y="27982"/>
                    </a:lnTo>
                    <a:lnTo>
                      <a:pt x="7710" y="28056"/>
                    </a:lnTo>
                    <a:lnTo>
                      <a:pt x="8158" y="28106"/>
                    </a:lnTo>
                    <a:lnTo>
                      <a:pt x="8631" y="28156"/>
                    </a:lnTo>
                    <a:lnTo>
                      <a:pt x="40492" y="28156"/>
                    </a:lnTo>
                    <a:lnTo>
                      <a:pt x="41238" y="28131"/>
                    </a:lnTo>
                    <a:lnTo>
                      <a:pt x="41960" y="28056"/>
                    </a:lnTo>
                    <a:lnTo>
                      <a:pt x="42656" y="27932"/>
                    </a:lnTo>
                    <a:lnTo>
                      <a:pt x="43353" y="27783"/>
                    </a:lnTo>
                    <a:lnTo>
                      <a:pt x="44024" y="27559"/>
                    </a:lnTo>
                    <a:lnTo>
                      <a:pt x="44696" y="27310"/>
                    </a:lnTo>
                    <a:lnTo>
                      <a:pt x="45317" y="27036"/>
                    </a:lnTo>
                    <a:lnTo>
                      <a:pt x="45939" y="26713"/>
                    </a:lnTo>
                    <a:lnTo>
                      <a:pt x="46536" y="26340"/>
                    </a:lnTo>
                    <a:lnTo>
                      <a:pt x="47083" y="25942"/>
                    </a:lnTo>
                    <a:lnTo>
                      <a:pt x="47631" y="25519"/>
                    </a:lnTo>
                    <a:lnTo>
                      <a:pt x="48128" y="25047"/>
                    </a:lnTo>
                    <a:lnTo>
                      <a:pt x="48601" y="24549"/>
                    </a:lnTo>
                    <a:lnTo>
                      <a:pt x="49048" y="24027"/>
                    </a:lnTo>
                    <a:lnTo>
                      <a:pt x="49471" y="23455"/>
                    </a:lnTo>
                    <a:lnTo>
                      <a:pt x="49844" y="22883"/>
                    </a:lnTo>
                    <a:lnTo>
                      <a:pt x="50192" y="22261"/>
                    </a:lnTo>
                    <a:lnTo>
                      <a:pt x="50516" y="21589"/>
                    </a:lnTo>
                    <a:lnTo>
                      <a:pt x="50789" y="20918"/>
                    </a:lnTo>
                    <a:lnTo>
                      <a:pt x="51013" y="20221"/>
                    </a:lnTo>
                    <a:lnTo>
                      <a:pt x="51187" y="19475"/>
                    </a:lnTo>
                    <a:lnTo>
                      <a:pt x="51312" y="18754"/>
                    </a:lnTo>
                    <a:lnTo>
                      <a:pt x="51411" y="17983"/>
                    </a:lnTo>
                    <a:lnTo>
                      <a:pt x="51436" y="17212"/>
                    </a:lnTo>
                    <a:lnTo>
                      <a:pt x="51411" y="16665"/>
                    </a:lnTo>
                    <a:lnTo>
                      <a:pt x="51361" y="16093"/>
                    </a:lnTo>
                    <a:lnTo>
                      <a:pt x="51312" y="15545"/>
                    </a:lnTo>
                    <a:lnTo>
                      <a:pt x="51212" y="15023"/>
                    </a:lnTo>
                    <a:lnTo>
                      <a:pt x="51088" y="14476"/>
                    </a:lnTo>
                    <a:lnTo>
                      <a:pt x="50939" y="13954"/>
                    </a:lnTo>
                    <a:lnTo>
                      <a:pt x="50764" y="13456"/>
                    </a:lnTo>
                    <a:lnTo>
                      <a:pt x="50565" y="12959"/>
                    </a:lnTo>
                    <a:lnTo>
                      <a:pt x="50342" y="12486"/>
                    </a:lnTo>
                    <a:lnTo>
                      <a:pt x="50118" y="12013"/>
                    </a:lnTo>
                    <a:lnTo>
                      <a:pt x="49844" y="11541"/>
                    </a:lnTo>
                    <a:lnTo>
                      <a:pt x="49571" y="11093"/>
                    </a:lnTo>
                    <a:lnTo>
                      <a:pt x="49247" y="10670"/>
                    </a:lnTo>
                    <a:lnTo>
                      <a:pt x="48924" y="10248"/>
                    </a:lnTo>
                    <a:lnTo>
                      <a:pt x="48576" y="9874"/>
                    </a:lnTo>
                    <a:lnTo>
                      <a:pt x="48227" y="9477"/>
                    </a:lnTo>
                    <a:lnTo>
                      <a:pt x="47854" y="9128"/>
                    </a:lnTo>
                    <a:lnTo>
                      <a:pt x="47456" y="8780"/>
                    </a:lnTo>
                    <a:lnTo>
                      <a:pt x="47034" y="8457"/>
                    </a:lnTo>
                    <a:lnTo>
                      <a:pt x="46611" y="8158"/>
                    </a:lnTo>
                    <a:lnTo>
                      <a:pt x="46163" y="7860"/>
                    </a:lnTo>
                    <a:lnTo>
                      <a:pt x="45715" y="7611"/>
                    </a:lnTo>
                    <a:lnTo>
                      <a:pt x="45243" y="7362"/>
                    </a:lnTo>
                    <a:lnTo>
                      <a:pt x="44745" y="7139"/>
                    </a:lnTo>
                    <a:lnTo>
                      <a:pt x="44248" y="6940"/>
                    </a:lnTo>
                    <a:lnTo>
                      <a:pt x="43750" y="6765"/>
                    </a:lnTo>
                    <a:lnTo>
                      <a:pt x="43228" y="6616"/>
                    </a:lnTo>
                    <a:lnTo>
                      <a:pt x="42706" y="6492"/>
                    </a:lnTo>
                    <a:lnTo>
                      <a:pt x="42159" y="6392"/>
                    </a:lnTo>
                    <a:lnTo>
                      <a:pt x="41611" y="6343"/>
                    </a:lnTo>
                    <a:lnTo>
                      <a:pt x="41064" y="6293"/>
                    </a:lnTo>
                    <a:lnTo>
                      <a:pt x="40492" y="6268"/>
                    </a:lnTo>
                    <a:lnTo>
                      <a:pt x="39945" y="6293"/>
                    </a:lnTo>
                    <a:lnTo>
                      <a:pt x="39398" y="6343"/>
                    </a:lnTo>
                    <a:lnTo>
                      <a:pt x="38875" y="6392"/>
                    </a:lnTo>
                    <a:lnTo>
                      <a:pt x="38353" y="6492"/>
                    </a:lnTo>
                    <a:lnTo>
                      <a:pt x="37831" y="6616"/>
                    </a:lnTo>
                    <a:lnTo>
                      <a:pt x="37333" y="6741"/>
                    </a:lnTo>
                    <a:lnTo>
                      <a:pt x="36836" y="6915"/>
                    </a:lnTo>
                    <a:lnTo>
                      <a:pt x="36339" y="7089"/>
                    </a:lnTo>
                    <a:lnTo>
                      <a:pt x="35866" y="6318"/>
                    </a:lnTo>
                    <a:lnTo>
                      <a:pt x="35344" y="5572"/>
                    </a:lnTo>
                    <a:lnTo>
                      <a:pt x="34772" y="4875"/>
                    </a:lnTo>
                    <a:lnTo>
                      <a:pt x="34150" y="4204"/>
                    </a:lnTo>
                    <a:lnTo>
                      <a:pt x="33478" y="3582"/>
                    </a:lnTo>
                    <a:lnTo>
                      <a:pt x="32782" y="2985"/>
                    </a:lnTo>
                    <a:lnTo>
                      <a:pt x="32060" y="2462"/>
                    </a:lnTo>
                    <a:lnTo>
                      <a:pt x="31289" y="1965"/>
                    </a:lnTo>
                    <a:lnTo>
                      <a:pt x="30891" y="1741"/>
                    </a:lnTo>
                    <a:lnTo>
                      <a:pt x="30494" y="1517"/>
                    </a:lnTo>
                    <a:lnTo>
                      <a:pt x="30071" y="1318"/>
                    </a:lnTo>
                    <a:lnTo>
                      <a:pt x="29648" y="1144"/>
                    </a:lnTo>
                    <a:lnTo>
                      <a:pt x="29225" y="970"/>
                    </a:lnTo>
                    <a:lnTo>
                      <a:pt x="28777" y="796"/>
                    </a:lnTo>
                    <a:lnTo>
                      <a:pt x="28355" y="647"/>
                    </a:lnTo>
                    <a:lnTo>
                      <a:pt x="27907" y="522"/>
                    </a:lnTo>
                    <a:lnTo>
                      <a:pt x="27434" y="398"/>
                    </a:lnTo>
                    <a:lnTo>
                      <a:pt x="26987" y="299"/>
                    </a:lnTo>
                    <a:lnTo>
                      <a:pt x="26514" y="199"/>
                    </a:lnTo>
                    <a:lnTo>
                      <a:pt x="26041" y="149"/>
                    </a:lnTo>
                    <a:lnTo>
                      <a:pt x="25569" y="75"/>
                    </a:lnTo>
                    <a:lnTo>
                      <a:pt x="25096" y="50"/>
                    </a:lnTo>
                    <a:lnTo>
                      <a:pt x="24624" y="25"/>
                    </a:lnTo>
                    <a:lnTo>
                      <a:pt x="24126" y="0"/>
                    </a:lnTo>
                    <a:close/>
                  </a:path>
                </a:pathLst>
              </a:custGeom>
              <a:solidFill>
                <a:srgbClr val="2776EA">
                  <a:alpha val="12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15"/>
              <p:cNvSpPr/>
              <p:nvPr/>
            </p:nvSpPr>
            <p:spPr>
              <a:xfrm>
                <a:off x="4063251" y="2231933"/>
                <a:ext cx="62574" cy="63090"/>
              </a:xfrm>
              <a:custGeom>
                <a:avLst/>
                <a:gdLst/>
                <a:ahLst/>
                <a:cxnLst/>
                <a:rect l="l" t="t" r="r" b="b"/>
                <a:pathLst>
                  <a:path w="3035" h="3060" fill="none" extrusionOk="0">
                    <a:moveTo>
                      <a:pt x="0" y="1517"/>
                    </a:moveTo>
                    <a:lnTo>
                      <a:pt x="0" y="1517"/>
                    </a:lnTo>
                    <a:lnTo>
                      <a:pt x="0" y="1368"/>
                    </a:lnTo>
                    <a:lnTo>
                      <a:pt x="25" y="1219"/>
                    </a:lnTo>
                    <a:lnTo>
                      <a:pt x="50" y="1070"/>
                    </a:lnTo>
                    <a:lnTo>
                      <a:pt x="100" y="920"/>
                    </a:lnTo>
                    <a:lnTo>
                      <a:pt x="249" y="672"/>
                    </a:lnTo>
                    <a:lnTo>
                      <a:pt x="448" y="448"/>
                    </a:lnTo>
                    <a:lnTo>
                      <a:pt x="672" y="274"/>
                    </a:lnTo>
                    <a:lnTo>
                      <a:pt x="920" y="124"/>
                    </a:lnTo>
                    <a:lnTo>
                      <a:pt x="1070" y="75"/>
                    </a:lnTo>
                    <a:lnTo>
                      <a:pt x="1219" y="25"/>
                    </a:lnTo>
                    <a:lnTo>
                      <a:pt x="1368" y="0"/>
                    </a:lnTo>
                    <a:lnTo>
                      <a:pt x="1517" y="0"/>
                    </a:lnTo>
                    <a:lnTo>
                      <a:pt x="1517" y="0"/>
                    </a:lnTo>
                    <a:lnTo>
                      <a:pt x="1667" y="0"/>
                    </a:lnTo>
                    <a:lnTo>
                      <a:pt x="1816" y="25"/>
                    </a:lnTo>
                    <a:lnTo>
                      <a:pt x="1965" y="75"/>
                    </a:lnTo>
                    <a:lnTo>
                      <a:pt x="2114" y="124"/>
                    </a:lnTo>
                    <a:lnTo>
                      <a:pt x="2363" y="274"/>
                    </a:lnTo>
                    <a:lnTo>
                      <a:pt x="2587" y="448"/>
                    </a:lnTo>
                    <a:lnTo>
                      <a:pt x="2786" y="672"/>
                    </a:lnTo>
                    <a:lnTo>
                      <a:pt x="2935" y="920"/>
                    </a:lnTo>
                    <a:lnTo>
                      <a:pt x="2985" y="1070"/>
                    </a:lnTo>
                    <a:lnTo>
                      <a:pt x="3010" y="1219"/>
                    </a:lnTo>
                    <a:lnTo>
                      <a:pt x="3034" y="1368"/>
                    </a:lnTo>
                    <a:lnTo>
                      <a:pt x="3034" y="1517"/>
                    </a:lnTo>
                    <a:lnTo>
                      <a:pt x="3034" y="1517"/>
                    </a:lnTo>
                    <a:lnTo>
                      <a:pt x="3034" y="1691"/>
                    </a:lnTo>
                    <a:lnTo>
                      <a:pt x="3010" y="1841"/>
                    </a:lnTo>
                    <a:lnTo>
                      <a:pt x="2985" y="1990"/>
                    </a:lnTo>
                    <a:lnTo>
                      <a:pt x="2935" y="2114"/>
                    </a:lnTo>
                    <a:lnTo>
                      <a:pt x="2786" y="2388"/>
                    </a:lnTo>
                    <a:lnTo>
                      <a:pt x="2587" y="2612"/>
                    </a:lnTo>
                    <a:lnTo>
                      <a:pt x="2363" y="2786"/>
                    </a:lnTo>
                    <a:lnTo>
                      <a:pt x="2114" y="2935"/>
                    </a:lnTo>
                    <a:lnTo>
                      <a:pt x="1965" y="2985"/>
                    </a:lnTo>
                    <a:lnTo>
                      <a:pt x="1816" y="3010"/>
                    </a:lnTo>
                    <a:lnTo>
                      <a:pt x="1667" y="3034"/>
                    </a:lnTo>
                    <a:lnTo>
                      <a:pt x="1517" y="3059"/>
                    </a:lnTo>
                    <a:lnTo>
                      <a:pt x="1517" y="3059"/>
                    </a:lnTo>
                    <a:lnTo>
                      <a:pt x="1368" y="3034"/>
                    </a:lnTo>
                    <a:lnTo>
                      <a:pt x="1219" y="3010"/>
                    </a:lnTo>
                    <a:lnTo>
                      <a:pt x="1070" y="2985"/>
                    </a:lnTo>
                    <a:lnTo>
                      <a:pt x="920" y="2935"/>
                    </a:lnTo>
                    <a:lnTo>
                      <a:pt x="672" y="2786"/>
                    </a:lnTo>
                    <a:lnTo>
                      <a:pt x="448" y="2612"/>
                    </a:lnTo>
                    <a:lnTo>
                      <a:pt x="249" y="2388"/>
                    </a:lnTo>
                    <a:lnTo>
                      <a:pt x="100" y="2114"/>
                    </a:lnTo>
                    <a:lnTo>
                      <a:pt x="50" y="1990"/>
                    </a:lnTo>
                    <a:lnTo>
                      <a:pt x="25" y="1841"/>
                    </a:lnTo>
                    <a:lnTo>
                      <a:pt x="0" y="1691"/>
                    </a:lnTo>
                    <a:lnTo>
                      <a:pt x="0" y="1517"/>
                    </a:lnTo>
                    <a:lnTo>
                      <a:pt x="0" y="1517"/>
                    </a:lnTo>
                    <a:close/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15"/>
              <p:cNvSpPr/>
              <p:nvPr/>
            </p:nvSpPr>
            <p:spPr>
              <a:xfrm>
                <a:off x="4094527" y="2018604"/>
                <a:ext cx="21" cy="2133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0348" fill="none" extrusionOk="0">
                    <a:moveTo>
                      <a:pt x="0" y="0"/>
                    </a:moveTo>
                    <a:lnTo>
                      <a:pt x="0" y="10347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15"/>
              <p:cNvSpPr/>
              <p:nvPr/>
            </p:nvSpPr>
            <p:spPr>
              <a:xfrm>
                <a:off x="3717619" y="1521681"/>
                <a:ext cx="126674" cy="405649"/>
              </a:xfrm>
              <a:custGeom>
                <a:avLst/>
                <a:gdLst/>
                <a:ahLst/>
                <a:cxnLst/>
                <a:rect l="l" t="t" r="r" b="b"/>
                <a:pathLst>
                  <a:path w="6144" h="19675" fill="none" extrusionOk="0">
                    <a:moveTo>
                      <a:pt x="0" y="1"/>
                    </a:moveTo>
                    <a:lnTo>
                      <a:pt x="0" y="8482"/>
                    </a:lnTo>
                    <a:lnTo>
                      <a:pt x="6144" y="11616"/>
                    </a:lnTo>
                    <a:lnTo>
                      <a:pt x="6144" y="19675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15"/>
              <p:cNvSpPr/>
              <p:nvPr/>
            </p:nvSpPr>
            <p:spPr>
              <a:xfrm>
                <a:off x="4151947" y="1978606"/>
                <a:ext cx="76429" cy="335385"/>
              </a:xfrm>
              <a:custGeom>
                <a:avLst/>
                <a:gdLst/>
                <a:ahLst/>
                <a:cxnLst/>
                <a:rect l="l" t="t" r="r" b="b"/>
                <a:pathLst>
                  <a:path w="3707" h="16267" fill="none" extrusionOk="0">
                    <a:moveTo>
                      <a:pt x="3707" y="16267"/>
                    </a:moveTo>
                    <a:lnTo>
                      <a:pt x="3632" y="11342"/>
                    </a:lnTo>
                    <a:lnTo>
                      <a:pt x="1" y="8059"/>
                    </a:lnTo>
                    <a:lnTo>
                      <a:pt x="1" y="0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15"/>
              <p:cNvSpPr/>
              <p:nvPr/>
            </p:nvSpPr>
            <p:spPr>
              <a:xfrm>
                <a:off x="3979647" y="2052953"/>
                <a:ext cx="45668" cy="387197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8780" fill="none" extrusionOk="0">
                    <a:moveTo>
                      <a:pt x="1" y="18779"/>
                    </a:moveTo>
                    <a:lnTo>
                      <a:pt x="1" y="8930"/>
                    </a:lnTo>
                    <a:lnTo>
                      <a:pt x="2215" y="7487"/>
                    </a:lnTo>
                    <a:lnTo>
                      <a:pt x="2215" y="1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15"/>
              <p:cNvSpPr/>
              <p:nvPr/>
            </p:nvSpPr>
            <p:spPr>
              <a:xfrm>
                <a:off x="3844272" y="1521681"/>
                <a:ext cx="21" cy="53358"/>
              </a:xfrm>
              <a:custGeom>
                <a:avLst/>
                <a:gdLst/>
                <a:ahLst/>
                <a:cxnLst/>
                <a:rect l="l" t="t" r="r" b="b"/>
                <a:pathLst>
                  <a:path w="1" h="2588" fill="none" extrusionOk="0">
                    <a:moveTo>
                      <a:pt x="1" y="1"/>
                    </a:moveTo>
                    <a:lnTo>
                      <a:pt x="1" y="2587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15"/>
              <p:cNvSpPr/>
              <p:nvPr/>
            </p:nvSpPr>
            <p:spPr>
              <a:xfrm>
                <a:off x="3844272" y="1624769"/>
                <a:ext cx="21" cy="86161"/>
              </a:xfrm>
              <a:custGeom>
                <a:avLst/>
                <a:gdLst/>
                <a:ahLst/>
                <a:cxnLst/>
                <a:rect l="l" t="t" r="r" b="b"/>
                <a:pathLst>
                  <a:path w="1" h="4179" fill="none" extrusionOk="0">
                    <a:moveTo>
                      <a:pt x="1" y="0"/>
                    </a:moveTo>
                    <a:lnTo>
                      <a:pt x="1" y="4179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15"/>
              <p:cNvSpPr/>
              <p:nvPr/>
            </p:nvSpPr>
            <p:spPr>
              <a:xfrm>
                <a:off x="4094527" y="2353968"/>
                <a:ext cx="21" cy="132323"/>
              </a:xfrm>
              <a:custGeom>
                <a:avLst/>
                <a:gdLst/>
                <a:ahLst/>
                <a:cxnLst/>
                <a:rect l="l" t="t" r="r" b="b"/>
                <a:pathLst>
                  <a:path w="1" h="6418" fill="none" extrusionOk="0">
                    <a:moveTo>
                      <a:pt x="0" y="6418"/>
                    </a:moveTo>
                    <a:lnTo>
                      <a:pt x="0" y="1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15"/>
              <p:cNvSpPr/>
              <p:nvPr/>
            </p:nvSpPr>
            <p:spPr>
              <a:xfrm>
                <a:off x="1327432" y="1744762"/>
                <a:ext cx="21" cy="2133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0348" fill="none" extrusionOk="0">
                    <a:moveTo>
                      <a:pt x="0" y="10347"/>
                    </a:moveTo>
                    <a:lnTo>
                      <a:pt x="0" y="0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15"/>
              <p:cNvSpPr/>
              <p:nvPr/>
            </p:nvSpPr>
            <p:spPr>
              <a:xfrm>
                <a:off x="1396666" y="1497579"/>
                <a:ext cx="45647" cy="508737"/>
              </a:xfrm>
              <a:custGeom>
                <a:avLst/>
                <a:gdLst/>
                <a:ahLst/>
                <a:cxnLst/>
                <a:rect l="l" t="t" r="r" b="b"/>
                <a:pathLst>
                  <a:path w="2214" h="24675" fill="none" extrusionOk="0">
                    <a:moveTo>
                      <a:pt x="2214" y="1"/>
                    </a:moveTo>
                    <a:lnTo>
                      <a:pt x="2214" y="9875"/>
                    </a:lnTo>
                    <a:lnTo>
                      <a:pt x="0" y="11293"/>
                    </a:lnTo>
                    <a:lnTo>
                      <a:pt x="0" y="24674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2875064" y="1207841"/>
                <a:ext cx="197969" cy="191825"/>
              </a:xfrm>
              <a:custGeom>
                <a:avLst/>
                <a:gdLst/>
                <a:ahLst/>
                <a:cxnLst/>
                <a:rect l="l" t="t" r="r" b="b"/>
                <a:pathLst>
                  <a:path w="9602" h="9304" extrusionOk="0">
                    <a:moveTo>
                      <a:pt x="9602" y="1"/>
                    </a:moveTo>
                    <a:lnTo>
                      <a:pt x="7985" y="274"/>
                    </a:lnTo>
                    <a:lnTo>
                      <a:pt x="6368" y="523"/>
                    </a:lnTo>
                    <a:lnTo>
                      <a:pt x="4727" y="772"/>
                    </a:lnTo>
                    <a:lnTo>
                      <a:pt x="3085" y="971"/>
                    </a:lnTo>
                    <a:lnTo>
                      <a:pt x="2787" y="2115"/>
                    </a:lnTo>
                    <a:lnTo>
                      <a:pt x="2463" y="3209"/>
                    </a:lnTo>
                    <a:lnTo>
                      <a:pt x="2115" y="4304"/>
                    </a:lnTo>
                    <a:lnTo>
                      <a:pt x="1742" y="5348"/>
                    </a:lnTo>
                    <a:lnTo>
                      <a:pt x="1344" y="6393"/>
                    </a:lnTo>
                    <a:lnTo>
                      <a:pt x="921" y="7388"/>
                    </a:lnTo>
                    <a:lnTo>
                      <a:pt x="473" y="8358"/>
                    </a:lnTo>
                    <a:lnTo>
                      <a:pt x="1" y="9303"/>
                    </a:lnTo>
                    <a:lnTo>
                      <a:pt x="747" y="8880"/>
                    </a:lnTo>
                    <a:lnTo>
                      <a:pt x="1468" y="8433"/>
                    </a:lnTo>
                    <a:lnTo>
                      <a:pt x="2165" y="7960"/>
                    </a:lnTo>
                    <a:lnTo>
                      <a:pt x="2836" y="7463"/>
                    </a:lnTo>
                    <a:lnTo>
                      <a:pt x="3508" y="6965"/>
                    </a:lnTo>
                    <a:lnTo>
                      <a:pt x="4179" y="6418"/>
                    </a:lnTo>
                    <a:lnTo>
                      <a:pt x="4801" y="5871"/>
                    </a:lnTo>
                    <a:lnTo>
                      <a:pt x="5423" y="5274"/>
                    </a:lnTo>
                    <a:lnTo>
                      <a:pt x="6020" y="4677"/>
                    </a:lnTo>
                    <a:lnTo>
                      <a:pt x="6592" y="4080"/>
                    </a:lnTo>
                    <a:lnTo>
                      <a:pt x="7139" y="3433"/>
                    </a:lnTo>
                    <a:lnTo>
                      <a:pt x="7686" y="2787"/>
                    </a:lnTo>
                    <a:lnTo>
                      <a:pt x="8184" y="2115"/>
                    </a:lnTo>
                    <a:lnTo>
                      <a:pt x="8681" y="1419"/>
                    </a:lnTo>
                    <a:lnTo>
                      <a:pt x="9154" y="722"/>
                    </a:lnTo>
                    <a:lnTo>
                      <a:pt x="9602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2948916" y="960163"/>
                <a:ext cx="197454" cy="223081"/>
              </a:xfrm>
              <a:custGeom>
                <a:avLst/>
                <a:gdLst/>
                <a:ahLst/>
                <a:cxnLst/>
                <a:rect l="l" t="t" r="r" b="b"/>
                <a:pathLst>
                  <a:path w="9577" h="10820" extrusionOk="0">
                    <a:moveTo>
                      <a:pt x="1170" y="0"/>
                    </a:moveTo>
                    <a:lnTo>
                      <a:pt x="1145" y="1393"/>
                    </a:lnTo>
                    <a:lnTo>
                      <a:pt x="1070" y="2786"/>
                    </a:lnTo>
                    <a:lnTo>
                      <a:pt x="971" y="4179"/>
                    </a:lnTo>
                    <a:lnTo>
                      <a:pt x="846" y="5547"/>
                    </a:lnTo>
                    <a:lnTo>
                      <a:pt x="672" y="6890"/>
                    </a:lnTo>
                    <a:lnTo>
                      <a:pt x="473" y="8208"/>
                    </a:lnTo>
                    <a:lnTo>
                      <a:pt x="249" y="9527"/>
                    </a:lnTo>
                    <a:lnTo>
                      <a:pt x="1" y="10820"/>
                    </a:lnTo>
                    <a:lnTo>
                      <a:pt x="1841" y="10571"/>
                    </a:lnTo>
                    <a:lnTo>
                      <a:pt x="3657" y="10298"/>
                    </a:lnTo>
                    <a:lnTo>
                      <a:pt x="5472" y="9999"/>
                    </a:lnTo>
                    <a:lnTo>
                      <a:pt x="7263" y="9651"/>
                    </a:lnTo>
                    <a:lnTo>
                      <a:pt x="7736" y="8532"/>
                    </a:lnTo>
                    <a:lnTo>
                      <a:pt x="8184" y="7388"/>
                    </a:lnTo>
                    <a:lnTo>
                      <a:pt x="8383" y="6791"/>
                    </a:lnTo>
                    <a:lnTo>
                      <a:pt x="8557" y="6219"/>
                    </a:lnTo>
                    <a:lnTo>
                      <a:pt x="8731" y="5622"/>
                    </a:lnTo>
                    <a:lnTo>
                      <a:pt x="8880" y="5000"/>
                    </a:lnTo>
                    <a:lnTo>
                      <a:pt x="9029" y="4403"/>
                    </a:lnTo>
                    <a:lnTo>
                      <a:pt x="9154" y="3781"/>
                    </a:lnTo>
                    <a:lnTo>
                      <a:pt x="9253" y="3159"/>
                    </a:lnTo>
                    <a:lnTo>
                      <a:pt x="9353" y="2537"/>
                    </a:lnTo>
                    <a:lnTo>
                      <a:pt x="9427" y="1916"/>
                    </a:lnTo>
                    <a:lnTo>
                      <a:pt x="9502" y="1269"/>
                    </a:lnTo>
                    <a:lnTo>
                      <a:pt x="9552" y="647"/>
                    </a:lnTo>
                    <a:lnTo>
                      <a:pt x="9576" y="0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2641241" y="1232974"/>
                <a:ext cx="251802" cy="232318"/>
              </a:xfrm>
              <a:custGeom>
                <a:avLst/>
                <a:gdLst/>
                <a:ahLst/>
                <a:cxnLst/>
                <a:rect l="l" t="t" r="r" b="b"/>
                <a:pathLst>
                  <a:path w="12213" h="11268" extrusionOk="0">
                    <a:moveTo>
                      <a:pt x="12212" y="1"/>
                    </a:moveTo>
                    <a:lnTo>
                      <a:pt x="10695" y="150"/>
                    </a:lnTo>
                    <a:lnTo>
                      <a:pt x="9203" y="274"/>
                    </a:lnTo>
                    <a:lnTo>
                      <a:pt x="7686" y="374"/>
                    </a:lnTo>
                    <a:lnTo>
                      <a:pt x="6144" y="473"/>
                    </a:lnTo>
                    <a:lnTo>
                      <a:pt x="4626" y="548"/>
                    </a:lnTo>
                    <a:lnTo>
                      <a:pt x="3084" y="598"/>
                    </a:lnTo>
                    <a:lnTo>
                      <a:pt x="1542" y="647"/>
                    </a:lnTo>
                    <a:lnTo>
                      <a:pt x="0" y="647"/>
                    </a:lnTo>
                    <a:lnTo>
                      <a:pt x="0" y="11268"/>
                    </a:lnTo>
                    <a:lnTo>
                      <a:pt x="1045" y="11218"/>
                    </a:lnTo>
                    <a:lnTo>
                      <a:pt x="2089" y="11094"/>
                    </a:lnTo>
                    <a:lnTo>
                      <a:pt x="3109" y="10969"/>
                    </a:lnTo>
                    <a:lnTo>
                      <a:pt x="4129" y="10770"/>
                    </a:lnTo>
                    <a:lnTo>
                      <a:pt x="5124" y="10546"/>
                    </a:lnTo>
                    <a:lnTo>
                      <a:pt x="6119" y="10273"/>
                    </a:lnTo>
                    <a:lnTo>
                      <a:pt x="7089" y="9974"/>
                    </a:lnTo>
                    <a:lnTo>
                      <a:pt x="8034" y="9626"/>
                    </a:lnTo>
                    <a:lnTo>
                      <a:pt x="8681" y="8606"/>
                    </a:lnTo>
                    <a:lnTo>
                      <a:pt x="9278" y="7512"/>
                    </a:lnTo>
                    <a:lnTo>
                      <a:pt x="9874" y="6393"/>
                    </a:lnTo>
                    <a:lnTo>
                      <a:pt x="10397" y="5199"/>
                    </a:lnTo>
                    <a:lnTo>
                      <a:pt x="10919" y="3955"/>
                    </a:lnTo>
                    <a:lnTo>
                      <a:pt x="11367" y="2687"/>
                    </a:lnTo>
                    <a:lnTo>
                      <a:pt x="11814" y="1369"/>
                    </a:lnTo>
                    <a:lnTo>
                      <a:pt x="12212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15"/>
              <p:cNvSpPr/>
              <p:nvPr/>
            </p:nvSpPr>
            <p:spPr>
              <a:xfrm>
                <a:off x="2948916" y="694012"/>
                <a:ext cx="197454" cy="223102"/>
              </a:xfrm>
              <a:custGeom>
                <a:avLst/>
                <a:gdLst/>
                <a:ahLst/>
                <a:cxnLst/>
                <a:rect l="l" t="t" r="r" b="b"/>
                <a:pathLst>
                  <a:path w="9577" h="10821" extrusionOk="0">
                    <a:moveTo>
                      <a:pt x="1" y="1"/>
                    </a:moveTo>
                    <a:lnTo>
                      <a:pt x="249" y="1294"/>
                    </a:lnTo>
                    <a:lnTo>
                      <a:pt x="473" y="2587"/>
                    </a:lnTo>
                    <a:lnTo>
                      <a:pt x="672" y="3931"/>
                    </a:lnTo>
                    <a:lnTo>
                      <a:pt x="846" y="5274"/>
                    </a:lnTo>
                    <a:lnTo>
                      <a:pt x="971" y="6642"/>
                    </a:lnTo>
                    <a:lnTo>
                      <a:pt x="1070" y="8010"/>
                    </a:lnTo>
                    <a:lnTo>
                      <a:pt x="1145" y="9402"/>
                    </a:lnTo>
                    <a:lnTo>
                      <a:pt x="1170" y="10820"/>
                    </a:lnTo>
                    <a:lnTo>
                      <a:pt x="9576" y="10820"/>
                    </a:lnTo>
                    <a:lnTo>
                      <a:pt x="9552" y="10174"/>
                    </a:lnTo>
                    <a:lnTo>
                      <a:pt x="9502" y="9527"/>
                    </a:lnTo>
                    <a:lnTo>
                      <a:pt x="9427" y="8905"/>
                    </a:lnTo>
                    <a:lnTo>
                      <a:pt x="9353" y="8258"/>
                    </a:lnTo>
                    <a:lnTo>
                      <a:pt x="9253" y="7637"/>
                    </a:lnTo>
                    <a:lnTo>
                      <a:pt x="9154" y="7015"/>
                    </a:lnTo>
                    <a:lnTo>
                      <a:pt x="9029" y="6418"/>
                    </a:lnTo>
                    <a:lnTo>
                      <a:pt x="8880" y="5796"/>
                    </a:lnTo>
                    <a:lnTo>
                      <a:pt x="8731" y="5199"/>
                    </a:lnTo>
                    <a:lnTo>
                      <a:pt x="8557" y="4602"/>
                    </a:lnTo>
                    <a:lnTo>
                      <a:pt x="8383" y="4005"/>
                    </a:lnTo>
                    <a:lnTo>
                      <a:pt x="8184" y="3433"/>
                    </a:lnTo>
                    <a:lnTo>
                      <a:pt x="7736" y="2264"/>
                    </a:lnTo>
                    <a:lnTo>
                      <a:pt x="7263" y="1145"/>
                    </a:lnTo>
                    <a:lnTo>
                      <a:pt x="5472" y="821"/>
                    </a:lnTo>
                    <a:lnTo>
                      <a:pt x="3657" y="523"/>
                    </a:lnTo>
                    <a:lnTo>
                      <a:pt x="1841" y="24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15"/>
              <p:cNvSpPr/>
              <p:nvPr/>
            </p:nvSpPr>
            <p:spPr>
              <a:xfrm>
                <a:off x="2641241" y="960163"/>
                <a:ext cx="288727" cy="243080"/>
              </a:xfrm>
              <a:custGeom>
                <a:avLst/>
                <a:gdLst/>
                <a:ahLst/>
                <a:cxnLst/>
                <a:rect l="l" t="t" r="r" b="b"/>
                <a:pathLst>
                  <a:path w="14004" h="11790" extrusionOk="0">
                    <a:moveTo>
                      <a:pt x="0" y="0"/>
                    </a:moveTo>
                    <a:lnTo>
                      <a:pt x="0" y="11790"/>
                    </a:lnTo>
                    <a:lnTo>
                      <a:pt x="1617" y="11765"/>
                    </a:lnTo>
                    <a:lnTo>
                      <a:pt x="3234" y="11740"/>
                    </a:lnTo>
                    <a:lnTo>
                      <a:pt x="4825" y="11666"/>
                    </a:lnTo>
                    <a:lnTo>
                      <a:pt x="6442" y="11591"/>
                    </a:lnTo>
                    <a:lnTo>
                      <a:pt x="8034" y="11492"/>
                    </a:lnTo>
                    <a:lnTo>
                      <a:pt x="9601" y="11367"/>
                    </a:lnTo>
                    <a:lnTo>
                      <a:pt x="11168" y="11218"/>
                    </a:lnTo>
                    <a:lnTo>
                      <a:pt x="12735" y="11069"/>
                    </a:lnTo>
                    <a:lnTo>
                      <a:pt x="13008" y="9775"/>
                    </a:lnTo>
                    <a:lnTo>
                      <a:pt x="13257" y="8432"/>
                    </a:lnTo>
                    <a:lnTo>
                      <a:pt x="13456" y="7064"/>
                    </a:lnTo>
                    <a:lnTo>
                      <a:pt x="13630" y="5696"/>
                    </a:lnTo>
                    <a:lnTo>
                      <a:pt x="13779" y="4303"/>
                    </a:lnTo>
                    <a:lnTo>
                      <a:pt x="13904" y="2886"/>
                    </a:lnTo>
                    <a:lnTo>
                      <a:pt x="13978" y="1443"/>
                    </a:lnTo>
                    <a:lnTo>
                      <a:pt x="14003" y="0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>
                <a:off x="2875064" y="477095"/>
                <a:ext cx="197969" cy="192320"/>
              </a:xfrm>
              <a:custGeom>
                <a:avLst/>
                <a:gdLst/>
                <a:ahLst/>
                <a:cxnLst/>
                <a:rect l="l" t="t" r="r" b="b"/>
                <a:pathLst>
                  <a:path w="9602" h="9328" extrusionOk="0">
                    <a:moveTo>
                      <a:pt x="1" y="1"/>
                    </a:moveTo>
                    <a:lnTo>
                      <a:pt x="473" y="946"/>
                    </a:lnTo>
                    <a:lnTo>
                      <a:pt x="921" y="1916"/>
                    </a:lnTo>
                    <a:lnTo>
                      <a:pt x="1344" y="2936"/>
                    </a:lnTo>
                    <a:lnTo>
                      <a:pt x="1742" y="3955"/>
                    </a:lnTo>
                    <a:lnTo>
                      <a:pt x="2115" y="5025"/>
                    </a:lnTo>
                    <a:lnTo>
                      <a:pt x="2463" y="6094"/>
                    </a:lnTo>
                    <a:lnTo>
                      <a:pt x="2787" y="7214"/>
                    </a:lnTo>
                    <a:lnTo>
                      <a:pt x="3085" y="8333"/>
                    </a:lnTo>
                    <a:lnTo>
                      <a:pt x="4727" y="8557"/>
                    </a:lnTo>
                    <a:lnTo>
                      <a:pt x="6368" y="8781"/>
                    </a:lnTo>
                    <a:lnTo>
                      <a:pt x="7985" y="9054"/>
                    </a:lnTo>
                    <a:lnTo>
                      <a:pt x="9602" y="9328"/>
                    </a:lnTo>
                    <a:lnTo>
                      <a:pt x="9154" y="8607"/>
                    </a:lnTo>
                    <a:lnTo>
                      <a:pt x="8681" y="7885"/>
                    </a:lnTo>
                    <a:lnTo>
                      <a:pt x="8184" y="7214"/>
                    </a:lnTo>
                    <a:lnTo>
                      <a:pt x="7686" y="6542"/>
                    </a:lnTo>
                    <a:lnTo>
                      <a:pt x="7139" y="5871"/>
                    </a:lnTo>
                    <a:lnTo>
                      <a:pt x="6592" y="5249"/>
                    </a:lnTo>
                    <a:lnTo>
                      <a:pt x="6020" y="4627"/>
                    </a:lnTo>
                    <a:lnTo>
                      <a:pt x="5423" y="4030"/>
                    </a:lnTo>
                    <a:lnTo>
                      <a:pt x="4801" y="3458"/>
                    </a:lnTo>
                    <a:lnTo>
                      <a:pt x="4179" y="2911"/>
                    </a:lnTo>
                    <a:lnTo>
                      <a:pt x="3508" y="2364"/>
                    </a:lnTo>
                    <a:lnTo>
                      <a:pt x="2836" y="1841"/>
                    </a:lnTo>
                    <a:lnTo>
                      <a:pt x="2165" y="1344"/>
                    </a:lnTo>
                    <a:lnTo>
                      <a:pt x="1468" y="871"/>
                    </a:lnTo>
                    <a:lnTo>
                      <a:pt x="747" y="42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>
                <a:off x="2641241" y="673498"/>
                <a:ext cx="288727" cy="243616"/>
              </a:xfrm>
              <a:custGeom>
                <a:avLst/>
                <a:gdLst/>
                <a:ahLst/>
                <a:cxnLst/>
                <a:rect l="l" t="t" r="r" b="b"/>
                <a:pathLst>
                  <a:path w="14004" h="11816" extrusionOk="0">
                    <a:moveTo>
                      <a:pt x="0" y="1"/>
                    </a:moveTo>
                    <a:lnTo>
                      <a:pt x="0" y="11815"/>
                    </a:lnTo>
                    <a:lnTo>
                      <a:pt x="14003" y="11815"/>
                    </a:lnTo>
                    <a:lnTo>
                      <a:pt x="13978" y="10348"/>
                    </a:lnTo>
                    <a:lnTo>
                      <a:pt x="13904" y="8930"/>
                    </a:lnTo>
                    <a:lnTo>
                      <a:pt x="13779" y="7512"/>
                    </a:lnTo>
                    <a:lnTo>
                      <a:pt x="13630" y="6119"/>
                    </a:lnTo>
                    <a:lnTo>
                      <a:pt x="13456" y="4727"/>
                    </a:lnTo>
                    <a:lnTo>
                      <a:pt x="13257" y="3383"/>
                    </a:lnTo>
                    <a:lnTo>
                      <a:pt x="13008" y="2040"/>
                    </a:lnTo>
                    <a:lnTo>
                      <a:pt x="12735" y="747"/>
                    </a:lnTo>
                    <a:lnTo>
                      <a:pt x="11168" y="573"/>
                    </a:lnTo>
                    <a:lnTo>
                      <a:pt x="9601" y="449"/>
                    </a:lnTo>
                    <a:lnTo>
                      <a:pt x="8034" y="324"/>
                    </a:lnTo>
                    <a:lnTo>
                      <a:pt x="6442" y="225"/>
                    </a:lnTo>
                    <a:lnTo>
                      <a:pt x="4825" y="125"/>
                    </a:lnTo>
                    <a:lnTo>
                      <a:pt x="3234" y="75"/>
                    </a:lnTo>
                    <a:lnTo>
                      <a:pt x="1617" y="2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15"/>
              <p:cNvSpPr/>
              <p:nvPr/>
            </p:nvSpPr>
            <p:spPr>
              <a:xfrm>
                <a:off x="2641241" y="411470"/>
                <a:ext cx="251802" cy="232833"/>
              </a:xfrm>
              <a:custGeom>
                <a:avLst/>
                <a:gdLst/>
                <a:ahLst/>
                <a:cxnLst/>
                <a:rect l="l" t="t" r="r" b="b"/>
                <a:pathLst>
                  <a:path w="12213" h="11293" extrusionOk="0">
                    <a:moveTo>
                      <a:pt x="0" y="0"/>
                    </a:moveTo>
                    <a:lnTo>
                      <a:pt x="0" y="10621"/>
                    </a:lnTo>
                    <a:lnTo>
                      <a:pt x="1542" y="10645"/>
                    </a:lnTo>
                    <a:lnTo>
                      <a:pt x="3084" y="10670"/>
                    </a:lnTo>
                    <a:lnTo>
                      <a:pt x="4626" y="10745"/>
                    </a:lnTo>
                    <a:lnTo>
                      <a:pt x="6168" y="10819"/>
                    </a:lnTo>
                    <a:lnTo>
                      <a:pt x="7686" y="10894"/>
                    </a:lnTo>
                    <a:lnTo>
                      <a:pt x="9203" y="11018"/>
                    </a:lnTo>
                    <a:lnTo>
                      <a:pt x="10695" y="11143"/>
                    </a:lnTo>
                    <a:lnTo>
                      <a:pt x="12212" y="11292"/>
                    </a:lnTo>
                    <a:lnTo>
                      <a:pt x="11814" y="9924"/>
                    </a:lnTo>
                    <a:lnTo>
                      <a:pt x="11367" y="8606"/>
                    </a:lnTo>
                    <a:lnTo>
                      <a:pt x="10919" y="7312"/>
                    </a:lnTo>
                    <a:lnTo>
                      <a:pt x="10397" y="6094"/>
                    </a:lnTo>
                    <a:lnTo>
                      <a:pt x="9874" y="4900"/>
                    </a:lnTo>
                    <a:lnTo>
                      <a:pt x="9278" y="3756"/>
                    </a:lnTo>
                    <a:lnTo>
                      <a:pt x="8681" y="2686"/>
                    </a:lnTo>
                    <a:lnTo>
                      <a:pt x="8034" y="1642"/>
                    </a:lnTo>
                    <a:lnTo>
                      <a:pt x="7089" y="1318"/>
                    </a:lnTo>
                    <a:lnTo>
                      <a:pt x="6119" y="1020"/>
                    </a:lnTo>
                    <a:lnTo>
                      <a:pt x="5124" y="746"/>
                    </a:lnTo>
                    <a:lnTo>
                      <a:pt x="4129" y="522"/>
                    </a:lnTo>
                    <a:lnTo>
                      <a:pt x="3109" y="323"/>
                    </a:lnTo>
                    <a:lnTo>
                      <a:pt x="2089" y="174"/>
                    </a:lnTo>
                    <a:lnTo>
                      <a:pt x="1045" y="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15"/>
              <p:cNvSpPr/>
              <p:nvPr/>
            </p:nvSpPr>
            <p:spPr>
              <a:xfrm>
                <a:off x="2308928" y="673498"/>
                <a:ext cx="289243" cy="243616"/>
              </a:xfrm>
              <a:custGeom>
                <a:avLst/>
                <a:gdLst/>
                <a:ahLst/>
                <a:cxnLst/>
                <a:rect l="l" t="t" r="r" b="b"/>
                <a:pathLst>
                  <a:path w="14029" h="11816" extrusionOk="0">
                    <a:moveTo>
                      <a:pt x="14029" y="1"/>
                    </a:moveTo>
                    <a:lnTo>
                      <a:pt x="12412" y="26"/>
                    </a:lnTo>
                    <a:lnTo>
                      <a:pt x="10795" y="75"/>
                    </a:lnTo>
                    <a:lnTo>
                      <a:pt x="9179" y="125"/>
                    </a:lnTo>
                    <a:lnTo>
                      <a:pt x="7587" y="225"/>
                    </a:lnTo>
                    <a:lnTo>
                      <a:pt x="5995" y="324"/>
                    </a:lnTo>
                    <a:lnTo>
                      <a:pt x="4403" y="449"/>
                    </a:lnTo>
                    <a:lnTo>
                      <a:pt x="2836" y="573"/>
                    </a:lnTo>
                    <a:lnTo>
                      <a:pt x="1269" y="747"/>
                    </a:lnTo>
                    <a:lnTo>
                      <a:pt x="996" y="2040"/>
                    </a:lnTo>
                    <a:lnTo>
                      <a:pt x="772" y="3383"/>
                    </a:lnTo>
                    <a:lnTo>
                      <a:pt x="548" y="4727"/>
                    </a:lnTo>
                    <a:lnTo>
                      <a:pt x="374" y="6119"/>
                    </a:lnTo>
                    <a:lnTo>
                      <a:pt x="250" y="7512"/>
                    </a:lnTo>
                    <a:lnTo>
                      <a:pt x="125" y="8930"/>
                    </a:lnTo>
                    <a:lnTo>
                      <a:pt x="51" y="10348"/>
                    </a:lnTo>
                    <a:lnTo>
                      <a:pt x="1" y="11815"/>
                    </a:lnTo>
                    <a:lnTo>
                      <a:pt x="14029" y="11815"/>
                    </a:lnTo>
                    <a:lnTo>
                      <a:pt x="14029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2092527" y="694012"/>
                <a:ext cx="197454" cy="223102"/>
              </a:xfrm>
              <a:custGeom>
                <a:avLst/>
                <a:gdLst/>
                <a:ahLst/>
                <a:cxnLst/>
                <a:rect l="l" t="t" r="r" b="b"/>
                <a:pathLst>
                  <a:path w="9577" h="10821" extrusionOk="0">
                    <a:moveTo>
                      <a:pt x="9577" y="1"/>
                    </a:moveTo>
                    <a:lnTo>
                      <a:pt x="7761" y="249"/>
                    </a:lnTo>
                    <a:lnTo>
                      <a:pt x="5920" y="523"/>
                    </a:lnTo>
                    <a:lnTo>
                      <a:pt x="4130" y="821"/>
                    </a:lnTo>
                    <a:lnTo>
                      <a:pt x="2339" y="1145"/>
                    </a:lnTo>
                    <a:lnTo>
                      <a:pt x="1841" y="2264"/>
                    </a:lnTo>
                    <a:lnTo>
                      <a:pt x="1419" y="3433"/>
                    </a:lnTo>
                    <a:lnTo>
                      <a:pt x="1220" y="4005"/>
                    </a:lnTo>
                    <a:lnTo>
                      <a:pt x="1045" y="4602"/>
                    </a:lnTo>
                    <a:lnTo>
                      <a:pt x="871" y="5199"/>
                    </a:lnTo>
                    <a:lnTo>
                      <a:pt x="722" y="5796"/>
                    </a:lnTo>
                    <a:lnTo>
                      <a:pt x="573" y="6418"/>
                    </a:lnTo>
                    <a:lnTo>
                      <a:pt x="448" y="7015"/>
                    </a:lnTo>
                    <a:lnTo>
                      <a:pt x="324" y="7637"/>
                    </a:lnTo>
                    <a:lnTo>
                      <a:pt x="250" y="8258"/>
                    </a:lnTo>
                    <a:lnTo>
                      <a:pt x="150" y="8905"/>
                    </a:lnTo>
                    <a:lnTo>
                      <a:pt x="100" y="9527"/>
                    </a:lnTo>
                    <a:lnTo>
                      <a:pt x="51" y="10174"/>
                    </a:lnTo>
                    <a:lnTo>
                      <a:pt x="1" y="10820"/>
                    </a:lnTo>
                    <a:lnTo>
                      <a:pt x="8408" y="10820"/>
                    </a:lnTo>
                    <a:lnTo>
                      <a:pt x="8457" y="9402"/>
                    </a:lnTo>
                    <a:lnTo>
                      <a:pt x="8532" y="8010"/>
                    </a:lnTo>
                    <a:lnTo>
                      <a:pt x="8631" y="6642"/>
                    </a:lnTo>
                    <a:lnTo>
                      <a:pt x="8756" y="5274"/>
                    </a:lnTo>
                    <a:lnTo>
                      <a:pt x="8930" y="3931"/>
                    </a:lnTo>
                    <a:lnTo>
                      <a:pt x="9104" y="2587"/>
                    </a:lnTo>
                    <a:lnTo>
                      <a:pt x="9328" y="1294"/>
                    </a:lnTo>
                    <a:lnTo>
                      <a:pt x="9577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2346369" y="1232974"/>
                <a:ext cx="251802" cy="232318"/>
              </a:xfrm>
              <a:custGeom>
                <a:avLst/>
                <a:gdLst/>
                <a:ahLst/>
                <a:cxnLst/>
                <a:rect l="l" t="t" r="r" b="b"/>
                <a:pathLst>
                  <a:path w="12213" h="11268" extrusionOk="0">
                    <a:moveTo>
                      <a:pt x="1" y="1"/>
                    </a:moveTo>
                    <a:lnTo>
                      <a:pt x="399" y="1369"/>
                    </a:lnTo>
                    <a:lnTo>
                      <a:pt x="821" y="2687"/>
                    </a:lnTo>
                    <a:lnTo>
                      <a:pt x="1294" y="3955"/>
                    </a:lnTo>
                    <a:lnTo>
                      <a:pt x="1791" y="5199"/>
                    </a:lnTo>
                    <a:lnTo>
                      <a:pt x="2339" y="6393"/>
                    </a:lnTo>
                    <a:lnTo>
                      <a:pt x="2911" y="7512"/>
                    </a:lnTo>
                    <a:lnTo>
                      <a:pt x="3532" y="8606"/>
                    </a:lnTo>
                    <a:lnTo>
                      <a:pt x="4154" y="9626"/>
                    </a:lnTo>
                    <a:lnTo>
                      <a:pt x="5124" y="9974"/>
                    </a:lnTo>
                    <a:lnTo>
                      <a:pt x="6094" y="10273"/>
                    </a:lnTo>
                    <a:lnTo>
                      <a:pt x="7064" y="10546"/>
                    </a:lnTo>
                    <a:lnTo>
                      <a:pt x="8059" y="10770"/>
                    </a:lnTo>
                    <a:lnTo>
                      <a:pt x="9079" y="10969"/>
                    </a:lnTo>
                    <a:lnTo>
                      <a:pt x="10124" y="11094"/>
                    </a:lnTo>
                    <a:lnTo>
                      <a:pt x="11143" y="11218"/>
                    </a:lnTo>
                    <a:lnTo>
                      <a:pt x="12213" y="11268"/>
                    </a:lnTo>
                    <a:lnTo>
                      <a:pt x="12213" y="647"/>
                    </a:lnTo>
                    <a:lnTo>
                      <a:pt x="10671" y="647"/>
                    </a:lnTo>
                    <a:lnTo>
                      <a:pt x="9104" y="598"/>
                    </a:lnTo>
                    <a:lnTo>
                      <a:pt x="7587" y="548"/>
                    </a:lnTo>
                    <a:lnTo>
                      <a:pt x="6045" y="473"/>
                    </a:lnTo>
                    <a:lnTo>
                      <a:pt x="4527" y="374"/>
                    </a:lnTo>
                    <a:lnTo>
                      <a:pt x="3010" y="274"/>
                    </a:lnTo>
                    <a:lnTo>
                      <a:pt x="1493" y="15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2346369" y="411470"/>
                <a:ext cx="251802" cy="232833"/>
              </a:xfrm>
              <a:custGeom>
                <a:avLst/>
                <a:gdLst/>
                <a:ahLst/>
                <a:cxnLst/>
                <a:rect l="l" t="t" r="r" b="b"/>
                <a:pathLst>
                  <a:path w="12213" h="11293" extrusionOk="0">
                    <a:moveTo>
                      <a:pt x="12213" y="0"/>
                    </a:moveTo>
                    <a:lnTo>
                      <a:pt x="11143" y="75"/>
                    </a:lnTo>
                    <a:lnTo>
                      <a:pt x="10124" y="174"/>
                    </a:lnTo>
                    <a:lnTo>
                      <a:pt x="9079" y="323"/>
                    </a:lnTo>
                    <a:lnTo>
                      <a:pt x="8059" y="522"/>
                    </a:lnTo>
                    <a:lnTo>
                      <a:pt x="7064" y="746"/>
                    </a:lnTo>
                    <a:lnTo>
                      <a:pt x="6094" y="1020"/>
                    </a:lnTo>
                    <a:lnTo>
                      <a:pt x="5124" y="1318"/>
                    </a:lnTo>
                    <a:lnTo>
                      <a:pt x="4154" y="1666"/>
                    </a:lnTo>
                    <a:lnTo>
                      <a:pt x="3532" y="2686"/>
                    </a:lnTo>
                    <a:lnTo>
                      <a:pt x="2911" y="3756"/>
                    </a:lnTo>
                    <a:lnTo>
                      <a:pt x="2339" y="4900"/>
                    </a:lnTo>
                    <a:lnTo>
                      <a:pt x="1791" y="6094"/>
                    </a:lnTo>
                    <a:lnTo>
                      <a:pt x="1294" y="7312"/>
                    </a:lnTo>
                    <a:lnTo>
                      <a:pt x="821" y="8606"/>
                    </a:lnTo>
                    <a:lnTo>
                      <a:pt x="399" y="9924"/>
                    </a:lnTo>
                    <a:lnTo>
                      <a:pt x="1" y="11292"/>
                    </a:lnTo>
                    <a:lnTo>
                      <a:pt x="1493" y="11143"/>
                    </a:lnTo>
                    <a:lnTo>
                      <a:pt x="3010" y="11018"/>
                    </a:lnTo>
                    <a:lnTo>
                      <a:pt x="4527" y="10894"/>
                    </a:lnTo>
                    <a:lnTo>
                      <a:pt x="6045" y="10819"/>
                    </a:lnTo>
                    <a:lnTo>
                      <a:pt x="7587" y="10745"/>
                    </a:lnTo>
                    <a:lnTo>
                      <a:pt x="9104" y="10670"/>
                    </a:lnTo>
                    <a:lnTo>
                      <a:pt x="10671" y="10645"/>
                    </a:lnTo>
                    <a:lnTo>
                      <a:pt x="12213" y="10621"/>
                    </a:lnTo>
                    <a:lnTo>
                      <a:pt x="12213" y="0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2308928" y="960163"/>
                <a:ext cx="289243" cy="243080"/>
              </a:xfrm>
              <a:custGeom>
                <a:avLst/>
                <a:gdLst/>
                <a:ahLst/>
                <a:cxnLst/>
                <a:rect l="l" t="t" r="r" b="b"/>
                <a:pathLst>
                  <a:path w="14029" h="11790" extrusionOk="0">
                    <a:moveTo>
                      <a:pt x="1" y="0"/>
                    </a:moveTo>
                    <a:lnTo>
                      <a:pt x="51" y="1443"/>
                    </a:lnTo>
                    <a:lnTo>
                      <a:pt x="125" y="2886"/>
                    </a:lnTo>
                    <a:lnTo>
                      <a:pt x="250" y="4303"/>
                    </a:lnTo>
                    <a:lnTo>
                      <a:pt x="374" y="5696"/>
                    </a:lnTo>
                    <a:lnTo>
                      <a:pt x="548" y="7064"/>
                    </a:lnTo>
                    <a:lnTo>
                      <a:pt x="772" y="8432"/>
                    </a:lnTo>
                    <a:lnTo>
                      <a:pt x="996" y="9775"/>
                    </a:lnTo>
                    <a:lnTo>
                      <a:pt x="1269" y="11069"/>
                    </a:lnTo>
                    <a:lnTo>
                      <a:pt x="2836" y="11218"/>
                    </a:lnTo>
                    <a:lnTo>
                      <a:pt x="4403" y="11367"/>
                    </a:lnTo>
                    <a:lnTo>
                      <a:pt x="5995" y="11492"/>
                    </a:lnTo>
                    <a:lnTo>
                      <a:pt x="7587" y="11591"/>
                    </a:lnTo>
                    <a:lnTo>
                      <a:pt x="9179" y="11666"/>
                    </a:lnTo>
                    <a:lnTo>
                      <a:pt x="10795" y="11740"/>
                    </a:lnTo>
                    <a:lnTo>
                      <a:pt x="12412" y="11765"/>
                    </a:lnTo>
                    <a:lnTo>
                      <a:pt x="14029" y="11790"/>
                    </a:lnTo>
                    <a:lnTo>
                      <a:pt x="14029" y="0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2166379" y="1207841"/>
                <a:ext cx="197454" cy="191825"/>
              </a:xfrm>
              <a:custGeom>
                <a:avLst/>
                <a:gdLst/>
                <a:ahLst/>
                <a:cxnLst/>
                <a:rect l="l" t="t" r="r" b="b"/>
                <a:pathLst>
                  <a:path w="9577" h="9304" extrusionOk="0">
                    <a:moveTo>
                      <a:pt x="0" y="1"/>
                    </a:moveTo>
                    <a:lnTo>
                      <a:pt x="448" y="722"/>
                    </a:lnTo>
                    <a:lnTo>
                      <a:pt x="921" y="1419"/>
                    </a:lnTo>
                    <a:lnTo>
                      <a:pt x="1393" y="2115"/>
                    </a:lnTo>
                    <a:lnTo>
                      <a:pt x="1916" y="2787"/>
                    </a:lnTo>
                    <a:lnTo>
                      <a:pt x="2438" y="3433"/>
                    </a:lnTo>
                    <a:lnTo>
                      <a:pt x="3010" y="4080"/>
                    </a:lnTo>
                    <a:lnTo>
                      <a:pt x="3582" y="4677"/>
                    </a:lnTo>
                    <a:lnTo>
                      <a:pt x="4179" y="5274"/>
                    </a:lnTo>
                    <a:lnTo>
                      <a:pt x="4801" y="5871"/>
                    </a:lnTo>
                    <a:lnTo>
                      <a:pt x="5423" y="6418"/>
                    </a:lnTo>
                    <a:lnTo>
                      <a:pt x="6069" y="6965"/>
                    </a:lnTo>
                    <a:lnTo>
                      <a:pt x="6741" y="7463"/>
                    </a:lnTo>
                    <a:lnTo>
                      <a:pt x="7437" y="7960"/>
                    </a:lnTo>
                    <a:lnTo>
                      <a:pt x="8134" y="8433"/>
                    </a:lnTo>
                    <a:lnTo>
                      <a:pt x="8855" y="8880"/>
                    </a:lnTo>
                    <a:lnTo>
                      <a:pt x="9576" y="9303"/>
                    </a:lnTo>
                    <a:lnTo>
                      <a:pt x="9129" y="8358"/>
                    </a:lnTo>
                    <a:lnTo>
                      <a:pt x="8681" y="7388"/>
                    </a:lnTo>
                    <a:lnTo>
                      <a:pt x="8258" y="6393"/>
                    </a:lnTo>
                    <a:lnTo>
                      <a:pt x="7860" y="5348"/>
                    </a:lnTo>
                    <a:lnTo>
                      <a:pt x="7487" y="4304"/>
                    </a:lnTo>
                    <a:lnTo>
                      <a:pt x="7139" y="3209"/>
                    </a:lnTo>
                    <a:lnTo>
                      <a:pt x="6815" y="2115"/>
                    </a:lnTo>
                    <a:lnTo>
                      <a:pt x="6492" y="971"/>
                    </a:lnTo>
                    <a:lnTo>
                      <a:pt x="4850" y="772"/>
                    </a:lnTo>
                    <a:lnTo>
                      <a:pt x="3234" y="523"/>
                    </a:lnTo>
                    <a:lnTo>
                      <a:pt x="1617" y="27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2166379" y="477095"/>
                <a:ext cx="197454" cy="192320"/>
              </a:xfrm>
              <a:custGeom>
                <a:avLst/>
                <a:gdLst/>
                <a:ahLst/>
                <a:cxnLst/>
                <a:rect l="l" t="t" r="r" b="b"/>
                <a:pathLst>
                  <a:path w="9577" h="9328" extrusionOk="0">
                    <a:moveTo>
                      <a:pt x="9576" y="1"/>
                    </a:moveTo>
                    <a:lnTo>
                      <a:pt x="8855" y="423"/>
                    </a:lnTo>
                    <a:lnTo>
                      <a:pt x="8134" y="871"/>
                    </a:lnTo>
                    <a:lnTo>
                      <a:pt x="7437" y="1344"/>
                    </a:lnTo>
                    <a:lnTo>
                      <a:pt x="6741" y="1841"/>
                    </a:lnTo>
                    <a:lnTo>
                      <a:pt x="6069" y="2364"/>
                    </a:lnTo>
                    <a:lnTo>
                      <a:pt x="5423" y="2911"/>
                    </a:lnTo>
                    <a:lnTo>
                      <a:pt x="4801" y="3458"/>
                    </a:lnTo>
                    <a:lnTo>
                      <a:pt x="4179" y="4030"/>
                    </a:lnTo>
                    <a:lnTo>
                      <a:pt x="3582" y="4627"/>
                    </a:lnTo>
                    <a:lnTo>
                      <a:pt x="3010" y="5249"/>
                    </a:lnTo>
                    <a:lnTo>
                      <a:pt x="2438" y="5871"/>
                    </a:lnTo>
                    <a:lnTo>
                      <a:pt x="1916" y="6542"/>
                    </a:lnTo>
                    <a:lnTo>
                      <a:pt x="1393" y="7214"/>
                    </a:lnTo>
                    <a:lnTo>
                      <a:pt x="921" y="7885"/>
                    </a:lnTo>
                    <a:lnTo>
                      <a:pt x="448" y="8607"/>
                    </a:lnTo>
                    <a:lnTo>
                      <a:pt x="0" y="9328"/>
                    </a:lnTo>
                    <a:lnTo>
                      <a:pt x="1617" y="9054"/>
                    </a:lnTo>
                    <a:lnTo>
                      <a:pt x="3234" y="8781"/>
                    </a:lnTo>
                    <a:lnTo>
                      <a:pt x="4850" y="8557"/>
                    </a:lnTo>
                    <a:lnTo>
                      <a:pt x="6492" y="8333"/>
                    </a:lnTo>
                    <a:lnTo>
                      <a:pt x="6815" y="7214"/>
                    </a:lnTo>
                    <a:lnTo>
                      <a:pt x="7139" y="6094"/>
                    </a:lnTo>
                    <a:lnTo>
                      <a:pt x="7487" y="5025"/>
                    </a:lnTo>
                    <a:lnTo>
                      <a:pt x="7860" y="3955"/>
                    </a:lnTo>
                    <a:lnTo>
                      <a:pt x="8258" y="2936"/>
                    </a:lnTo>
                    <a:lnTo>
                      <a:pt x="8681" y="1916"/>
                    </a:lnTo>
                    <a:lnTo>
                      <a:pt x="9129" y="946"/>
                    </a:lnTo>
                    <a:lnTo>
                      <a:pt x="9576" y="1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>
                <a:off x="2092527" y="960163"/>
                <a:ext cx="197454" cy="223081"/>
              </a:xfrm>
              <a:custGeom>
                <a:avLst/>
                <a:gdLst/>
                <a:ahLst/>
                <a:cxnLst/>
                <a:rect l="l" t="t" r="r" b="b"/>
                <a:pathLst>
                  <a:path w="9577" h="10820" extrusionOk="0">
                    <a:moveTo>
                      <a:pt x="1" y="0"/>
                    </a:moveTo>
                    <a:lnTo>
                      <a:pt x="51" y="647"/>
                    </a:lnTo>
                    <a:lnTo>
                      <a:pt x="100" y="1269"/>
                    </a:lnTo>
                    <a:lnTo>
                      <a:pt x="150" y="1916"/>
                    </a:lnTo>
                    <a:lnTo>
                      <a:pt x="250" y="2537"/>
                    </a:lnTo>
                    <a:lnTo>
                      <a:pt x="324" y="3159"/>
                    </a:lnTo>
                    <a:lnTo>
                      <a:pt x="448" y="3781"/>
                    </a:lnTo>
                    <a:lnTo>
                      <a:pt x="573" y="4403"/>
                    </a:lnTo>
                    <a:lnTo>
                      <a:pt x="722" y="5000"/>
                    </a:lnTo>
                    <a:lnTo>
                      <a:pt x="871" y="5622"/>
                    </a:lnTo>
                    <a:lnTo>
                      <a:pt x="1045" y="6219"/>
                    </a:lnTo>
                    <a:lnTo>
                      <a:pt x="1220" y="6791"/>
                    </a:lnTo>
                    <a:lnTo>
                      <a:pt x="1419" y="7388"/>
                    </a:lnTo>
                    <a:lnTo>
                      <a:pt x="1841" y="8532"/>
                    </a:lnTo>
                    <a:lnTo>
                      <a:pt x="2339" y="9651"/>
                    </a:lnTo>
                    <a:lnTo>
                      <a:pt x="4130" y="9999"/>
                    </a:lnTo>
                    <a:lnTo>
                      <a:pt x="5920" y="10298"/>
                    </a:lnTo>
                    <a:lnTo>
                      <a:pt x="7761" y="10571"/>
                    </a:lnTo>
                    <a:lnTo>
                      <a:pt x="9577" y="10820"/>
                    </a:lnTo>
                    <a:lnTo>
                      <a:pt x="9328" y="9527"/>
                    </a:lnTo>
                    <a:lnTo>
                      <a:pt x="9104" y="8208"/>
                    </a:lnTo>
                    <a:lnTo>
                      <a:pt x="8930" y="6890"/>
                    </a:lnTo>
                    <a:lnTo>
                      <a:pt x="8756" y="5547"/>
                    </a:lnTo>
                    <a:lnTo>
                      <a:pt x="8631" y="4179"/>
                    </a:lnTo>
                    <a:lnTo>
                      <a:pt x="8532" y="2786"/>
                    </a:lnTo>
                    <a:lnTo>
                      <a:pt x="8457" y="1393"/>
                    </a:lnTo>
                    <a:lnTo>
                      <a:pt x="8408" y="0"/>
                    </a:lnTo>
                    <a:close/>
                  </a:path>
                </a:pathLst>
              </a:custGeom>
              <a:solidFill>
                <a:srgbClr val="2776EA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15"/>
              <p:cNvSpPr/>
              <p:nvPr/>
            </p:nvSpPr>
            <p:spPr>
              <a:xfrm>
                <a:off x="954585" y="892465"/>
                <a:ext cx="1060502" cy="580506"/>
              </a:xfrm>
              <a:custGeom>
                <a:avLst/>
                <a:gdLst/>
                <a:ahLst/>
                <a:cxnLst/>
                <a:rect l="l" t="t" r="r" b="b"/>
                <a:pathLst>
                  <a:path w="51437" h="28156" extrusionOk="0">
                    <a:moveTo>
                      <a:pt x="24152" y="0"/>
                    </a:moveTo>
                    <a:lnTo>
                      <a:pt x="23555" y="25"/>
                    </a:lnTo>
                    <a:lnTo>
                      <a:pt x="22958" y="50"/>
                    </a:lnTo>
                    <a:lnTo>
                      <a:pt x="22386" y="125"/>
                    </a:lnTo>
                    <a:lnTo>
                      <a:pt x="21789" y="199"/>
                    </a:lnTo>
                    <a:lnTo>
                      <a:pt x="21242" y="299"/>
                    </a:lnTo>
                    <a:lnTo>
                      <a:pt x="20670" y="448"/>
                    </a:lnTo>
                    <a:lnTo>
                      <a:pt x="20122" y="597"/>
                    </a:lnTo>
                    <a:lnTo>
                      <a:pt x="19575" y="771"/>
                    </a:lnTo>
                    <a:lnTo>
                      <a:pt x="19053" y="970"/>
                    </a:lnTo>
                    <a:lnTo>
                      <a:pt x="18531" y="1169"/>
                    </a:lnTo>
                    <a:lnTo>
                      <a:pt x="18008" y="1418"/>
                    </a:lnTo>
                    <a:lnTo>
                      <a:pt x="17511" y="1667"/>
                    </a:lnTo>
                    <a:lnTo>
                      <a:pt x="17038" y="1940"/>
                    </a:lnTo>
                    <a:lnTo>
                      <a:pt x="16566" y="2214"/>
                    </a:lnTo>
                    <a:lnTo>
                      <a:pt x="16093" y="2537"/>
                    </a:lnTo>
                    <a:lnTo>
                      <a:pt x="15645" y="2861"/>
                    </a:lnTo>
                    <a:lnTo>
                      <a:pt x="15223" y="3209"/>
                    </a:lnTo>
                    <a:lnTo>
                      <a:pt x="14800" y="3557"/>
                    </a:lnTo>
                    <a:lnTo>
                      <a:pt x="14377" y="3955"/>
                    </a:lnTo>
                    <a:lnTo>
                      <a:pt x="13979" y="4328"/>
                    </a:lnTo>
                    <a:lnTo>
                      <a:pt x="13606" y="4751"/>
                    </a:lnTo>
                    <a:lnTo>
                      <a:pt x="13258" y="5174"/>
                    </a:lnTo>
                    <a:lnTo>
                      <a:pt x="12909" y="5597"/>
                    </a:lnTo>
                    <a:lnTo>
                      <a:pt x="12586" y="6044"/>
                    </a:lnTo>
                    <a:lnTo>
                      <a:pt x="12288" y="6517"/>
                    </a:lnTo>
                    <a:lnTo>
                      <a:pt x="11989" y="6989"/>
                    </a:lnTo>
                    <a:lnTo>
                      <a:pt x="11716" y="7487"/>
                    </a:lnTo>
                    <a:lnTo>
                      <a:pt x="11467" y="7984"/>
                    </a:lnTo>
                    <a:lnTo>
                      <a:pt x="11218" y="8482"/>
                    </a:lnTo>
                    <a:lnTo>
                      <a:pt x="11019" y="9004"/>
                    </a:lnTo>
                    <a:lnTo>
                      <a:pt x="10820" y="9551"/>
                    </a:lnTo>
                    <a:lnTo>
                      <a:pt x="10646" y="10098"/>
                    </a:lnTo>
                    <a:lnTo>
                      <a:pt x="9900" y="9999"/>
                    </a:lnTo>
                    <a:lnTo>
                      <a:pt x="9502" y="9949"/>
                    </a:lnTo>
                    <a:lnTo>
                      <a:pt x="8656" y="9949"/>
                    </a:lnTo>
                    <a:lnTo>
                      <a:pt x="8184" y="9999"/>
                    </a:lnTo>
                    <a:lnTo>
                      <a:pt x="7736" y="10049"/>
                    </a:lnTo>
                    <a:lnTo>
                      <a:pt x="7288" y="10123"/>
                    </a:lnTo>
                    <a:lnTo>
                      <a:pt x="6841" y="10248"/>
                    </a:lnTo>
                    <a:lnTo>
                      <a:pt x="6418" y="10347"/>
                    </a:lnTo>
                    <a:lnTo>
                      <a:pt x="5995" y="10496"/>
                    </a:lnTo>
                    <a:lnTo>
                      <a:pt x="5572" y="10670"/>
                    </a:lnTo>
                    <a:lnTo>
                      <a:pt x="5174" y="10845"/>
                    </a:lnTo>
                    <a:lnTo>
                      <a:pt x="4776" y="11044"/>
                    </a:lnTo>
                    <a:lnTo>
                      <a:pt x="4403" y="11267"/>
                    </a:lnTo>
                    <a:lnTo>
                      <a:pt x="4030" y="11516"/>
                    </a:lnTo>
                    <a:lnTo>
                      <a:pt x="3682" y="11765"/>
                    </a:lnTo>
                    <a:lnTo>
                      <a:pt x="3334" y="12038"/>
                    </a:lnTo>
                    <a:lnTo>
                      <a:pt x="2985" y="12312"/>
                    </a:lnTo>
                    <a:lnTo>
                      <a:pt x="2687" y="12611"/>
                    </a:lnTo>
                    <a:lnTo>
                      <a:pt x="2389" y="12934"/>
                    </a:lnTo>
                    <a:lnTo>
                      <a:pt x="2090" y="13257"/>
                    </a:lnTo>
                    <a:lnTo>
                      <a:pt x="1816" y="13605"/>
                    </a:lnTo>
                    <a:lnTo>
                      <a:pt x="1568" y="13954"/>
                    </a:lnTo>
                    <a:lnTo>
                      <a:pt x="1319" y="14327"/>
                    </a:lnTo>
                    <a:lnTo>
                      <a:pt x="1120" y="14725"/>
                    </a:lnTo>
                    <a:lnTo>
                      <a:pt x="921" y="15098"/>
                    </a:lnTo>
                    <a:lnTo>
                      <a:pt x="722" y="15521"/>
                    </a:lnTo>
                    <a:lnTo>
                      <a:pt x="573" y="15919"/>
                    </a:lnTo>
                    <a:lnTo>
                      <a:pt x="424" y="16341"/>
                    </a:lnTo>
                    <a:lnTo>
                      <a:pt x="299" y="16789"/>
                    </a:lnTo>
                    <a:lnTo>
                      <a:pt x="200" y="17212"/>
                    </a:lnTo>
                    <a:lnTo>
                      <a:pt x="125" y="17660"/>
                    </a:lnTo>
                    <a:lnTo>
                      <a:pt x="51" y="18132"/>
                    </a:lnTo>
                    <a:lnTo>
                      <a:pt x="26" y="18580"/>
                    </a:lnTo>
                    <a:lnTo>
                      <a:pt x="1" y="19052"/>
                    </a:lnTo>
                    <a:lnTo>
                      <a:pt x="26" y="19525"/>
                    </a:lnTo>
                    <a:lnTo>
                      <a:pt x="51" y="19998"/>
                    </a:lnTo>
                    <a:lnTo>
                      <a:pt x="125" y="20445"/>
                    </a:lnTo>
                    <a:lnTo>
                      <a:pt x="200" y="20893"/>
                    </a:lnTo>
                    <a:lnTo>
                      <a:pt x="299" y="21341"/>
                    </a:lnTo>
                    <a:lnTo>
                      <a:pt x="424" y="21764"/>
                    </a:lnTo>
                    <a:lnTo>
                      <a:pt x="573" y="22186"/>
                    </a:lnTo>
                    <a:lnTo>
                      <a:pt x="722" y="22609"/>
                    </a:lnTo>
                    <a:lnTo>
                      <a:pt x="921" y="23007"/>
                    </a:lnTo>
                    <a:lnTo>
                      <a:pt x="1120" y="23405"/>
                    </a:lnTo>
                    <a:lnTo>
                      <a:pt x="1319" y="23778"/>
                    </a:lnTo>
                    <a:lnTo>
                      <a:pt x="1568" y="24151"/>
                    </a:lnTo>
                    <a:lnTo>
                      <a:pt x="1816" y="24500"/>
                    </a:lnTo>
                    <a:lnTo>
                      <a:pt x="2090" y="24848"/>
                    </a:lnTo>
                    <a:lnTo>
                      <a:pt x="2389" y="25171"/>
                    </a:lnTo>
                    <a:lnTo>
                      <a:pt x="2687" y="25494"/>
                    </a:lnTo>
                    <a:lnTo>
                      <a:pt x="2985" y="25793"/>
                    </a:lnTo>
                    <a:lnTo>
                      <a:pt x="3334" y="26091"/>
                    </a:lnTo>
                    <a:lnTo>
                      <a:pt x="3682" y="26340"/>
                    </a:lnTo>
                    <a:lnTo>
                      <a:pt x="4030" y="26614"/>
                    </a:lnTo>
                    <a:lnTo>
                      <a:pt x="4403" y="26838"/>
                    </a:lnTo>
                    <a:lnTo>
                      <a:pt x="4776" y="27061"/>
                    </a:lnTo>
                    <a:lnTo>
                      <a:pt x="5174" y="27260"/>
                    </a:lnTo>
                    <a:lnTo>
                      <a:pt x="5572" y="27434"/>
                    </a:lnTo>
                    <a:lnTo>
                      <a:pt x="5995" y="27609"/>
                    </a:lnTo>
                    <a:lnTo>
                      <a:pt x="6418" y="27758"/>
                    </a:lnTo>
                    <a:lnTo>
                      <a:pt x="6841" y="27882"/>
                    </a:lnTo>
                    <a:lnTo>
                      <a:pt x="7288" y="27982"/>
                    </a:lnTo>
                    <a:lnTo>
                      <a:pt x="7736" y="28056"/>
                    </a:lnTo>
                    <a:lnTo>
                      <a:pt x="8184" y="28106"/>
                    </a:lnTo>
                    <a:lnTo>
                      <a:pt x="8656" y="28156"/>
                    </a:lnTo>
                    <a:lnTo>
                      <a:pt x="40518" y="28156"/>
                    </a:lnTo>
                    <a:lnTo>
                      <a:pt x="41239" y="28131"/>
                    </a:lnTo>
                    <a:lnTo>
                      <a:pt x="41960" y="28056"/>
                    </a:lnTo>
                    <a:lnTo>
                      <a:pt x="42682" y="27932"/>
                    </a:lnTo>
                    <a:lnTo>
                      <a:pt x="43378" y="27783"/>
                    </a:lnTo>
                    <a:lnTo>
                      <a:pt x="44050" y="27584"/>
                    </a:lnTo>
                    <a:lnTo>
                      <a:pt x="44696" y="27335"/>
                    </a:lnTo>
                    <a:lnTo>
                      <a:pt x="45343" y="27037"/>
                    </a:lnTo>
                    <a:lnTo>
                      <a:pt x="45965" y="26713"/>
                    </a:lnTo>
                    <a:lnTo>
                      <a:pt x="46537" y="26340"/>
                    </a:lnTo>
                    <a:lnTo>
                      <a:pt x="47109" y="25942"/>
                    </a:lnTo>
                    <a:lnTo>
                      <a:pt x="47656" y="25519"/>
                    </a:lnTo>
                    <a:lnTo>
                      <a:pt x="48154" y="25047"/>
                    </a:lnTo>
                    <a:lnTo>
                      <a:pt x="48626" y="24549"/>
                    </a:lnTo>
                    <a:lnTo>
                      <a:pt x="49074" y="24027"/>
                    </a:lnTo>
                    <a:lnTo>
                      <a:pt x="49497" y="23455"/>
                    </a:lnTo>
                    <a:lnTo>
                      <a:pt x="49870" y="22883"/>
                    </a:lnTo>
                    <a:lnTo>
                      <a:pt x="50218" y="22261"/>
                    </a:lnTo>
                    <a:lnTo>
                      <a:pt x="50541" y="21589"/>
                    </a:lnTo>
                    <a:lnTo>
                      <a:pt x="50815" y="20918"/>
                    </a:lnTo>
                    <a:lnTo>
                      <a:pt x="51039" y="20222"/>
                    </a:lnTo>
                    <a:lnTo>
                      <a:pt x="51213" y="19500"/>
                    </a:lnTo>
                    <a:lnTo>
                      <a:pt x="51337" y="18754"/>
                    </a:lnTo>
                    <a:lnTo>
                      <a:pt x="51412" y="17983"/>
                    </a:lnTo>
                    <a:lnTo>
                      <a:pt x="51437" y="17212"/>
                    </a:lnTo>
                    <a:lnTo>
                      <a:pt x="51437" y="16665"/>
                    </a:lnTo>
                    <a:lnTo>
                      <a:pt x="51387" y="16093"/>
                    </a:lnTo>
                    <a:lnTo>
                      <a:pt x="51312" y="15545"/>
                    </a:lnTo>
                    <a:lnTo>
                      <a:pt x="51238" y="15023"/>
                    </a:lnTo>
                    <a:lnTo>
                      <a:pt x="51113" y="14476"/>
                    </a:lnTo>
                    <a:lnTo>
                      <a:pt x="50964" y="13979"/>
                    </a:lnTo>
                    <a:lnTo>
                      <a:pt x="50790" y="13456"/>
                    </a:lnTo>
                    <a:lnTo>
                      <a:pt x="50591" y="12959"/>
                    </a:lnTo>
                    <a:lnTo>
                      <a:pt x="50367" y="12486"/>
                    </a:lnTo>
                    <a:lnTo>
                      <a:pt x="50118" y="12014"/>
                    </a:lnTo>
                    <a:lnTo>
                      <a:pt x="49870" y="11541"/>
                    </a:lnTo>
                    <a:lnTo>
                      <a:pt x="49571" y="11093"/>
                    </a:lnTo>
                    <a:lnTo>
                      <a:pt x="49273" y="10670"/>
                    </a:lnTo>
                    <a:lnTo>
                      <a:pt x="48949" y="10273"/>
                    </a:lnTo>
                    <a:lnTo>
                      <a:pt x="48601" y="9875"/>
                    </a:lnTo>
                    <a:lnTo>
                      <a:pt x="48253" y="9477"/>
                    </a:lnTo>
                    <a:lnTo>
                      <a:pt x="47855" y="9128"/>
                    </a:lnTo>
                    <a:lnTo>
                      <a:pt x="47457" y="8780"/>
                    </a:lnTo>
                    <a:lnTo>
                      <a:pt x="47059" y="8457"/>
                    </a:lnTo>
                    <a:lnTo>
                      <a:pt x="46636" y="8158"/>
                    </a:lnTo>
                    <a:lnTo>
                      <a:pt x="46189" y="7860"/>
                    </a:lnTo>
                    <a:lnTo>
                      <a:pt x="45716" y="7611"/>
                    </a:lnTo>
                    <a:lnTo>
                      <a:pt x="45243" y="7362"/>
                    </a:lnTo>
                    <a:lnTo>
                      <a:pt x="44771" y="7139"/>
                    </a:lnTo>
                    <a:lnTo>
                      <a:pt x="44273" y="6940"/>
                    </a:lnTo>
                    <a:lnTo>
                      <a:pt x="43751" y="6766"/>
                    </a:lnTo>
                    <a:lnTo>
                      <a:pt x="43254" y="6616"/>
                    </a:lnTo>
                    <a:lnTo>
                      <a:pt x="42707" y="6492"/>
                    </a:lnTo>
                    <a:lnTo>
                      <a:pt x="42184" y="6417"/>
                    </a:lnTo>
                    <a:lnTo>
                      <a:pt x="41637" y="6343"/>
                    </a:lnTo>
                    <a:lnTo>
                      <a:pt x="41065" y="6293"/>
                    </a:lnTo>
                    <a:lnTo>
                      <a:pt x="39971" y="6293"/>
                    </a:lnTo>
                    <a:lnTo>
                      <a:pt x="39423" y="6343"/>
                    </a:lnTo>
                    <a:lnTo>
                      <a:pt x="38901" y="6392"/>
                    </a:lnTo>
                    <a:lnTo>
                      <a:pt x="38354" y="6492"/>
                    </a:lnTo>
                    <a:lnTo>
                      <a:pt x="37856" y="6616"/>
                    </a:lnTo>
                    <a:lnTo>
                      <a:pt x="37334" y="6741"/>
                    </a:lnTo>
                    <a:lnTo>
                      <a:pt x="36837" y="6915"/>
                    </a:lnTo>
                    <a:lnTo>
                      <a:pt x="36364" y="7089"/>
                    </a:lnTo>
                    <a:lnTo>
                      <a:pt x="35892" y="6318"/>
                    </a:lnTo>
                    <a:lnTo>
                      <a:pt x="35344" y="5572"/>
                    </a:lnTo>
                    <a:lnTo>
                      <a:pt x="34772" y="4875"/>
                    </a:lnTo>
                    <a:lnTo>
                      <a:pt x="34175" y="4204"/>
                    </a:lnTo>
                    <a:lnTo>
                      <a:pt x="33504" y="3582"/>
                    </a:lnTo>
                    <a:lnTo>
                      <a:pt x="32807" y="2985"/>
                    </a:lnTo>
                    <a:lnTo>
                      <a:pt x="32086" y="2463"/>
                    </a:lnTo>
                    <a:lnTo>
                      <a:pt x="31315" y="1965"/>
                    </a:lnTo>
                    <a:lnTo>
                      <a:pt x="30917" y="1741"/>
                    </a:lnTo>
                    <a:lnTo>
                      <a:pt x="30494" y="1517"/>
                    </a:lnTo>
                    <a:lnTo>
                      <a:pt x="30096" y="1318"/>
                    </a:lnTo>
                    <a:lnTo>
                      <a:pt x="29673" y="1144"/>
                    </a:lnTo>
                    <a:lnTo>
                      <a:pt x="29251" y="970"/>
                    </a:lnTo>
                    <a:lnTo>
                      <a:pt x="28803" y="796"/>
                    </a:lnTo>
                    <a:lnTo>
                      <a:pt x="28355" y="647"/>
                    </a:lnTo>
                    <a:lnTo>
                      <a:pt x="27907" y="523"/>
                    </a:lnTo>
                    <a:lnTo>
                      <a:pt x="27460" y="398"/>
                    </a:lnTo>
                    <a:lnTo>
                      <a:pt x="27012" y="299"/>
                    </a:lnTo>
                    <a:lnTo>
                      <a:pt x="26540" y="224"/>
                    </a:lnTo>
                    <a:lnTo>
                      <a:pt x="26067" y="149"/>
                    </a:lnTo>
                    <a:lnTo>
                      <a:pt x="25594" y="75"/>
                    </a:lnTo>
                    <a:lnTo>
                      <a:pt x="25122" y="50"/>
                    </a:lnTo>
                    <a:lnTo>
                      <a:pt x="24624" y="25"/>
                    </a:lnTo>
                    <a:lnTo>
                      <a:pt x="24152" y="0"/>
                    </a:lnTo>
                    <a:close/>
                  </a:path>
                </a:pathLst>
              </a:custGeom>
              <a:solidFill>
                <a:srgbClr val="2776EA">
                  <a:alpha val="12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2256621" y="1553473"/>
                <a:ext cx="114901" cy="309757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15024" fill="none" extrusionOk="0">
                    <a:moveTo>
                      <a:pt x="5572" y="1"/>
                    </a:moveTo>
                    <a:lnTo>
                      <a:pt x="5572" y="6891"/>
                    </a:lnTo>
                    <a:lnTo>
                      <a:pt x="1" y="10074"/>
                    </a:lnTo>
                    <a:lnTo>
                      <a:pt x="1" y="15024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15"/>
              <p:cNvSpPr/>
              <p:nvPr/>
            </p:nvSpPr>
            <p:spPr>
              <a:xfrm>
                <a:off x="2224829" y="1863210"/>
                <a:ext cx="63110" cy="63110"/>
              </a:xfrm>
              <a:custGeom>
                <a:avLst/>
                <a:gdLst/>
                <a:ahLst/>
                <a:cxnLst/>
                <a:rect l="l" t="t" r="r" b="b"/>
                <a:pathLst>
                  <a:path w="3061" h="3061" fill="none" extrusionOk="0">
                    <a:moveTo>
                      <a:pt x="3060" y="1543"/>
                    </a:moveTo>
                    <a:lnTo>
                      <a:pt x="3060" y="1543"/>
                    </a:lnTo>
                    <a:lnTo>
                      <a:pt x="3060" y="1692"/>
                    </a:lnTo>
                    <a:lnTo>
                      <a:pt x="3035" y="1841"/>
                    </a:lnTo>
                    <a:lnTo>
                      <a:pt x="2986" y="1991"/>
                    </a:lnTo>
                    <a:lnTo>
                      <a:pt x="2936" y="2140"/>
                    </a:lnTo>
                    <a:lnTo>
                      <a:pt x="2787" y="2389"/>
                    </a:lnTo>
                    <a:lnTo>
                      <a:pt x="2612" y="2612"/>
                    </a:lnTo>
                    <a:lnTo>
                      <a:pt x="2389" y="2786"/>
                    </a:lnTo>
                    <a:lnTo>
                      <a:pt x="2115" y="2936"/>
                    </a:lnTo>
                    <a:lnTo>
                      <a:pt x="1991" y="2985"/>
                    </a:lnTo>
                    <a:lnTo>
                      <a:pt x="1841" y="3035"/>
                    </a:lnTo>
                    <a:lnTo>
                      <a:pt x="1692" y="3060"/>
                    </a:lnTo>
                    <a:lnTo>
                      <a:pt x="1543" y="3060"/>
                    </a:lnTo>
                    <a:lnTo>
                      <a:pt x="1543" y="3060"/>
                    </a:lnTo>
                    <a:lnTo>
                      <a:pt x="1369" y="3060"/>
                    </a:lnTo>
                    <a:lnTo>
                      <a:pt x="1220" y="3035"/>
                    </a:lnTo>
                    <a:lnTo>
                      <a:pt x="1070" y="2985"/>
                    </a:lnTo>
                    <a:lnTo>
                      <a:pt x="946" y="2936"/>
                    </a:lnTo>
                    <a:lnTo>
                      <a:pt x="672" y="2786"/>
                    </a:lnTo>
                    <a:lnTo>
                      <a:pt x="449" y="2612"/>
                    </a:lnTo>
                    <a:lnTo>
                      <a:pt x="274" y="2389"/>
                    </a:lnTo>
                    <a:lnTo>
                      <a:pt x="125" y="2140"/>
                    </a:lnTo>
                    <a:lnTo>
                      <a:pt x="75" y="1991"/>
                    </a:lnTo>
                    <a:lnTo>
                      <a:pt x="26" y="1841"/>
                    </a:lnTo>
                    <a:lnTo>
                      <a:pt x="1" y="1692"/>
                    </a:lnTo>
                    <a:lnTo>
                      <a:pt x="1" y="1543"/>
                    </a:lnTo>
                    <a:lnTo>
                      <a:pt x="1" y="1543"/>
                    </a:lnTo>
                    <a:lnTo>
                      <a:pt x="1" y="1369"/>
                    </a:lnTo>
                    <a:lnTo>
                      <a:pt x="26" y="1220"/>
                    </a:lnTo>
                    <a:lnTo>
                      <a:pt x="75" y="1070"/>
                    </a:lnTo>
                    <a:lnTo>
                      <a:pt x="125" y="946"/>
                    </a:lnTo>
                    <a:lnTo>
                      <a:pt x="274" y="672"/>
                    </a:lnTo>
                    <a:lnTo>
                      <a:pt x="449" y="448"/>
                    </a:lnTo>
                    <a:lnTo>
                      <a:pt x="672" y="274"/>
                    </a:lnTo>
                    <a:lnTo>
                      <a:pt x="946" y="125"/>
                    </a:lnTo>
                    <a:lnTo>
                      <a:pt x="1070" y="75"/>
                    </a:lnTo>
                    <a:lnTo>
                      <a:pt x="1220" y="51"/>
                    </a:lnTo>
                    <a:lnTo>
                      <a:pt x="1369" y="26"/>
                    </a:lnTo>
                    <a:lnTo>
                      <a:pt x="1543" y="1"/>
                    </a:lnTo>
                    <a:lnTo>
                      <a:pt x="1543" y="1"/>
                    </a:lnTo>
                    <a:lnTo>
                      <a:pt x="1692" y="26"/>
                    </a:lnTo>
                    <a:lnTo>
                      <a:pt x="1841" y="51"/>
                    </a:lnTo>
                    <a:lnTo>
                      <a:pt x="1991" y="75"/>
                    </a:lnTo>
                    <a:lnTo>
                      <a:pt x="2115" y="125"/>
                    </a:lnTo>
                    <a:lnTo>
                      <a:pt x="2389" y="274"/>
                    </a:lnTo>
                    <a:lnTo>
                      <a:pt x="2612" y="448"/>
                    </a:lnTo>
                    <a:lnTo>
                      <a:pt x="2787" y="672"/>
                    </a:lnTo>
                    <a:lnTo>
                      <a:pt x="2936" y="946"/>
                    </a:lnTo>
                    <a:lnTo>
                      <a:pt x="2986" y="1070"/>
                    </a:lnTo>
                    <a:lnTo>
                      <a:pt x="3035" y="1220"/>
                    </a:lnTo>
                    <a:lnTo>
                      <a:pt x="3060" y="1369"/>
                    </a:lnTo>
                    <a:lnTo>
                      <a:pt x="3060" y="1543"/>
                    </a:lnTo>
                    <a:lnTo>
                      <a:pt x="3060" y="1543"/>
                    </a:lnTo>
                    <a:close/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5"/>
              <p:cNvSpPr/>
              <p:nvPr/>
            </p:nvSpPr>
            <p:spPr>
              <a:xfrm>
                <a:off x="2443292" y="1469890"/>
                <a:ext cx="21" cy="132839"/>
              </a:xfrm>
              <a:custGeom>
                <a:avLst/>
                <a:gdLst/>
                <a:ahLst/>
                <a:cxnLst/>
                <a:rect l="l" t="t" r="r" b="b"/>
                <a:pathLst>
                  <a:path w="1" h="6443" fill="none" extrusionOk="0">
                    <a:moveTo>
                      <a:pt x="0" y="1"/>
                    </a:moveTo>
                    <a:lnTo>
                      <a:pt x="0" y="6443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15"/>
              <p:cNvSpPr/>
              <p:nvPr/>
            </p:nvSpPr>
            <p:spPr>
              <a:xfrm>
                <a:off x="2503289" y="1469890"/>
                <a:ext cx="20535" cy="320520"/>
              </a:xfrm>
              <a:custGeom>
                <a:avLst/>
                <a:gdLst/>
                <a:ahLst/>
                <a:cxnLst/>
                <a:rect l="l" t="t" r="r" b="b"/>
                <a:pathLst>
                  <a:path w="996" h="15546" fill="none" extrusionOk="0">
                    <a:moveTo>
                      <a:pt x="1" y="1"/>
                    </a:moveTo>
                    <a:lnTo>
                      <a:pt x="1" y="6443"/>
                    </a:lnTo>
                    <a:lnTo>
                      <a:pt x="995" y="7189"/>
                    </a:lnTo>
                    <a:lnTo>
                      <a:pt x="995" y="15546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15"/>
              <p:cNvSpPr/>
              <p:nvPr/>
            </p:nvSpPr>
            <p:spPr>
              <a:xfrm>
                <a:off x="2325340" y="1721671"/>
                <a:ext cx="21" cy="94387"/>
              </a:xfrm>
              <a:custGeom>
                <a:avLst/>
                <a:gdLst/>
                <a:ahLst/>
                <a:cxnLst/>
                <a:rect l="l" t="t" r="r" b="b"/>
                <a:pathLst>
                  <a:path w="1" h="4578" fill="none" extrusionOk="0">
                    <a:moveTo>
                      <a:pt x="1" y="1"/>
                    </a:moveTo>
                    <a:lnTo>
                      <a:pt x="1" y="4578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15"/>
              <p:cNvSpPr/>
              <p:nvPr/>
            </p:nvSpPr>
            <p:spPr>
              <a:xfrm>
                <a:off x="2371502" y="1458097"/>
                <a:ext cx="10783" cy="93356"/>
              </a:xfrm>
              <a:custGeom>
                <a:avLst/>
                <a:gdLst/>
                <a:ahLst/>
                <a:cxnLst/>
                <a:rect l="l" t="t" r="r" b="b"/>
                <a:pathLst>
                  <a:path w="523" h="4528" fill="none" extrusionOk="0">
                    <a:moveTo>
                      <a:pt x="0" y="4527"/>
                    </a:moveTo>
                    <a:lnTo>
                      <a:pt x="523" y="4179"/>
                    </a:lnTo>
                    <a:lnTo>
                      <a:pt x="523" y="1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15"/>
              <p:cNvSpPr/>
              <p:nvPr/>
            </p:nvSpPr>
            <p:spPr>
              <a:xfrm>
                <a:off x="2412016" y="1658602"/>
                <a:ext cx="63090" cy="63090"/>
              </a:xfrm>
              <a:custGeom>
                <a:avLst/>
                <a:gdLst/>
                <a:ahLst/>
                <a:cxnLst/>
                <a:rect l="l" t="t" r="r" b="b"/>
                <a:pathLst>
                  <a:path w="3060" h="3060" fill="none" extrusionOk="0">
                    <a:moveTo>
                      <a:pt x="3060" y="1543"/>
                    </a:moveTo>
                    <a:lnTo>
                      <a:pt x="3060" y="1543"/>
                    </a:lnTo>
                    <a:lnTo>
                      <a:pt x="3035" y="1692"/>
                    </a:lnTo>
                    <a:lnTo>
                      <a:pt x="3035" y="1841"/>
                    </a:lnTo>
                    <a:lnTo>
                      <a:pt x="2985" y="1990"/>
                    </a:lnTo>
                    <a:lnTo>
                      <a:pt x="2935" y="2140"/>
                    </a:lnTo>
                    <a:lnTo>
                      <a:pt x="2786" y="2388"/>
                    </a:lnTo>
                    <a:lnTo>
                      <a:pt x="2612" y="2612"/>
                    </a:lnTo>
                    <a:lnTo>
                      <a:pt x="2388" y="2811"/>
                    </a:lnTo>
                    <a:lnTo>
                      <a:pt x="2114" y="2936"/>
                    </a:lnTo>
                    <a:lnTo>
                      <a:pt x="1990" y="2985"/>
                    </a:lnTo>
                    <a:lnTo>
                      <a:pt x="1841" y="3035"/>
                    </a:lnTo>
                    <a:lnTo>
                      <a:pt x="1692" y="3060"/>
                    </a:lnTo>
                    <a:lnTo>
                      <a:pt x="1517" y="3060"/>
                    </a:lnTo>
                    <a:lnTo>
                      <a:pt x="1517" y="3060"/>
                    </a:lnTo>
                    <a:lnTo>
                      <a:pt x="1368" y="3060"/>
                    </a:lnTo>
                    <a:lnTo>
                      <a:pt x="1219" y="3035"/>
                    </a:lnTo>
                    <a:lnTo>
                      <a:pt x="1070" y="2985"/>
                    </a:lnTo>
                    <a:lnTo>
                      <a:pt x="945" y="2936"/>
                    </a:lnTo>
                    <a:lnTo>
                      <a:pt x="672" y="2811"/>
                    </a:lnTo>
                    <a:lnTo>
                      <a:pt x="448" y="2612"/>
                    </a:lnTo>
                    <a:lnTo>
                      <a:pt x="274" y="2388"/>
                    </a:lnTo>
                    <a:lnTo>
                      <a:pt x="125" y="2140"/>
                    </a:lnTo>
                    <a:lnTo>
                      <a:pt x="75" y="1990"/>
                    </a:lnTo>
                    <a:lnTo>
                      <a:pt x="25" y="1841"/>
                    </a:lnTo>
                    <a:lnTo>
                      <a:pt x="0" y="1692"/>
                    </a:lnTo>
                    <a:lnTo>
                      <a:pt x="0" y="1543"/>
                    </a:lnTo>
                    <a:lnTo>
                      <a:pt x="0" y="1543"/>
                    </a:lnTo>
                    <a:lnTo>
                      <a:pt x="0" y="1394"/>
                    </a:lnTo>
                    <a:lnTo>
                      <a:pt x="25" y="1219"/>
                    </a:lnTo>
                    <a:lnTo>
                      <a:pt x="75" y="1095"/>
                    </a:lnTo>
                    <a:lnTo>
                      <a:pt x="125" y="946"/>
                    </a:lnTo>
                    <a:lnTo>
                      <a:pt x="274" y="697"/>
                    </a:lnTo>
                    <a:lnTo>
                      <a:pt x="448" y="448"/>
                    </a:lnTo>
                    <a:lnTo>
                      <a:pt x="672" y="274"/>
                    </a:lnTo>
                    <a:lnTo>
                      <a:pt x="945" y="125"/>
                    </a:lnTo>
                    <a:lnTo>
                      <a:pt x="1070" y="75"/>
                    </a:lnTo>
                    <a:lnTo>
                      <a:pt x="1219" y="50"/>
                    </a:lnTo>
                    <a:lnTo>
                      <a:pt x="1368" y="26"/>
                    </a:lnTo>
                    <a:lnTo>
                      <a:pt x="1517" y="1"/>
                    </a:lnTo>
                    <a:lnTo>
                      <a:pt x="1517" y="1"/>
                    </a:lnTo>
                    <a:lnTo>
                      <a:pt x="1692" y="26"/>
                    </a:lnTo>
                    <a:lnTo>
                      <a:pt x="1841" y="50"/>
                    </a:lnTo>
                    <a:lnTo>
                      <a:pt x="1990" y="75"/>
                    </a:lnTo>
                    <a:lnTo>
                      <a:pt x="2114" y="125"/>
                    </a:lnTo>
                    <a:lnTo>
                      <a:pt x="2388" y="274"/>
                    </a:lnTo>
                    <a:lnTo>
                      <a:pt x="2612" y="448"/>
                    </a:lnTo>
                    <a:lnTo>
                      <a:pt x="2786" y="697"/>
                    </a:lnTo>
                    <a:lnTo>
                      <a:pt x="2935" y="946"/>
                    </a:lnTo>
                    <a:lnTo>
                      <a:pt x="2985" y="1095"/>
                    </a:lnTo>
                    <a:lnTo>
                      <a:pt x="3035" y="1219"/>
                    </a:lnTo>
                    <a:lnTo>
                      <a:pt x="3035" y="1394"/>
                    </a:lnTo>
                    <a:lnTo>
                      <a:pt x="3060" y="1543"/>
                    </a:lnTo>
                    <a:lnTo>
                      <a:pt x="3060" y="1543"/>
                    </a:lnTo>
                    <a:close/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15"/>
              <p:cNvSpPr/>
              <p:nvPr/>
            </p:nvSpPr>
            <p:spPr>
              <a:xfrm>
                <a:off x="2256622" y="1992956"/>
                <a:ext cx="21" cy="2133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0348" fill="none" extrusionOk="0">
                    <a:moveTo>
                      <a:pt x="1" y="10347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15"/>
              <p:cNvSpPr/>
              <p:nvPr/>
            </p:nvSpPr>
            <p:spPr>
              <a:xfrm>
                <a:off x="2443292" y="1721671"/>
                <a:ext cx="126674" cy="405670"/>
              </a:xfrm>
              <a:custGeom>
                <a:avLst/>
                <a:gdLst/>
                <a:ahLst/>
                <a:cxnLst/>
                <a:rect l="l" t="t" r="r" b="b"/>
                <a:pathLst>
                  <a:path w="6144" h="19676" fill="none" extrusionOk="0">
                    <a:moveTo>
                      <a:pt x="6144" y="19675"/>
                    </a:moveTo>
                    <a:lnTo>
                      <a:pt x="6144" y="11194"/>
                    </a:lnTo>
                    <a:lnTo>
                      <a:pt x="0" y="8060"/>
                    </a:lnTo>
                    <a:lnTo>
                      <a:pt x="0" y="1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5"/>
              <p:cNvSpPr/>
              <p:nvPr/>
            </p:nvSpPr>
            <p:spPr>
              <a:xfrm>
                <a:off x="2325340" y="1784760"/>
                <a:ext cx="46183" cy="387691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18804" fill="none" extrusionOk="0">
                    <a:moveTo>
                      <a:pt x="2239" y="0"/>
                    </a:moveTo>
                    <a:lnTo>
                      <a:pt x="2239" y="9850"/>
                    </a:lnTo>
                    <a:lnTo>
                      <a:pt x="1" y="11292"/>
                    </a:lnTo>
                    <a:lnTo>
                      <a:pt x="1" y="18804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5"/>
              <p:cNvSpPr/>
              <p:nvPr/>
            </p:nvSpPr>
            <p:spPr>
              <a:xfrm>
                <a:off x="2443292" y="2074498"/>
                <a:ext cx="21" cy="52843"/>
              </a:xfrm>
              <a:custGeom>
                <a:avLst/>
                <a:gdLst/>
                <a:ahLst/>
                <a:cxnLst/>
                <a:rect l="l" t="t" r="r" b="b"/>
                <a:pathLst>
                  <a:path w="1" h="2563" fill="none" extrusionOk="0">
                    <a:moveTo>
                      <a:pt x="0" y="2562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accent3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5"/>
              <p:cNvSpPr/>
              <p:nvPr/>
            </p:nvSpPr>
            <p:spPr>
              <a:xfrm>
                <a:off x="2443292" y="1938093"/>
                <a:ext cx="21" cy="86161"/>
              </a:xfrm>
              <a:custGeom>
                <a:avLst/>
                <a:gdLst/>
                <a:ahLst/>
                <a:cxnLst/>
                <a:rect l="l" t="t" r="r" b="b"/>
                <a:pathLst>
                  <a:path w="1" h="4179" fill="none" extrusionOk="0">
                    <a:moveTo>
                      <a:pt x="0" y="4179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5"/>
              <p:cNvSpPr/>
              <p:nvPr/>
            </p:nvSpPr>
            <p:spPr>
              <a:xfrm>
                <a:off x="2523804" y="1846283"/>
                <a:ext cx="21" cy="31318"/>
              </a:xfrm>
              <a:custGeom>
                <a:avLst/>
                <a:gdLst/>
                <a:ahLst/>
                <a:cxnLst/>
                <a:rect l="l" t="t" r="r" b="b"/>
                <a:pathLst>
                  <a:path w="1" h="1519" fill="none" extrusionOk="0">
                    <a:moveTo>
                      <a:pt x="0" y="1"/>
                    </a:moveTo>
                    <a:lnTo>
                      <a:pt x="0" y="1518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15"/>
              <p:cNvSpPr/>
              <p:nvPr/>
            </p:nvSpPr>
            <p:spPr>
              <a:xfrm>
                <a:off x="2889950" y="1846283"/>
                <a:ext cx="63090" cy="62595"/>
              </a:xfrm>
              <a:custGeom>
                <a:avLst/>
                <a:gdLst/>
                <a:ahLst/>
                <a:cxnLst/>
                <a:rect l="l" t="t" r="r" b="b"/>
                <a:pathLst>
                  <a:path w="3060" h="3036" fill="none" extrusionOk="0">
                    <a:moveTo>
                      <a:pt x="3060" y="1518"/>
                    </a:moveTo>
                    <a:lnTo>
                      <a:pt x="3060" y="1518"/>
                    </a:lnTo>
                    <a:lnTo>
                      <a:pt x="3060" y="1667"/>
                    </a:lnTo>
                    <a:lnTo>
                      <a:pt x="3035" y="1817"/>
                    </a:lnTo>
                    <a:lnTo>
                      <a:pt x="2985" y="1966"/>
                    </a:lnTo>
                    <a:lnTo>
                      <a:pt x="2935" y="2115"/>
                    </a:lnTo>
                    <a:lnTo>
                      <a:pt x="2786" y="2364"/>
                    </a:lnTo>
                    <a:lnTo>
                      <a:pt x="2612" y="2588"/>
                    </a:lnTo>
                    <a:lnTo>
                      <a:pt x="2388" y="2787"/>
                    </a:lnTo>
                    <a:lnTo>
                      <a:pt x="2114" y="2911"/>
                    </a:lnTo>
                    <a:lnTo>
                      <a:pt x="1990" y="2986"/>
                    </a:lnTo>
                    <a:lnTo>
                      <a:pt x="1841" y="3011"/>
                    </a:lnTo>
                    <a:lnTo>
                      <a:pt x="1692" y="3035"/>
                    </a:lnTo>
                    <a:lnTo>
                      <a:pt x="1542" y="3035"/>
                    </a:lnTo>
                    <a:lnTo>
                      <a:pt x="1542" y="3035"/>
                    </a:lnTo>
                    <a:lnTo>
                      <a:pt x="1368" y="3035"/>
                    </a:lnTo>
                    <a:lnTo>
                      <a:pt x="1219" y="3011"/>
                    </a:lnTo>
                    <a:lnTo>
                      <a:pt x="1070" y="2986"/>
                    </a:lnTo>
                    <a:lnTo>
                      <a:pt x="945" y="2911"/>
                    </a:lnTo>
                    <a:lnTo>
                      <a:pt x="672" y="2787"/>
                    </a:lnTo>
                    <a:lnTo>
                      <a:pt x="448" y="2588"/>
                    </a:lnTo>
                    <a:lnTo>
                      <a:pt x="274" y="2364"/>
                    </a:lnTo>
                    <a:lnTo>
                      <a:pt x="125" y="2115"/>
                    </a:lnTo>
                    <a:lnTo>
                      <a:pt x="75" y="1966"/>
                    </a:lnTo>
                    <a:lnTo>
                      <a:pt x="25" y="1817"/>
                    </a:lnTo>
                    <a:lnTo>
                      <a:pt x="0" y="1667"/>
                    </a:lnTo>
                    <a:lnTo>
                      <a:pt x="0" y="1518"/>
                    </a:lnTo>
                    <a:lnTo>
                      <a:pt x="0" y="1518"/>
                    </a:lnTo>
                    <a:lnTo>
                      <a:pt x="0" y="1369"/>
                    </a:lnTo>
                    <a:lnTo>
                      <a:pt x="25" y="1220"/>
                    </a:lnTo>
                    <a:lnTo>
                      <a:pt x="75" y="1071"/>
                    </a:lnTo>
                    <a:lnTo>
                      <a:pt x="125" y="921"/>
                    </a:lnTo>
                    <a:lnTo>
                      <a:pt x="274" y="673"/>
                    </a:lnTo>
                    <a:lnTo>
                      <a:pt x="448" y="449"/>
                    </a:lnTo>
                    <a:lnTo>
                      <a:pt x="672" y="250"/>
                    </a:lnTo>
                    <a:lnTo>
                      <a:pt x="945" y="100"/>
                    </a:lnTo>
                    <a:lnTo>
                      <a:pt x="1070" y="51"/>
                    </a:lnTo>
                    <a:lnTo>
                      <a:pt x="1219" y="26"/>
                    </a:lnTo>
                    <a:lnTo>
                      <a:pt x="1368" y="1"/>
                    </a:lnTo>
                    <a:lnTo>
                      <a:pt x="1542" y="1"/>
                    </a:lnTo>
                    <a:lnTo>
                      <a:pt x="1542" y="1"/>
                    </a:lnTo>
                    <a:lnTo>
                      <a:pt x="1692" y="1"/>
                    </a:lnTo>
                    <a:lnTo>
                      <a:pt x="1841" y="26"/>
                    </a:lnTo>
                    <a:lnTo>
                      <a:pt x="1990" y="51"/>
                    </a:lnTo>
                    <a:lnTo>
                      <a:pt x="2114" y="100"/>
                    </a:lnTo>
                    <a:lnTo>
                      <a:pt x="2388" y="250"/>
                    </a:lnTo>
                    <a:lnTo>
                      <a:pt x="2612" y="449"/>
                    </a:lnTo>
                    <a:lnTo>
                      <a:pt x="2786" y="673"/>
                    </a:lnTo>
                    <a:lnTo>
                      <a:pt x="2935" y="921"/>
                    </a:lnTo>
                    <a:lnTo>
                      <a:pt x="2985" y="1071"/>
                    </a:lnTo>
                    <a:lnTo>
                      <a:pt x="3035" y="1220"/>
                    </a:lnTo>
                    <a:lnTo>
                      <a:pt x="3060" y="1369"/>
                    </a:lnTo>
                    <a:lnTo>
                      <a:pt x="3060" y="1518"/>
                    </a:lnTo>
                    <a:lnTo>
                      <a:pt x="3060" y="1518"/>
                    </a:lnTo>
                    <a:close/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5"/>
              <p:cNvSpPr/>
              <p:nvPr/>
            </p:nvSpPr>
            <p:spPr>
              <a:xfrm>
                <a:off x="2714062" y="1658602"/>
                <a:ext cx="62574" cy="63090"/>
              </a:xfrm>
              <a:custGeom>
                <a:avLst/>
                <a:gdLst/>
                <a:ahLst/>
                <a:cxnLst/>
                <a:rect l="l" t="t" r="r" b="b"/>
                <a:pathLst>
                  <a:path w="3035" h="3060" fill="none" extrusionOk="0">
                    <a:moveTo>
                      <a:pt x="3034" y="1543"/>
                    </a:moveTo>
                    <a:lnTo>
                      <a:pt x="3034" y="1543"/>
                    </a:lnTo>
                    <a:lnTo>
                      <a:pt x="3034" y="1692"/>
                    </a:lnTo>
                    <a:lnTo>
                      <a:pt x="3010" y="1841"/>
                    </a:lnTo>
                    <a:lnTo>
                      <a:pt x="2985" y="1990"/>
                    </a:lnTo>
                    <a:lnTo>
                      <a:pt x="2935" y="2140"/>
                    </a:lnTo>
                    <a:lnTo>
                      <a:pt x="2786" y="2388"/>
                    </a:lnTo>
                    <a:lnTo>
                      <a:pt x="2612" y="2612"/>
                    </a:lnTo>
                    <a:lnTo>
                      <a:pt x="2363" y="2811"/>
                    </a:lnTo>
                    <a:lnTo>
                      <a:pt x="2114" y="2936"/>
                    </a:lnTo>
                    <a:lnTo>
                      <a:pt x="1965" y="2985"/>
                    </a:lnTo>
                    <a:lnTo>
                      <a:pt x="1816" y="3035"/>
                    </a:lnTo>
                    <a:lnTo>
                      <a:pt x="1666" y="3060"/>
                    </a:lnTo>
                    <a:lnTo>
                      <a:pt x="1517" y="3060"/>
                    </a:lnTo>
                    <a:lnTo>
                      <a:pt x="1517" y="3060"/>
                    </a:lnTo>
                    <a:lnTo>
                      <a:pt x="1368" y="3060"/>
                    </a:lnTo>
                    <a:lnTo>
                      <a:pt x="1219" y="3035"/>
                    </a:lnTo>
                    <a:lnTo>
                      <a:pt x="1070" y="2985"/>
                    </a:lnTo>
                    <a:lnTo>
                      <a:pt x="920" y="2936"/>
                    </a:lnTo>
                    <a:lnTo>
                      <a:pt x="672" y="2811"/>
                    </a:lnTo>
                    <a:lnTo>
                      <a:pt x="448" y="2612"/>
                    </a:lnTo>
                    <a:lnTo>
                      <a:pt x="249" y="2388"/>
                    </a:lnTo>
                    <a:lnTo>
                      <a:pt x="124" y="2140"/>
                    </a:lnTo>
                    <a:lnTo>
                      <a:pt x="75" y="1990"/>
                    </a:lnTo>
                    <a:lnTo>
                      <a:pt x="25" y="1841"/>
                    </a:lnTo>
                    <a:lnTo>
                      <a:pt x="0" y="1692"/>
                    </a:lnTo>
                    <a:lnTo>
                      <a:pt x="0" y="1543"/>
                    </a:lnTo>
                    <a:lnTo>
                      <a:pt x="0" y="1543"/>
                    </a:lnTo>
                    <a:lnTo>
                      <a:pt x="0" y="1394"/>
                    </a:lnTo>
                    <a:lnTo>
                      <a:pt x="25" y="1219"/>
                    </a:lnTo>
                    <a:lnTo>
                      <a:pt x="75" y="1095"/>
                    </a:lnTo>
                    <a:lnTo>
                      <a:pt x="124" y="946"/>
                    </a:lnTo>
                    <a:lnTo>
                      <a:pt x="249" y="697"/>
                    </a:lnTo>
                    <a:lnTo>
                      <a:pt x="448" y="448"/>
                    </a:lnTo>
                    <a:lnTo>
                      <a:pt x="672" y="274"/>
                    </a:lnTo>
                    <a:lnTo>
                      <a:pt x="920" y="125"/>
                    </a:lnTo>
                    <a:lnTo>
                      <a:pt x="1070" y="75"/>
                    </a:lnTo>
                    <a:lnTo>
                      <a:pt x="1219" y="50"/>
                    </a:lnTo>
                    <a:lnTo>
                      <a:pt x="1368" y="26"/>
                    </a:lnTo>
                    <a:lnTo>
                      <a:pt x="1517" y="1"/>
                    </a:lnTo>
                    <a:lnTo>
                      <a:pt x="1517" y="1"/>
                    </a:lnTo>
                    <a:lnTo>
                      <a:pt x="1666" y="26"/>
                    </a:lnTo>
                    <a:lnTo>
                      <a:pt x="1816" y="50"/>
                    </a:lnTo>
                    <a:lnTo>
                      <a:pt x="1965" y="75"/>
                    </a:lnTo>
                    <a:lnTo>
                      <a:pt x="2114" y="125"/>
                    </a:lnTo>
                    <a:lnTo>
                      <a:pt x="2363" y="274"/>
                    </a:lnTo>
                    <a:lnTo>
                      <a:pt x="2612" y="448"/>
                    </a:lnTo>
                    <a:lnTo>
                      <a:pt x="2786" y="697"/>
                    </a:lnTo>
                    <a:lnTo>
                      <a:pt x="2935" y="946"/>
                    </a:lnTo>
                    <a:lnTo>
                      <a:pt x="2985" y="1095"/>
                    </a:lnTo>
                    <a:lnTo>
                      <a:pt x="3010" y="1219"/>
                    </a:lnTo>
                    <a:lnTo>
                      <a:pt x="3034" y="1394"/>
                    </a:lnTo>
                    <a:lnTo>
                      <a:pt x="3034" y="1543"/>
                    </a:lnTo>
                    <a:lnTo>
                      <a:pt x="3034" y="1543"/>
                    </a:lnTo>
                    <a:close/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2745339" y="1469890"/>
                <a:ext cx="21" cy="132839"/>
              </a:xfrm>
              <a:custGeom>
                <a:avLst/>
                <a:gdLst/>
                <a:ahLst/>
                <a:cxnLst/>
                <a:rect l="l" t="t" r="r" b="b"/>
                <a:pathLst>
                  <a:path w="1" h="6443" fill="none" extrusionOk="0">
                    <a:moveTo>
                      <a:pt x="0" y="1"/>
                    </a:moveTo>
                    <a:lnTo>
                      <a:pt x="0" y="6443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2804820" y="1469890"/>
                <a:ext cx="20535" cy="320520"/>
              </a:xfrm>
              <a:custGeom>
                <a:avLst/>
                <a:gdLst/>
                <a:ahLst/>
                <a:cxnLst/>
                <a:rect l="l" t="t" r="r" b="b"/>
                <a:pathLst>
                  <a:path w="996" h="15546" fill="none" extrusionOk="0">
                    <a:moveTo>
                      <a:pt x="0" y="1"/>
                    </a:moveTo>
                    <a:lnTo>
                      <a:pt x="0" y="6443"/>
                    </a:lnTo>
                    <a:lnTo>
                      <a:pt x="995" y="7189"/>
                    </a:lnTo>
                    <a:lnTo>
                      <a:pt x="995" y="15546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>
                <a:off x="2745339" y="1721671"/>
                <a:ext cx="126674" cy="434369"/>
              </a:xfrm>
              <a:custGeom>
                <a:avLst/>
                <a:gdLst/>
                <a:ahLst/>
                <a:cxnLst/>
                <a:rect l="l" t="t" r="r" b="b"/>
                <a:pathLst>
                  <a:path w="6144" h="21068" fill="none" extrusionOk="0">
                    <a:moveTo>
                      <a:pt x="6144" y="21068"/>
                    </a:moveTo>
                    <a:lnTo>
                      <a:pt x="6144" y="11194"/>
                    </a:lnTo>
                    <a:lnTo>
                      <a:pt x="0" y="8060"/>
                    </a:lnTo>
                    <a:lnTo>
                      <a:pt x="0" y="1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>
                <a:off x="2623799" y="1728866"/>
                <a:ext cx="21" cy="94366"/>
              </a:xfrm>
              <a:custGeom>
                <a:avLst/>
                <a:gdLst/>
                <a:ahLst/>
                <a:cxnLst/>
                <a:rect l="l" t="t" r="r" b="b"/>
                <a:pathLst>
                  <a:path w="1" h="4577" fill="none" extrusionOk="0">
                    <a:moveTo>
                      <a:pt x="0" y="0"/>
                    </a:moveTo>
                    <a:lnTo>
                      <a:pt x="0" y="4577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2627386" y="1784760"/>
                <a:ext cx="46183" cy="33538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16267" fill="none" extrusionOk="0">
                    <a:moveTo>
                      <a:pt x="2239" y="0"/>
                    </a:moveTo>
                    <a:lnTo>
                      <a:pt x="2239" y="9850"/>
                    </a:lnTo>
                    <a:lnTo>
                      <a:pt x="1" y="11292"/>
                    </a:lnTo>
                    <a:lnTo>
                      <a:pt x="1" y="16267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2745339" y="2074498"/>
                <a:ext cx="21" cy="52843"/>
              </a:xfrm>
              <a:custGeom>
                <a:avLst/>
                <a:gdLst/>
                <a:ahLst/>
                <a:cxnLst/>
                <a:rect l="l" t="t" r="r" b="b"/>
                <a:pathLst>
                  <a:path w="1" h="2563" fill="none" extrusionOk="0">
                    <a:moveTo>
                      <a:pt x="0" y="2562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accent3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2745339" y="1938093"/>
                <a:ext cx="21" cy="86161"/>
              </a:xfrm>
              <a:custGeom>
                <a:avLst/>
                <a:gdLst/>
                <a:ahLst/>
                <a:cxnLst/>
                <a:rect l="l" t="t" r="r" b="b"/>
                <a:pathLst>
                  <a:path w="1" h="4179" fill="none" extrusionOk="0">
                    <a:moveTo>
                      <a:pt x="0" y="4179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2673549" y="1458097"/>
                <a:ext cx="10268" cy="93356"/>
              </a:xfrm>
              <a:custGeom>
                <a:avLst/>
                <a:gdLst/>
                <a:ahLst/>
                <a:cxnLst/>
                <a:rect l="l" t="t" r="r" b="b"/>
                <a:pathLst>
                  <a:path w="498" h="4528" fill="none" extrusionOk="0">
                    <a:moveTo>
                      <a:pt x="0" y="4527"/>
                    </a:moveTo>
                    <a:lnTo>
                      <a:pt x="498" y="4179"/>
                    </a:lnTo>
                    <a:lnTo>
                      <a:pt x="498" y="1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>
                <a:off x="2825335" y="1846283"/>
                <a:ext cx="21" cy="31318"/>
              </a:xfrm>
              <a:custGeom>
                <a:avLst/>
                <a:gdLst/>
                <a:ahLst/>
                <a:cxnLst/>
                <a:rect l="l" t="t" r="r" b="b"/>
                <a:pathLst>
                  <a:path w="1" h="1519" fill="none" extrusionOk="0">
                    <a:moveTo>
                      <a:pt x="0" y="1"/>
                    </a:moveTo>
                    <a:lnTo>
                      <a:pt x="0" y="1518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5"/>
              <p:cNvSpPr/>
              <p:nvPr/>
            </p:nvSpPr>
            <p:spPr>
              <a:xfrm>
                <a:off x="2563286" y="1469890"/>
                <a:ext cx="21" cy="52843"/>
              </a:xfrm>
              <a:custGeom>
                <a:avLst/>
                <a:gdLst/>
                <a:ahLst/>
                <a:cxnLst/>
                <a:rect l="l" t="t" r="r" b="b"/>
                <a:pathLst>
                  <a:path w="1" h="2563" fill="none" extrusionOk="0">
                    <a:moveTo>
                      <a:pt x="1" y="1"/>
                    </a:moveTo>
                    <a:lnTo>
                      <a:pt x="1" y="2563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2563286" y="1565782"/>
                <a:ext cx="57976" cy="91810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4453" fill="none" extrusionOk="0">
                    <a:moveTo>
                      <a:pt x="1" y="1"/>
                    </a:moveTo>
                    <a:lnTo>
                      <a:pt x="2811" y="971"/>
                    </a:lnTo>
                    <a:lnTo>
                      <a:pt x="2811" y="4453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2569946" y="1553473"/>
                <a:ext cx="103624" cy="352848"/>
              </a:xfrm>
              <a:custGeom>
                <a:avLst/>
                <a:gdLst/>
                <a:ahLst/>
                <a:cxnLst/>
                <a:rect l="l" t="t" r="r" b="b"/>
                <a:pathLst>
                  <a:path w="5026" h="17114" fill="none" extrusionOk="0">
                    <a:moveTo>
                      <a:pt x="1" y="17113"/>
                    </a:moveTo>
                    <a:lnTo>
                      <a:pt x="1" y="10074"/>
                    </a:lnTo>
                    <a:lnTo>
                      <a:pt x="5025" y="6891"/>
                    </a:lnTo>
                    <a:lnTo>
                      <a:pt x="5025" y="1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5"/>
              <p:cNvSpPr/>
              <p:nvPr/>
            </p:nvSpPr>
            <p:spPr>
              <a:xfrm>
                <a:off x="2367399" y="881693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1"/>
                    </a:moveTo>
                    <a:lnTo>
                      <a:pt x="0" y="2538"/>
                    </a:lnTo>
                    <a:lnTo>
                      <a:pt x="1443" y="2538"/>
                    </a:lnTo>
                    <a:lnTo>
                      <a:pt x="1443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2427912" y="881693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1"/>
                    </a:moveTo>
                    <a:lnTo>
                      <a:pt x="0" y="2538"/>
                    </a:lnTo>
                    <a:lnTo>
                      <a:pt x="1443" y="2538"/>
                    </a:lnTo>
                    <a:lnTo>
                      <a:pt x="1443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2488424" y="881693"/>
                <a:ext cx="29236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2538" extrusionOk="0">
                    <a:moveTo>
                      <a:pt x="0" y="1"/>
                    </a:moveTo>
                    <a:lnTo>
                      <a:pt x="0" y="2538"/>
                    </a:lnTo>
                    <a:lnTo>
                      <a:pt x="1418" y="2538"/>
                    </a:lnTo>
                    <a:lnTo>
                      <a:pt x="1418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2548936" y="881693"/>
                <a:ext cx="29236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2538" extrusionOk="0">
                    <a:moveTo>
                      <a:pt x="0" y="1"/>
                    </a:moveTo>
                    <a:lnTo>
                      <a:pt x="0" y="2538"/>
                    </a:lnTo>
                    <a:lnTo>
                      <a:pt x="1418" y="2538"/>
                    </a:lnTo>
                    <a:lnTo>
                      <a:pt x="1418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2608933" y="881693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1"/>
                    </a:moveTo>
                    <a:lnTo>
                      <a:pt x="0" y="2538"/>
                    </a:lnTo>
                    <a:lnTo>
                      <a:pt x="1443" y="2538"/>
                    </a:lnTo>
                    <a:lnTo>
                      <a:pt x="1443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2669446" y="881693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1"/>
                    </a:moveTo>
                    <a:lnTo>
                      <a:pt x="0" y="2538"/>
                    </a:lnTo>
                    <a:lnTo>
                      <a:pt x="1443" y="2538"/>
                    </a:lnTo>
                    <a:lnTo>
                      <a:pt x="1443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5"/>
              <p:cNvSpPr/>
              <p:nvPr/>
            </p:nvSpPr>
            <p:spPr>
              <a:xfrm>
                <a:off x="2729958" y="881693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1"/>
                    </a:moveTo>
                    <a:lnTo>
                      <a:pt x="0" y="2538"/>
                    </a:lnTo>
                    <a:lnTo>
                      <a:pt x="1443" y="2538"/>
                    </a:lnTo>
                    <a:lnTo>
                      <a:pt x="1443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2790450" y="881693"/>
                <a:ext cx="29772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2538" extrusionOk="0">
                    <a:moveTo>
                      <a:pt x="1" y="1"/>
                    </a:moveTo>
                    <a:lnTo>
                      <a:pt x="1" y="2538"/>
                    </a:lnTo>
                    <a:lnTo>
                      <a:pt x="1444" y="2538"/>
                    </a:lnTo>
                    <a:lnTo>
                      <a:pt x="1444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2367399" y="1422717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0"/>
                    </a:moveTo>
                    <a:lnTo>
                      <a:pt x="0" y="2537"/>
                    </a:lnTo>
                    <a:lnTo>
                      <a:pt x="1443" y="2537"/>
                    </a:lnTo>
                    <a:lnTo>
                      <a:pt x="144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2427912" y="1422717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0"/>
                    </a:moveTo>
                    <a:lnTo>
                      <a:pt x="0" y="2537"/>
                    </a:lnTo>
                    <a:lnTo>
                      <a:pt x="1443" y="2537"/>
                    </a:lnTo>
                    <a:lnTo>
                      <a:pt x="144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2488424" y="1422717"/>
                <a:ext cx="29236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2538" extrusionOk="0">
                    <a:moveTo>
                      <a:pt x="0" y="0"/>
                    </a:moveTo>
                    <a:lnTo>
                      <a:pt x="0" y="2537"/>
                    </a:lnTo>
                    <a:lnTo>
                      <a:pt x="1418" y="2537"/>
                    </a:lnTo>
                    <a:lnTo>
                      <a:pt x="1418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2548936" y="1422717"/>
                <a:ext cx="29236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2538" extrusionOk="0">
                    <a:moveTo>
                      <a:pt x="0" y="0"/>
                    </a:moveTo>
                    <a:lnTo>
                      <a:pt x="0" y="2537"/>
                    </a:lnTo>
                    <a:lnTo>
                      <a:pt x="1418" y="2537"/>
                    </a:lnTo>
                    <a:lnTo>
                      <a:pt x="1418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2608933" y="1422717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0"/>
                    </a:moveTo>
                    <a:lnTo>
                      <a:pt x="0" y="2537"/>
                    </a:lnTo>
                    <a:lnTo>
                      <a:pt x="1443" y="2537"/>
                    </a:lnTo>
                    <a:lnTo>
                      <a:pt x="144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2669446" y="1422717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0"/>
                    </a:moveTo>
                    <a:lnTo>
                      <a:pt x="0" y="2537"/>
                    </a:lnTo>
                    <a:lnTo>
                      <a:pt x="1443" y="2537"/>
                    </a:lnTo>
                    <a:lnTo>
                      <a:pt x="144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2729958" y="1422717"/>
                <a:ext cx="2975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2538" extrusionOk="0">
                    <a:moveTo>
                      <a:pt x="0" y="0"/>
                    </a:moveTo>
                    <a:lnTo>
                      <a:pt x="0" y="2537"/>
                    </a:lnTo>
                    <a:lnTo>
                      <a:pt x="1443" y="2537"/>
                    </a:lnTo>
                    <a:lnTo>
                      <a:pt x="144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2790450" y="1422717"/>
                <a:ext cx="29772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2538" extrusionOk="0">
                    <a:moveTo>
                      <a:pt x="1" y="0"/>
                    </a:moveTo>
                    <a:lnTo>
                      <a:pt x="1" y="2537"/>
                    </a:lnTo>
                    <a:lnTo>
                      <a:pt x="1444" y="2537"/>
                    </a:lnTo>
                    <a:lnTo>
                      <a:pt x="1444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>
                <a:off x="2841746" y="951958"/>
                <a:ext cx="51812" cy="29256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19" extrusionOk="0">
                    <a:moveTo>
                      <a:pt x="0" y="1"/>
                    </a:moveTo>
                    <a:lnTo>
                      <a:pt x="0" y="1418"/>
                    </a:lnTo>
                    <a:lnTo>
                      <a:pt x="2512" y="1418"/>
                    </a:lnTo>
                    <a:lnTo>
                      <a:pt x="2512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2841746" y="1011955"/>
                <a:ext cx="51812" cy="29772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4" extrusionOk="0">
                    <a:moveTo>
                      <a:pt x="0" y="1"/>
                    </a:moveTo>
                    <a:lnTo>
                      <a:pt x="0" y="1443"/>
                    </a:lnTo>
                    <a:lnTo>
                      <a:pt x="2512" y="1443"/>
                    </a:lnTo>
                    <a:lnTo>
                      <a:pt x="2512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2841746" y="1072467"/>
                <a:ext cx="51812" cy="29772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4" extrusionOk="0">
                    <a:moveTo>
                      <a:pt x="0" y="1"/>
                    </a:moveTo>
                    <a:lnTo>
                      <a:pt x="0" y="1443"/>
                    </a:lnTo>
                    <a:lnTo>
                      <a:pt x="2512" y="1443"/>
                    </a:lnTo>
                    <a:lnTo>
                      <a:pt x="2512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2841746" y="1132979"/>
                <a:ext cx="51812" cy="29772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4" extrusionOk="0">
                    <a:moveTo>
                      <a:pt x="0" y="0"/>
                    </a:moveTo>
                    <a:lnTo>
                      <a:pt x="0" y="1443"/>
                    </a:lnTo>
                    <a:lnTo>
                      <a:pt x="2512" y="1443"/>
                    </a:lnTo>
                    <a:lnTo>
                      <a:pt x="2512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2841746" y="1193492"/>
                <a:ext cx="51812" cy="29772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4" extrusionOk="0">
                    <a:moveTo>
                      <a:pt x="0" y="0"/>
                    </a:moveTo>
                    <a:lnTo>
                      <a:pt x="0" y="1443"/>
                    </a:lnTo>
                    <a:lnTo>
                      <a:pt x="2512" y="1443"/>
                    </a:lnTo>
                    <a:lnTo>
                      <a:pt x="2512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2841746" y="1254004"/>
                <a:ext cx="51812" cy="29751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3" extrusionOk="0">
                    <a:moveTo>
                      <a:pt x="0" y="0"/>
                    </a:moveTo>
                    <a:lnTo>
                      <a:pt x="0" y="1443"/>
                    </a:lnTo>
                    <a:lnTo>
                      <a:pt x="2512" y="1443"/>
                    </a:lnTo>
                    <a:lnTo>
                      <a:pt x="2512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>
                <a:off x="2841746" y="1314516"/>
                <a:ext cx="51812" cy="29751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3" extrusionOk="0">
                    <a:moveTo>
                      <a:pt x="0" y="0"/>
                    </a:moveTo>
                    <a:lnTo>
                      <a:pt x="0" y="1443"/>
                    </a:lnTo>
                    <a:lnTo>
                      <a:pt x="2512" y="1443"/>
                    </a:lnTo>
                    <a:lnTo>
                      <a:pt x="2512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>
                <a:off x="2841746" y="1375029"/>
                <a:ext cx="51812" cy="29751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3" extrusionOk="0">
                    <a:moveTo>
                      <a:pt x="0" y="0"/>
                    </a:moveTo>
                    <a:lnTo>
                      <a:pt x="0" y="1443"/>
                    </a:lnTo>
                    <a:lnTo>
                      <a:pt x="2512" y="1443"/>
                    </a:lnTo>
                    <a:lnTo>
                      <a:pt x="2512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5"/>
              <p:cNvSpPr/>
              <p:nvPr/>
            </p:nvSpPr>
            <p:spPr>
              <a:xfrm>
                <a:off x="2294063" y="951958"/>
                <a:ext cx="51812" cy="29256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19" extrusionOk="0">
                    <a:moveTo>
                      <a:pt x="1" y="1"/>
                    </a:moveTo>
                    <a:lnTo>
                      <a:pt x="1" y="1418"/>
                    </a:lnTo>
                    <a:lnTo>
                      <a:pt x="2513" y="1418"/>
                    </a:lnTo>
                    <a:lnTo>
                      <a:pt x="2513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5"/>
              <p:cNvSpPr/>
              <p:nvPr/>
            </p:nvSpPr>
            <p:spPr>
              <a:xfrm>
                <a:off x="2294063" y="1011955"/>
                <a:ext cx="51812" cy="29772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4" extrusionOk="0">
                    <a:moveTo>
                      <a:pt x="1" y="1"/>
                    </a:moveTo>
                    <a:lnTo>
                      <a:pt x="1" y="1443"/>
                    </a:lnTo>
                    <a:lnTo>
                      <a:pt x="2513" y="1443"/>
                    </a:lnTo>
                    <a:lnTo>
                      <a:pt x="2513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5"/>
              <p:cNvSpPr/>
              <p:nvPr/>
            </p:nvSpPr>
            <p:spPr>
              <a:xfrm>
                <a:off x="2294063" y="1072467"/>
                <a:ext cx="51812" cy="29772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4" extrusionOk="0">
                    <a:moveTo>
                      <a:pt x="1" y="1"/>
                    </a:moveTo>
                    <a:lnTo>
                      <a:pt x="1" y="1443"/>
                    </a:lnTo>
                    <a:lnTo>
                      <a:pt x="2513" y="1443"/>
                    </a:lnTo>
                    <a:lnTo>
                      <a:pt x="2513" y="1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>
                <a:off x="2294063" y="1132979"/>
                <a:ext cx="51812" cy="29772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4" extrusionOk="0">
                    <a:moveTo>
                      <a:pt x="1" y="0"/>
                    </a:moveTo>
                    <a:lnTo>
                      <a:pt x="1" y="1443"/>
                    </a:lnTo>
                    <a:lnTo>
                      <a:pt x="2513" y="1443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5"/>
              <p:cNvSpPr/>
              <p:nvPr/>
            </p:nvSpPr>
            <p:spPr>
              <a:xfrm>
                <a:off x="2294063" y="1193492"/>
                <a:ext cx="51812" cy="29772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4" extrusionOk="0">
                    <a:moveTo>
                      <a:pt x="1" y="0"/>
                    </a:moveTo>
                    <a:lnTo>
                      <a:pt x="1" y="1443"/>
                    </a:lnTo>
                    <a:lnTo>
                      <a:pt x="2513" y="1443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5"/>
              <p:cNvSpPr/>
              <p:nvPr/>
            </p:nvSpPr>
            <p:spPr>
              <a:xfrm>
                <a:off x="2294063" y="1254004"/>
                <a:ext cx="51812" cy="29751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3" extrusionOk="0">
                    <a:moveTo>
                      <a:pt x="1" y="0"/>
                    </a:moveTo>
                    <a:lnTo>
                      <a:pt x="1" y="1443"/>
                    </a:lnTo>
                    <a:lnTo>
                      <a:pt x="2513" y="1443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5"/>
              <p:cNvSpPr/>
              <p:nvPr/>
            </p:nvSpPr>
            <p:spPr>
              <a:xfrm>
                <a:off x="2294063" y="1314516"/>
                <a:ext cx="51812" cy="29751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3" extrusionOk="0">
                    <a:moveTo>
                      <a:pt x="1" y="0"/>
                    </a:moveTo>
                    <a:lnTo>
                      <a:pt x="1" y="1443"/>
                    </a:lnTo>
                    <a:lnTo>
                      <a:pt x="2513" y="1443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5"/>
              <p:cNvSpPr/>
              <p:nvPr/>
            </p:nvSpPr>
            <p:spPr>
              <a:xfrm>
                <a:off x="2294063" y="1375029"/>
                <a:ext cx="51812" cy="29751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443" extrusionOk="0">
                    <a:moveTo>
                      <a:pt x="1" y="0"/>
                    </a:moveTo>
                    <a:lnTo>
                      <a:pt x="1" y="1443"/>
                    </a:lnTo>
                    <a:lnTo>
                      <a:pt x="2513" y="1443"/>
                    </a:lnTo>
                    <a:lnTo>
                      <a:pt x="2513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5"/>
              <p:cNvSpPr/>
              <p:nvPr/>
            </p:nvSpPr>
            <p:spPr>
              <a:xfrm>
                <a:off x="2341751" y="925815"/>
                <a:ext cx="504118" cy="504613"/>
              </a:xfrm>
              <a:custGeom>
                <a:avLst/>
                <a:gdLst/>
                <a:ahLst/>
                <a:cxnLst/>
                <a:rect l="l" t="t" r="r" b="b"/>
                <a:pathLst>
                  <a:path w="24451" h="24475" extrusionOk="0">
                    <a:moveTo>
                      <a:pt x="1" y="0"/>
                    </a:moveTo>
                    <a:lnTo>
                      <a:pt x="1" y="24474"/>
                    </a:lnTo>
                    <a:lnTo>
                      <a:pt x="24450" y="24474"/>
                    </a:lnTo>
                    <a:lnTo>
                      <a:pt x="24450" y="0"/>
                    </a:lnTo>
                    <a:close/>
                  </a:path>
                </a:pathLst>
              </a:custGeom>
              <a:solidFill>
                <a:srgbClr val="8F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5"/>
              <p:cNvSpPr/>
              <p:nvPr/>
            </p:nvSpPr>
            <p:spPr>
              <a:xfrm>
                <a:off x="2376636" y="961194"/>
                <a:ext cx="434349" cy="433854"/>
              </a:xfrm>
              <a:custGeom>
                <a:avLst/>
                <a:gdLst/>
                <a:ahLst/>
                <a:cxnLst/>
                <a:rect l="l" t="t" r="r" b="b"/>
                <a:pathLst>
                  <a:path w="21067" h="21043" extrusionOk="0">
                    <a:moveTo>
                      <a:pt x="3084" y="0"/>
                    </a:moveTo>
                    <a:lnTo>
                      <a:pt x="0" y="3234"/>
                    </a:lnTo>
                    <a:lnTo>
                      <a:pt x="0" y="21042"/>
                    </a:lnTo>
                    <a:lnTo>
                      <a:pt x="21067" y="21042"/>
                    </a:lnTo>
                    <a:lnTo>
                      <a:pt x="210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5"/>
              <p:cNvSpPr/>
              <p:nvPr/>
            </p:nvSpPr>
            <p:spPr>
              <a:xfrm>
                <a:off x="2341751" y="1395028"/>
                <a:ext cx="504118" cy="35400"/>
              </a:xfrm>
              <a:custGeom>
                <a:avLst/>
                <a:gdLst/>
                <a:ahLst/>
                <a:cxnLst/>
                <a:rect l="l" t="t" r="r" b="b"/>
                <a:pathLst>
                  <a:path w="24451" h="1717" extrusionOk="0">
                    <a:moveTo>
                      <a:pt x="1692" y="0"/>
                    </a:moveTo>
                    <a:lnTo>
                      <a:pt x="1" y="1716"/>
                    </a:lnTo>
                    <a:lnTo>
                      <a:pt x="24450" y="1716"/>
                    </a:lnTo>
                    <a:lnTo>
                      <a:pt x="22759" y="0"/>
                    </a:lnTo>
                    <a:close/>
                  </a:path>
                </a:pathLst>
              </a:custGeom>
              <a:solidFill>
                <a:srgbClr val="A6A6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5"/>
              <p:cNvSpPr/>
              <p:nvPr/>
            </p:nvSpPr>
            <p:spPr>
              <a:xfrm>
                <a:off x="2341751" y="925815"/>
                <a:ext cx="504118" cy="35400"/>
              </a:xfrm>
              <a:custGeom>
                <a:avLst/>
                <a:gdLst/>
                <a:ahLst/>
                <a:cxnLst/>
                <a:rect l="l" t="t" r="r" b="b"/>
                <a:pathLst>
                  <a:path w="24451" h="1717" extrusionOk="0">
                    <a:moveTo>
                      <a:pt x="1" y="0"/>
                    </a:moveTo>
                    <a:lnTo>
                      <a:pt x="1692" y="1716"/>
                    </a:lnTo>
                    <a:lnTo>
                      <a:pt x="22759" y="1716"/>
                    </a:lnTo>
                    <a:lnTo>
                      <a:pt x="24450" y="0"/>
                    </a:lnTo>
                    <a:close/>
                  </a:path>
                </a:pathLst>
              </a:custGeom>
              <a:solidFill>
                <a:srgbClr val="A6A6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5"/>
              <p:cNvSpPr/>
              <p:nvPr/>
            </p:nvSpPr>
            <p:spPr>
              <a:xfrm>
                <a:off x="2341751" y="925815"/>
                <a:ext cx="34905" cy="504613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24475" extrusionOk="0">
                    <a:moveTo>
                      <a:pt x="1" y="0"/>
                    </a:moveTo>
                    <a:lnTo>
                      <a:pt x="1" y="24474"/>
                    </a:lnTo>
                    <a:lnTo>
                      <a:pt x="1692" y="22758"/>
                    </a:lnTo>
                    <a:lnTo>
                      <a:pt x="1692" y="17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5"/>
              <p:cNvSpPr/>
              <p:nvPr/>
            </p:nvSpPr>
            <p:spPr>
              <a:xfrm>
                <a:off x="2427912" y="1128361"/>
                <a:ext cx="97954" cy="114386"/>
              </a:xfrm>
              <a:custGeom>
                <a:avLst/>
                <a:gdLst/>
                <a:ahLst/>
                <a:cxnLst/>
                <a:rect l="l" t="t" r="r" b="b"/>
                <a:pathLst>
                  <a:path w="4751" h="5548" extrusionOk="0">
                    <a:moveTo>
                      <a:pt x="2537" y="1"/>
                    </a:moveTo>
                    <a:lnTo>
                      <a:pt x="2264" y="50"/>
                    </a:lnTo>
                    <a:lnTo>
                      <a:pt x="1965" y="100"/>
                    </a:lnTo>
                    <a:lnTo>
                      <a:pt x="1716" y="175"/>
                    </a:lnTo>
                    <a:lnTo>
                      <a:pt x="1443" y="299"/>
                    </a:lnTo>
                    <a:lnTo>
                      <a:pt x="1219" y="423"/>
                    </a:lnTo>
                    <a:lnTo>
                      <a:pt x="995" y="573"/>
                    </a:lnTo>
                    <a:lnTo>
                      <a:pt x="796" y="747"/>
                    </a:lnTo>
                    <a:lnTo>
                      <a:pt x="622" y="921"/>
                    </a:lnTo>
                    <a:lnTo>
                      <a:pt x="473" y="1145"/>
                    </a:lnTo>
                    <a:lnTo>
                      <a:pt x="324" y="1369"/>
                    </a:lnTo>
                    <a:lnTo>
                      <a:pt x="199" y="1617"/>
                    </a:lnTo>
                    <a:lnTo>
                      <a:pt x="125" y="1891"/>
                    </a:lnTo>
                    <a:lnTo>
                      <a:pt x="50" y="2165"/>
                    </a:lnTo>
                    <a:lnTo>
                      <a:pt x="0" y="2463"/>
                    </a:lnTo>
                    <a:lnTo>
                      <a:pt x="0" y="2761"/>
                    </a:lnTo>
                    <a:lnTo>
                      <a:pt x="0" y="3085"/>
                    </a:lnTo>
                    <a:lnTo>
                      <a:pt x="50" y="3383"/>
                    </a:lnTo>
                    <a:lnTo>
                      <a:pt x="125" y="3657"/>
                    </a:lnTo>
                    <a:lnTo>
                      <a:pt x="199" y="3930"/>
                    </a:lnTo>
                    <a:lnTo>
                      <a:pt x="324" y="4179"/>
                    </a:lnTo>
                    <a:lnTo>
                      <a:pt x="473" y="4403"/>
                    </a:lnTo>
                    <a:lnTo>
                      <a:pt x="622" y="4602"/>
                    </a:lnTo>
                    <a:lnTo>
                      <a:pt x="796" y="4801"/>
                    </a:lnTo>
                    <a:lnTo>
                      <a:pt x="995" y="4975"/>
                    </a:lnTo>
                    <a:lnTo>
                      <a:pt x="1219" y="5124"/>
                    </a:lnTo>
                    <a:lnTo>
                      <a:pt x="1443" y="5249"/>
                    </a:lnTo>
                    <a:lnTo>
                      <a:pt x="1716" y="5348"/>
                    </a:lnTo>
                    <a:lnTo>
                      <a:pt x="1965" y="5448"/>
                    </a:lnTo>
                    <a:lnTo>
                      <a:pt x="2264" y="5497"/>
                    </a:lnTo>
                    <a:lnTo>
                      <a:pt x="2537" y="5547"/>
                    </a:lnTo>
                    <a:lnTo>
                      <a:pt x="3109" y="5547"/>
                    </a:lnTo>
                    <a:lnTo>
                      <a:pt x="3383" y="5497"/>
                    </a:lnTo>
                    <a:lnTo>
                      <a:pt x="3657" y="5423"/>
                    </a:lnTo>
                    <a:lnTo>
                      <a:pt x="3905" y="5323"/>
                    </a:lnTo>
                    <a:lnTo>
                      <a:pt x="4154" y="5199"/>
                    </a:lnTo>
                    <a:lnTo>
                      <a:pt x="4378" y="5050"/>
                    </a:lnTo>
                    <a:lnTo>
                      <a:pt x="4577" y="4851"/>
                    </a:lnTo>
                    <a:lnTo>
                      <a:pt x="4751" y="4627"/>
                    </a:lnTo>
                    <a:lnTo>
                      <a:pt x="3781" y="3906"/>
                    </a:lnTo>
                    <a:lnTo>
                      <a:pt x="3706" y="4030"/>
                    </a:lnTo>
                    <a:lnTo>
                      <a:pt x="3582" y="4154"/>
                    </a:lnTo>
                    <a:lnTo>
                      <a:pt x="3458" y="4254"/>
                    </a:lnTo>
                    <a:lnTo>
                      <a:pt x="3333" y="4328"/>
                    </a:lnTo>
                    <a:lnTo>
                      <a:pt x="3184" y="4403"/>
                    </a:lnTo>
                    <a:lnTo>
                      <a:pt x="3035" y="4428"/>
                    </a:lnTo>
                    <a:lnTo>
                      <a:pt x="2861" y="4478"/>
                    </a:lnTo>
                    <a:lnTo>
                      <a:pt x="2537" y="4478"/>
                    </a:lnTo>
                    <a:lnTo>
                      <a:pt x="2388" y="4453"/>
                    </a:lnTo>
                    <a:lnTo>
                      <a:pt x="2239" y="4403"/>
                    </a:lnTo>
                    <a:lnTo>
                      <a:pt x="2114" y="4353"/>
                    </a:lnTo>
                    <a:lnTo>
                      <a:pt x="1990" y="4279"/>
                    </a:lnTo>
                    <a:lnTo>
                      <a:pt x="1866" y="4204"/>
                    </a:lnTo>
                    <a:lnTo>
                      <a:pt x="1741" y="4105"/>
                    </a:lnTo>
                    <a:lnTo>
                      <a:pt x="1642" y="3980"/>
                    </a:lnTo>
                    <a:lnTo>
                      <a:pt x="1468" y="3756"/>
                    </a:lnTo>
                    <a:lnTo>
                      <a:pt x="1319" y="3458"/>
                    </a:lnTo>
                    <a:lnTo>
                      <a:pt x="1269" y="3284"/>
                    </a:lnTo>
                    <a:lnTo>
                      <a:pt x="1244" y="3135"/>
                    </a:lnTo>
                    <a:lnTo>
                      <a:pt x="1219" y="2960"/>
                    </a:lnTo>
                    <a:lnTo>
                      <a:pt x="1194" y="2761"/>
                    </a:lnTo>
                    <a:lnTo>
                      <a:pt x="1219" y="2587"/>
                    </a:lnTo>
                    <a:lnTo>
                      <a:pt x="1244" y="2413"/>
                    </a:lnTo>
                    <a:lnTo>
                      <a:pt x="1269" y="2239"/>
                    </a:lnTo>
                    <a:lnTo>
                      <a:pt x="1319" y="2090"/>
                    </a:lnTo>
                    <a:lnTo>
                      <a:pt x="1468" y="1791"/>
                    </a:lnTo>
                    <a:lnTo>
                      <a:pt x="1542" y="1667"/>
                    </a:lnTo>
                    <a:lnTo>
                      <a:pt x="1642" y="1543"/>
                    </a:lnTo>
                    <a:lnTo>
                      <a:pt x="1741" y="1443"/>
                    </a:lnTo>
                    <a:lnTo>
                      <a:pt x="1866" y="1344"/>
                    </a:lnTo>
                    <a:lnTo>
                      <a:pt x="1990" y="1269"/>
                    </a:lnTo>
                    <a:lnTo>
                      <a:pt x="2139" y="1194"/>
                    </a:lnTo>
                    <a:lnTo>
                      <a:pt x="2264" y="1145"/>
                    </a:lnTo>
                    <a:lnTo>
                      <a:pt x="2413" y="1095"/>
                    </a:lnTo>
                    <a:lnTo>
                      <a:pt x="2562" y="1070"/>
                    </a:lnTo>
                    <a:lnTo>
                      <a:pt x="2736" y="1070"/>
                    </a:lnTo>
                    <a:lnTo>
                      <a:pt x="3035" y="1095"/>
                    </a:lnTo>
                    <a:lnTo>
                      <a:pt x="3184" y="1120"/>
                    </a:lnTo>
                    <a:lnTo>
                      <a:pt x="3308" y="1170"/>
                    </a:lnTo>
                    <a:lnTo>
                      <a:pt x="3433" y="1244"/>
                    </a:lnTo>
                    <a:lnTo>
                      <a:pt x="3557" y="1319"/>
                    </a:lnTo>
                    <a:lnTo>
                      <a:pt x="3657" y="1393"/>
                    </a:lnTo>
                    <a:lnTo>
                      <a:pt x="3731" y="1493"/>
                    </a:lnTo>
                    <a:lnTo>
                      <a:pt x="4627" y="772"/>
                    </a:lnTo>
                    <a:lnTo>
                      <a:pt x="4452" y="573"/>
                    </a:lnTo>
                    <a:lnTo>
                      <a:pt x="4253" y="399"/>
                    </a:lnTo>
                    <a:lnTo>
                      <a:pt x="4030" y="274"/>
                    </a:lnTo>
                    <a:lnTo>
                      <a:pt x="3806" y="150"/>
                    </a:lnTo>
                    <a:lnTo>
                      <a:pt x="3557" y="75"/>
                    </a:lnTo>
                    <a:lnTo>
                      <a:pt x="3308" y="25"/>
                    </a:lnTo>
                    <a:lnTo>
                      <a:pt x="308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15"/>
              <p:cNvSpPr/>
              <p:nvPr/>
            </p:nvSpPr>
            <p:spPr>
              <a:xfrm>
                <a:off x="2543287" y="1130918"/>
                <a:ext cx="81563" cy="109252"/>
              </a:xfrm>
              <a:custGeom>
                <a:avLst/>
                <a:gdLst/>
                <a:ahLst/>
                <a:cxnLst/>
                <a:rect l="l" t="t" r="r" b="b"/>
                <a:pathLst>
                  <a:path w="3956" h="5299" extrusionOk="0">
                    <a:moveTo>
                      <a:pt x="2090" y="996"/>
                    </a:moveTo>
                    <a:lnTo>
                      <a:pt x="2264" y="1046"/>
                    </a:lnTo>
                    <a:lnTo>
                      <a:pt x="2413" y="1095"/>
                    </a:lnTo>
                    <a:lnTo>
                      <a:pt x="2562" y="1170"/>
                    </a:lnTo>
                    <a:lnTo>
                      <a:pt x="2662" y="1294"/>
                    </a:lnTo>
                    <a:lnTo>
                      <a:pt x="2736" y="1419"/>
                    </a:lnTo>
                    <a:lnTo>
                      <a:pt x="2761" y="1618"/>
                    </a:lnTo>
                    <a:lnTo>
                      <a:pt x="2736" y="1767"/>
                    </a:lnTo>
                    <a:lnTo>
                      <a:pt x="2687" y="1916"/>
                    </a:lnTo>
                    <a:lnTo>
                      <a:pt x="2612" y="2016"/>
                    </a:lnTo>
                    <a:lnTo>
                      <a:pt x="2488" y="2115"/>
                    </a:lnTo>
                    <a:lnTo>
                      <a:pt x="2363" y="2165"/>
                    </a:lnTo>
                    <a:lnTo>
                      <a:pt x="2239" y="2215"/>
                    </a:lnTo>
                    <a:lnTo>
                      <a:pt x="2090" y="2240"/>
                    </a:lnTo>
                    <a:lnTo>
                      <a:pt x="1145" y="2240"/>
                    </a:lnTo>
                    <a:lnTo>
                      <a:pt x="1145" y="996"/>
                    </a:lnTo>
                    <a:close/>
                    <a:moveTo>
                      <a:pt x="1" y="1"/>
                    </a:moveTo>
                    <a:lnTo>
                      <a:pt x="1" y="5299"/>
                    </a:lnTo>
                    <a:lnTo>
                      <a:pt x="1145" y="5299"/>
                    </a:lnTo>
                    <a:lnTo>
                      <a:pt x="1145" y="3234"/>
                    </a:lnTo>
                    <a:lnTo>
                      <a:pt x="2015" y="3234"/>
                    </a:lnTo>
                    <a:lnTo>
                      <a:pt x="2413" y="3210"/>
                    </a:lnTo>
                    <a:lnTo>
                      <a:pt x="2786" y="3160"/>
                    </a:lnTo>
                    <a:lnTo>
                      <a:pt x="2960" y="3110"/>
                    </a:lnTo>
                    <a:lnTo>
                      <a:pt x="3110" y="3035"/>
                    </a:lnTo>
                    <a:lnTo>
                      <a:pt x="3259" y="2961"/>
                    </a:lnTo>
                    <a:lnTo>
                      <a:pt x="3408" y="2886"/>
                    </a:lnTo>
                    <a:lnTo>
                      <a:pt x="3532" y="2787"/>
                    </a:lnTo>
                    <a:lnTo>
                      <a:pt x="3632" y="2662"/>
                    </a:lnTo>
                    <a:lnTo>
                      <a:pt x="3731" y="2538"/>
                    </a:lnTo>
                    <a:lnTo>
                      <a:pt x="3806" y="2389"/>
                    </a:lnTo>
                    <a:lnTo>
                      <a:pt x="3881" y="2215"/>
                    </a:lnTo>
                    <a:lnTo>
                      <a:pt x="3930" y="2041"/>
                    </a:lnTo>
                    <a:lnTo>
                      <a:pt x="3955" y="1842"/>
                    </a:lnTo>
                    <a:lnTo>
                      <a:pt x="3955" y="1618"/>
                    </a:lnTo>
                    <a:lnTo>
                      <a:pt x="3955" y="1394"/>
                    </a:lnTo>
                    <a:lnTo>
                      <a:pt x="3930" y="1170"/>
                    </a:lnTo>
                    <a:lnTo>
                      <a:pt x="3881" y="996"/>
                    </a:lnTo>
                    <a:lnTo>
                      <a:pt x="3806" y="822"/>
                    </a:lnTo>
                    <a:lnTo>
                      <a:pt x="3707" y="673"/>
                    </a:lnTo>
                    <a:lnTo>
                      <a:pt x="3607" y="548"/>
                    </a:lnTo>
                    <a:lnTo>
                      <a:pt x="3508" y="424"/>
                    </a:lnTo>
                    <a:lnTo>
                      <a:pt x="3383" y="324"/>
                    </a:lnTo>
                    <a:lnTo>
                      <a:pt x="3234" y="250"/>
                    </a:lnTo>
                    <a:lnTo>
                      <a:pt x="3085" y="175"/>
                    </a:lnTo>
                    <a:lnTo>
                      <a:pt x="2911" y="125"/>
                    </a:lnTo>
                    <a:lnTo>
                      <a:pt x="2736" y="76"/>
                    </a:lnTo>
                    <a:lnTo>
                      <a:pt x="2363" y="26"/>
                    </a:lnTo>
                    <a:lnTo>
                      <a:pt x="1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5"/>
              <p:cNvSpPr/>
              <p:nvPr/>
            </p:nvSpPr>
            <p:spPr>
              <a:xfrm>
                <a:off x="2643798" y="1130918"/>
                <a:ext cx="92325" cy="111829"/>
              </a:xfrm>
              <a:custGeom>
                <a:avLst/>
                <a:gdLst/>
                <a:ahLst/>
                <a:cxnLst/>
                <a:rect l="l" t="t" r="r" b="b"/>
                <a:pathLst>
                  <a:path w="4478" h="5424" extrusionOk="0">
                    <a:moveTo>
                      <a:pt x="1" y="1"/>
                    </a:moveTo>
                    <a:lnTo>
                      <a:pt x="1" y="3259"/>
                    </a:lnTo>
                    <a:lnTo>
                      <a:pt x="25" y="3483"/>
                    </a:lnTo>
                    <a:lnTo>
                      <a:pt x="50" y="3707"/>
                    </a:lnTo>
                    <a:lnTo>
                      <a:pt x="100" y="3906"/>
                    </a:lnTo>
                    <a:lnTo>
                      <a:pt x="150" y="4130"/>
                    </a:lnTo>
                    <a:lnTo>
                      <a:pt x="224" y="4304"/>
                    </a:lnTo>
                    <a:lnTo>
                      <a:pt x="324" y="4478"/>
                    </a:lnTo>
                    <a:lnTo>
                      <a:pt x="448" y="4652"/>
                    </a:lnTo>
                    <a:lnTo>
                      <a:pt x="573" y="4801"/>
                    </a:lnTo>
                    <a:lnTo>
                      <a:pt x="722" y="4951"/>
                    </a:lnTo>
                    <a:lnTo>
                      <a:pt x="896" y="5075"/>
                    </a:lnTo>
                    <a:lnTo>
                      <a:pt x="1070" y="5174"/>
                    </a:lnTo>
                    <a:lnTo>
                      <a:pt x="1269" y="5274"/>
                    </a:lnTo>
                    <a:lnTo>
                      <a:pt x="1493" y="5324"/>
                    </a:lnTo>
                    <a:lnTo>
                      <a:pt x="1717" y="5398"/>
                    </a:lnTo>
                    <a:lnTo>
                      <a:pt x="1965" y="5423"/>
                    </a:lnTo>
                    <a:lnTo>
                      <a:pt x="2513" y="5423"/>
                    </a:lnTo>
                    <a:lnTo>
                      <a:pt x="2761" y="5398"/>
                    </a:lnTo>
                    <a:lnTo>
                      <a:pt x="2985" y="5324"/>
                    </a:lnTo>
                    <a:lnTo>
                      <a:pt x="3209" y="5274"/>
                    </a:lnTo>
                    <a:lnTo>
                      <a:pt x="3408" y="5174"/>
                    </a:lnTo>
                    <a:lnTo>
                      <a:pt x="3582" y="5075"/>
                    </a:lnTo>
                    <a:lnTo>
                      <a:pt x="3756" y="4951"/>
                    </a:lnTo>
                    <a:lnTo>
                      <a:pt x="3905" y="4801"/>
                    </a:lnTo>
                    <a:lnTo>
                      <a:pt x="4030" y="4652"/>
                    </a:lnTo>
                    <a:lnTo>
                      <a:pt x="4154" y="4478"/>
                    </a:lnTo>
                    <a:lnTo>
                      <a:pt x="4254" y="4304"/>
                    </a:lnTo>
                    <a:lnTo>
                      <a:pt x="4328" y="4130"/>
                    </a:lnTo>
                    <a:lnTo>
                      <a:pt x="4403" y="3906"/>
                    </a:lnTo>
                    <a:lnTo>
                      <a:pt x="4428" y="3707"/>
                    </a:lnTo>
                    <a:lnTo>
                      <a:pt x="4453" y="3483"/>
                    </a:lnTo>
                    <a:lnTo>
                      <a:pt x="4478" y="3259"/>
                    </a:lnTo>
                    <a:lnTo>
                      <a:pt x="4478" y="1"/>
                    </a:lnTo>
                    <a:lnTo>
                      <a:pt x="3309" y="1"/>
                    </a:lnTo>
                    <a:lnTo>
                      <a:pt x="3309" y="3210"/>
                    </a:lnTo>
                    <a:lnTo>
                      <a:pt x="3284" y="3433"/>
                    </a:lnTo>
                    <a:lnTo>
                      <a:pt x="3234" y="3657"/>
                    </a:lnTo>
                    <a:lnTo>
                      <a:pt x="3134" y="3856"/>
                    </a:lnTo>
                    <a:lnTo>
                      <a:pt x="3010" y="4030"/>
                    </a:lnTo>
                    <a:lnTo>
                      <a:pt x="2861" y="4155"/>
                    </a:lnTo>
                    <a:lnTo>
                      <a:pt x="2662" y="4254"/>
                    </a:lnTo>
                    <a:lnTo>
                      <a:pt x="2463" y="4329"/>
                    </a:lnTo>
                    <a:lnTo>
                      <a:pt x="2239" y="4354"/>
                    </a:lnTo>
                    <a:lnTo>
                      <a:pt x="2015" y="4329"/>
                    </a:lnTo>
                    <a:lnTo>
                      <a:pt x="1816" y="4254"/>
                    </a:lnTo>
                    <a:lnTo>
                      <a:pt x="1642" y="4155"/>
                    </a:lnTo>
                    <a:lnTo>
                      <a:pt x="1468" y="4030"/>
                    </a:lnTo>
                    <a:lnTo>
                      <a:pt x="1344" y="3856"/>
                    </a:lnTo>
                    <a:lnTo>
                      <a:pt x="1244" y="3657"/>
                    </a:lnTo>
                    <a:lnTo>
                      <a:pt x="1194" y="3433"/>
                    </a:lnTo>
                    <a:lnTo>
                      <a:pt x="1170" y="3210"/>
                    </a:lnTo>
                    <a:lnTo>
                      <a:pt x="117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5"/>
              <p:cNvSpPr/>
              <p:nvPr/>
            </p:nvSpPr>
            <p:spPr>
              <a:xfrm>
                <a:off x="2825335" y="1730392"/>
                <a:ext cx="96428" cy="115912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5622" fill="none" extrusionOk="0">
                    <a:moveTo>
                      <a:pt x="0" y="1"/>
                    </a:moveTo>
                    <a:lnTo>
                      <a:pt x="4676" y="1866"/>
                    </a:lnTo>
                    <a:lnTo>
                      <a:pt x="4676" y="5622"/>
                    </a:lnTo>
                  </a:path>
                </a:pathLst>
              </a:custGeom>
              <a:solidFill>
                <a:schemeClr val="lt2"/>
              </a:solidFill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5"/>
              <p:cNvSpPr/>
              <p:nvPr/>
            </p:nvSpPr>
            <p:spPr>
              <a:xfrm>
                <a:off x="3675669" y="3764185"/>
                <a:ext cx="506160" cy="494882"/>
              </a:xfrm>
              <a:custGeom>
                <a:avLst/>
                <a:gdLst/>
                <a:ahLst/>
                <a:cxnLst/>
                <a:rect l="l" t="t" r="r" b="b"/>
                <a:pathLst>
                  <a:path w="24550" h="24003" extrusionOk="0">
                    <a:moveTo>
                      <a:pt x="12337" y="5100"/>
                    </a:moveTo>
                    <a:lnTo>
                      <a:pt x="12686" y="5124"/>
                    </a:lnTo>
                    <a:lnTo>
                      <a:pt x="13009" y="5149"/>
                    </a:lnTo>
                    <a:lnTo>
                      <a:pt x="13357" y="5199"/>
                    </a:lnTo>
                    <a:lnTo>
                      <a:pt x="13680" y="5249"/>
                    </a:lnTo>
                    <a:lnTo>
                      <a:pt x="14029" y="5323"/>
                    </a:lnTo>
                    <a:lnTo>
                      <a:pt x="14377" y="5423"/>
                    </a:lnTo>
                    <a:lnTo>
                      <a:pt x="14700" y="5547"/>
                    </a:lnTo>
                    <a:lnTo>
                      <a:pt x="15024" y="5672"/>
                    </a:lnTo>
                    <a:lnTo>
                      <a:pt x="15347" y="5821"/>
                    </a:lnTo>
                    <a:lnTo>
                      <a:pt x="15645" y="5995"/>
                    </a:lnTo>
                    <a:lnTo>
                      <a:pt x="15944" y="6169"/>
                    </a:lnTo>
                    <a:lnTo>
                      <a:pt x="16242" y="6368"/>
                    </a:lnTo>
                    <a:lnTo>
                      <a:pt x="16516" y="6567"/>
                    </a:lnTo>
                    <a:lnTo>
                      <a:pt x="16765" y="6766"/>
                    </a:lnTo>
                    <a:lnTo>
                      <a:pt x="17013" y="6990"/>
                    </a:lnTo>
                    <a:lnTo>
                      <a:pt x="17262" y="7239"/>
                    </a:lnTo>
                    <a:lnTo>
                      <a:pt x="17486" y="7487"/>
                    </a:lnTo>
                    <a:lnTo>
                      <a:pt x="17685" y="7736"/>
                    </a:lnTo>
                    <a:lnTo>
                      <a:pt x="17884" y="8010"/>
                    </a:lnTo>
                    <a:lnTo>
                      <a:pt x="18083" y="8283"/>
                    </a:lnTo>
                    <a:lnTo>
                      <a:pt x="18257" y="8557"/>
                    </a:lnTo>
                    <a:lnTo>
                      <a:pt x="18406" y="8855"/>
                    </a:lnTo>
                    <a:lnTo>
                      <a:pt x="18555" y="9154"/>
                    </a:lnTo>
                    <a:lnTo>
                      <a:pt x="18680" y="9452"/>
                    </a:lnTo>
                    <a:lnTo>
                      <a:pt x="18804" y="9776"/>
                    </a:lnTo>
                    <a:lnTo>
                      <a:pt x="18904" y="10074"/>
                    </a:lnTo>
                    <a:lnTo>
                      <a:pt x="18978" y="10397"/>
                    </a:lnTo>
                    <a:lnTo>
                      <a:pt x="19053" y="10721"/>
                    </a:lnTo>
                    <a:lnTo>
                      <a:pt x="19103" y="11044"/>
                    </a:lnTo>
                    <a:lnTo>
                      <a:pt x="19152" y="11392"/>
                    </a:lnTo>
                    <a:lnTo>
                      <a:pt x="19177" y="11716"/>
                    </a:lnTo>
                    <a:lnTo>
                      <a:pt x="19177" y="12064"/>
                    </a:lnTo>
                    <a:lnTo>
                      <a:pt x="19152" y="12387"/>
                    </a:lnTo>
                    <a:lnTo>
                      <a:pt x="19127" y="12735"/>
                    </a:lnTo>
                    <a:lnTo>
                      <a:pt x="19078" y="13084"/>
                    </a:lnTo>
                    <a:lnTo>
                      <a:pt x="19028" y="13407"/>
                    </a:lnTo>
                    <a:lnTo>
                      <a:pt x="18953" y="13755"/>
                    </a:lnTo>
                    <a:lnTo>
                      <a:pt x="18854" y="14079"/>
                    </a:lnTo>
                    <a:lnTo>
                      <a:pt x="18729" y="14427"/>
                    </a:lnTo>
                    <a:lnTo>
                      <a:pt x="18605" y="14750"/>
                    </a:lnTo>
                    <a:lnTo>
                      <a:pt x="18456" y="15073"/>
                    </a:lnTo>
                    <a:lnTo>
                      <a:pt x="18282" y="15372"/>
                    </a:lnTo>
                    <a:lnTo>
                      <a:pt x="18108" y="15670"/>
                    </a:lnTo>
                    <a:lnTo>
                      <a:pt x="17934" y="15969"/>
                    </a:lnTo>
                    <a:lnTo>
                      <a:pt x="17735" y="16242"/>
                    </a:lnTo>
                    <a:lnTo>
                      <a:pt x="17511" y="16491"/>
                    </a:lnTo>
                    <a:lnTo>
                      <a:pt x="17287" y="16740"/>
                    </a:lnTo>
                    <a:lnTo>
                      <a:pt x="17038" y="16989"/>
                    </a:lnTo>
                    <a:lnTo>
                      <a:pt x="16789" y="17212"/>
                    </a:lnTo>
                    <a:lnTo>
                      <a:pt x="16541" y="17411"/>
                    </a:lnTo>
                    <a:lnTo>
                      <a:pt x="16267" y="17610"/>
                    </a:lnTo>
                    <a:lnTo>
                      <a:pt x="15994" y="17809"/>
                    </a:lnTo>
                    <a:lnTo>
                      <a:pt x="15720" y="17984"/>
                    </a:lnTo>
                    <a:lnTo>
                      <a:pt x="15421" y="18133"/>
                    </a:lnTo>
                    <a:lnTo>
                      <a:pt x="15123" y="18282"/>
                    </a:lnTo>
                    <a:lnTo>
                      <a:pt x="14825" y="18406"/>
                    </a:lnTo>
                    <a:lnTo>
                      <a:pt x="14526" y="18531"/>
                    </a:lnTo>
                    <a:lnTo>
                      <a:pt x="14203" y="18630"/>
                    </a:lnTo>
                    <a:lnTo>
                      <a:pt x="13879" y="18705"/>
                    </a:lnTo>
                    <a:lnTo>
                      <a:pt x="13556" y="18779"/>
                    </a:lnTo>
                    <a:lnTo>
                      <a:pt x="13233" y="18829"/>
                    </a:lnTo>
                    <a:lnTo>
                      <a:pt x="12884" y="18879"/>
                    </a:lnTo>
                    <a:lnTo>
                      <a:pt x="12561" y="18879"/>
                    </a:lnTo>
                    <a:lnTo>
                      <a:pt x="12213" y="18904"/>
                    </a:lnTo>
                    <a:lnTo>
                      <a:pt x="11890" y="18879"/>
                    </a:lnTo>
                    <a:lnTo>
                      <a:pt x="11541" y="18854"/>
                    </a:lnTo>
                    <a:lnTo>
                      <a:pt x="11218" y="18804"/>
                    </a:lnTo>
                    <a:lnTo>
                      <a:pt x="10870" y="18755"/>
                    </a:lnTo>
                    <a:lnTo>
                      <a:pt x="10522" y="18680"/>
                    </a:lnTo>
                    <a:lnTo>
                      <a:pt x="10198" y="18580"/>
                    </a:lnTo>
                    <a:lnTo>
                      <a:pt x="9850" y="18456"/>
                    </a:lnTo>
                    <a:lnTo>
                      <a:pt x="9527" y="18332"/>
                    </a:lnTo>
                    <a:lnTo>
                      <a:pt x="9203" y="18183"/>
                    </a:lnTo>
                    <a:lnTo>
                      <a:pt x="8905" y="18008"/>
                    </a:lnTo>
                    <a:lnTo>
                      <a:pt x="8606" y="17834"/>
                    </a:lnTo>
                    <a:lnTo>
                      <a:pt x="8333" y="17635"/>
                    </a:lnTo>
                    <a:lnTo>
                      <a:pt x="8059" y="17436"/>
                    </a:lnTo>
                    <a:lnTo>
                      <a:pt x="7786" y="17237"/>
                    </a:lnTo>
                    <a:lnTo>
                      <a:pt x="7537" y="17014"/>
                    </a:lnTo>
                    <a:lnTo>
                      <a:pt x="7288" y="16765"/>
                    </a:lnTo>
                    <a:lnTo>
                      <a:pt x="7064" y="16516"/>
                    </a:lnTo>
                    <a:lnTo>
                      <a:pt x="6865" y="16267"/>
                    </a:lnTo>
                    <a:lnTo>
                      <a:pt x="6666" y="15994"/>
                    </a:lnTo>
                    <a:lnTo>
                      <a:pt x="6467" y="15720"/>
                    </a:lnTo>
                    <a:lnTo>
                      <a:pt x="6293" y="15447"/>
                    </a:lnTo>
                    <a:lnTo>
                      <a:pt x="6144" y="15148"/>
                    </a:lnTo>
                    <a:lnTo>
                      <a:pt x="5995" y="14850"/>
                    </a:lnTo>
                    <a:lnTo>
                      <a:pt x="5871" y="14551"/>
                    </a:lnTo>
                    <a:lnTo>
                      <a:pt x="5771" y="14228"/>
                    </a:lnTo>
                    <a:lnTo>
                      <a:pt x="5647" y="13929"/>
                    </a:lnTo>
                    <a:lnTo>
                      <a:pt x="5572" y="13606"/>
                    </a:lnTo>
                    <a:lnTo>
                      <a:pt x="5497" y="13283"/>
                    </a:lnTo>
                    <a:lnTo>
                      <a:pt x="5448" y="12959"/>
                    </a:lnTo>
                    <a:lnTo>
                      <a:pt x="5423" y="12611"/>
                    </a:lnTo>
                    <a:lnTo>
                      <a:pt x="5398" y="12288"/>
                    </a:lnTo>
                    <a:lnTo>
                      <a:pt x="5373" y="11940"/>
                    </a:lnTo>
                    <a:lnTo>
                      <a:pt x="5398" y="11616"/>
                    </a:lnTo>
                    <a:lnTo>
                      <a:pt x="5423" y="11268"/>
                    </a:lnTo>
                    <a:lnTo>
                      <a:pt x="5473" y="10920"/>
                    </a:lnTo>
                    <a:lnTo>
                      <a:pt x="5522" y="10596"/>
                    </a:lnTo>
                    <a:lnTo>
                      <a:pt x="5622" y="10248"/>
                    </a:lnTo>
                    <a:lnTo>
                      <a:pt x="5721" y="9925"/>
                    </a:lnTo>
                    <a:lnTo>
                      <a:pt x="5821" y="9577"/>
                    </a:lnTo>
                    <a:lnTo>
                      <a:pt x="5970" y="9253"/>
                    </a:lnTo>
                    <a:lnTo>
                      <a:pt x="6119" y="8930"/>
                    </a:lnTo>
                    <a:lnTo>
                      <a:pt x="6268" y="8632"/>
                    </a:lnTo>
                    <a:lnTo>
                      <a:pt x="6443" y="8333"/>
                    </a:lnTo>
                    <a:lnTo>
                      <a:pt x="6642" y="8035"/>
                    </a:lnTo>
                    <a:lnTo>
                      <a:pt x="6841" y="7761"/>
                    </a:lnTo>
                    <a:lnTo>
                      <a:pt x="7040" y="7512"/>
                    </a:lnTo>
                    <a:lnTo>
                      <a:pt x="7263" y="7264"/>
                    </a:lnTo>
                    <a:lnTo>
                      <a:pt x="7512" y="7015"/>
                    </a:lnTo>
                    <a:lnTo>
                      <a:pt x="7761" y="6791"/>
                    </a:lnTo>
                    <a:lnTo>
                      <a:pt x="8010" y="6592"/>
                    </a:lnTo>
                    <a:lnTo>
                      <a:pt x="8283" y="6393"/>
                    </a:lnTo>
                    <a:lnTo>
                      <a:pt x="8557" y="6194"/>
                    </a:lnTo>
                    <a:lnTo>
                      <a:pt x="8830" y="6020"/>
                    </a:lnTo>
                    <a:lnTo>
                      <a:pt x="9129" y="5871"/>
                    </a:lnTo>
                    <a:lnTo>
                      <a:pt x="9427" y="5721"/>
                    </a:lnTo>
                    <a:lnTo>
                      <a:pt x="9726" y="5597"/>
                    </a:lnTo>
                    <a:lnTo>
                      <a:pt x="10049" y="5473"/>
                    </a:lnTo>
                    <a:lnTo>
                      <a:pt x="10348" y="5373"/>
                    </a:lnTo>
                    <a:lnTo>
                      <a:pt x="10671" y="5299"/>
                    </a:lnTo>
                    <a:lnTo>
                      <a:pt x="10994" y="5224"/>
                    </a:lnTo>
                    <a:lnTo>
                      <a:pt x="11342" y="5174"/>
                    </a:lnTo>
                    <a:lnTo>
                      <a:pt x="11666" y="5124"/>
                    </a:lnTo>
                    <a:lnTo>
                      <a:pt x="11989" y="5124"/>
                    </a:lnTo>
                    <a:lnTo>
                      <a:pt x="12337" y="5100"/>
                    </a:lnTo>
                    <a:close/>
                    <a:moveTo>
                      <a:pt x="14874" y="1"/>
                    </a:moveTo>
                    <a:lnTo>
                      <a:pt x="5945" y="1468"/>
                    </a:lnTo>
                    <a:lnTo>
                      <a:pt x="6542" y="5025"/>
                    </a:lnTo>
                    <a:lnTo>
                      <a:pt x="6542" y="5025"/>
                    </a:lnTo>
                    <a:lnTo>
                      <a:pt x="3184" y="3757"/>
                    </a:lnTo>
                    <a:lnTo>
                      <a:pt x="1" y="12213"/>
                    </a:lnTo>
                    <a:lnTo>
                      <a:pt x="3358" y="13482"/>
                    </a:lnTo>
                    <a:lnTo>
                      <a:pt x="598" y="15770"/>
                    </a:lnTo>
                    <a:lnTo>
                      <a:pt x="6318" y="22734"/>
                    </a:lnTo>
                    <a:lnTo>
                      <a:pt x="9104" y="20471"/>
                    </a:lnTo>
                    <a:lnTo>
                      <a:pt x="9701" y="24003"/>
                    </a:lnTo>
                    <a:lnTo>
                      <a:pt x="18605" y="22535"/>
                    </a:lnTo>
                    <a:lnTo>
                      <a:pt x="18008" y="18978"/>
                    </a:lnTo>
                    <a:lnTo>
                      <a:pt x="21391" y="20247"/>
                    </a:lnTo>
                    <a:lnTo>
                      <a:pt x="24550" y="11790"/>
                    </a:lnTo>
                    <a:lnTo>
                      <a:pt x="21192" y="10522"/>
                    </a:lnTo>
                    <a:lnTo>
                      <a:pt x="23978" y="8234"/>
                    </a:lnTo>
                    <a:lnTo>
                      <a:pt x="18232" y="1269"/>
                    </a:lnTo>
                    <a:lnTo>
                      <a:pt x="15446" y="3533"/>
                    </a:lnTo>
                    <a:lnTo>
                      <a:pt x="1487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5"/>
              <p:cNvSpPr/>
              <p:nvPr/>
            </p:nvSpPr>
            <p:spPr>
              <a:xfrm>
                <a:off x="2947370" y="1410924"/>
                <a:ext cx="392846" cy="384104"/>
              </a:xfrm>
              <a:custGeom>
                <a:avLst/>
                <a:gdLst/>
                <a:ahLst/>
                <a:cxnLst/>
                <a:rect l="l" t="t" r="r" b="b"/>
                <a:pathLst>
                  <a:path w="19054" h="18630" extrusionOk="0">
                    <a:moveTo>
                      <a:pt x="9825" y="3980"/>
                    </a:moveTo>
                    <a:lnTo>
                      <a:pt x="10348" y="4030"/>
                    </a:lnTo>
                    <a:lnTo>
                      <a:pt x="10895" y="4154"/>
                    </a:lnTo>
                    <a:lnTo>
                      <a:pt x="11417" y="4303"/>
                    </a:lnTo>
                    <a:lnTo>
                      <a:pt x="11915" y="4527"/>
                    </a:lnTo>
                    <a:lnTo>
                      <a:pt x="12387" y="4801"/>
                    </a:lnTo>
                    <a:lnTo>
                      <a:pt x="12810" y="5099"/>
                    </a:lnTo>
                    <a:lnTo>
                      <a:pt x="13208" y="5423"/>
                    </a:lnTo>
                    <a:lnTo>
                      <a:pt x="13556" y="5820"/>
                    </a:lnTo>
                    <a:lnTo>
                      <a:pt x="13880" y="6218"/>
                    </a:lnTo>
                    <a:lnTo>
                      <a:pt x="14153" y="6641"/>
                    </a:lnTo>
                    <a:lnTo>
                      <a:pt x="14402" y="7114"/>
                    </a:lnTo>
                    <a:lnTo>
                      <a:pt x="14576" y="7586"/>
                    </a:lnTo>
                    <a:lnTo>
                      <a:pt x="14725" y="8084"/>
                    </a:lnTo>
                    <a:lnTo>
                      <a:pt x="14825" y="8581"/>
                    </a:lnTo>
                    <a:lnTo>
                      <a:pt x="14875" y="9104"/>
                    </a:lnTo>
                    <a:lnTo>
                      <a:pt x="14875" y="9626"/>
                    </a:lnTo>
                    <a:lnTo>
                      <a:pt x="14800" y="10148"/>
                    </a:lnTo>
                    <a:lnTo>
                      <a:pt x="14700" y="10671"/>
                    </a:lnTo>
                    <a:lnTo>
                      <a:pt x="14526" y="11193"/>
                    </a:lnTo>
                    <a:lnTo>
                      <a:pt x="14302" y="11690"/>
                    </a:lnTo>
                    <a:lnTo>
                      <a:pt x="14054" y="12163"/>
                    </a:lnTo>
                    <a:lnTo>
                      <a:pt x="13755" y="12586"/>
                    </a:lnTo>
                    <a:lnTo>
                      <a:pt x="13407" y="12984"/>
                    </a:lnTo>
                    <a:lnTo>
                      <a:pt x="13034" y="13357"/>
                    </a:lnTo>
                    <a:lnTo>
                      <a:pt x="12636" y="13655"/>
                    </a:lnTo>
                    <a:lnTo>
                      <a:pt x="12188" y="13954"/>
                    </a:lnTo>
                    <a:lnTo>
                      <a:pt x="11741" y="14178"/>
                    </a:lnTo>
                    <a:lnTo>
                      <a:pt x="11268" y="14377"/>
                    </a:lnTo>
                    <a:lnTo>
                      <a:pt x="10771" y="14501"/>
                    </a:lnTo>
                    <a:lnTo>
                      <a:pt x="10273" y="14600"/>
                    </a:lnTo>
                    <a:lnTo>
                      <a:pt x="9751" y="14650"/>
                    </a:lnTo>
                    <a:lnTo>
                      <a:pt x="9229" y="14650"/>
                    </a:lnTo>
                    <a:lnTo>
                      <a:pt x="8706" y="14600"/>
                    </a:lnTo>
                    <a:lnTo>
                      <a:pt x="8184" y="14476"/>
                    </a:lnTo>
                    <a:lnTo>
                      <a:pt x="7662" y="14327"/>
                    </a:lnTo>
                    <a:lnTo>
                      <a:pt x="7139" y="14103"/>
                    </a:lnTo>
                    <a:lnTo>
                      <a:pt x="6692" y="13829"/>
                    </a:lnTo>
                    <a:lnTo>
                      <a:pt x="6244" y="13531"/>
                    </a:lnTo>
                    <a:lnTo>
                      <a:pt x="5846" y="13183"/>
                    </a:lnTo>
                    <a:lnTo>
                      <a:pt x="5498" y="12810"/>
                    </a:lnTo>
                    <a:lnTo>
                      <a:pt x="5174" y="12412"/>
                    </a:lnTo>
                    <a:lnTo>
                      <a:pt x="4901" y="11989"/>
                    </a:lnTo>
                    <a:lnTo>
                      <a:pt x="4652" y="11516"/>
                    </a:lnTo>
                    <a:lnTo>
                      <a:pt x="4478" y="11044"/>
                    </a:lnTo>
                    <a:lnTo>
                      <a:pt x="4329" y="10546"/>
                    </a:lnTo>
                    <a:lnTo>
                      <a:pt x="4229" y="10049"/>
                    </a:lnTo>
                    <a:lnTo>
                      <a:pt x="4179" y="9526"/>
                    </a:lnTo>
                    <a:lnTo>
                      <a:pt x="4179" y="9004"/>
                    </a:lnTo>
                    <a:lnTo>
                      <a:pt x="4254" y="8482"/>
                    </a:lnTo>
                    <a:lnTo>
                      <a:pt x="4354" y="7959"/>
                    </a:lnTo>
                    <a:lnTo>
                      <a:pt x="4528" y="7437"/>
                    </a:lnTo>
                    <a:lnTo>
                      <a:pt x="4752" y="6940"/>
                    </a:lnTo>
                    <a:lnTo>
                      <a:pt x="5000" y="6467"/>
                    </a:lnTo>
                    <a:lnTo>
                      <a:pt x="5299" y="6044"/>
                    </a:lnTo>
                    <a:lnTo>
                      <a:pt x="5647" y="5646"/>
                    </a:lnTo>
                    <a:lnTo>
                      <a:pt x="6020" y="5273"/>
                    </a:lnTo>
                    <a:lnTo>
                      <a:pt x="6418" y="4950"/>
                    </a:lnTo>
                    <a:lnTo>
                      <a:pt x="6866" y="4676"/>
                    </a:lnTo>
                    <a:lnTo>
                      <a:pt x="7313" y="4452"/>
                    </a:lnTo>
                    <a:lnTo>
                      <a:pt x="7786" y="4253"/>
                    </a:lnTo>
                    <a:lnTo>
                      <a:pt x="8283" y="4104"/>
                    </a:lnTo>
                    <a:lnTo>
                      <a:pt x="8806" y="4030"/>
                    </a:lnTo>
                    <a:lnTo>
                      <a:pt x="9303" y="3980"/>
                    </a:lnTo>
                    <a:close/>
                    <a:moveTo>
                      <a:pt x="11542" y="0"/>
                    </a:moveTo>
                    <a:lnTo>
                      <a:pt x="4627" y="1144"/>
                    </a:lnTo>
                    <a:lnTo>
                      <a:pt x="5075" y="3905"/>
                    </a:lnTo>
                    <a:lnTo>
                      <a:pt x="2463" y="2935"/>
                    </a:lnTo>
                    <a:lnTo>
                      <a:pt x="1" y="9477"/>
                    </a:lnTo>
                    <a:lnTo>
                      <a:pt x="2613" y="10472"/>
                    </a:lnTo>
                    <a:lnTo>
                      <a:pt x="473" y="12238"/>
                    </a:lnTo>
                    <a:lnTo>
                      <a:pt x="4926" y="17635"/>
                    </a:lnTo>
                    <a:lnTo>
                      <a:pt x="7065" y="15869"/>
                    </a:lnTo>
                    <a:lnTo>
                      <a:pt x="7512" y="18630"/>
                    </a:lnTo>
                    <a:lnTo>
                      <a:pt x="14427" y="17461"/>
                    </a:lnTo>
                    <a:lnTo>
                      <a:pt x="13979" y="14725"/>
                    </a:lnTo>
                    <a:lnTo>
                      <a:pt x="16591" y="15695"/>
                    </a:lnTo>
                    <a:lnTo>
                      <a:pt x="19053" y="9153"/>
                    </a:lnTo>
                    <a:lnTo>
                      <a:pt x="16442" y="8158"/>
                    </a:lnTo>
                    <a:lnTo>
                      <a:pt x="18581" y="6393"/>
                    </a:lnTo>
                    <a:lnTo>
                      <a:pt x="14153" y="995"/>
                    </a:lnTo>
                    <a:lnTo>
                      <a:pt x="11989" y="2761"/>
                    </a:lnTo>
                    <a:lnTo>
                      <a:pt x="1154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>
                <a:off x="828468" y="3647263"/>
                <a:ext cx="694356" cy="693861"/>
              </a:xfrm>
              <a:custGeom>
                <a:avLst/>
                <a:gdLst/>
                <a:ahLst/>
                <a:cxnLst/>
                <a:rect l="l" t="t" r="r" b="b"/>
                <a:pathLst>
                  <a:path w="33678" h="33654" extrusionOk="0">
                    <a:moveTo>
                      <a:pt x="16889" y="8482"/>
                    </a:moveTo>
                    <a:lnTo>
                      <a:pt x="17312" y="8507"/>
                    </a:lnTo>
                    <a:lnTo>
                      <a:pt x="17735" y="8532"/>
                    </a:lnTo>
                    <a:lnTo>
                      <a:pt x="18132" y="8607"/>
                    </a:lnTo>
                    <a:lnTo>
                      <a:pt x="18555" y="8681"/>
                    </a:lnTo>
                    <a:lnTo>
                      <a:pt x="18953" y="8756"/>
                    </a:lnTo>
                    <a:lnTo>
                      <a:pt x="19351" y="8880"/>
                    </a:lnTo>
                    <a:lnTo>
                      <a:pt x="19724" y="9005"/>
                    </a:lnTo>
                    <a:lnTo>
                      <a:pt x="20097" y="9154"/>
                    </a:lnTo>
                    <a:lnTo>
                      <a:pt x="20470" y="9328"/>
                    </a:lnTo>
                    <a:lnTo>
                      <a:pt x="20819" y="9502"/>
                    </a:lnTo>
                    <a:lnTo>
                      <a:pt x="21167" y="9701"/>
                    </a:lnTo>
                    <a:lnTo>
                      <a:pt x="21515" y="9925"/>
                    </a:lnTo>
                    <a:lnTo>
                      <a:pt x="21838" y="10174"/>
                    </a:lnTo>
                    <a:lnTo>
                      <a:pt x="22162" y="10422"/>
                    </a:lnTo>
                    <a:lnTo>
                      <a:pt x="22460" y="10671"/>
                    </a:lnTo>
                    <a:lnTo>
                      <a:pt x="22759" y="10945"/>
                    </a:lnTo>
                    <a:lnTo>
                      <a:pt x="23032" y="11243"/>
                    </a:lnTo>
                    <a:lnTo>
                      <a:pt x="23281" y="11542"/>
                    </a:lnTo>
                    <a:lnTo>
                      <a:pt x="23530" y="11865"/>
                    </a:lnTo>
                    <a:lnTo>
                      <a:pt x="23754" y="12188"/>
                    </a:lnTo>
                    <a:lnTo>
                      <a:pt x="23977" y="12537"/>
                    </a:lnTo>
                    <a:lnTo>
                      <a:pt x="24176" y="12885"/>
                    </a:lnTo>
                    <a:lnTo>
                      <a:pt x="24375" y="13233"/>
                    </a:lnTo>
                    <a:lnTo>
                      <a:pt x="24525" y="13606"/>
                    </a:lnTo>
                    <a:lnTo>
                      <a:pt x="24674" y="13979"/>
                    </a:lnTo>
                    <a:lnTo>
                      <a:pt x="24823" y="14377"/>
                    </a:lnTo>
                    <a:lnTo>
                      <a:pt x="24923" y="14775"/>
                    </a:lnTo>
                    <a:lnTo>
                      <a:pt x="25022" y="15198"/>
                    </a:lnTo>
                    <a:lnTo>
                      <a:pt x="25097" y="15596"/>
                    </a:lnTo>
                    <a:lnTo>
                      <a:pt x="25146" y="16019"/>
                    </a:lnTo>
                    <a:lnTo>
                      <a:pt x="25171" y="16442"/>
                    </a:lnTo>
                    <a:lnTo>
                      <a:pt x="25171" y="16864"/>
                    </a:lnTo>
                    <a:lnTo>
                      <a:pt x="25171" y="17312"/>
                    </a:lnTo>
                    <a:lnTo>
                      <a:pt x="25122" y="17710"/>
                    </a:lnTo>
                    <a:lnTo>
                      <a:pt x="25072" y="18133"/>
                    </a:lnTo>
                    <a:lnTo>
                      <a:pt x="24997" y="18531"/>
                    </a:lnTo>
                    <a:lnTo>
                      <a:pt x="24898" y="18929"/>
                    </a:lnTo>
                    <a:lnTo>
                      <a:pt x="24798" y="19327"/>
                    </a:lnTo>
                    <a:lnTo>
                      <a:pt x="24674" y="19725"/>
                    </a:lnTo>
                    <a:lnTo>
                      <a:pt x="24525" y="20098"/>
                    </a:lnTo>
                    <a:lnTo>
                      <a:pt x="24351" y="20471"/>
                    </a:lnTo>
                    <a:lnTo>
                      <a:pt x="24152" y="20819"/>
                    </a:lnTo>
                    <a:lnTo>
                      <a:pt x="23953" y="21167"/>
                    </a:lnTo>
                    <a:lnTo>
                      <a:pt x="23754" y="21516"/>
                    </a:lnTo>
                    <a:lnTo>
                      <a:pt x="23505" y="21839"/>
                    </a:lnTo>
                    <a:lnTo>
                      <a:pt x="23256" y="22137"/>
                    </a:lnTo>
                    <a:lnTo>
                      <a:pt x="23007" y="22436"/>
                    </a:lnTo>
                    <a:lnTo>
                      <a:pt x="22734" y="22734"/>
                    </a:lnTo>
                    <a:lnTo>
                      <a:pt x="22435" y="23008"/>
                    </a:lnTo>
                    <a:lnTo>
                      <a:pt x="22137" y="23281"/>
                    </a:lnTo>
                    <a:lnTo>
                      <a:pt x="21814" y="23530"/>
                    </a:lnTo>
                    <a:lnTo>
                      <a:pt x="21490" y="23754"/>
                    </a:lnTo>
                    <a:lnTo>
                      <a:pt x="21142" y="23978"/>
                    </a:lnTo>
                    <a:lnTo>
                      <a:pt x="20794" y="24177"/>
                    </a:lnTo>
                    <a:lnTo>
                      <a:pt x="20421" y="24351"/>
                    </a:lnTo>
                    <a:lnTo>
                      <a:pt x="20073" y="24525"/>
                    </a:lnTo>
                    <a:lnTo>
                      <a:pt x="19675" y="24674"/>
                    </a:lnTo>
                    <a:lnTo>
                      <a:pt x="19301" y="24799"/>
                    </a:lnTo>
                    <a:lnTo>
                      <a:pt x="18904" y="24923"/>
                    </a:lnTo>
                    <a:lnTo>
                      <a:pt x="18481" y="24998"/>
                    </a:lnTo>
                    <a:lnTo>
                      <a:pt x="18083" y="25072"/>
                    </a:lnTo>
                    <a:lnTo>
                      <a:pt x="17660" y="25122"/>
                    </a:lnTo>
                    <a:lnTo>
                      <a:pt x="17237" y="25147"/>
                    </a:lnTo>
                    <a:lnTo>
                      <a:pt x="16789" y="25172"/>
                    </a:lnTo>
                    <a:lnTo>
                      <a:pt x="16367" y="25147"/>
                    </a:lnTo>
                    <a:lnTo>
                      <a:pt x="15944" y="25122"/>
                    </a:lnTo>
                    <a:lnTo>
                      <a:pt x="15546" y="25072"/>
                    </a:lnTo>
                    <a:lnTo>
                      <a:pt x="15123" y="24998"/>
                    </a:lnTo>
                    <a:lnTo>
                      <a:pt x="14725" y="24898"/>
                    </a:lnTo>
                    <a:lnTo>
                      <a:pt x="14352" y="24774"/>
                    </a:lnTo>
                    <a:lnTo>
                      <a:pt x="13954" y="24649"/>
                    </a:lnTo>
                    <a:lnTo>
                      <a:pt x="13581" y="24500"/>
                    </a:lnTo>
                    <a:lnTo>
                      <a:pt x="13208" y="24326"/>
                    </a:lnTo>
                    <a:lnTo>
                      <a:pt x="12860" y="24152"/>
                    </a:lnTo>
                    <a:lnTo>
                      <a:pt x="12511" y="23953"/>
                    </a:lnTo>
                    <a:lnTo>
                      <a:pt x="12163" y="23729"/>
                    </a:lnTo>
                    <a:lnTo>
                      <a:pt x="11840" y="23505"/>
                    </a:lnTo>
                    <a:lnTo>
                      <a:pt x="11541" y="23257"/>
                    </a:lnTo>
                    <a:lnTo>
                      <a:pt x="11218" y="22983"/>
                    </a:lnTo>
                    <a:lnTo>
                      <a:pt x="10944" y="22709"/>
                    </a:lnTo>
                    <a:lnTo>
                      <a:pt x="10671" y="22411"/>
                    </a:lnTo>
                    <a:lnTo>
                      <a:pt x="10397" y="22112"/>
                    </a:lnTo>
                    <a:lnTo>
                      <a:pt x="10148" y="21789"/>
                    </a:lnTo>
                    <a:lnTo>
                      <a:pt x="9925" y="21466"/>
                    </a:lnTo>
                    <a:lnTo>
                      <a:pt x="9701" y="21142"/>
                    </a:lnTo>
                    <a:lnTo>
                      <a:pt x="9502" y="20794"/>
                    </a:lnTo>
                    <a:lnTo>
                      <a:pt x="9328" y="20421"/>
                    </a:lnTo>
                    <a:lnTo>
                      <a:pt x="9154" y="20048"/>
                    </a:lnTo>
                    <a:lnTo>
                      <a:pt x="9004" y="19675"/>
                    </a:lnTo>
                    <a:lnTo>
                      <a:pt x="8880" y="19277"/>
                    </a:lnTo>
                    <a:lnTo>
                      <a:pt x="8756" y="18879"/>
                    </a:lnTo>
                    <a:lnTo>
                      <a:pt x="8681" y="18481"/>
                    </a:lnTo>
                    <a:lnTo>
                      <a:pt x="8606" y="18058"/>
                    </a:lnTo>
                    <a:lnTo>
                      <a:pt x="8557" y="17635"/>
                    </a:lnTo>
                    <a:lnTo>
                      <a:pt x="8507" y="17213"/>
                    </a:lnTo>
                    <a:lnTo>
                      <a:pt x="8507" y="16790"/>
                    </a:lnTo>
                    <a:lnTo>
                      <a:pt x="8507" y="16367"/>
                    </a:lnTo>
                    <a:lnTo>
                      <a:pt x="8557" y="15944"/>
                    </a:lnTo>
                    <a:lnTo>
                      <a:pt x="8606" y="15521"/>
                    </a:lnTo>
                    <a:lnTo>
                      <a:pt x="8681" y="15123"/>
                    </a:lnTo>
                    <a:lnTo>
                      <a:pt x="8780" y="14725"/>
                    </a:lnTo>
                    <a:lnTo>
                      <a:pt x="8880" y="14327"/>
                    </a:lnTo>
                    <a:lnTo>
                      <a:pt x="9029" y="13954"/>
                    </a:lnTo>
                    <a:lnTo>
                      <a:pt x="9178" y="13556"/>
                    </a:lnTo>
                    <a:lnTo>
                      <a:pt x="9328" y="13208"/>
                    </a:lnTo>
                    <a:lnTo>
                      <a:pt x="9527" y="12835"/>
                    </a:lnTo>
                    <a:lnTo>
                      <a:pt x="9726" y="12487"/>
                    </a:lnTo>
                    <a:lnTo>
                      <a:pt x="9949" y="12163"/>
                    </a:lnTo>
                    <a:lnTo>
                      <a:pt x="10173" y="11840"/>
                    </a:lnTo>
                    <a:lnTo>
                      <a:pt x="10422" y="11517"/>
                    </a:lnTo>
                    <a:lnTo>
                      <a:pt x="10696" y="11218"/>
                    </a:lnTo>
                    <a:lnTo>
                      <a:pt x="10969" y="10920"/>
                    </a:lnTo>
                    <a:lnTo>
                      <a:pt x="11243" y="10646"/>
                    </a:lnTo>
                    <a:lnTo>
                      <a:pt x="11566" y="10398"/>
                    </a:lnTo>
                    <a:lnTo>
                      <a:pt x="11865" y="10149"/>
                    </a:lnTo>
                    <a:lnTo>
                      <a:pt x="12213" y="9900"/>
                    </a:lnTo>
                    <a:lnTo>
                      <a:pt x="12536" y="9701"/>
                    </a:lnTo>
                    <a:lnTo>
                      <a:pt x="12884" y="9502"/>
                    </a:lnTo>
                    <a:lnTo>
                      <a:pt x="13257" y="9303"/>
                    </a:lnTo>
                    <a:lnTo>
                      <a:pt x="13631" y="9129"/>
                    </a:lnTo>
                    <a:lnTo>
                      <a:pt x="14004" y="8980"/>
                    </a:lnTo>
                    <a:lnTo>
                      <a:pt x="14402" y="8855"/>
                    </a:lnTo>
                    <a:lnTo>
                      <a:pt x="14800" y="8756"/>
                    </a:lnTo>
                    <a:lnTo>
                      <a:pt x="15198" y="8656"/>
                    </a:lnTo>
                    <a:lnTo>
                      <a:pt x="15620" y="8582"/>
                    </a:lnTo>
                    <a:lnTo>
                      <a:pt x="16043" y="8532"/>
                    </a:lnTo>
                    <a:lnTo>
                      <a:pt x="16466" y="8507"/>
                    </a:lnTo>
                    <a:lnTo>
                      <a:pt x="16889" y="8482"/>
                    </a:lnTo>
                    <a:close/>
                    <a:moveTo>
                      <a:pt x="20172" y="1"/>
                    </a:moveTo>
                    <a:lnTo>
                      <a:pt x="11989" y="374"/>
                    </a:lnTo>
                    <a:lnTo>
                      <a:pt x="12188" y="4354"/>
                    </a:lnTo>
                    <a:lnTo>
                      <a:pt x="11666" y="4553"/>
                    </a:lnTo>
                    <a:lnTo>
                      <a:pt x="11193" y="4776"/>
                    </a:lnTo>
                    <a:lnTo>
                      <a:pt x="10696" y="5000"/>
                    </a:lnTo>
                    <a:lnTo>
                      <a:pt x="10223" y="5274"/>
                    </a:lnTo>
                    <a:lnTo>
                      <a:pt x="7288" y="2588"/>
                    </a:lnTo>
                    <a:lnTo>
                      <a:pt x="1766" y="8632"/>
                    </a:lnTo>
                    <a:lnTo>
                      <a:pt x="4726" y="11318"/>
                    </a:lnTo>
                    <a:lnTo>
                      <a:pt x="4502" y="11790"/>
                    </a:lnTo>
                    <a:lnTo>
                      <a:pt x="4303" y="12288"/>
                    </a:lnTo>
                    <a:lnTo>
                      <a:pt x="4154" y="12810"/>
                    </a:lnTo>
                    <a:lnTo>
                      <a:pt x="3980" y="13332"/>
                    </a:lnTo>
                    <a:lnTo>
                      <a:pt x="1" y="13507"/>
                    </a:lnTo>
                    <a:lnTo>
                      <a:pt x="374" y="21690"/>
                    </a:lnTo>
                    <a:lnTo>
                      <a:pt x="4353" y="21491"/>
                    </a:lnTo>
                    <a:lnTo>
                      <a:pt x="4552" y="21988"/>
                    </a:lnTo>
                    <a:lnTo>
                      <a:pt x="4776" y="22486"/>
                    </a:lnTo>
                    <a:lnTo>
                      <a:pt x="5025" y="22958"/>
                    </a:lnTo>
                    <a:lnTo>
                      <a:pt x="5273" y="23431"/>
                    </a:lnTo>
                    <a:lnTo>
                      <a:pt x="2587" y="26390"/>
                    </a:lnTo>
                    <a:lnTo>
                      <a:pt x="8631" y="31887"/>
                    </a:lnTo>
                    <a:lnTo>
                      <a:pt x="11317" y="28952"/>
                    </a:lnTo>
                    <a:lnTo>
                      <a:pt x="11815" y="29151"/>
                    </a:lnTo>
                    <a:lnTo>
                      <a:pt x="12312" y="29350"/>
                    </a:lnTo>
                    <a:lnTo>
                      <a:pt x="12810" y="29524"/>
                    </a:lnTo>
                    <a:lnTo>
                      <a:pt x="13332" y="29674"/>
                    </a:lnTo>
                    <a:lnTo>
                      <a:pt x="13531" y="33653"/>
                    </a:lnTo>
                    <a:lnTo>
                      <a:pt x="21689" y="33280"/>
                    </a:lnTo>
                    <a:lnTo>
                      <a:pt x="21515" y="29301"/>
                    </a:lnTo>
                    <a:lnTo>
                      <a:pt x="22013" y="29102"/>
                    </a:lnTo>
                    <a:lnTo>
                      <a:pt x="22510" y="28878"/>
                    </a:lnTo>
                    <a:lnTo>
                      <a:pt x="22983" y="28654"/>
                    </a:lnTo>
                    <a:lnTo>
                      <a:pt x="23455" y="28405"/>
                    </a:lnTo>
                    <a:lnTo>
                      <a:pt x="26390" y="31091"/>
                    </a:lnTo>
                    <a:lnTo>
                      <a:pt x="31912" y="25047"/>
                    </a:lnTo>
                    <a:lnTo>
                      <a:pt x="28952" y="22361"/>
                    </a:lnTo>
                    <a:lnTo>
                      <a:pt x="29176" y="21864"/>
                    </a:lnTo>
                    <a:lnTo>
                      <a:pt x="29375" y="21366"/>
                    </a:lnTo>
                    <a:lnTo>
                      <a:pt x="29549" y="20844"/>
                    </a:lnTo>
                    <a:lnTo>
                      <a:pt x="29698" y="20322"/>
                    </a:lnTo>
                    <a:lnTo>
                      <a:pt x="33678" y="20148"/>
                    </a:lnTo>
                    <a:lnTo>
                      <a:pt x="33305" y="11989"/>
                    </a:lnTo>
                    <a:lnTo>
                      <a:pt x="29325" y="12163"/>
                    </a:lnTo>
                    <a:lnTo>
                      <a:pt x="29126" y="11666"/>
                    </a:lnTo>
                    <a:lnTo>
                      <a:pt x="28902" y="11169"/>
                    </a:lnTo>
                    <a:lnTo>
                      <a:pt x="28653" y="10696"/>
                    </a:lnTo>
                    <a:lnTo>
                      <a:pt x="28405" y="10223"/>
                    </a:lnTo>
                    <a:lnTo>
                      <a:pt x="31091" y="7264"/>
                    </a:lnTo>
                    <a:lnTo>
                      <a:pt x="25047" y="1767"/>
                    </a:lnTo>
                    <a:lnTo>
                      <a:pt x="22361" y="4702"/>
                    </a:lnTo>
                    <a:lnTo>
                      <a:pt x="21863" y="4503"/>
                    </a:lnTo>
                    <a:lnTo>
                      <a:pt x="21366" y="4304"/>
                    </a:lnTo>
                    <a:lnTo>
                      <a:pt x="20868" y="4130"/>
                    </a:lnTo>
                    <a:lnTo>
                      <a:pt x="20346" y="3980"/>
                    </a:lnTo>
                    <a:lnTo>
                      <a:pt x="20172" y="1"/>
                    </a:lnTo>
                    <a:close/>
                  </a:path>
                </a:pathLst>
              </a:custGeom>
              <a:solidFill>
                <a:srgbClr val="6182B4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>
                <a:off x="1779203" y="1326825"/>
                <a:ext cx="470265" cy="470780"/>
              </a:xfrm>
              <a:custGeom>
                <a:avLst/>
                <a:gdLst/>
                <a:ahLst/>
                <a:cxnLst/>
                <a:rect l="l" t="t" r="r" b="b"/>
                <a:pathLst>
                  <a:path w="22809" h="22834" extrusionOk="0">
                    <a:moveTo>
                      <a:pt x="11716" y="5771"/>
                    </a:moveTo>
                    <a:lnTo>
                      <a:pt x="12288" y="5845"/>
                    </a:lnTo>
                    <a:lnTo>
                      <a:pt x="12835" y="5945"/>
                    </a:lnTo>
                    <a:lnTo>
                      <a:pt x="13357" y="6119"/>
                    </a:lnTo>
                    <a:lnTo>
                      <a:pt x="13855" y="6343"/>
                    </a:lnTo>
                    <a:lnTo>
                      <a:pt x="14327" y="6591"/>
                    </a:lnTo>
                    <a:lnTo>
                      <a:pt x="14775" y="6890"/>
                    </a:lnTo>
                    <a:lnTo>
                      <a:pt x="15198" y="7238"/>
                    </a:lnTo>
                    <a:lnTo>
                      <a:pt x="15571" y="7636"/>
                    </a:lnTo>
                    <a:lnTo>
                      <a:pt x="15919" y="8059"/>
                    </a:lnTo>
                    <a:lnTo>
                      <a:pt x="16242" y="8507"/>
                    </a:lnTo>
                    <a:lnTo>
                      <a:pt x="16491" y="8979"/>
                    </a:lnTo>
                    <a:lnTo>
                      <a:pt x="16715" y="9502"/>
                    </a:lnTo>
                    <a:lnTo>
                      <a:pt x="16864" y="10024"/>
                    </a:lnTo>
                    <a:lnTo>
                      <a:pt x="16989" y="10571"/>
                    </a:lnTo>
                    <a:lnTo>
                      <a:pt x="17038" y="11168"/>
                    </a:lnTo>
                    <a:lnTo>
                      <a:pt x="17038" y="11740"/>
                    </a:lnTo>
                    <a:lnTo>
                      <a:pt x="16964" y="12287"/>
                    </a:lnTo>
                    <a:lnTo>
                      <a:pt x="16864" y="12834"/>
                    </a:lnTo>
                    <a:lnTo>
                      <a:pt x="16690" y="13382"/>
                    </a:lnTo>
                    <a:lnTo>
                      <a:pt x="16466" y="13879"/>
                    </a:lnTo>
                    <a:lnTo>
                      <a:pt x="16218" y="14352"/>
                    </a:lnTo>
                    <a:lnTo>
                      <a:pt x="15919" y="14799"/>
                    </a:lnTo>
                    <a:lnTo>
                      <a:pt x="15571" y="15222"/>
                    </a:lnTo>
                    <a:lnTo>
                      <a:pt x="15173" y="15595"/>
                    </a:lnTo>
                    <a:lnTo>
                      <a:pt x="14750" y="15943"/>
                    </a:lnTo>
                    <a:lnTo>
                      <a:pt x="14302" y="16242"/>
                    </a:lnTo>
                    <a:lnTo>
                      <a:pt x="13830" y="16516"/>
                    </a:lnTo>
                    <a:lnTo>
                      <a:pt x="13307" y="16739"/>
                    </a:lnTo>
                    <a:lnTo>
                      <a:pt x="12785" y="16889"/>
                    </a:lnTo>
                    <a:lnTo>
                      <a:pt x="12238" y="17013"/>
                    </a:lnTo>
                    <a:lnTo>
                      <a:pt x="11666" y="17063"/>
                    </a:lnTo>
                    <a:lnTo>
                      <a:pt x="11069" y="17063"/>
                    </a:lnTo>
                    <a:lnTo>
                      <a:pt x="10522" y="16988"/>
                    </a:lnTo>
                    <a:lnTo>
                      <a:pt x="9975" y="16889"/>
                    </a:lnTo>
                    <a:lnTo>
                      <a:pt x="9427" y="16714"/>
                    </a:lnTo>
                    <a:lnTo>
                      <a:pt x="8930" y="16491"/>
                    </a:lnTo>
                    <a:lnTo>
                      <a:pt x="8457" y="16242"/>
                    </a:lnTo>
                    <a:lnTo>
                      <a:pt x="8010" y="15943"/>
                    </a:lnTo>
                    <a:lnTo>
                      <a:pt x="7587" y="15595"/>
                    </a:lnTo>
                    <a:lnTo>
                      <a:pt x="7214" y="15197"/>
                    </a:lnTo>
                    <a:lnTo>
                      <a:pt x="6866" y="14774"/>
                    </a:lnTo>
                    <a:lnTo>
                      <a:pt x="6567" y="14327"/>
                    </a:lnTo>
                    <a:lnTo>
                      <a:pt x="6293" y="13854"/>
                    </a:lnTo>
                    <a:lnTo>
                      <a:pt x="6095" y="13332"/>
                    </a:lnTo>
                    <a:lnTo>
                      <a:pt x="5920" y="12810"/>
                    </a:lnTo>
                    <a:lnTo>
                      <a:pt x="5796" y="12262"/>
                    </a:lnTo>
                    <a:lnTo>
                      <a:pt x="5746" y="11665"/>
                    </a:lnTo>
                    <a:lnTo>
                      <a:pt x="5746" y="11093"/>
                    </a:lnTo>
                    <a:lnTo>
                      <a:pt x="5821" y="10546"/>
                    </a:lnTo>
                    <a:lnTo>
                      <a:pt x="5920" y="9999"/>
                    </a:lnTo>
                    <a:lnTo>
                      <a:pt x="6095" y="9452"/>
                    </a:lnTo>
                    <a:lnTo>
                      <a:pt x="6318" y="8954"/>
                    </a:lnTo>
                    <a:lnTo>
                      <a:pt x="6567" y="8482"/>
                    </a:lnTo>
                    <a:lnTo>
                      <a:pt x="6890" y="8034"/>
                    </a:lnTo>
                    <a:lnTo>
                      <a:pt x="7214" y="7611"/>
                    </a:lnTo>
                    <a:lnTo>
                      <a:pt x="7612" y="7238"/>
                    </a:lnTo>
                    <a:lnTo>
                      <a:pt x="8035" y="6890"/>
                    </a:lnTo>
                    <a:lnTo>
                      <a:pt x="8482" y="6591"/>
                    </a:lnTo>
                    <a:lnTo>
                      <a:pt x="8955" y="6318"/>
                    </a:lnTo>
                    <a:lnTo>
                      <a:pt x="9477" y="6094"/>
                    </a:lnTo>
                    <a:lnTo>
                      <a:pt x="9999" y="5945"/>
                    </a:lnTo>
                    <a:lnTo>
                      <a:pt x="10572" y="5820"/>
                    </a:lnTo>
                    <a:lnTo>
                      <a:pt x="11144" y="5771"/>
                    </a:lnTo>
                    <a:close/>
                    <a:moveTo>
                      <a:pt x="13656" y="0"/>
                    </a:moveTo>
                    <a:lnTo>
                      <a:pt x="8109" y="274"/>
                    </a:lnTo>
                    <a:lnTo>
                      <a:pt x="8234" y="2960"/>
                    </a:lnTo>
                    <a:lnTo>
                      <a:pt x="7885" y="3109"/>
                    </a:lnTo>
                    <a:lnTo>
                      <a:pt x="7562" y="3259"/>
                    </a:lnTo>
                    <a:lnTo>
                      <a:pt x="6915" y="3582"/>
                    </a:lnTo>
                    <a:lnTo>
                      <a:pt x="4926" y="1766"/>
                    </a:lnTo>
                    <a:lnTo>
                      <a:pt x="1195" y="5845"/>
                    </a:lnTo>
                    <a:lnTo>
                      <a:pt x="3184" y="7686"/>
                    </a:lnTo>
                    <a:lnTo>
                      <a:pt x="2911" y="8357"/>
                    </a:lnTo>
                    <a:lnTo>
                      <a:pt x="2787" y="8681"/>
                    </a:lnTo>
                    <a:lnTo>
                      <a:pt x="2687" y="9054"/>
                    </a:lnTo>
                    <a:lnTo>
                      <a:pt x="1" y="9178"/>
                    </a:lnTo>
                    <a:lnTo>
                      <a:pt x="250" y="14700"/>
                    </a:lnTo>
                    <a:lnTo>
                      <a:pt x="2936" y="14575"/>
                    </a:lnTo>
                    <a:lnTo>
                      <a:pt x="3085" y="14924"/>
                    </a:lnTo>
                    <a:lnTo>
                      <a:pt x="3234" y="15247"/>
                    </a:lnTo>
                    <a:lnTo>
                      <a:pt x="3558" y="15894"/>
                    </a:lnTo>
                    <a:lnTo>
                      <a:pt x="1742" y="17884"/>
                    </a:lnTo>
                    <a:lnTo>
                      <a:pt x="5821" y="21614"/>
                    </a:lnTo>
                    <a:lnTo>
                      <a:pt x="7661" y="19625"/>
                    </a:lnTo>
                    <a:lnTo>
                      <a:pt x="8333" y="19898"/>
                    </a:lnTo>
                    <a:lnTo>
                      <a:pt x="8681" y="20023"/>
                    </a:lnTo>
                    <a:lnTo>
                      <a:pt x="9029" y="20122"/>
                    </a:lnTo>
                    <a:lnTo>
                      <a:pt x="9154" y="22833"/>
                    </a:lnTo>
                    <a:lnTo>
                      <a:pt x="14675" y="22560"/>
                    </a:lnTo>
                    <a:lnTo>
                      <a:pt x="14551" y="19873"/>
                    </a:lnTo>
                    <a:lnTo>
                      <a:pt x="14899" y="19724"/>
                    </a:lnTo>
                    <a:lnTo>
                      <a:pt x="15223" y="19575"/>
                    </a:lnTo>
                    <a:lnTo>
                      <a:pt x="15869" y="19251"/>
                    </a:lnTo>
                    <a:lnTo>
                      <a:pt x="17859" y="21067"/>
                    </a:lnTo>
                    <a:lnTo>
                      <a:pt x="21615" y="16988"/>
                    </a:lnTo>
                    <a:lnTo>
                      <a:pt x="19600" y="15148"/>
                    </a:lnTo>
                    <a:lnTo>
                      <a:pt x="19874" y="14476"/>
                    </a:lnTo>
                    <a:lnTo>
                      <a:pt x="19998" y="14153"/>
                    </a:lnTo>
                    <a:lnTo>
                      <a:pt x="20098" y="13780"/>
                    </a:lnTo>
                    <a:lnTo>
                      <a:pt x="22809" y="13655"/>
                    </a:lnTo>
                    <a:lnTo>
                      <a:pt x="22535" y="8134"/>
                    </a:lnTo>
                    <a:lnTo>
                      <a:pt x="19849" y="8258"/>
                    </a:lnTo>
                    <a:lnTo>
                      <a:pt x="19725" y="7910"/>
                    </a:lnTo>
                    <a:lnTo>
                      <a:pt x="19575" y="7586"/>
                    </a:lnTo>
                    <a:lnTo>
                      <a:pt x="19227" y="6940"/>
                    </a:lnTo>
                    <a:lnTo>
                      <a:pt x="21043" y="4950"/>
                    </a:lnTo>
                    <a:lnTo>
                      <a:pt x="16964" y="1219"/>
                    </a:lnTo>
                    <a:lnTo>
                      <a:pt x="15148" y="3209"/>
                    </a:lnTo>
                    <a:lnTo>
                      <a:pt x="14476" y="2935"/>
                    </a:lnTo>
                    <a:lnTo>
                      <a:pt x="14128" y="2811"/>
                    </a:lnTo>
                    <a:lnTo>
                      <a:pt x="13780" y="2711"/>
                    </a:lnTo>
                    <a:lnTo>
                      <a:pt x="13656" y="0"/>
                    </a:lnTo>
                    <a:close/>
                  </a:path>
                </a:pathLst>
              </a:custGeom>
              <a:solidFill>
                <a:srgbClr val="666666">
                  <a:alpha val="3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5"/>
              <p:cNvSpPr/>
              <p:nvPr/>
            </p:nvSpPr>
            <p:spPr>
              <a:xfrm>
                <a:off x="1070002" y="3153432"/>
                <a:ext cx="62574" cy="63110"/>
              </a:xfrm>
              <a:custGeom>
                <a:avLst/>
                <a:gdLst/>
                <a:ahLst/>
                <a:cxnLst/>
                <a:rect l="l" t="t" r="r" b="b"/>
                <a:pathLst>
                  <a:path w="3035" h="3061" fill="none" extrusionOk="0">
                    <a:moveTo>
                      <a:pt x="3035" y="1543"/>
                    </a:moveTo>
                    <a:lnTo>
                      <a:pt x="3035" y="1543"/>
                    </a:lnTo>
                    <a:lnTo>
                      <a:pt x="3035" y="1692"/>
                    </a:lnTo>
                    <a:lnTo>
                      <a:pt x="3010" y="1841"/>
                    </a:lnTo>
                    <a:lnTo>
                      <a:pt x="2960" y="1991"/>
                    </a:lnTo>
                    <a:lnTo>
                      <a:pt x="2910" y="2115"/>
                    </a:lnTo>
                    <a:lnTo>
                      <a:pt x="2786" y="2389"/>
                    </a:lnTo>
                    <a:lnTo>
                      <a:pt x="2587" y="2612"/>
                    </a:lnTo>
                    <a:lnTo>
                      <a:pt x="2363" y="2786"/>
                    </a:lnTo>
                    <a:lnTo>
                      <a:pt x="2115" y="2936"/>
                    </a:lnTo>
                    <a:lnTo>
                      <a:pt x="1965" y="2985"/>
                    </a:lnTo>
                    <a:lnTo>
                      <a:pt x="1816" y="3035"/>
                    </a:lnTo>
                    <a:lnTo>
                      <a:pt x="1667" y="3060"/>
                    </a:lnTo>
                    <a:lnTo>
                      <a:pt x="1518" y="3060"/>
                    </a:lnTo>
                    <a:lnTo>
                      <a:pt x="1518" y="3060"/>
                    </a:lnTo>
                    <a:lnTo>
                      <a:pt x="1368" y="3060"/>
                    </a:lnTo>
                    <a:lnTo>
                      <a:pt x="1219" y="3035"/>
                    </a:lnTo>
                    <a:lnTo>
                      <a:pt x="1070" y="2985"/>
                    </a:lnTo>
                    <a:lnTo>
                      <a:pt x="921" y="2936"/>
                    </a:lnTo>
                    <a:lnTo>
                      <a:pt x="672" y="2786"/>
                    </a:lnTo>
                    <a:lnTo>
                      <a:pt x="448" y="2612"/>
                    </a:lnTo>
                    <a:lnTo>
                      <a:pt x="249" y="2389"/>
                    </a:lnTo>
                    <a:lnTo>
                      <a:pt x="100" y="2115"/>
                    </a:lnTo>
                    <a:lnTo>
                      <a:pt x="50" y="1991"/>
                    </a:lnTo>
                    <a:lnTo>
                      <a:pt x="25" y="1841"/>
                    </a:lnTo>
                    <a:lnTo>
                      <a:pt x="0" y="1692"/>
                    </a:lnTo>
                    <a:lnTo>
                      <a:pt x="0" y="1543"/>
                    </a:lnTo>
                    <a:lnTo>
                      <a:pt x="0" y="1543"/>
                    </a:lnTo>
                    <a:lnTo>
                      <a:pt x="0" y="1369"/>
                    </a:lnTo>
                    <a:lnTo>
                      <a:pt x="25" y="1219"/>
                    </a:lnTo>
                    <a:lnTo>
                      <a:pt x="50" y="1070"/>
                    </a:lnTo>
                    <a:lnTo>
                      <a:pt x="100" y="946"/>
                    </a:lnTo>
                    <a:lnTo>
                      <a:pt x="249" y="672"/>
                    </a:lnTo>
                    <a:lnTo>
                      <a:pt x="448" y="448"/>
                    </a:lnTo>
                    <a:lnTo>
                      <a:pt x="672" y="274"/>
                    </a:lnTo>
                    <a:lnTo>
                      <a:pt x="921" y="125"/>
                    </a:lnTo>
                    <a:lnTo>
                      <a:pt x="1070" y="75"/>
                    </a:lnTo>
                    <a:lnTo>
                      <a:pt x="1219" y="50"/>
                    </a:lnTo>
                    <a:lnTo>
                      <a:pt x="1368" y="26"/>
                    </a:lnTo>
                    <a:lnTo>
                      <a:pt x="1518" y="1"/>
                    </a:lnTo>
                    <a:lnTo>
                      <a:pt x="1518" y="1"/>
                    </a:lnTo>
                    <a:lnTo>
                      <a:pt x="1667" y="26"/>
                    </a:lnTo>
                    <a:lnTo>
                      <a:pt x="1816" y="50"/>
                    </a:lnTo>
                    <a:lnTo>
                      <a:pt x="1965" y="75"/>
                    </a:lnTo>
                    <a:lnTo>
                      <a:pt x="2115" y="125"/>
                    </a:lnTo>
                    <a:lnTo>
                      <a:pt x="2363" y="274"/>
                    </a:lnTo>
                    <a:lnTo>
                      <a:pt x="2587" y="448"/>
                    </a:lnTo>
                    <a:lnTo>
                      <a:pt x="2786" y="672"/>
                    </a:lnTo>
                    <a:lnTo>
                      <a:pt x="2910" y="946"/>
                    </a:lnTo>
                    <a:lnTo>
                      <a:pt x="2960" y="1070"/>
                    </a:lnTo>
                    <a:lnTo>
                      <a:pt x="3010" y="1219"/>
                    </a:lnTo>
                    <a:lnTo>
                      <a:pt x="3035" y="1369"/>
                    </a:lnTo>
                    <a:lnTo>
                      <a:pt x="3035" y="1543"/>
                    </a:lnTo>
                    <a:lnTo>
                      <a:pt x="3035" y="1543"/>
                    </a:lnTo>
                    <a:close/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5"/>
              <p:cNvSpPr/>
              <p:nvPr/>
            </p:nvSpPr>
            <p:spPr>
              <a:xfrm>
                <a:off x="914113" y="3487786"/>
                <a:ext cx="21" cy="2133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0348" fill="none" extrusionOk="0">
                    <a:moveTo>
                      <a:pt x="0" y="10347"/>
                    </a:moveTo>
                    <a:lnTo>
                      <a:pt x="0" y="1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15"/>
              <p:cNvSpPr/>
              <p:nvPr/>
            </p:nvSpPr>
            <p:spPr>
              <a:xfrm>
                <a:off x="1088455" y="3216522"/>
                <a:ext cx="126695" cy="484614"/>
              </a:xfrm>
              <a:custGeom>
                <a:avLst/>
                <a:gdLst/>
                <a:ahLst/>
                <a:cxnLst/>
                <a:rect l="l" t="t" r="r" b="b"/>
                <a:pathLst>
                  <a:path w="6145" h="23505" fill="none" extrusionOk="0">
                    <a:moveTo>
                      <a:pt x="6144" y="23504"/>
                    </a:moveTo>
                    <a:lnTo>
                      <a:pt x="6144" y="11193"/>
                    </a:lnTo>
                    <a:lnTo>
                      <a:pt x="1" y="8059"/>
                    </a:lnTo>
                    <a:lnTo>
                      <a:pt x="1" y="0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5"/>
              <p:cNvSpPr/>
              <p:nvPr/>
            </p:nvSpPr>
            <p:spPr>
              <a:xfrm>
                <a:off x="983326" y="3279591"/>
                <a:ext cx="45668" cy="327695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5894" fill="none" extrusionOk="0">
                    <a:moveTo>
                      <a:pt x="2215" y="0"/>
                    </a:moveTo>
                    <a:lnTo>
                      <a:pt x="2215" y="9850"/>
                    </a:lnTo>
                    <a:lnTo>
                      <a:pt x="1" y="11292"/>
                    </a:lnTo>
                    <a:lnTo>
                      <a:pt x="1" y="15894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5"/>
              <p:cNvSpPr/>
              <p:nvPr/>
            </p:nvSpPr>
            <p:spPr>
              <a:xfrm>
                <a:off x="1088455" y="3432923"/>
                <a:ext cx="21" cy="86161"/>
              </a:xfrm>
              <a:custGeom>
                <a:avLst/>
                <a:gdLst/>
                <a:ahLst/>
                <a:cxnLst/>
                <a:rect l="l" t="t" r="r" b="b"/>
                <a:pathLst>
                  <a:path w="1" h="4179" fill="none" extrusionOk="0">
                    <a:moveTo>
                      <a:pt x="1" y="4179"/>
                    </a:moveTo>
                    <a:lnTo>
                      <a:pt x="1" y="0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5"/>
              <p:cNvSpPr/>
              <p:nvPr/>
            </p:nvSpPr>
            <p:spPr>
              <a:xfrm>
                <a:off x="1181275" y="3341134"/>
                <a:ext cx="21" cy="31297"/>
              </a:xfrm>
              <a:custGeom>
                <a:avLst/>
                <a:gdLst/>
                <a:ahLst/>
                <a:cxnLst/>
                <a:rect l="l" t="t" r="r" b="b"/>
                <a:pathLst>
                  <a:path w="1" h="1518" fill="none" extrusionOk="0">
                    <a:moveTo>
                      <a:pt x="1" y="0"/>
                    </a:moveTo>
                    <a:lnTo>
                      <a:pt x="1" y="1517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5"/>
              <p:cNvSpPr/>
              <p:nvPr/>
            </p:nvSpPr>
            <p:spPr>
              <a:xfrm>
                <a:off x="3852588" y="3318043"/>
                <a:ext cx="114881" cy="309757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15024" fill="none" extrusionOk="0">
                    <a:moveTo>
                      <a:pt x="1" y="15024"/>
                    </a:moveTo>
                    <a:lnTo>
                      <a:pt x="1" y="8134"/>
                    </a:lnTo>
                    <a:lnTo>
                      <a:pt x="5572" y="4975"/>
                    </a:lnTo>
                    <a:lnTo>
                      <a:pt x="5572" y="1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5"/>
              <p:cNvSpPr/>
              <p:nvPr/>
            </p:nvSpPr>
            <p:spPr>
              <a:xfrm>
                <a:off x="3936171" y="3255489"/>
                <a:ext cx="63110" cy="62574"/>
              </a:xfrm>
              <a:custGeom>
                <a:avLst/>
                <a:gdLst/>
                <a:ahLst/>
                <a:cxnLst/>
                <a:rect l="l" t="t" r="r" b="b"/>
                <a:pathLst>
                  <a:path w="3061" h="3035" fill="none" extrusionOk="0">
                    <a:moveTo>
                      <a:pt x="1" y="1518"/>
                    </a:moveTo>
                    <a:lnTo>
                      <a:pt x="1" y="1518"/>
                    </a:lnTo>
                    <a:lnTo>
                      <a:pt x="1" y="1368"/>
                    </a:lnTo>
                    <a:lnTo>
                      <a:pt x="26" y="1219"/>
                    </a:lnTo>
                    <a:lnTo>
                      <a:pt x="75" y="1070"/>
                    </a:lnTo>
                    <a:lnTo>
                      <a:pt x="125" y="921"/>
                    </a:lnTo>
                    <a:lnTo>
                      <a:pt x="249" y="672"/>
                    </a:lnTo>
                    <a:lnTo>
                      <a:pt x="448" y="448"/>
                    </a:lnTo>
                    <a:lnTo>
                      <a:pt x="672" y="249"/>
                    </a:lnTo>
                    <a:lnTo>
                      <a:pt x="921" y="100"/>
                    </a:lnTo>
                    <a:lnTo>
                      <a:pt x="1070" y="50"/>
                    </a:lnTo>
                    <a:lnTo>
                      <a:pt x="1220" y="25"/>
                    </a:lnTo>
                    <a:lnTo>
                      <a:pt x="1369" y="0"/>
                    </a:lnTo>
                    <a:lnTo>
                      <a:pt x="1518" y="0"/>
                    </a:lnTo>
                    <a:lnTo>
                      <a:pt x="1518" y="0"/>
                    </a:lnTo>
                    <a:lnTo>
                      <a:pt x="1667" y="0"/>
                    </a:lnTo>
                    <a:lnTo>
                      <a:pt x="1841" y="25"/>
                    </a:lnTo>
                    <a:lnTo>
                      <a:pt x="1966" y="50"/>
                    </a:lnTo>
                    <a:lnTo>
                      <a:pt x="2115" y="100"/>
                    </a:lnTo>
                    <a:lnTo>
                      <a:pt x="2364" y="249"/>
                    </a:lnTo>
                    <a:lnTo>
                      <a:pt x="2612" y="448"/>
                    </a:lnTo>
                    <a:lnTo>
                      <a:pt x="2786" y="672"/>
                    </a:lnTo>
                    <a:lnTo>
                      <a:pt x="2936" y="921"/>
                    </a:lnTo>
                    <a:lnTo>
                      <a:pt x="2985" y="1070"/>
                    </a:lnTo>
                    <a:lnTo>
                      <a:pt x="3010" y="1219"/>
                    </a:lnTo>
                    <a:lnTo>
                      <a:pt x="3035" y="1368"/>
                    </a:lnTo>
                    <a:lnTo>
                      <a:pt x="3060" y="1518"/>
                    </a:lnTo>
                    <a:lnTo>
                      <a:pt x="3060" y="1518"/>
                    </a:lnTo>
                    <a:lnTo>
                      <a:pt x="3035" y="1667"/>
                    </a:lnTo>
                    <a:lnTo>
                      <a:pt x="3010" y="1816"/>
                    </a:lnTo>
                    <a:lnTo>
                      <a:pt x="2985" y="1965"/>
                    </a:lnTo>
                    <a:lnTo>
                      <a:pt x="2936" y="2115"/>
                    </a:lnTo>
                    <a:lnTo>
                      <a:pt x="2786" y="2363"/>
                    </a:lnTo>
                    <a:lnTo>
                      <a:pt x="2612" y="2587"/>
                    </a:lnTo>
                    <a:lnTo>
                      <a:pt x="2364" y="2786"/>
                    </a:lnTo>
                    <a:lnTo>
                      <a:pt x="2115" y="2910"/>
                    </a:lnTo>
                    <a:lnTo>
                      <a:pt x="1966" y="2985"/>
                    </a:lnTo>
                    <a:lnTo>
                      <a:pt x="1841" y="3010"/>
                    </a:lnTo>
                    <a:lnTo>
                      <a:pt x="1667" y="3035"/>
                    </a:lnTo>
                    <a:lnTo>
                      <a:pt x="1518" y="3035"/>
                    </a:lnTo>
                    <a:lnTo>
                      <a:pt x="1518" y="3035"/>
                    </a:lnTo>
                    <a:lnTo>
                      <a:pt x="1369" y="3035"/>
                    </a:lnTo>
                    <a:lnTo>
                      <a:pt x="1220" y="3010"/>
                    </a:lnTo>
                    <a:lnTo>
                      <a:pt x="1070" y="2985"/>
                    </a:lnTo>
                    <a:lnTo>
                      <a:pt x="921" y="2910"/>
                    </a:lnTo>
                    <a:lnTo>
                      <a:pt x="672" y="2786"/>
                    </a:lnTo>
                    <a:lnTo>
                      <a:pt x="448" y="2587"/>
                    </a:lnTo>
                    <a:lnTo>
                      <a:pt x="249" y="2363"/>
                    </a:lnTo>
                    <a:lnTo>
                      <a:pt x="125" y="2115"/>
                    </a:lnTo>
                    <a:lnTo>
                      <a:pt x="75" y="1965"/>
                    </a:lnTo>
                    <a:lnTo>
                      <a:pt x="26" y="1816"/>
                    </a:lnTo>
                    <a:lnTo>
                      <a:pt x="1" y="1667"/>
                    </a:lnTo>
                    <a:lnTo>
                      <a:pt x="1" y="1518"/>
                    </a:lnTo>
                    <a:lnTo>
                      <a:pt x="1" y="1518"/>
                    </a:lnTo>
                    <a:close/>
                  </a:path>
                </a:pathLst>
              </a:custGeom>
              <a:noFill/>
              <a:ln w="23625" cap="rnd" cmpd="sng">
                <a:solidFill>
                  <a:srgbClr val="B1B2B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5"/>
              <p:cNvSpPr/>
              <p:nvPr/>
            </p:nvSpPr>
            <p:spPr>
              <a:xfrm>
                <a:off x="3780282" y="3578545"/>
                <a:ext cx="21" cy="132839"/>
              </a:xfrm>
              <a:custGeom>
                <a:avLst/>
                <a:gdLst/>
                <a:ahLst/>
                <a:cxnLst/>
                <a:rect l="l" t="t" r="r" b="b"/>
                <a:pathLst>
                  <a:path w="1" h="6443" fill="none" extrusionOk="0">
                    <a:moveTo>
                      <a:pt x="1" y="6443"/>
                    </a:moveTo>
                    <a:lnTo>
                      <a:pt x="1" y="1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5"/>
              <p:cNvSpPr/>
              <p:nvPr/>
            </p:nvSpPr>
            <p:spPr>
              <a:xfrm>
                <a:off x="3700286" y="3391379"/>
                <a:ext cx="20535" cy="562054"/>
              </a:xfrm>
              <a:custGeom>
                <a:avLst/>
                <a:gdLst/>
                <a:ahLst/>
                <a:cxnLst/>
                <a:rect l="l" t="t" r="r" b="b"/>
                <a:pathLst>
                  <a:path w="996" h="27261" fill="none" extrusionOk="0">
                    <a:moveTo>
                      <a:pt x="995" y="27261"/>
                    </a:moveTo>
                    <a:lnTo>
                      <a:pt x="995" y="9079"/>
                    </a:lnTo>
                    <a:lnTo>
                      <a:pt x="1" y="8333"/>
                    </a:lnTo>
                    <a:lnTo>
                      <a:pt x="1" y="1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5"/>
              <p:cNvSpPr/>
              <p:nvPr/>
            </p:nvSpPr>
            <p:spPr>
              <a:xfrm>
                <a:off x="3898750" y="3365236"/>
                <a:ext cx="21" cy="94366"/>
              </a:xfrm>
              <a:custGeom>
                <a:avLst/>
                <a:gdLst/>
                <a:ahLst/>
                <a:cxnLst/>
                <a:rect l="l" t="t" r="r" b="b"/>
                <a:pathLst>
                  <a:path w="1" h="4577" fill="none" extrusionOk="0">
                    <a:moveTo>
                      <a:pt x="0" y="4577"/>
                    </a:moveTo>
                    <a:lnTo>
                      <a:pt x="0" y="0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5"/>
              <p:cNvSpPr/>
              <p:nvPr/>
            </p:nvSpPr>
            <p:spPr>
              <a:xfrm>
                <a:off x="3841825" y="3629841"/>
                <a:ext cx="10783" cy="190258"/>
              </a:xfrm>
              <a:custGeom>
                <a:avLst/>
                <a:gdLst/>
                <a:ahLst/>
                <a:cxnLst/>
                <a:rect l="l" t="t" r="r" b="b"/>
                <a:pathLst>
                  <a:path w="523" h="9228" fill="none" extrusionOk="0">
                    <a:moveTo>
                      <a:pt x="523" y="0"/>
                    </a:moveTo>
                    <a:lnTo>
                      <a:pt x="0" y="373"/>
                    </a:lnTo>
                    <a:lnTo>
                      <a:pt x="0" y="9228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5"/>
              <p:cNvSpPr/>
              <p:nvPr/>
            </p:nvSpPr>
            <p:spPr>
              <a:xfrm>
                <a:off x="3749005" y="3459582"/>
                <a:ext cx="63090" cy="63090"/>
              </a:xfrm>
              <a:custGeom>
                <a:avLst/>
                <a:gdLst/>
                <a:ahLst/>
                <a:cxnLst/>
                <a:rect l="l" t="t" r="r" b="b"/>
                <a:pathLst>
                  <a:path w="3060" h="3060" fill="none" extrusionOk="0">
                    <a:moveTo>
                      <a:pt x="0" y="1543"/>
                    </a:moveTo>
                    <a:lnTo>
                      <a:pt x="0" y="1543"/>
                    </a:lnTo>
                    <a:lnTo>
                      <a:pt x="0" y="1369"/>
                    </a:lnTo>
                    <a:lnTo>
                      <a:pt x="25" y="1219"/>
                    </a:lnTo>
                    <a:lnTo>
                      <a:pt x="75" y="1070"/>
                    </a:lnTo>
                    <a:lnTo>
                      <a:pt x="125" y="946"/>
                    </a:lnTo>
                    <a:lnTo>
                      <a:pt x="249" y="672"/>
                    </a:lnTo>
                    <a:lnTo>
                      <a:pt x="448" y="448"/>
                    </a:lnTo>
                    <a:lnTo>
                      <a:pt x="672" y="274"/>
                    </a:lnTo>
                    <a:lnTo>
                      <a:pt x="921" y="125"/>
                    </a:lnTo>
                    <a:lnTo>
                      <a:pt x="1070" y="75"/>
                    </a:lnTo>
                    <a:lnTo>
                      <a:pt x="1219" y="50"/>
                    </a:lnTo>
                    <a:lnTo>
                      <a:pt x="1368" y="25"/>
                    </a:lnTo>
                    <a:lnTo>
                      <a:pt x="1518" y="1"/>
                    </a:lnTo>
                    <a:lnTo>
                      <a:pt x="1518" y="1"/>
                    </a:lnTo>
                    <a:lnTo>
                      <a:pt x="1692" y="25"/>
                    </a:lnTo>
                    <a:lnTo>
                      <a:pt x="1841" y="50"/>
                    </a:lnTo>
                    <a:lnTo>
                      <a:pt x="1990" y="75"/>
                    </a:lnTo>
                    <a:lnTo>
                      <a:pt x="2115" y="125"/>
                    </a:lnTo>
                    <a:lnTo>
                      <a:pt x="2388" y="274"/>
                    </a:lnTo>
                    <a:lnTo>
                      <a:pt x="2612" y="448"/>
                    </a:lnTo>
                    <a:lnTo>
                      <a:pt x="2786" y="672"/>
                    </a:lnTo>
                    <a:lnTo>
                      <a:pt x="2935" y="946"/>
                    </a:lnTo>
                    <a:lnTo>
                      <a:pt x="2985" y="1070"/>
                    </a:lnTo>
                    <a:lnTo>
                      <a:pt x="3010" y="1219"/>
                    </a:lnTo>
                    <a:lnTo>
                      <a:pt x="3035" y="1369"/>
                    </a:lnTo>
                    <a:lnTo>
                      <a:pt x="3060" y="1543"/>
                    </a:lnTo>
                    <a:lnTo>
                      <a:pt x="3060" y="1543"/>
                    </a:lnTo>
                    <a:lnTo>
                      <a:pt x="3035" y="1692"/>
                    </a:lnTo>
                    <a:lnTo>
                      <a:pt x="3010" y="1841"/>
                    </a:lnTo>
                    <a:lnTo>
                      <a:pt x="2985" y="1990"/>
                    </a:lnTo>
                    <a:lnTo>
                      <a:pt x="2935" y="2140"/>
                    </a:lnTo>
                    <a:lnTo>
                      <a:pt x="2786" y="2388"/>
                    </a:lnTo>
                    <a:lnTo>
                      <a:pt x="2612" y="2612"/>
                    </a:lnTo>
                    <a:lnTo>
                      <a:pt x="2388" y="2811"/>
                    </a:lnTo>
                    <a:lnTo>
                      <a:pt x="2115" y="2936"/>
                    </a:lnTo>
                    <a:lnTo>
                      <a:pt x="1990" y="2985"/>
                    </a:lnTo>
                    <a:lnTo>
                      <a:pt x="1841" y="3035"/>
                    </a:lnTo>
                    <a:lnTo>
                      <a:pt x="1692" y="3060"/>
                    </a:lnTo>
                    <a:lnTo>
                      <a:pt x="1518" y="3060"/>
                    </a:lnTo>
                    <a:lnTo>
                      <a:pt x="1518" y="3060"/>
                    </a:lnTo>
                    <a:lnTo>
                      <a:pt x="1368" y="3060"/>
                    </a:lnTo>
                    <a:lnTo>
                      <a:pt x="1219" y="3035"/>
                    </a:lnTo>
                    <a:lnTo>
                      <a:pt x="1070" y="2985"/>
                    </a:lnTo>
                    <a:lnTo>
                      <a:pt x="921" y="2936"/>
                    </a:lnTo>
                    <a:lnTo>
                      <a:pt x="672" y="2811"/>
                    </a:lnTo>
                    <a:lnTo>
                      <a:pt x="448" y="2612"/>
                    </a:lnTo>
                    <a:lnTo>
                      <a:pt x="249" y="2388"/>
                    </a:lnTo>
                    <a:lnTo>
                      <a:pt x="125" y="2140"/>
                    </a:lnTo>
                    <a:lnTo>
                      <a:pt x="75" y="1990"/>
                    </a:lnTo>
                    <a:lnTo>
                      <a:pt x="25" y="1841"/>
                    </a:lnTo>
                    <a:lnTo>
                      <a:pt x="0" y="1692"/>
                    </a:lnTo>
                    <a:lnTo>
                      <a:pt x="0" y="1543"/>
                    </a:lnTo>
                    <a:lnTo>
                      <a:pt x="0" y="1543"/>
                    </a:lnTo>
                    <a:close/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5"/>
              <p:cNvSpPr/>
              <p:nvPr/>
            </p:nvSpPr>
            <p:spPr>
              <a:xfrm>
                <a:off x="3599776" y="3358556"/>
                <a:ext cx="21" cy="94387"/>
              </a:xfrm>
              <a:custGeom>
                <a:avLst/>
                <a:gdLst/>
                <a:ahLst/>
                <a:cxnLst/>
                <a:rect l="l" t="t" r="r" b="b"/>
                <a:pathLst>
                  <a:path w="1" h="4578" fill="none" extrusionOk="0">
                    <a:moveTo>
                      <a:pt x="1" y="4577"/>
                    </a:moveTo>
                    <a:lnTo>
                      <a:pt x="1" y="1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5"/>
              <p:cNvSpPr/>
              <p:nvPr/>
            </p:nvSpPr>
            <p:spPr>
              <a:xfrm>
                <a:off x="3660288" y="3659056"/>
                <a:ext cx="21" cy="52327"/>
              </a:xfrm>
              <a:custGeom>
                <a:avLst/>
                <a:gdLst/>
                <a:ahLst/>
                <a:cxnLst/>
                <a:rect l="l" t="t" r="r" b="b"/>
                <a:pathLst>
                  <a:path w="1" h="2538" fill="none" extrusionOk="0">
                    <a:moveTo>
                      <a:pt x="0" y="2538"/>
                    </a:moveTo>
                    <a:lnTo>
                      <a:pt x="0" y="1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5"/>
              <p:cNvSpPr/>
              <p:nvPr/>
            </p:nvSpPr>
            <p:spPr>
              <a:xfrm>
                <a:off x="3602333" y="3524197"/>
                <a:ext cx="57976" cy="91810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4453" fill="none" extrusionOk="0">
                    <a:moveTo>
                      <a:pt x="2811" y="4453"/>
                    </a:moveTo>
                    <a:lnTo>
                      <a:pt x="1" y="3458"/>
                    </a:lnTo>
                    <a:lnTo>
                      <a:pt x="1" y="0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5"/>
              <p:cNvSpPr/>
              <p:nvPr/>
            </p:nvSpPr>
            <p:spPr>
              <a:xfrm>
                <a:off x="457209" y="2634985"/>
                <a:ext cx="509232" cy="862574"/>
              </a:xfrm>
              <a:custGeom>
                <a:avLst/>
                <a:gdLst/>
                <a:ahLst/>
                <a:cxnLst/>
                <a:rect l="l" t="t" r="r" b="b"/>
                <a:pathLst>
                  <a:path w="24699" h="41837" extrusionOk="0">
                    <a:moveTo>
                      <a:pt x="1890" y="1"/>
                    </a:moveTo>
                    <a:lnTo>
                      <a:pt x="1666" y="50"/>
                    </a:lnTo>
                    <a:lnTo>
                      <a:pt x="1467" y="100"/>
                    </a:lnTo>
                    <a:lnTo>
                      <a:pt x="1268" y="175"/>
                    </a:lnTo>
                    <a:lnTo>
                      <a:pt x="1094" y="249"/>
                    </a:lnTo>
                    <a:lnTo>
                      <a:pt x="920" y="349"/>
                    </a:lnTo>
                    <a:lnTo>
                      <a:pt x="746" y="473"/>
                    </a:lnTo>
                    <a:lnTo>
                      <a:pt x="597" y="623"/>
                    </a:lnTo>
                    <a:lnTo>
                      <a:pt x="473" y="772"/>
                    </a:lnTo>
                    <a:lnTo>
                      <a:pt x="348" y="921"/>
                    </a:lnTo>
                    <a:lnTo>
                      <a:pt x="249" y="1095"/>
                    </a:lnTo>
                    <a:lnTo>
                      <a:pt x="149" y="1294"/>
                    </a:lnTo>
                    <a:lnTo>
                      <a:pt x="99" y="1468"/>
                    </a:lnTo>
                    <a:lnTo>
                      <a:pt x="25" y="1692"/>
                    </a:lnTo>
                    <a:lnTo>
                      <a:pt x="0" y="1891"/>
                    </a:lnTo>
                    <a:lnTo>
                      <a:pt x="0" y="2115"/>
                    </a:lnTo>
                    <a:lnTo>
                      <a:pt x="0" y="39722"/>
                    </a:lnTo>
                    <a:lnTo>
                      <a:pt x="0" y="39946"/>
                    </a:lnTo>
                    <a:lnTo>
                      <a:pt x="25" y="40145"/>
                    </a:lnTo>
                    <a:lnTo>
                      <a:pt x="99" y="40369"/>
                    </a:lnTo>
                    <a:lnTo>
                      <a:pt x="149" y="40543"/>
                    </a:lnTo>
                    <a:lnTo>
                      <a:pt x="249" y="40742"/>
                    </a:lnTo>
                    <a:lnTo>
                      <a:pt x="348" y="40916"/>
                    </a:lnTo>
                    <a:lnTo>
                      <a:pt x="473" y="41065"/>
                    </a:lnTo>
                    <a:lnTo>
                      <a:pt x="597" y="41214"/>
                    </a:lnTo>
                    <a:lnTo>
                      <a:pt x="746" y="41364"/>
                    </a:lnTo>
                    <a:lnTo>
                      <a:pt x="920" y="41463"/>
                    </a:lnTo>
                    <a:lnTo>
                      <a:pt x="1094" y="41587"/>
                    </a:lnTo>
                    <a:lnTo>
                      <a:pt x="1268" y="41662"/>
                    </a:lnTo>
                    <a:lnTo>
                      <a:pt x="1467" y="41737"/>
                    </a:lnTo>
                    <a:lnTo>
                      <a:pt x="1666" y="41786"/>
                    </a:lnTo>
                    <a:lnTo>
                      <a:pt x="1890" y="41811"/>
                    </a:lnTo>
                    <a:lnTo>
                      <a:pt x="2089" y="41836"/>
                    </a:lnTo>
                    <a:lnTo>
                      <a:pt x="22609" y="41836"/>
                    </a:lnTo>
                    <a:lnTo>
                      <a:pt x="22808" y="41811"/>
                    </a:lnTo>
                    <a:lnTo>
                      <a:pt x="23032" y="41786"/>
                    </a:lnTo>
                    <a:lnTo>
                      <a:pt x="23231" y="41737"/>
                    </a:lnTo>
                    <a:lnTo>
                      <a:pt x="23430" y="41662"/>
                    </a:lnTo>
                    <a:lnTo>
                      <a:pt x="23604" y="41587"/>
                    </a:lnTo>
                    <a:lnTo>
                      <a:pt x="23778" y="41463"/>
                    </a:lnTo>
                    <a:lnTo>
                      <a:pt x="23927" y="41364"/>
                    </a:lnTo>
                    <a:lnTo>
                      <a:pt x="24076" y="41214"/>
                    </a:lnTo>
                    <a:lnTo>
                      <a:pt x="24226" y="41065"/>
                    </a:lnTo>
                    <a:lnTo>
                      <a:pt x="24350" y="40916"/>
                    </a:lnTo>
                    <a:lnTo>
                      <a:pt x="24449" y="40742"/>
                    </a:lnTo>
                    <a:lnTo>
                      <a:pt x="24549" y="40543"/>
                    </a:lnTo>
                    <a:lnTo>
                      <a:pt x="24599" y="40369"/>
                    </a:lnTo>
                    <a:lnTo>
                      <a:pt x="24673" y="40145"/>
                    </a:lnTo>
                    <a:lnTo>
                      <a:pt x="24698" y="39946"/>
                    </a:lnTo>
                    <a:lnTo>
                      <a:pt x="24698" y="39722"/>
                    </a:lnTo>
                    <a:lnTo>
                      <a:pt x="24698" y="2115"/>
                    </a:lnTo>
                    <a:lnTo>
                      <a:pt x="24698" y="1891"/>
                    </a:lnTo>
                    <a:lnTo>
                      <a:pt x="24673" y="1692"/>
                    </a:lnTo>
                    <a:lnTo>
                      <a:pt x="24599" y="1468"/>
                    </a:lnTo>
                    <a:lnTo>
                      <a:pt x="24549" y="1294"/>
                    </a:lnTo>
                    <a:lnTo>
                      <a:pt x="24449" y="1095"/>
                    </a:lnTo>
                    <a:lnTo>
                      <a:pt x="24350" y="921"/>
                    </a:lnTo>
                    <a:lnTo>
                      <a:pt x="24226" y="772"/>
                    </a:lnTo>
                    <a:lnTo>
                      <a:pt x="24076" y="623"/>
                    </a:lnTo>
                    <a:lnTo>
                      <a:pt x="23927" y="473"/>
                    </a:lnTo>
                    <a:lnTo>
                      <a:pt x="23778" y="349"/>
                    </a:lnTo>
                    <a:lnTo>
                      <a:pt x="23604" y="249"/>
                    </a:lnTo>
                    <a:lnTo>
                      <a:pt x="23430" y="175"/>
                    </a:lnTo>
                    <a:lnTo>
                      <a:pt x="23231" y="100"/>
                    </a:lnTo>
                    <a:lnTo>
                      <a:pt x="23032" y="50"/>
                    </a:lnTo>
                    <a:lnTo>
                      <a:pt x="2280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5"/>
              <p:cNvSpPr/>
              <p:nvPr/>
            </p:nvSpPr>
            <p:spPr>
              <a:xfrm>
                <a:off x="480795" y="2698569"/>
                <a:ext cx="462059" cy="688728"/>
              </a:xfrm>
              <a:custGeom>
                <a:avLst/>
                <a:gdLst/>
                <a:ahLst/>
                <a:cxnLst/>
                <a:rect l="l" t="t" r="r" b="b"/>
                <a:pathLst>
                  <a:path w="22411" h="33405" extrusionOk="0">
                    <a:moveTo>
                      <a:pt x="0" y="1"/>
                    </a:moveTo>
                    <a:lnTo>
                      <a:pt x="0" y="33405"/>
                    </a:lnTo>
                    <a:lnTo>
                      <a:pt x="22410" y="33405"/>
                    </a:lnTo>
                    <a:lnTo>
                      <a:pt x="224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5"/>
              <p:cNvSpPr/>
              <p:nvPr/>
            </p:nvSpPr>
            <p:spPr>
              <a:xfrm>
                <a:off x="480795" y="2698569"/>
                <a:ext cx="12824" cy="688728"/>
              </a:xfrm>
              <a:custGeom>
                <a:avLst/>
                <a:gdLst/>
                <a:ahLst/>
                <a:cxnLst/>
                <a:rect l="l" t="t" r="r" b="b"/>
                <a:pathLst>
                  <a:path w="622" h="33405" extrusionOk="0">
                    <a:moveTo>
                      <a:pt x="0" y="1"/>
                    </a:moveTo>
                    <a:lnTo>
                      <a:pt x="0" y="33405"/>
                    </a:lnTo>
                    <a:lnTo>
                      <a:pt x="622" y="33405"/>
                    </a:lnTo>
                    <a:lnTo>
                      <a:pt x="622" y="1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5"/>
              <p:cNvSpPr/>
              <p:nvPr/>
            </p:nvSpPr>
            <p:spPr>
              <a:xfrm>
                <a:off x="480795" y="2698569"/>
                <a:ext cx="462059" cy="688728"/>
              </a:xfrm>
              <a:custGeom>
                <a:avLst/>
                <a:gdLst/>
                <a:ahLst/>
                <a:cxnLst/>
                <a:rect l="l" t="t" r="r" b="b"/>
                <a:pathLst>
                  <a:path w="22411" h="33405" extrusionOk="0">
                    <a:moveTo>
                      <a:pt x="0" y="1"/>
                    </a:moveTo>
                    <a:lnTo>
                      <a:pt x="0" y="33405"/>
                    </a:lnTo>
                    <a:lnTo>
                      <a:pt x="22410" y="33405"/>
                    </a:lnTo>
                    <a:lnTo>
                      <a:pt x="224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5"/>
              <p:cNvSpPr/>
              <p:nvPr/>
            </p:nvSpPr>
            <p:spPr>
              <a:xfrm>
                <a:off x="663858" y="2667292"/>
                <a:ext cx="95913" cy="9773"/>
              </a:xfrm>
              <a:custGeom>
                <a:avLst/>
                <a:gdLst/>
                <a:ahLst/>
                <a:cxnLst/>
                <a:rect l="l" t="t" r="r" b="b"/>
                <a:pathLst>
                  <a:path w="4652" h="474" extrusionOk="0">
                    <a:moveTo>
                      <a:pt x="1" y="1"/>
                    </a:moveTo>
                    <a:lnTo>
                      <a:pt x="1" y="473"/>
                    </a:lnTo>
                    <a:lnTo>
                      <a:pt x="4652" y="473"/>
                    </a:lnTo>
                    <a:lnTo>
                      <a:pt x="46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5"/>
              <p:cNvSpPr/>
              <p:nvPr/>
            </p:nvSpPr>
            <p:spPr>
              <a:xfrm>
                <a:off x="710515" y="3014470"/>
                <a:ext cx="21" cy="2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BF1F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5"/>
              <p:cNvSpPr/>
              <p:nvPr/>
            </p:nvSpPr>
            <p:spPr>
              <a:xfrm>
                <a:off x="710515" y="3014470"/>
                <a:ext cx="21" cy="2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15"/>
              <p:cNvSpPr/>
              <p:nvPr/>
            </p:nvSpPr>
            <p:spPr>
              <a:xfrm>
                <a:off x="664889" y="3122671"/>
                <a:ext cx="93851" cy="138983"/>
              </a:xfrm>
              <a:custGeom>
                <a:avLst/>
                <a:gdLst/>
                <a:ahLst/>
                <a:cxnLst/>
                <a:rect l="l" t="t" r="r" b="b"/>
                <a:pathLst>
                  <a:path w="4552" h="6741" extrusionOk="0">
                    <a:moveTo>
                      <a:pt x="2264" y="697"/>
                    </a:moveTo>
                    <a:lnTo>
                      <a:pt x="2488" y="722"/>
                    </a:lnTo>
                    <a:lnTo>
                      <a:pt x="2662" y="771"/>
                    </a:lnTo>
                    <a:lnTo>
                      <a:pt x="2836" y="871"/>
                    </a:lnTo>
                    <a:lnTo>
                      <a:pt x="2985" y="995"/>
                    </a:lnTo>
                    <a:lnTo>
                      <a:pt x="3109" y="1145"/>
                    </a:lnTo>
                    <a:lnTo>
                      <a:pt x="3209" y="1294"/>
                    </a:lnTo>
                    <a:lnTo>
                      <a:pt x="3259" y="1493"/>
                    </a:lnTo>
                    <a:lnTo>
                      <a:pt x="3283" y="1692"/>
                    </a:lnTo>
                    <a:lnTo>
                      <a:pt x="3283" y="3234"/>
                    </a:lnTo>
                    <a:lnTo>
                      <a:pt x="1269" y="3234"/>
                    </a:lnTo>
                    <a:lnTo>
                      <a:pt x="1269" y="1692"/>
                    </a:lnTo>
                    <a:lnTo>
                      <a:pt x="1294" y="1493"/>
                    </a:lnTo>
                    <a:lnTo>
                      <a:pt x="1343" y="1294"/>
                    </a:lnTo>
                    <a:lnTo>
                      <a:pt x="1443" y="1145"/>
                    </a:lnTo>
                    <a:lnTo>
                      <a:pt x="1567" y="995"/>
                    </a:lnTo>
                    <a:lnTo>
                      <a:pt x="1716" y="871"/>
                    </a:lnTo>
                    <a:lnTo>
                      <a:pt x="1891" y="771"/>
                    </a:lnTo>
                    <a:lnTo>
                      <a:pt x="2065" y="722"/>
                    </a:lnTo>
                    <a:lnTo>
                      <a:pt x="2264" y="697"/>
                    </a:lnTo>
                    <a:close/>
                    <a:moveTo>
                      <a:pt x="2114" y="0"/>
                    </a:moveTo>
                    <a:lnTo>
                      <a:pt x="1940" y="25"/>
                    </a:lnTo>
                    <a:lnTo>
                      <a:pt x="1766" y="75"/>
                    </a:lnTo>
                    <a:lnTo>
                      <a:pt x="1617" y="125"/>
                    </a:lnTo>
                    <a:lnTo>
                      <a:pt x="1468" y="199"/>
                    </a:lnTo>
                    <a:lnTo>
                      <a:pt x="1319" y="299"/>
                    </a:lnTo>
                    <a:lnTo>
                      <a:pt x="1194" y="398"/>
                    </a:lnTo>
                    <a:lnTo>
                      <a:pt x="1070" y="498"/>
                    </a:lnTo>
                    <a:lnTo>
                      <a:pt x="970" y="622"/>
                    </a:lnTo>
                    <a:lnTo>
                      <a:pt x="871" y="747"/>
                    </a:lnTo>
                    <a:lnTo>
                      <a:pt x="796" y="896"/>
                    </a:lnTo>
                    <a:lnTo>
                      <a:pt x="722" y="1045"/>
                    </a:lnTo>
                    <a:lnTo>
                      <a:pt x="672" y="1194"/>
                    </a:lnTo>
                    <a:lnTo>
                      <a:pt x="622" y="1344"/>
                    </a:lnTo>
                    <a:lnTo>
                      <a:pt x="597" y="1518"/>
                    </a:lnTo>
                    <a:lnTo>
                      <a:pt x="572" y="1692"/>
                    </a:lnTo>
                    <a:lnTo>
                      <a:pt x="572" y="3234"/>
                    </a:lnTo>
                    <a:lnTo>
                      <a:pt x="0" y="3234"/>
                    </a:lnTo>
                    <a:lnTo>
                      <a:pt x="0" y="6741"/>
                    </a:lnTo>
                    <a:lnTo>
                      <a:pt x="4552" y="6741"/>
                    </a:lnTo>
                    <a:lnTo>
                      <a:pt x="4552" y="3234"/>
                    </a:lnTo>
                    <a:lnTo>
                      <a:pt x="3955" y="3234"/>
                    </a:lnTo>
                    <a:lnTo>
                      <a:pt x="3955" y="1692"/>
                    </a:lnTo>
                    <a:lnTo>
                      <a:pt x="3955" y="1518"/>
                    </a:lnTo>
                    <a:lnTo>
                      <a:pt x="3930" y="1344"/>
                    </a:lnTo>
                    <a:lnTo>
                      <a:pt x="3880" y="1194"/>
                    </a:lnTo>
                    <a:lnTo>
                      <a:pt x="3831" y="1045"/>
                    </a:lnTo>
                    <a:lnTo>
                      <a:pt x="3756" y="896"/>
                    </a:lnTo>
                    <a:lnTo>
                      <a:pt x="3681" y="747"/>
                    </a:lnTo>
                    <a:lnTo>
                      <a:pt x="3582" y="622"/>
                    </a:lnTo>
                    <a:lnTo>
                      <a:pt x="3482" y="498"/>
                    </a:lnTo>
                    <a:lnTo>
                      <a:pt x="3358" y="398"/>
                    </a:lnTo>
                    <a:lnTo>
                      <a:pt x="3209" y="299"/>
                    </a:lnTo>
                    <a:lnTo>
                      <a:pt x="3084" y="199"/>
                    </a:lnTo>
                    <a:lnTo>
                      <a:pt x="2935" y="125"/>
                    </a:lnTo>
                    <a:lnTo>
                      <a:pt x="2786" y="75"/>
                    </a:lnTo>
                    <a:lnTo>
                      <a:pt x="2612" y="25"/>
                    </a:lnTo>
                    <a:lnTo>
                      <a:pt x="243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5"/>
              <p:cNvSpPr/>
              <p:nvPr/>
            </p:nvSpPr>
            <p:spPr>
              <a:xfrm>
                <a:off x="3956576" y="1796038"/>
                <a:ext cx="478986" cy="312829"/>
              </a:xfrm>
              <a:custGeom>
                <a:avLst/>
                <a:gdLst/>
                <a:ahLst/>
                <a:cxnLst/>
                <a:rect l="l" t="t" r="r" b="b"/>
                <a:pathLst>
                  <a:path w="23232" h="15173" extrusionOk="0">
                    <a:moveTo>
                      <a:pt x="1" y="0"/>
                    </a:moveTo>
                    <a:lnTo>
                      <a:pt x="1" y="15173"/>
                    </a:lnTo>
                    <a:lnTo>
                      <a:pt x="23231" y="15173"/>
                    </a:lnTo>
                    <a:lnTo>
                      <a:pt x="23231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5"/>
              <p:cNvSpPr/>
              <p:nvPr/>
            </p:nvSpPr>
            <p:spPr>
              <a:xfrm>
                <a:off x="3956576" y="1796038"/>
                <a:ext cx="478986" cy="144116"/>
              </a:xfrm>
              <a:custGeom>
                <a:avLst/>
                <a:gdLst/>
                <a:ahLst/>
                <a:cxnLst/>
                <a:rect l="l" t="t" r="r" b="b"/>
                <a:pathLst>
                  <a:path w="23232" h="6990" extrusionOk="0">
                    <a:moveTo>
                      <a:pt x="1" y="0"/>
                    </a:moveTo>
                    <a:lnTo>
                      <a:pt x="11616" y="6990"/>
                    </a:lnTo>
                    <a:lnTo>
                      <a:pt x="2323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5"/>
              <p:cNvSpPr/>
              <p:nvPr/>
            </p:nvSpPr>
            <p:spPr>
              <a:xfrm>
                <a:off x="4100781" y="3340103"/>
                <a:ext cx="241039" cy="227700"/>
              </a:xfrm>
              <a:custGeom>
                <a:avLst/>
                <a:gdLst/>
                <a:ahLst/>
                <a:cxnLst/>
                <a:rect l="l" t="t" r="r" b="b"/>
                <a:pathLst>
                  <a:path w="11691" h="11044" extrusionOk="0">
                    <a:moveTo>
                      <a:pt x="1" y="0"/>
                    </a:moveTo>
                    <a:lnTo>
                      <a:pt x="1" y="11044"/>
                    </a:lnTo>
                    <a:lnTo>
                      <a:pt x="11691" y="11044"/>
                    </a:lnTo>
                    <a:lnTo>
                      <a:pt x="1169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5"/>
              <p:cNvSpPr/>
              <p:nvPr/>
            </p:nvSpPr>
            <p:spPr>
              <a:xfrm>
                <a:off x="4001302" y="3559061"/>
                <a:ext cx="439998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21341" h="1021" extrusionOk="0">
                    <a:moveTo>
                      <a:pt x="1" y="1"/>
                    </a:moveTo>
                    <a:lnTo>
                      <a:pt x="1" y="1021"/>
                    </a:lnTo>
                    <a:lnTo>
                      <a:pt x="21341" y="1021"/>
                    </a:lnTo>
                    <a:lnTo>
                      <a:pt x="2134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5"/>
              <p:cNvSpPr/>
              <p:nvPr/>
            </p:nvSpPr>
            <p:spPr>
              <a:xfrm>
                <a:off x="1268961" y="2030913"/>
                <a:ext cx="410268" cy="256935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462" extrusionOk="0">
                    <a:moveTo>
                      <a:pt x="1" y="0"/>
                    </a:moveTo>
                    <a:lnTo>
                      <a:pt x="1" y="12461"/>
                    </a:lnTo>
                    <a:lnTo>
                      <a:pt x="19899" y="12461"/>
                    </a:lnTo>
                    <a:lnTo>
                      <a:pt x="198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5"/>
              <p:cNvSpPr/>
              <p:nvPr/>
            </p:nvSpPr>
            <p:spPr>
              <a:xfrm>
                <a:off x="1299743" y="2243211"/>
                <a:ext cx="121045" cy="153848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7462" extrusionOk="0">
                    <a:moveTo>
                      <a:pt x="5870" y="0"/>
                    </a:moveTo>
                    <a:lnTo>
                      <a:pt x="0" y="722"/>
                    </a:lnTo>
                    <a:lnTo>
                      <a:pt x="0" y="7462"/>
                    </a:lnTo>
                    <a:lnTo>
                      <a:pt x="587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15"/>
              <p:cNvSpPr/>
              <p:nvPr/>
            </p:nvSpPr>
            <p:spPr>
              <a:xfrm>
                <a:off x="1400253" y="2070395"/>
                <a:ext cx="226669" cy="15917"/>
              </a:xfrm>
              <a:custGeom>
                <a:avLst/>
                <a:gdLst/>
                <a:ahLst/>
                <a:cxnLst/>
                <a:rect l="l" t="t" r="r" b="b"/>
                <a:pathLst>
                  <a:path w="10994" h="772" extrusionOk="0">
                    <a:moveTo>
                      <a:pt x="0" y="0"/>
                    </a:moveTo>
                    <a:lnTo>
                      <a:pt x="0" y="771"/>
                    </a:lnTo>
                    <a:lnTo>
                      <a:pt x="10994" y="771"/>
                    </a:lnTo>
                    <a:lnTo>
                      <a:pt x="1099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15"/>
              <p:cNvSpPr/>
              <p:nvPr/>
            </p:nvSpPr>
            <p:spPr>
              <a:xfrm>
                <a:off x="1517670" y="2121155"/>
                <a:ext cx="109252" cy="15917"/>
              </a:xfrm>
              <a:custGeom>
                <a:avLst/>
                <a:gdLst/>
                <a:ahLst/>
                <a:cxnLst/>
                <a:rect l="l" t="t" r="r" b="b"/>
                <a:pathLst>
                  <a:path w="5299" h="772" extrusionOk="0">
                    <a:moveTo>
                      <a:pt x="1" y="1"/>
                    </a:moveTo>
                    <a:lnTo>
                      <a:pt x="1" y="772"/>
                    </a:lnTo>
                    <a:lnTo>
                      <a:pt x="5299" y="772"/>
                    </a:lnTo>
                    <a:lnTo>
                      <a:pt x="52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5"/>
              <p:cNvSpPr/>
              <p:nvPr/>
            </p:nvSpPr>
            <p:spPr>
              <a:xfrm>
                <a:off x="1517670" y="2172431"/>
                <a:ext cx="109252" cy="15917"/>
              </a:xfrm>
              <a:custGeom>
                <a:avLst/>
                <a:gdLst/>
                <a:ahLst/>
                <a:cxnLst/>
                <a:rect l="l" t="t" r="r" b="b"/>
                <a:pathLst>
                  <a:path w="5299" h="772" extrusionOk="0">
                    <a:moveTo>
                      <a:pt x="1" y="1"/>
                    </a:moveTo>
                    <a:lnTo>
                      <a:pt x="1" y="772"/>
                    </a:lnTo>
                    <a:lnTo>
                      <a:pt x="5299" y="772"/>
                    </a:lnTo>
                    <a:lnTo>
                      <a:pt x="52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5"/>
              <p:cNvSpPr/>
              <p:nvPr/>
            </p:nvSpPr>
            <p:spPr>
              <a:xfrm>
                <a:off x="1400253" y="2223212"/>
                <a:ext cx="226669" cy="15917"/>
              </a:xfrm>
              <a:custGeom>
                <a:avLst/>
                <a:gdLst/>
                <a:ahLst/>
                <a:cxnLst/>
                <a:rect l="l" t="t" r="r" b="b"/>
                <a:pathLst>
                  <a:path w="10994" h="772" extrusionOk="0">
                    <a:moveTo>
                      <a:pt x="0" y="0"/>
                    </a:moveTo>
                    <a:lnTo>
                      <a:pt x="0" y="771"/>
                    </a:lnTo>
                    <a:lnTo>
                      <a:pt x="10994" y="771"/>
                    </a:lnTo>
                    <a:lnTo>
                      <a:pt x="1099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5"/>
              <p:cNvSpPr/>
              <p:nvPr/>
            </p:nvSpPr>
            <p:spPr>
              <a:xfrm>
                <a:off x="997696" y="1942196"/>
                <a:ext cx="478470" cy="299490"/>
              </a:xfrm>
              <a:custGeom>
                <a:avLst/>
                <a:gdLst/>
                <a:ahLst/>
                <a:cxnLst/>
                <a:rect l="l" t="t" r="r" b="b"/>
                <a:pathLst>
                  <a:path w="23207" h="14526" extrusionOk="0">
                    <a:moveTo>
                      <a:pt x="0" y="0"/>
                    </a:moveTo>
                    <a:lnTo>
                      <a:pt x="0" y="14526"/>
                    </a:lnTo>
                    <a:lnTo>
                      <a:pt x="23206" y="14526"/>
                    </a:lnTo>
                    <a:lnTo>
                      <a:pt x="2320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5"/>
              <p:cNvSpPr/>
              <p:nvPr/>
            </p:nvSpPr>
            <p:spPr>
              <a:xfrm>
                <a:off x="1033591" y="2189358"/>
                <a:ext cx="141560" cy="179496"/>
              </a:xfrm>
              <a:custGeom>
                <a:avLst/>
                <a:gdLst/>
                <a:ahLst/>
                <a:cxnLst/>
                <a:rect l="l" t="t" r="r" b="b"/>
                <a:pathLst>
                  <a:path w="6866" h="8706" extrusionOk="0">
                    <a:moveTo>
                      <a:pt x="6865" y="1"/>
                    </a:moveTo>
                    <a:lnTo>
                      <a:pt x="0" y="821"/>
                    </a:lnTo>
                    <a:lnTo>
                      <a:pt x="0" y="8706"/>
                    </a:lnTo>
                    <a:lnTo>
                      <a:pt x="686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5"/>
              <p:cNvSpPr/>
              <p:nvPr/>
            </p:nvSpPr>
            <p:spPr>
              <a:xfrm>
                <a:off x="1058724" y="1987822"/>
                <a:ext cx="356415" cy="18494"/>
              </a:xfrm>
              <a:custGeom>
                <a:avLst/>
                <a:gdLst/>
                <a:ahLst/>
                <a:cxnLst/>
                <a:rect l="l" t="t" r="r" b="b"/>
                <a:pathLst>
                  <a:path w="17287" h="897" extrusionOk="0">
                    <a:moveTo>
                      <a:pt x="0" y="1"/>
                    </a:moveTo>
                    <a:lnTo>
                      <a:pt x="0" y="896"/>
                    </a:lnTo>
                    <a:lnTo>
                      <a:pt x="17286" y="896"/>
                    </a:lnTo>
                    <a:lnTo>
                      <a:pt x="1728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5"/>
              <p:cNvSpPr/>
              <p:nvPr/>
            </p:nvSpPr>
            <p:spPr>
              <a:xfrm>
                <a:off x="1243333" y="2047304"/>
                <a:ext cx="171806" cy="18494"/>
              </a:xfrm>
              <a:custGeom>
                <a:avLst/>
                <a:gdLst/>
                <a:ahLst/>
                <a:cxnLst/>
                <a:rect l="l" t="t" r="r" b="b"/>
                <a:pathLst>
                  <a:path w="8333" h="897" extrusionOk="0">
                    <a:moveTo>
                      <a:pt x="0" y="1"/>
                    </a:moveTo>
                    <a:lnTo>
                      <a:pt x="0" y="896"/>
                    </a:lnTo>
                    <a:lnTo>
                      <a:pt x="8332" y="896"/>
                    </a:lnTo>
                    <a:lnTo>
                      <a:pt x="833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5"/>
              <p:cNvSpPr/>
              <p:nvPr/>
            </p:nvSpPr>
            <p:spPr>
              <a:xfrm>
                <a:off x="1243333" y="2106290"/>
                <a:ext cx="171806" cy="18989"/>
              </a:xfrm>
              <a:custGeom>
                <a:avLst/>
                <a:gdLst/>
                <a:ahLst/>
                <a:cxnLst/>
                <a:rect l="l" t="t" r="r" b="b"/>
                <a:pathLst>
                  <a:path w="8333" h="921" extrusionOk="0">
                    <a:moveTo>
                      <a:pt x="0" y="0"/>
                    </a:moveTo>
                    <a:lnTo>
                      <a:pt x="0" y="921"/>
                    </a:lnTo>
                    <a:lnTo>
                      <a:pt x="8332" y="921"/>
                    </a:lnTo>
                    <a:lnTo>
                      <a:pt x="83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5"/>
              <p:cNvSpPr/>
              <p:nvPr/>
            </p:nvSpPr>
            <p:spPr>
              <a:xfrm>
                <a:off x="1058724" y="2047304"/>
                <a:ext cx="134880" cy="18494"/>
              </a:xfrm>
              <a:custGeom>
                <a:avLst/>
                <a:gdLst/>
                <a:ahLst/>
                <a:cxnLst/>
                <a:rect l="l" t="t" r="r" b="b"/>
                <a:pathLst>
                  <a:path w="6542" h="897" extrusionOk="0">
                    <a:moveTo>
                      <a:pt x="0" y="1"/>
                    </a:moveTo>
                    <a:lnTo>
                      <a:pt x="0" y="896"/>
                    </a:lnTo>
                    <a:lnTo>
                      <a:pt x="6542" y="896"/>
                    </a:lnTo>
                    <a:lnTo>
                      <a:pt x="65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5"/>
              <p:cNvSpPr/>
              <p:nvPr/>
            </p:nvSpPr>
            <p:spPr>
              <a:xfrm>
                <a:off x="1058724" y="2106290"/>
                <a:ext cx="134880" cy="18989"/>
              </a:xfrm>
              <a:custGeom>
                <a:avLst/>
                <a:gdLst/>
                <a:ahLst/>
                <a:cxnLst/>
                <a:rect l="l" t="t" r="r" b="b"/>
                <a:pathLst>
                  <a:path w="6542" h="921" extrusionOk="0">
                    <a:moveTo>
                      <a:pt x="0" y="0"/>
                    </a:moveTo>
                    <a:lnTo>
                      <a:pt x="0" y="921"/>
                    </a:lnTo>
                    <a:lnTo>
                      <a:pt x="6542" y="921"/>
                    </a:lnTo>
                    <a:lnTo>
                      <a:pt x="654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15"/>
              <p:cNvSpPr/>
              <p:nvPr/>
            </p:nvSpPr>
            <p:spPr>
              <a:xfrm>
                <a:off x="1058724" y="2165772"/>
                <a:ext cx="356415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17287" h="896" extrusionOk="0">
                    <a:moveTo>
                      <a:pt x="0" y="0"/>
                    </a:moveTo>
                    <a:lnTo>
                      <a:pt x="0" y="896"/>
                    </a:lnTo>
                    <a:lnTo>
                      <a:pt x="17286" y="896"/>
                    </a:lnTo>
                    <a:lnTo>
                      <a:pt x="1728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5"/>
              <p:cNvSpPr/>
              <p:nvPr/>
            </p:nvSpPr>
            <p:spPr>
              <a:xfrm>
                <a:off x="1506392" y="2733969"/>
                <a:ext cx="62595" cy="62574"/>
              </a:xfrm>
              <a:custGeom>
                <a:avLst/>
                <a:gdLst/>
                <a:ahLst/>
                <a:cxnLst/>
                <a:rect l="l" t="t" r="r" b="b"/>
                <a:pathLst>
                  <a:path w="3036" h="3035" fill="none" extrusionOk="0">
                    <a:moveTo>
                      <a:pt x="1" y="1517"/>
                    </a:moveTo>
                    <a:lnTo>
                      <a:pt x="1" y="1517"/>
                    </a:lnTo>
                    <a:lnTo>
                      <a:pt x="1" y="1368"/>
                    </a:lnTo>
                    <a:lnTo>
                      <a:pt x="26" y="1219"/>
                    </a:lnTo>
                    <a:lnTo>
                      <a:pt x="50" y="1070"/>
                    </a:lnTo>
                    <a:lnTo>
                      <a:pt x="100" y="920"/>
                    </a:lnTo>
                    <a:lnTo>
                      <a:pt x="249" y="672"/>
                    </a:lnTo>
                    <a:lnTo>
                      <a:pt x="448" y="448"/>
                    </a:lnTo>
                    <a:lnTo>
                      <a:pt x="672" y="249"/>
                    </a:lnTo>
                    <a:lnTo>
                      <a:pt x="921" y="100"/>
                    </a:lnTo>
                    <a:lnTo>
                      <a:pt x="1070" y="50"/>
                    </a:lnTo>
                    <a:lnTo>
                      <a:pt x="1219" y="25"/>
                    </a:lnTo>
                    <a:lnTo>
                      <a:pt x="1369" y="0"/>
                    </a:lnTo>
                    <a:lnTo>
                      <a:pt x="1518" y="0"/>
                    </a:lnTo>
                    <a:lnTo>
                      <a:pt x="1518" y="0"/>
                    </a:lnTo>
                    <a:lnTo>
                      <a:pt x="1667" y="0"/>
                    </a:lnTo>
                    <a:lnTo>
                      <a:pt x="1816" y="25"/>
                    </a:lnTo>
                    <a:lnTo>
                      <a:pt x="1966" y="50"/>
                    </a:lnTo>
                    <a:lnTo>
                      <a:pt x="2115" y="100"/>
                    </a:lnTo>
                    <a:lnTo>
                      <a:pt x="2364" y="249"/>
                    </a:lnTo>
                    <a:lnTo>
                      <a:pt x="2587" y="448"/>
                    </a:lnTo>
                    <a:lnTo>
                      <a:pt x="2786" y="672"/>
                    </a:lnTo>
                    <a:lnTo>
                      <a:pt x="2936" y="920"/>
                    </a:lnTo>
                    <a:lnTo>
                      <a:pt x="2985" y="1070"/>
                    </a:lnTo>
                    <a:lnTo>
                      <a:pt x="3010" y="1219"/>
                    </a:lnTo>
                    <a:lnTo>
                      <a:pt x="3035" y="1368"/>
                    </a:lnTo>
                    <a:lnTo>
                      <a:pt x="3035" y="1517"/>
                    </a:lnTo>
                    <a:lnTo>
                      <a:pt x="3035" y="1517"/>
                    </a:lnTo>
                    <a:lnTo>
                      <a:pt x="3035" y="1667"/>
                    </a:lnTo>
                    <a:lnTo>
                      <a:pt x="3010" y="1816"/>
                    </a:lnTo>
                    <a:lnTo>
                      <a:pt x="2985" y="1965"/>
                    </a:lnTo>
                    <a:lnTo>
                      <a:pt x="2936" y="2114"/>
                    </a:lnTo>
                    <a:lnTo>
                      <a:pt x="2786" y="2363"/>
                    </a:lnTo>
                    <a:lnTo>
                      <a:pt x="2587" y="2587"/>
                    </a:lnTo>
                    <a:lnTo>
                      <a:pt x="2364" y="2786"/>
                    </a:lnTo>
                    <a:lnTo>
                      <a:pt x="2115" y="2910"/>
                    </a:lnTo>
                    <a:lnTo>
                      <a:pt x="1966" y="2985"/>
                    </a:lnTo>
                    <a:lnTo>
                      <a:pt x="1816" y="3010"/>
                    </a:lnTo>
                    <a:lnTo>
                      <a:pt x="1667" y="3035"/>
                    </a:lnTo>
                    <a:lnTo>
                      <a:pt x="1518" y="3035"/>
                    </a:lnTo>
                    <a:lnTo>
                      <a:pt x="1518" y="3035"/>
                    </a:lnTo>
                    <a:lnTo>
                      <a:pt x="1369" y="3035"/>
                    </a:lnTo>
                    <a:lnTo>
                      <a:pt x="1219" y="3010"/>
                    </a:lnTo>
                    <a:lnTo>
                      <a:pt x="1070" y="2985"/>
                    </a:lnTo>
                    <a:lnTo>
                      <a:pt x="921" y="2910"/>
                    </a:lnTo>
                    <a:lnTo>
                      <a:pt x="672" y="2786"/>
                    </a:lnTo>
                    <a:lnTo>
                      <a:pt x="448" y="2587"/>
                    </a:lnTo>
                    <a:lnTo>
                      <a:pt x="249" y="2363"/>
                    </a:lnTo>
                    <a:lnTo>
                      <a:pt x="100" y="2114"/>
                    </a:lnTo>
                    <a:lnTo>
                      <a:pt x="50" y="1965"/>
                    </a:lnTo>
                    <a:lnTo>
                      <a:pt x="26" y="1816"/>
                    </a:lnTo>
                    <a:lnTo>
                      <a:pt x="1" y="1667"/>
                    </a:lnTo>
                    <a:lnTo>
                      <a:pt x="1" y="1517"/>
                    </a:lnTo>
                    <a:lnTo>
                      <a:pt x="1" y="1517"/>
                    </a:lnTo>
                    <a:close/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5"/>
              <p:cNvSpPr/>
              <p:nvPr/>
            </p:nvSpPr>
            <p:spPr>
              <a:xfrm>
                <a:off x="1411015" y="2328341"/>
                <a:ext cx="126674" cy="405649"/>
              </a:xfrm>
              <a:custGeom>
                <a:avLst/>
                <a:gdLst/>
                <a:ahLst/>
                <a:cxnLst/>
                <a:rect l="l" t="t" r="r" b="b"/>
                <a:pathLst>
                  <a:path w="6144" h="19675" fill="none" extrusionOk="0">
                    <a:moveTo>
                      <a:pt x="0" y="0"/>
                    </a:moveTo>
                    <a:lnTo>
                      <a:pt x="0" y="8482"/>
                    </a:lnTo>
                    <a:lnTo>
                      <a:pt x="6144" y="11615"/>
                    </a:lnTo>
                    <a:lnTo>
                      <a:pt x="6144" y="19674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5"/>
              <p:cNvSpPr/>
              <p:nvPr/>
            </p:nvSpPr>
            <p:spPr>
              <a:xfrm>
                <a:off x="1466909" y="2287827"/>
                <a:ext cx="46183" cy="387691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18804" fill="none" extrusionOk="0">
                    <a:moveTo>
                      <a:pt x="1" y="18804"/>
                    </a:moveTo>
                    <a:lnTo>
                      <a:pt x="1" y="8929"/>
                    </a:lnTo>
                    <a:lnTo>
                      <a:pt x="2239" y="7512"/>
                    </a:lnTo>
                    <a:lnTo>
                      <a:pt x="2239" y="0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15"/>
              <p:cNvSpPr/>
              <p:nvPr/>
            </p:nvSpPr>
            <p:spPr>
              <a:xfrm>
                <a:off x="1466909" y="2749350"/>
                <a:ext cx="21" cy="157456"/>
              </a:xfrm>
              <a:custGeom>
                <a:avLst/>
                <a:gdLst/>
                <a:ahLst/>
                <a:cxnLst/>
                <a:rect l="l" t="t" r="r" b="b"/>
                <a:pathLst>
                  <a:path w="1" h="7637" fill="none" extrusionOk="0">
                    <a:moveTo>
                      <a:pt x="1" y="0"/>
                    </a:moveTo>
                    <a:lnTo>
                      <a:pt x="1" y="7636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15"/>
              <p:cNvSpPr/>
              <p:nvPr/>
            </p:nvSpPr>
            <p:spPr>
              <a:xfrm>
                <a:off x="1466909" y="2983689"/>
                <a:ext cx="21" cy="54904"/>
              </a:xfrm>
              <a:custGeom>
                <a:avLst/>
                <a:gdLst/>
                <a:ahLst/>
                <a:cxnLst/>
                <a:rect l="l" t="t" r="r" b="b"/>
                <a:pathLst>
                  <a:path w="1" h="2663" fill="none" extrusionOk="0">
                    <a:moveTo>
                      <a:pt x="1" y="1"/>
                    </a:moveTo>
                    <a:lnTo>
                      <a:pt x="1" y="2662"/>
                    </a:lnTo>
                  </a:path>
                </a:pathLst>
              </a:custGeom>
              <a:noFill/>
              <a:ln w="23625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5" name="Google Shape;225;p15"/>
            <p:cNvSpPr/>
            <p:nvPr/>
          </p:nvSpPr>
          <p:spPr>
            <a:xfrm>
              <a:off x="2897110" y="1017082"/>
              <a:ext cx="90343" cy="90343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125181" y="1473122"/>
              <a:ext cx="90300" cy="903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790781" y="3096605"/>
              <a:ext cx="90300" cy="903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4107158" y="1563464"/>
              <a:ext cx="90343" cy="90343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4739527" y="2628883"/>
              <a:ext cx="90343" cy="90343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3998124" y="4018260"/>
              <a:ext cx="90343" cy="90343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ТюмГУ, Тюменский государственный университет | Каталог вузов 2023 | портал  Образование в России">
            <a:extLst>
              <a:ext uri="{FF2B5EF4-FFF2-40B4-BE49-F238E27FC236}">
                <a16:creationId xmlns:a16="http://schemas.microsoft.com/office/drawing/2014/main" id="{1475C520-7A2E-EB0E-3D01-AF8D3C3429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4"/>
          <a:stretch/>
        </p:blipFill>
        <p:spPr bwMode="auto">
          <a:xfrm>
            <a:off x="1974023" y="2661612"/>
            <a:ext cx="1282247" cy="127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Графика, Красочность, снимок экран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22452FF-9DBF-E77F-050C-D24D90D7C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249" y="2747150"/>
            <a:ext cx="886648" cy="886648"/>
          </a:xfrm>
          <a:prstGeom prst="rect">
            <a:avLst/>
          </a:prstGeom>
        </p:spPr>
      </p:pic>
      <p:sp>
        <p:nvSpPr>
          <p:cNvPr id="4" name="Google Shape;46;p15">
            <a:extLst>
              <a:ext uri="{FF2B5EF4-FFF2-40B4-BE49-F238E27FC236}">
                <a16:creationId xmlns:a16="http://schemas.microsoft.com/office/drawing/2014/main" id="{FC4B240C-5A0E-D816-0A5B-A4BE55722AD0}"/>
              </a:ext>
            </a:extLst>
          </p:cNvPr>
          <p:cNvSpPr txBox="1">
            <a:spLocks/>
          </p:cNvSpPr>
          <p:nvPr/>
        </p:nvSpPr>
        <p:spPr>
          <a:xfrm>
            <a:off x="1654576" y="3805124"/>
            <a:ext cx="1831356" cy="693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0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rPr lang="en-US" sz="3200" dirty="0"/>
              <a:t>UTMN MAP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25"/>
          <p:cNvSpPr txBox="1">
            <a:spLocks noGrp="1"/>
          </p:cNvSpPr>
          <p:nvPr>
            <p:ph type="title"/>
          </p:nvPr>
        </p:nvSpPr>
        <p:spPr>
          <a:xfrm>
            <a:off x="457050" y="226072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 нашего проекта</a:t>
            </a:r>
            <a:endParaRPr dirty="0"/>
          </a:p>
        </p:txBody>
      </p:sp>
      <p:sp>
        <p:nvSpPr>
          <p:cNvPr id="890" name="Google Shape;890;p25"/>
          <p:cNvSpPr/>
          <p:nvPr/>
        </p:nvSpPr>
        <p:spPr>
          <a:xfrm>
            <a:off x="456924" y="683190"/>
            <a:ext cx="2502175" cy="1887874"/>
          </a:xfrm>
          <a:prstGeom prst="roundRect">
            <a:avLst>
              <a:gd name="adj" fmla="val 15217"/>
            </a:avLst>
          </a:prstGeom>
          <a:solidFill>
            <a:srgbClr val="E99B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6" name="Google Shape;896;p25"/>
          <p:cNvSpPr/>
          <p:nvPr/>
        </p:nvSpPr>
        <p:spPr>
          <a:xfrm>
            <a:off x="3267789" y="683198"/>
            <a:ext cx="2502175" cy="1887874"/>
          </a:xfrm>
          <a:prstGeom prst="roundRect">
            <a:avLst>
              <a:gd name="adj" fmla="val 15217"/>
            </a:avLst>
          </a:prstGeom>
          <a:solidFill>
            <a:srgbClr val="EA4827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25"/>
          <p:cNvSpPr/>
          <p:nvPr/>
        </p:nvSpPr>
        <p:spPr>
          <a:xfrm>
            <a:off x="6184903" y="683197"/>
            <a:ext cx="2502175" cy="1887867"/>
          </a:xfrm>
          <a:prstGeom prst="roundRect">
            <a:avLst>
              <a:gd name="adj" fmla="val 15217"/>
            </a:avLst>
          </a:prstGeom>
          <a:solidFill>
            <a:srgbClr val="8027EA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09" name="Google Shape;909;p25"/>
          <p:cNvCxnSpPr>
            <a:cxnSpLocks/>
            <a:stCxn id="890" idx="3"/>
            <a:endCxn id="896" idx="1"/>
          </p:cNvCxnSpPr>
          <p:nvPr/>
        </p:nvCxnSpPr>
        <p:spPr>
          <a:xfrm>
            <a:off x="2959099" y="1627127"/>
            <a:ext cx="308690" cy="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0" name="Google Shape;910;p25"/>
          <p:cNvCxnSpPr>
            <a:cxnSpLocks/>
            <a:stCxn id="896" idx="3"/>
            <a:endCxn id="902" idx="1"/>
          </p:cNvCxnSpPr>
          <p:nvPr/>
        </p:nvCxnSpPr>
        <p:spPr>
          <a:xfrm flipV="1">
            <a:off x="5769964" y="1627131"/>
            <a:ext cx="414939" cy="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1" name="Google Shape;911;p25"/>
          <p:cNvSpPr/>
          <p:nvPr/>
        </p:nvSpPr>
        <p:spPr>
          <a:xfrm>
            <a:off x="456924" y="2801601"/>
            <a:ext cx="2502174" cy="1887874"/>
          </a:xfrm>
          <a:prstGeom prst="roundRect">
            <a:avLst>
              <a:gd name="adj" fmla="val 15217"/>
            </a:avLst>
          </a:prstGeom>
          <a:solidFill>
            <a:srgbClr val="2776EA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7" name="Google Shape;917;p25"/>
          <p:cNvSpPr/>
          <p:nvPr/>
        </p:nvSpPr>
        <p:spPr>
          <a:xfrm>
            <a:off x="3267789" y="2801600"/>
            <a:ext cx="2502174" cy="1887188"/>
          </a:xfrm>
          <a:prstGeom prst="roundRect">
            <a:avLst>
              <a:gd name="adj" fmla="val 15217"/>
            </a:avLst>
          </a:prstGeom>
          <a:solidFill>
            <a:srgbClr val="26EAB8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25"/>
          <p:cNvSpPr/>
          <p:nvPr/>
        </p:nvSpPr>
        <p:spPr>
          <a:xfrm>
            <a:off x="6184475" y="2801600"/>
            <a:ext cx="2502175" cy="1887188"/>
          </a:xfrm>
          <a:prstGeom prst="roundRect">
            <a:avLst>
              <a:gd name="adj" fmla="val 15217"/>
            </a:avLst>
          </a:prstGeom>
          <a:solidFill>
            <a:srgbClr val="E4EA27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29" name="Google Shape;929;p25"/>
          <p:cNvCxnSpPr>
            <a:cxnSpLocks/>
            <a:stCxn id="911" idx="3"/>
            <a:endCxn id="917" idx="1"/>
          </p:cNvCxnSpPr>
          <p:nvPr/>
        </p:nvCxnSpPr>
        <p:spPr>
          <a:xfrm flipV="1">
            <a:off x="2959098" y="3745194"/>
            <a:ext cx="308691" cy="34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0" name="Google Shape;930;p25"/>
          <p:cNvCxnSpPr>
            <a:cxnSpLocks/>
            <a:stCxn id="917" idx="3"/>
            <a:endCxn id="923" idx="1"/>
          </p:cNvCxnSpPr>
          <p:nvPr/>
        </p:nvCxnSpPr>
        <p:spPr>
          <a:xfrm>
            <a:off x="5769963" y="3745194"/>
            <a:ext cx="414512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1" name="Google Shape;931;p25"/>
          <p:cNvCxnSpPr>
            <a:cxnSpLocks/>
            <a:stCxn id="902" idx="2"/>
            <a:endCxn id="911" idx="0"/>
          </p:cNvCxnSpPr>
          <p:nvPr/>
        </p:nvCxnSpPr>
        <p:spPr>
          <a:xfrm rot="5400000">
            <a:off x="4456733" y="-177658"/>
            <a:ext cx="230537" cy="572798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33F7085-D27B-482D-6E68-B2C92A80DE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52" t="10474" r="8559" b="25817"/>
          <a:stretch/>
        </p:blipFill>
        <p:spPr>
          <a:xfrm>
            <a:off x="458333" y="750812"/>
            <a:ext cx="1143428" cy="1137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F5B32EF-62EF-66C8-E98C-05B41D3CE96B}"/>
              </a:ext>
            </a:extLst>
          </p:cNvPr>
          <p:cNvSpPr txBox="1"/>
          <p:nvPr/>
        </p:nvSpPr>
        <p:spPr>
          <a:xfrm>
            <a:off x="934402" y="1956843"/>
            <a:ext cx="1547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Андреев Дмитрий</a:t>
            </a:r>
          </a:p>
          <a:p>
            <a:pPr algn="ctr"/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Лидер команды</a:t>
            </a:r>
            <a:endParaRPr lang="en-US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94D52DD-F95B-BF89-0143-8A4ED0CF2CB1}"/>
              </a:ext>
            </a:extLst>
          </p:cNvPr>
          <p:cNvSpPr txBox="1"/>
          <p:nvPr/>
        </p:nvSpPr>
        <p:spPr>
          <a:xfrm>
            <a:off x="3747944" y="1956843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Мясников Степан</a:t>
            </a:r>
          </a:p>
          <a:p>
            <a:pPr algn="ctr"/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Разработчик ПО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5058C90-6733-95BB-B932-EFB252C6EA76}"/>
              </a:ext>
            </a:extLst>
          </p:cNvPr>
          <p:cNvSpPr txBox="1"/>
          <p:nvPr/>
        </p:nvSpPr>
        <p:spPr>
          <a:xfrm>
            <a:off x="1600349" y="828008"/>
            <a:ext cx="12956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курс</a:t>
            </a:r>
          </a:p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знание язы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ков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C#, Python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 баз данных 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MySQL</a:t>
            </a:r>
            <a:endParaRPr lang="ru-RU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34" name="TextBox 933">
            <a:extLst>
              <a:ext uri="{FF2B5EF4-FFF2-40B4-BE49-F238E27FC236}">
                <a16:creationId xmlns:a16="http://schemas.microsoft.com/office/drawing/2014/main" id="{A8B32C64-19C2-6627-EA04-46F56EF1BD5B}"/>
              </a:ext>
            </a:extLst>
          </p:cNvPr>
          <p:cNvSpPr txBox="1"/>
          <p:nvPr/>
        </p:nvSpPr>
        <p:spPr>
          <a:xfrm>
            <a:off x="4413796" y="828008"/>
            <a:ext cx="1308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курс</a:t>
            </a: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знание</a:t>
            </a: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языков 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C#, C++, Python.</a:t>
            </a: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Написание Unit </a:t>
            </a:r>
            <a:r>
              <a:rPr lang="ru-RU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064" name="Picture 16">
            <a:extLst>
              <a:ext uri="{FF2B5EF4-FFF2-40B4-BE49-F238E27FC236}">
                <a16:creationId xmlns:a16="http://schemas.microsoft.com/office/drawing/2014/main" id="{123CB0BE-C4A0-2447-243D-3BE181C04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12311" r="34749" b="12468"/>
          <a:stretch/>
        </p:blipFill>
        <p:spPr bwMode="auto">
          <a:xfrm>
            <a:off x="6184476" y="750812"/>
            <a:ext cx="1209520" cy="11761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5" name="TextBox 944">
            <a:extLst>
              <a:ext uri="{FF2B5EF4-FFF2-40B4-BE49-F238E27FC236}">
                <a16:creationId xmlns:a16="http://schemas.microsoft.com/office/drawing/2014/main" id="{9F8AA368-FD49-2CAC-FD31-E1F2D70D95E7}"/>
              </a:ext>
            </a:extLst>
          </p:cNvPr>
          <p:cNvSpPr txBox="1"/>
          <p:nvPr/>
        </p:nvSpPr>
        <p:spPr>
          <a:xfrm>
            <a:off x="7399345" y="828008"/>
            <a:ext cx="1232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курс</a:t>
            </a: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Работа с j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ava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cript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</a:p>
          <a:p>
            <a:r>
              <a:rPr lang="ru-RU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react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python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46" name="TextBox 945">
            <a:extLst>
              <a:ext uri="{FF2B5EF4-FFF2-40B4-BE49-F238E27FC236}">
                <a16:creationId xmlns:a16="http://schemas.microsoft.com/office/drawing/2014/main" id="{7F19DF9E-9469-0627-6705-8D7D7693E237}"/>
              </a:ext>
            </a:extLst>
          </p:cNvPr>
          <p:cNvSpPr txBox="1"/>
          <p:nvPr/>
        </p:nvSpPr>
        <p:spPr>
          <a:xfrm>
            <a:off x="6717256" y="1926928"/>
            <a:ext cx="1436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Братченко Антон</a:t>
            </a:r>
          </a:p>
          <a:p>
            <a:pPr algn="ctr"/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Разработчик ПО</a:t>
            </a:r>
          </a:p>
        </p:txBody>
      </p:sp>
      <p:pic>
        <p:nvPicPr>
          <p:cNvPr id="2066" name="Picture 18">
            <a:extLst>
              <a:ext uri="{FF2B5EF4-FFF2-40B4-BE49-F238E27FC236}">
                <a16:creationId xmlns:a16="http://schemas.microsoft.com/office/drawing/2014/main" id="{EDFACFDC-45B6-2DD9-3C2C-0B521EF5F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1" t="27829"/>
          <a:stretch/>
        </p:blipFill>
        <p:spPr bwMode="auto">
          <a:xfrm>
            <a:off x="456922" y="2866667"/>
            <a:ext cx="1143427" cy="1105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7" name="TextBox 946">
            <a:extLst>
              <a:ext uri="{FF2B5EF4-FFF2-40B4-BE49-F238E27FC236}">
                <a16:creationId xmlns:a16="http://schemas.microsoft.com/office/drawing/2014/main" id="{0F3C6A13-A7BF-0BCD-6D56-14BCAFD21E71}"/>
              </a:ext>
            </a:extLst>
          </p:cNvPr>
          <p:cNvSpPr txBox="1"/>
          <p:nvPr/>
        </p:nvSpPr>
        <p:spPr>
          <a:xfrm>
            <a:off x="914905" y="4037720"/>
            <a:ext cx="1370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Бураков Артем</a:t>
            </a:r>
          </a:p>
          <a:p>
            <a:pPr algn="ctr"/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Разработчик ПО</a:t>
            </a:r>
            <a:endParaRPr lang="en-US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48" name="TextBox 947">
            <a:extLst>
              <a:ext uri="{FF2B5EF4-FFF2-40B4-BE49-F238E27FC236}">
                <a16:creationId xmlns:a16="http://schemas.microsoft.com/office/drawing/2014/main" id="{201D9C61-E3F1-6A44-CF67-543A83E0674B}"/>
              </a:ext>
            </a:extLst>
          </p:cNvPr>
          <p:cNvSpPr txBox="1"/>
          <p:nvPr/>
        </p:nvSpPr>
        <p:spPr>
          <a:xfrm>
            <a:off x="1630066" y="2911829"/>
            <a:ext cx="12659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курс</a:t>
            </a:r>
          </a:p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знание языков Python, Java, C++ и баз данных MySQL</a:t>
            </a:r>
            <a:endParaRPr lang="ru-RU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49" name="TextBox 948">
            <a:extLst>
              <a:ext uri="{FF2B5EF4-FFF2-40B4-BE49-F238E27FC236}">
                <a16:creationId xmlns:a16="http://schemas.microsoft.com/office/drawing/2014/main" id="{DC5EEEB1-ED3A-7A6E-BE10-CF0720EC3B7F}"/>
              </a:ext>
            </a:extLst>
          </p:cNvPr>
          <p:cNvSpPr txBox="1"/>
          <p:nvPr/>
        </p:nvSpPr>
        <p:spPr>
          <a:xfrm>
            <a:off x="3933091" y="4036840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Тюх Андрей</a:t>
            </a:r>
          </a:p>
          <a:p>
            <a:pPr algn="ctr"/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Аналитик</a:t>
            </a:r>
            <a:endParaRPr lang="en-US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50" name="TextBox 949">
            <a:extLst>
              <a:ext uri="{FF2B5EF4-FFF2-40B4-BE49-F238E27FC236}">
                <a16:creationId xmlns:a16="http://schemas.microsoft.com/office/drawing/2014/main" id="{68B56248-3FF2-9CCC-AE6A-3A517256B625}"/>
              </a:ext>
            </a:extLst>
          </p:cNvPr>
          <p:cNvSpPr txBox="1"/>
          <p:nvPr/>
        </p:nvSpPr>
        <p:spPr>
          <a:xfrm>
            <a:off x="4472638" y="2915188"/>
            <a:ext cx="1265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курс</a:t>
            </a:r>
          </a:p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знание языков 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Python, C++,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javascript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C0EEF46-D750-38DC-73A9-51668C494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5"/>
          <a:stretch/>
        </p:blipFill>
        <p:spPr bwMode="auto">
          <a:xfrm>
            <a:off x="3267788" y="2824427"/>
            <a:ext cx="1146008" cy="10681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8EA2A8-645A-158F-F92C-659103402A48}"/>
              </a:ext>
            </a:extLst>
          </p:cNvPr>
          <p:cNvSpPr txBox="1"/>
          <p:nvPr/>
        </p:nvSpPr>
        <p:spPr>
          <a:xfrm>
            <a:off x="6795915" y="4036839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Ровкина</a:t>
            </a: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Анна</a:t>
            </a:r>
          </a:p>
          <a:p>
            <a:pPr algn="ctr"/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Дизайнер</a:t>
            </a:r>
            <a:endParaRPr lang="en-US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64FBD94-6B50-39A1-92FE-905E8CBB2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6"/>
          <a:stretch/>
        </p:blipFill>
        <p:spPr bwMode="auto">
          <a:xfrm>
            <a:off x="6184476" y="2842411"/>
            <a:ext cx="1209520" cy="11944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D73575-ABE4-D2E7-34A9-58865C9DCA16}"/>
              </a:ext>
            </a:extLst>
          </p:cNvPr>
          <p:cNvSpPr txBox="1"/>
          <p:nvPr/>
        </p:nvSpPr>
        <p:spPr>
          <a:xfrm>
            <a:off x="7382645" y="2915188"/>
            <a:ext cx="1265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курс</a:t>
            </a:r>
          </a:p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знание языков 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Python, C#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 основ дизайна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07DE2B8-E726-3065-52AE-BE85C4AAC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138" y="721604"/>
            <a:ext cx="1158886" cy="11588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"/>
          <p:cNvSpPr txBox="1">
            <a:spLocks noGrp="1"/>
          </p:cNvSpPr>
          <p:nvPr>
            <p:ph type="title"/>
          </p:nvPr>
        </p:nvSpPr>
        <p:spPr>
          <a:xfrm>
            <a:off x="457200" y="552747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grpSp>
        <p:nvGrpSpPr>
          <p:cNvPr id="238" name="Google Shape;238;p16"/>
          <p:cNvGrpSpPr/>
          <p:nvPr/>
        </p:nvGrpSpPr>
        <p:grpSpPr>
          <a:xfrm>
            <a:off x="800151" y="1527699"/>
            <a:ext cx="4738893" cy="3135476"/>
            <a:chOff x="3969538" y="1108675"/>
            <a:chExt cx="1981200" cy="600153"/>
          </a:xfrm>
        </p:grpSpPr>
        <p:sp>
          <p:nvSpPr>
            <p:cNvPr id="239" name="Google Shape;239;p16"/>
            <p:cNvSpPr txBox="1"/>
            <p:nvPr/>
          </p:nvSpPr>
          <p:spPr>
            <a:xfrm>
              <a:off x="3969538" y="1108675"/>
              <a:ext cx="1981200" cy="89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Проблема</a:t>
              </a:r>
              <a:endParaRPr sz="24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0" name="Google Shape;240;p16"/>
            <p:cNvSpPr txBox="1"/>
            <p:nvPr/>
          </p:nvSpPr>
          <p:spPr>
            <a:xfrm>
              <a:off x="3969538" y="1202405"/>
              <a:ext cx="1981200" cy="5064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Иностранцы, иногородние студенты и первокурсники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испытывают трудность с ориентацией в университетской и городской среде, из-за чего многие студенты опаздывают и иногда тратят больше денег при передвижении по городу.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В настоящее время эту проблему решают на сайтах и сервисах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, но они неэффективны, потому что информация разрозненна и неудобна для восприятия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" name="Google Shape;937;p26">
            <a:extLst>
              <a:ext uri="{FF2B5EF4-FFF2-40B4-BE49-F238E27FC236}">
                <a16:creationId xmlns:a16="http://schemas.microsoft.com/office/drawing/2014/main" id="{A8F7D677-5496-323D-8003-7825C79F9A2C}"/>
              </a:ext>
            </a:extLst>
          </p:cNvPr>
          <p:cNvGrpSpPr/>
          <p:nvPr/>
        </p:nvGrpSpPr>
        <p:grpSpPr>
          <a:xfrm>
            <a:off x="5498946" y="1455264"/>
            <a:ext cx="2943318" cy="3039142"/>
            <a:chOff x="5449625" y="1389325"/>
            <a:chExt cx="3237261" cy="3342655"/>
          </a:xfrm>
        </p:grpSpPr>
        <p:sp>
          <p:nvSpPr>
            <p:cNvPr id="3" name="Google Shape;938;p26">
              <a:extLst>
                <a:ext uri="{FF2B5EF4-FFF2-40B4-BE49-F238E27FC236}">
                  <a16:creationId xmlns:a16="http://schemas.microsoft.com/office/drawing/2014/main" id="{C1954B2D-5CE4-0104-E7BD-F733891BCD23}"/>
                </a:ext>
              </a:extLst>
            </p:cNvPr>
            <p:cNvSpPr/>
            <p:nvPr/>
          </p:nvSpPr>
          <p:spPr>
            <a:xfrm>
              <a:off x="6533088" y="4360137"/>
              <a:ext cx="1749195" cy="185374"/>
            </a:xfrm>
            <a:custGeom>
              <a:avLst/>
              <a:gdLst/>
              <a:ahLst/>
              <a:cxnLst/>
              <a:rect l="l" t="t" r="r" b="b"/>
              <a:pathLst>
                <a:path w="44472" h="4713" extrusionOk="0">
                  <a:moveTo>
                    <a:pt x="21091" y="0"/>
                  </a:moveTo>
                  <a:lnTo>
                    <a:pt x="19961" y="10"/>
                  </a:lnTo>
                  <a:lnTo>
                    <a:pt x="18850" y="29"/>
                  </a:lnTo>
                  <a:lnTo>
                    <a:pt x="17758" y="48"/>
                  </a:lnTo>
                  <a:lnTo>
                    <a:pt x="16676" y="77"/>
                  </a:lnTo>
                  <a:lnTo>
                    <a:pt x="15622" y="105"/>
                  </a:lnTo>
                  <a:lnTo>
                    <a:pt x="14587" y="144"/>
                  </a:lnTo>
                  <a:lnTo>
                    <a:pt x="13582" y="182"/>
                  </a:lnTo>
                  <a:lnTo>
                    <a:pt x="12595" y="230"/>
                  </a:lnTo>
                  <a:lnTo>
                    <a:pt x="11637" y="287"/>
                  </a:lnTo>
                  <a:lnTo>
                    <a:pt x="10708" y="335"/>
                  </a:lnTo>
                  <a:lnTo>
                    <a:pt x="9808" y="402"/>
                  </a:lnTo>
                  <a:lnTo>
                    <a:pt x="8936" y="469"/>
                  </a:lnTo>
                  <a:lnTo>
                    <a:pt x="8094" y="536"/>
                  </a:lnTo>
                  <a:lnTo>
                    <a:pt x="7289" y="613"/>
                  </a:lnTo>
                  <a:lnTo>
                    <a:pt x="6513" y="690"/>
                  </a:lnTo>
                  <a:lnTo>
                    <a:pt x="5776" y="776"/>
                  </a:lnTo>
                  <a:lnTo>
                    <a:pt x="5076" y="852"/>
                  </a:lnTo>
                  <a:lnTo>
                    <a:pt x="4416" y="948"/>
                  </a:lnTo>
                  <a:lnTo>
                    <a:pt x="3803" y="1034"/>
                  </a:lnTo>
                  <a:lnTo>
                    <a:pt x="3218" y="1130"/>
                  </a:lnTo>
                  <a:lnTo>
                    <a:pt x="2682" y="1236"/>
                  </a:lnTo>
                  <a:lnTo>
                    <a:pt x="2193" y="1331"/>
                  </a:lnTo>
                  <a:lnTo>
                    <a:pt x="1753" y="1437"/>
                  </a:lnTo>
                  <a:lnTo>
                    <a:pt x="1351" y="1542"/>
                  </a:lnTo>
                  <a:lnTo>
                    <a:pt x="1006" y="1657"/>
                  </a:lnTo>
                  <a:lnTo>
                    <a:pt x="699" y="1772"/>
                  </a:lnTo>
                  <a:lnTo>
                    <a:pt x="575" y="1829"/>
                  </a:lnTo>
                  <a:lnTo>
                    <a:pt x="450" y="1877"/>
                  </a:lnTo>
                  <a:lnTo>
                    <a:pt x="345" y="1944"/>
                  </a:lnTo>
                  <a:lnTo>
                    <a:pt x="259" y="2002"/>
                  </a:lnTo>
                  <a:lnTo>
                    <a:pt x="182" y="2059"/>
                  </a:lnTo>
                  <a:lnTo>
                    <a:pt x="115" y="2117"/>
                  </a:lnTo>
                  <a:lnTo>
                    <a:pt x="67" y="2174"/>
                  </a:lnTo>
                  <a:lnTo>
                    <a:pt x="29" y="2232"/>
                  </a:lnTo>
                  <a:lnTo>
                    <a:pt x="10" y="2299"/>
                  </a:lnTo>
                  <a:lnTo>
                    <a:pt x="0" y="2356"/>
                  </a:lnTo>
                  <a:lnTo>
                    <a:pt x="10" y="2423"/>
                  </a:lnTo>
                  <a:lnTo>
                    <a:pt x="29" y="2481"/>
                  </a:lnTo>
                  <a:lnTo>
                    <a:pt x="67" y="2538"/>
                  </a:lnTo>
                  <a:lnTo>
                    <a:pt x="115" y="2596"/>
                  </a:lnTo>
                  <a:lnTo>
                    <a:pt x="182" y="2663"/>
                  </a:lnTo>
                  <a:lnTo>
                    <a:pt x="259" y="2720"/>
                  </a:lnTo>
                  <a:lnTo>
                    <a:pt x="345" y="2778"/>
                  </a:lnTo>
                  <a:lnTo>
                    <a:pt x="450" y="2835"/>
                  </a:lnTo>
                  <a:lnTo>
                    <a:pt x="575" y="2893"/>
                  </a:lnTo>
                  <a:lnTo>
                    <a:pt x="699" y="2950"/>
                  </a:lnTo>
                  <a:lnTo>
                    <a:pt x="1006" y="3055"/>
                  </a:lnTo>
                  <a:lnTo>
                    <a:pt x="1351" y="3170"/>
                  </a:lnTo>
                  <a:lnTo>
                    <a:pt x="1753" y="3276"/>
                  </a:lnTo>
                  <a:lnTo>
                    <a:pt x="2193" y="3381"/>
                  </a:lnTo>
                  <a:lnTo>
                    <a:pt x="2682" y="3486"/>
                  </a:lnTo>
                  <a:lnTo>
                    <a:pt x="3218" y="3582"/>
                  </a:lnTo>
                  <a:lnTo>
                    <a:pt x="3803" y="3678"/>
                  </a:lnTo>
                  <a:lnTo>
                    <a:pt x="4416" y="3774"/>
                  </a:lnTo>
                  <a:lnTo>
                    <a:pt x="5076" y="3860"/>
                  </a:lnTo>
                  <a:lnTo>
                    <a:pt x="5776" y="3946"/>
                  </a:lnTo>
                  <a:lnTo>
                    <a:pt x="6513" y="4023"/>
                  </a:lnTo>
                  <a:lnTo>
                    <a:pt x="7289" y="4099"/>
                  </a:lnTo>
                  <a:lnTo>
                    <a:pt x="8094" y="4176"/>
                  </a:lnTo>
                  <a:lnTo>
                    <a:pt x="8936" y="4253"/>
                  </a:lnTo>
                  <a:lnTo>
                    <a:pt x="9808" y="4310"/>
                  </a:lnTo>
                  <a:lnTo>
                    <a:pt x="10708" y="4377"/>
                  </a:lnTo>
                  <a:lnTo>
                    <a:pt x="11637" y="4435"/>
                  </a:lnTo>
                  <a:lnTo>
                    <a:pt x="12595" y="4483"/>
                  </a:lnTo>
                  <a:lnTo>
                    <a:pt x="13582" y="4530"/>
                  </a:lnTo>
                  <a:lnTo>
                    <a:pt x="14587" y="4578"/>
                  </a:lnTo>
                  <a:lnTo>
                    <a:pt x="15622" y="4607"/>
                  </a:lnTo>
                  <a:lnTo>
                    <a:pt x="16676" y="4645"/>
                  </a:lnTo>
                  <a:lnTo>
                    <a:pt x="17758" y="4665"/>
                  </a:lnTo>
                  <a:lnTo>
                    <a:pt x="18850" y="4693"/>
                  </a:lnTo>
                  <a:lnTo>
                    <a:pt x="19961" y="4703"/>
                  </a:lnTo>
                  <a:lnTo>
                    <a:pt x="21091" y="4712"/>
                  </a:lnTo>
                  <a:lnTo>
                    <a:pt x="23380" y="4712"/>
                  </a:lnTo>
                  <a:lnTo>
                    <a:pt x="24510" y="4703"/>
                  </a:lnTo>
                  <a:lnTo>
                    <a:pt x="25621" y="4693"/>
                  </a:lnTo>
                  <a:lnTo>
                    <a:pt x="26713" y="4665"/>
                  </a:lnTo>
                  <a:lnTo>
                    <a:pt x="27796" y="4645"/>
                  </a:lnTo>
                  <a:lnTo>
                    <a:pt x="28849" y="4607"/>
                  </a:lnTo>
                  <a:lnTo>
                    <a:pt x="29884" y="4578"/>
                  </a:lnTo>
                  <a:lnTo>
                    <a:pt x="30889" y="4530"/>
                  </a:lnTo>
                  <a:lnTo>
                    <a:pt x="31876" y="4483"/>
                  </a:lnTo>
                  <a:lnTo>
                    <a:pt x="32834" y="4435"/>
                  </a:lnTo>
                  <a:lnTo>
                    <a:pt x="33763" y="4377"/>
                  </a:lnTo>
                  <a:lnTo>
                    <a:pt x="34663" y="4310"/>
                  </a:lnTo>
                  <a:lnTo>
                    <a:pt x="35535" y="4253"/>
                  </a:lnTo>
                  <a:lnTo>
                    <a:pt x="36378" y="4176"/>
                  </a:lnTo>
                  <a:lnTo>
                    <a:pt x="37182" y="4099"/>
                  </a:lnTo>
                  <a:lnTo>
                    <a:pt x="37958" y="4023"/>
                  </a:lnTo>
                  <a:lnTo>
                    <a:pt x="38696" y="3946"/>
                  </a:lnTo>
                  <a:lnTo>
                    <a:pt x="39395" y="3860"/>
                  </a:lnTo>
                  <a:lnTo>
                    <a:pt x="40056" y="3774"/>
                  </a:lnTo>
                  <a:lnTo>
                    <a:pt x="40669" y="3678"/>
                  </a:lnTo>
                  <a:lnTo>
                    <a:pt x="41253" y="3582"/>
                  </a:lnTo>
                  <a:lnTo>
                    <a:pt x="41789" y="3486"/>
                  </a:lnTo>
                  <a:lnTo>
                    <a:pt x="42278" y="3381"/>
                  </a:lnTo>
                  <a:lnTo>
                    <a:pt x="42718" y="3276"/>
                  </a:lnTo>
                  <a:lnTo>
                    <a:pt x="43121" y="3170"/>
                  </a:lnTo>
                  <a:lnTo>
                    <a:pt x="43465" y="3055"/>
                  </a:lnTo>
                  <a:lnTo>
                    <a:pt x="43772" y="2950"/>
                  </a:lnTo>
                  <a:lnTo>
                    <a:pt x="43896" y="2893"/>
                  </a:lnTo>
                  <a:lnTo>
                    <a:pt x="44021" y="2835"/>
                  </a:lnTo>
                  <a:lnTo>
                    <a:pt x="44126" y="2778"/>
                  </a:lnTo>
                  <a:lnTo>
                    <a:pt x="44213" y="2720"/>
                  </a:lnTo>
                  <a:lnTo>
                    <a:pt x="44289" y="2663"/>
                  </a:lnTo>
                  <a:lnTo>
                    <a:pt x="44356" y="2596"/>
                  </a:lnTo>
                  <a:lnTo>
                    <a:pt x="44404" y="2538"/>
                  </a:lnTo>
                  <a:lnTo>
                    <a:pt x="44442" y="2481"/>
                  </a:lnTo>
                  <a:lnTo>
                    <a:pt x="44462" y="2423"/>
                  </a:lnTo>
                  <a:lnTo>
                    <a:pt x="44471" y="2356"/>
                  </a:lnTo>
                  <a:lnTo>
                    <a:pt x="44462" y="2299"/>
                  </a:lnTo>
                  <a:lnTo>
                    <a:pt x="44442" y="2232"/>
                  </a:lnTo>
                  <a:lnTo>
                    <a:pt x="44404" y="2174"/>
                  </a:lnTo>
                  <a:lnTo>
                    <a:pt x="44356" y="2117"/>
                  </a:lnTo>
                  <a:lnTo>
                    <a:pt x="44289" y="2059"/>
                  </a:lnTo>
                  <a:lnTo>
                    <a:pt x="44213" y="2002"/>
                  </a:lnTo>
                  <a:lnTo>
                    <a:pt x="44126" y="1944"/>
                  </a:lnTo>
                  <a:lnTo>
                    <a:pt x="44021" y="1877"/>
                  </a:lnTo>
                  <a:lnTo>
                    <a:pt x="43896" y="1829"/>
                  </a:lnTo>
                  <a:lnTo>
                    <a:pt x="43772" y="1772"/>
                  </a:lnTo>
                  <a:lnTo>
                    <a:pt x="43465" y="1657"/>
                  </a:lnTo>
                  <a:lnTo>
                    <a:pt x="43121" y="1542"/>
                  </a:lnTo>
                  <a:lnTo>
                    <a:pt x="42718" y="1437"/>
                  </a:lnTo>
                  <a:lnTo>
                    <a:pt x="42278" y="1331"/>
                  </a:lnTo>
                  <a:lnTo>
                    <a:pt x="41789" y="1236"/>
                  </a:lnTo>
                  <a:lnTo>
                    <a:pt x="41253" y="1130"/>
                  </a:lnTo>
                  <a:lnTo>
                    <a:pt x="40669" y="1034"/>
                  </a:lnTo>
                  <a:lnTo>
                    <a:pt x="40056" y="948"/>
                  </a:lnTo>
                  <a:lnTo>
                    <a:pt x="39395" y="852"/>
                  </a:lnTo>
                  <a:lnTo>
                    <a:pt x="38696" y="776"/>
                  </a:lnTo>
                  <a:lnTo>
                    <a:pt x="37958" y="690"/>
                  </a:lnTo>
                  <a:lnTo>
                    <a:pt x="37182" y="613"/>
                  </a:lnTo>
                  <a:lnTo>
                    <a:pt x="36378" y="536"/>
                  </a:lnTo>
                  <a:lnTo>
                    <a:pt x="35535" y="469"/>
                  </a:lnTo>
                  <a:lnTo>
                    <a:pt x="34663" y="402"/>
                  </a:lnTo>
                  <a:lnTo>
                    <a:pt x="33763" y="335"/>
                  </a:lnTo>
                  <a:lnTo>
                    <a:pt x="32834" y="287"/>
                  </a:lnTo>
                  <a:lnTo>
                    <a:pt x="31876" y="230"/>
                  </a:lnTo>
                  <a:lnTo>
                    <a:pt x="30889" y="182"/>
                  </a:lnTo>
                  <a:lnTo>
                    <a:pt x="29884" y="144"/>
                  </a:lnTo>
                  <a:lnTo>
                    <a:pt x="28849" y="105"/>
                  </a:lnTo>
                  <a:lnTo>
                    <a:pt x="27796" y="77"/>
                  </a:lnTo>
                  <a:lnTo>
                    <a:pt x="26713" y="48"/>
                  </a:lnTo>
                  <a:lnTo>
                    <a:pt x="25621" y="29"/>
                  </a:lnTo>
                  <a:lnTo>
                    <a:pt x="24510" y="10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39;p26">
              <a:extLst>
                <a:ext uri="{FF2B5EF4-FFF2-40B4-BE49-F238E27FC236}">
                  <a16:creationId xmlns:a16="http://schemas.microsoft.com/office/drawing/2014/main" id="{50ED86E2-203B-9911-6567-ECC82B7A6399}"/>
                </a:ext>
              </a:extLst>
            </p:cNvPr>
            <p:cNvSpPr/>
            <p:nvPr/>
          </p:nvSpPr>
          <p:spPr>
            <a:xfrm>
              <a:off x="5449625" y="4579763"/>
              <a:ext cx="3237261" cy="152217"/>
            </a:xfrm>
            <a:custGeom>
              <a:avLst/>
              <a:gdLst/>
              <a:ahLst/>
              <a:cxnLst/>
              <a:rect l="l" t="t" r="r" b="b"/>
              <a:pathLst>
                <a:path w="82305" h="3870" extrusionOk="0">
                  <a:moveTo>
                    <a:pt x="41148" y="0"/>
                  </a:moveTo>
                  <a:lnTo>
                    <a:pt x="36943" y="10"/>
                  </a:lnTo>
                  <a:lnTo>
                    <a:pt x="32853" y="38"/>
                  </a:lnTo>
                  <a:lnTo>
                    <a:pt x="28907" y="86"/>
                  </a:lnTo>
                  <a:lnTo>
                    <a:pt x="25133" y="153"/>
                  </a:lnTo>
                  <a:lnTo>
                    <a:pt x="21532" y="230"/>
                  </a:lnTo>
                  <a:lnTo>
                    <a:pt x="18141" y="335"/>
                  </a:lnTo>
                  <a:lnTo>
                    <a:pt x="14971" y="441"/>
                  </a:lnTo>
                  <a:lnTo>
                    <a:pt x="13477" y="508"/>
                  </a:lnTo>
                  <a:lnTo>
                    <a:pt x="12050" y="565"/>
                  </a:lnTo>
                  <a:lnTo>
                    <a:pt x="10690" y="632"/>
                  </a:lnTo>
                  <a:lnTo>
                    <a:pt x="9397" y="709"/>
                  </a:lnTo>
                  <a:lnTo>
                    <a:pt x="8171" y="776"/>
                  </a:lnTo>
                  <a:lnTo>
                    <a:pt x="7021" y="853"/>
                  </a:lnTo>
                  <a:lnTo>
                    <a:pt x="5958" y="929"/>
                  </a:lnTo>
                  <a:lnTo>
                    <a:pt x="4962" y="1015"/>
                  </a:lnTo>
                  <a:lnTo>
                    <a:pt x="4052" y="1092"/>
                  </a:lnTo>
                  <a:lnTo>
                    <a:pt x="3228" y="1178"/>
                  </a:lnTo>
                  <a:lnTo>
                    <a:pt x="2491" y="1264"/>
                  </a:lnTo>
                  <a:lnTo>
                    <a:pt x="1849" y="1360"/>
                  </a:lnTo>
                  <a:lnTo>
                    <a:pt x="1294" y="1446"/>
                  </a:lnTo>
                  <a:lnTo>
                    <a:pt x="834" y="1542"/>
                  </a:lnTo>
                  <a:lnTo>
                    <a:pt x="642" y="1590"/>
                  </a:lnTo>
                  <a:lnTo>
                    <a:pt x="470" y="1638"/>
                  </a:lnTo>
                  <a:lnTo>
                    <a:pt x="326" y="1686"/>
                  </a:lnTo>
                  <a:lnTo>
                    <a:pt x="211" y="1734"/>
                  </a:lnTo>
                  <a:lnTo>
                    <a:pt x="115" y="1782"/>
                  </a:lnTo>
                  <a:lnTo>
                    <a:pt x="48" y="1829"/>
                  </a:lnTo>
                  <a:lnTo>
                    <a:pt x="10" y="1887"/>
                  </a:lnTo>
                  <a:lnTo>
                    <a:pt x="0" y="1906"/>
                  </a:lnTo>
                  <a:lnTo>
                    <a:pt x="0" y="1935"/>
                  </a:lnTo>
                  <a:lnTo>
                    <a:pt x="0" y="1954"/>
                  </a:lnTo>
                  <a:lnTo>
                    <a:pt x="10" y="1983"/>
                  </a:lnTo>
                  <a:lnTo>
                    <a:pt x="48" y="2031"/>
                  </a:lnTo>
                  <a:lnTo>
                    <a:pt x="115" y="2079"/>
                  </a:lnTo>
                  <a:lnTo>
                    <a:pt x="211" y="2126"/>
                  </a:lnTo>
                  <a:lnTo>
                    <a:pt x="326" y="2184"/>
                  </a:lnTo>
                  <a:lnTo>
                    <a:pt x="470" y="2232"/>
                  </a:lnTo>
                  <a:lnTo>
                    <a:pt x="642" y="2280"/>
                  </a:lnTo>
                  <a:lnTo>
                    <a:pt x="834" y="2318"/>
                  </a:lnTo>
                  <a:lnTo>
                    <a:pt x="1294" y="2414"/>
                  </a:lnTo>
                  <a:lnTo>
                    <a:pt x="1849" y="2510"/>
                  </a:lnTo>
                  <a:lnTo>
                    <a:pt x="2491" y="2596"/>
                  </a:lnTo>
                  <a:lnTo>
                    <a:pt x="3228" y="2682"/>
                  </a:lnTo>
                  <a:lnTo>
                    <a:pt x="4052" y="2768"/>
                  </a:lnTo>
                  <a:lnTo>
                    <a:pt x="4962" y="2854"/>
                  </a:lnTo>
                  <a:lnTo>
                    <a:pt x="5958" y="2931"/>
                  </a:lnTo>
                  <a:lnTo>
                    <a:pt x="7021" y="3017"/>
                  </a:lnTo>
                  <a:lnTo>
                    <a:pt x="8171" y="3094"/>
                  </a:lnTo>
                  <a:lnTo>
                    <a:pt x="9397" y="3161"/>
                  </a:lnTo>
                  <a:lnTo>
                    <a:pt x="10690" y="3228"/>
                  </a:lnTo>
                  <a:lnTo>
                    <a:pt x="12050" y="3295"/>
                  </a:lnTo>
                  <a:lnTo>
                    <a:pt x="13477" y="3362"/>
                  </a:lnTo>
                  <a:lnTo>
                    <a:pt x="14971" y="3419"/>
                  </a:lnTo>
                  <a:lnTo>
                    <a:pt x="18141" y="3534"/>
                  </a:lnTo>
                  <a:lnTo>
                    <a:pt x="21532" y="3630"/>
                  </a:lnTo>
                  <a:lnTo>
                    <a:pt x="25133" y="3716"/>
                  </a:lnTo>
                  <a:lnTo>
                    <a:pt x="28907" y="3774"/>
                  </a:lnTo>
                  <a:lnTo>
                    <a:pt x="32853" y="3822"/>
                  </a:lnTo>
                  <a:lnTo>
                    <a:pt x="36943" y="3860"/>
                  </a:lnTo>
                  <a:lnTo>
                    <a:pt x="41148" y="3870"/>
                  </a:lnTo>
                  <a:lnTo>
                    <a:pt x="45353" y="3860"/>
                  </a:lnTo>
                  <a:lnTo>
                    <a:pt x="49443" y="3822"/>
                  </a:lnTo>
                  <a:lnTo>
                    <a:pt x="53389" y="3774"/>
                  </a:lnTo>
                  <a:lnTo>
                    <a:pt x="57172" y="3716"/>
                  </a:lnTo>
                  <a:lnTo>
                    <a:pt x="60764" y="3630"/>
                  </a:lnTo>
                  <a:lnTo>
                    <a:pt x="64155" y="3534"/>
                  </a:lnTo>
                  <a:lnTo>
                    <a:pt x="67325" y="3419"/>
                  </a:lnTo>
                  <a:lnTo>
                    <a:pt x="68819" y="3362"/>
                  </a:lnTo>
                  <a:lnTo>
                    <a:pt x="70246" y="3295"/>
                  </a:lnTo>
                  <a:lnTo>
                    <a:pt x="71616" y="3228"/>
                  </a:lnTo>
                  <a:lnTo>
                    <a:pt x="72909" y="3161"/>
                  </a:lnTo>
                  <a:lnTo>
                    <a:pt x="74125" y="3094"/>
                  </a:lnTo>
                  <a:lnTo>
                    <a:pt x="75275" y="3017"/>
                  </a:lnTo>
                  <a:lnTo>
                    <a:pt x="76347" y="2931"/>
                  </a:lnTo>
                  <a:lnTo>
                    <a:pt x="77334" y="2854"/>
                  </a:lnTo>
                  <a:lnTo>
                    <a:pt x="78244" y="2768"/>
                  </a:lnTo>
                  <a:lnTo>
                    <a:pt x="79068" y="2682"/>
                  </a:lnTo>
                  <a:lnTo>
                    <a:pt x="79805" y="2596"/>
                  </a:lnTo>
                  <a:lnTo>
                    <a:pt x="80456" y="2510"/>
                  </a:lnTo>
                  <a:lnTo>
                    <a:pt x="81012" y="2414"/>
                  </a:lnTo>
                  <a:lnTo>
                    <a:pt x="81462" y="2318"/>
                  </a:lnTo>
                  <a:lnTo>
                    <a:pt x="81663" y="2280"/>
                  </a:lnTo>
                  <a:lnTo>
                    <a:pt x="81826" y="2232"/>
                  </a:lnTo>
                  <a:lnTo>
                    <a:pt x="81970" y="2184"/>
                  </a:lnTo>
                  <a:lnTo>
                    <a:pt x="82094" y="2126"/>
                  </a:lnTo>
                  <a:lnTo>
                    <a:pt x="82180" y="2079"/>
                  </a:lnTo>
                  <a:lnTo>
                    <a:pt x="82248" y="2031"/>
                  </a:lnTo>
                  <a:lnTo>
                    <a:pt x="82286" y="1983"/>
                  </a:lnTo>
                  <a:lnTo>
                    <a:pt x="82295" y="1954"/>
                  </a:lnTo>
                  <a:lnTo>
                    <a:pt x="82305" y="1935"/>
                  </a:lnTo>
                  <a:lnTo>
                    <a:pt x="82295" y="1906"/>
                  </a:lnTo>
                  <a:lnTo>
                    <a:pt x="82286" y="1887"/>
                  </a:lnTo>
                  <a:lnTo>
                    <a:pt x="82248" y="1829"/>
                  </a:lnTo>
                  <a:lnTo>
                    <a:pt x="82180" y="1782"/>
                  </a:lnTo>
                  <a:lnTo>
                    <a:pt x="82094" y="1734"/>
                  </a:lnTo>
                  <a:lnTo>
                    <a:pt x="81970" y="1686"/>
                  </a:lnTo>
                  <a:lnTo>
                    <a:pt x="81826" y="1638"/>
                  </a:lnTo>
                  <a:lnTo>
                    <a:pt x="81663" y="1590"/>
                  </a:lnTo>
                  <a:lnTo>
                    <a:pt x="81462" y="1542"/>
                  </a:lnTo>
                  <a:lnTo>
                    <a:pt x="81012" y="1446"/>
                  </a:lnTo>
                  <a:lnTo>
                    <a:pt x="80456" y="1360"/>
                  </a:lnTo>
                  <a:lnTo>
                    <a:pt x="79805" y="1264"/>
                  </a:lnTo>
                  <a:lnTo>
                    <a:pt x="79068" y="1178"/>
                  </a:lnTo>
                  <a:lnTo>
                    <a:pt x="78244" y="1092"/>
                  </a:lnTo>
                  <a:lnTo>
                    <a:pt x="77334" y="1015"/>
                  </a:lnTo>
                  <a:lnTo>
                    <a:pt x="76347" y="929"/>
                  </a:lnTo>
                  <a:lnTo>
                    <a:pt x="75275" y="853"/>
                  </a:lnTo>
                  <a:lnTo>
                    <a:pt x="74125" y="776"/>
                  </a:lnTo>
                  <a:lnTo>
                    <a:pt x="72909" y="709"/>
                  </a:lnTo>
                  <a:lnTo>
                    <a:pt x="71616" y="632"/>
                  </a:lnTo>
                  <a:lnTo>
                    <a:pt x="70246" y="565"/>
                  </a:lnTo>
                  <a:lnTo>
                    <a:pt x="68819" y="508"/>
                  </a:lnTo>
                  <a:lnTo>
                    <a:pt x="67325" y="441"/>
                  </a:lnTo>
                  <a:lnTo>
                    <a:pt x="64155" y="335"/>
                  </a:lnTo>
                  <a:lnTo>
                    <a:pt x="60764" y="230"/>
                  </a:lnTo>
                  <a:lnTo>
                    <a:pt x="57172" y="153"/>
                  </a:lnTo>
                  <a:lnTo>
                    <a:pt x="53389" y="86"/>
                  </a:lnTo>
                  <a:lnTo>
                    <a:pt x="49443" y="38"/>
                  </a:lnTo>
                  <a:lnTo>
                    <a:pt x="45353" y="10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40;p26">
              <a:extLst>
                <a:ext uri="{FF2B5EF4-FFF2-40B4-BE49-F238E27FC236}">
                  <a16:creationId xmlns:a16="http://schemas.microsoft.com/office/drawing/2014/main" id="{0987A039-136D-047F-182E-F87C7619949E}"/>
                </a:ext>
              </a:extLst>
            </p:cNvPr>
            <p:cNvSpPr/>
            <p:nvPr/>
          </p:nvSpPr>
          <p:spPr>
            <a:xfrm>
              <a:off x="8191774" y="3231092"/>
              <a:ext cx="378261" cy="86296"/>
            </a:xfrm>
            <a:custGeom>
              <a:avLst/>
              <a:gdLst/>
              <a:ahLst/>
              <a:cxnLst/>
              <a:rect l="l" t="t" r="r" b="b"/>
              <a:pathLst>
                <a:path w="9617" h="2194" extrusionOk="0">
                  <a:moveTo>
                    <a:pt x="4473" y="0"/>
                  </a:moveTo>
                  <a:lnTo>
                    <a:pt x="4186" y="10"/>
                  </a:lnTo>
                  <a:lnTo>
                    <a:pt x="3860" y="29"/>
                  </a:lnTo>
                  <a:lnTo>
                    <a:pt x="3075" y="77"/>
                  </a:lnTo>
                  <a:lnTo>
                    <a:pt x="2223" y="154"/>
                  </a:lnTo>
                  <a:lnTo>
                    <a:pt x="1389" y="240"/>
                  </a:lnTo>
                  <a:lnTo>
                    <a:pt x="680" y="307"/>
                  </a:lnTo>
                  <a:lnTo>
                    <a:pt x="0" y="384"/>
                  </a:lnTo>
                  <a:lnTo>
                    <a:pt x="1657" y="1322"/>
                  </a:lnTo>
                  <a:lnTo>
                    <a:pt x="2184" y="1466"/>
                  </a:lnTo>
                  <a:lnTo>
                    <a:pt x="2730" y="1590"/>
                  </a:lnTo>
                  <a:lnTo>
                    <a:pt x="3305" y="1705"/>
                  </a:lnTo>
                  <a:lnTo>
                    <a:pt x="3899" y="1811"/>
                  </a:lnTo>
                  <a:lnTo>
                    <a:pt x="4502" y="1897"/>
                  </a:lnTo>
                  <a:lnTo>
                    <a:pt x="5096" y="1973"/>
                  </a:lnTo>
                  <a:lnTo>
                    <a:pt x="5690" y="2041"/>
                  </a:lnTo>
                  <a:lnTo>
                    <a:pt x="6264" y="2098"/>
                  </a:lnTo>
                  <a:lnTo>
                    <a:pt x="6820" y="2136"/>
                  </a:lnTo>
                  <a:lnTo>
                    <a:pt x="7337" y="2165"/>
                  </a:lnTo>
                  <a:lnTo>
                    <a:pt x="7826" y="2184"/>
                  </a:lnTo>
                  <a:lnTo>
                    <a:pt x="8266" y="2194"/>
                  </a:lnTo>
                  <a:lnTo>
                    <a:pt x="8649" y="2184"/>
                  </a:lnTo>
                  <a:lnTo>
                    <a:pt x="8975" y="2165"/>
                  </a:lnTo>
                  <a:lnTo>
                    <a:pt x="9234" y="2127"/>
                  </a:lnTo>
                  <a:lnTo>
                    <a:pt x="9339" y="2108"/>
                  </a:lnTo>
                  <a:lnTo>
                    <a:pt x="9416" y="2088"/>
                  </a:lnTo>
                  <a:lnTo>
                    <a:pt x="9483" y="2060"/>
                  </a:lnTo>
                  <a:lnTo>
                    <a:pt x="9531" y="2031"/>
                  </a:lnTo>
                  <a:lnTo>
                    <a:pt x="9569" y="2002"/>
                  </a:lnTo>
                  <a:lnTo>
                    <a:pt x="9598" y="1983"/>
                  </a:lnTo>
                  <a:lnTo>
                    <a:pt x="9617" y="1954"/>
                  </a:lnTo>
                  <a:lnTo>
                    <a:pt x="9617" y="1926"/>
                  </a:lnTo>
                  <a:lnTo>
                    <a:pt x="9617" y="1897"/>
                  </a:lnTo>
                  <a:lnTo>
                    <a:pt x="9598" y="1868"/>
                  </a:lnTo>
                  <a:lnTo>
                    <a:pt x="9578" y="1839"/>
                  </a:lnTo>
                  <a:lnTo>
                    <a:pt x="9540" y="1811"/>
                  </a:lnTo>
                  <a:lnTo>
                    <a:pt x="9464" y="1753"/>
                  </a:lnTo>
                  <a:lnTo>
                    <a:pt x="9349" y="1696"/>
                  </a:lnTo>
                  <a:lnTo>
                    <a:pt x="9224" y="1638"/>
                  </a:lnTo>
                  <a:lnTo>
                    <a:pt x="8927" y="1523"/>
                  </a:lnTo>
                  <a:lnTo>
                    <a:pt x="8611" y="1408"/>
                  </a:lnTo>
                  <a:lnTo>
                    <a:pt x="8314" y="1313"/>
                  </a:lnTo>
                  <a:lnTo>
                    <a:pt x="8190" y="1255"/>
                  </a:lnTo>
                  <a:lnTo>
                    <a:pt x="8084" y="1217"/>
                  </a:lnTo>
                  <a:lnTo>
                    <a:pt x="7605" y="997"/>
                  </a:lnTo>
                  <a:lnTo>
                    <a:pt x="7107" y="786"/>
                  </a:lnTo>
                  <a:lnTo>
                    <a:pt x="6628" y="604"/>
                  </a:lnTo>
                  <a:lnTo>
                    <a:pt x="6169" y="431"/>
                  </a:lnTo>
                  <a:lnTo>
                    <a:pt x="5747" y="288"/>
                  </a:lnTo>
                  <a:lnTo>
                    <a:pt x="5364" y="173"/>
                  </a:lnTo>
                  <a:lnTo>
                    <a:pt x="5058" y="77"/>
                  </a:lnTo>
                  <a:lnTo>
                    <a:pt x="4828" y="20"/>
                  </a:lnTo>
                  <a:lnTo>
                    <a:pt x="4761" y="10"/>
                  </a:lnTo>
                  <a:lnTo>
                    <a:pt x="4684" y="0"/>
                  </a:lnTo>
                  <a:close/>
                </a:path>
              </a:pathLst>
            </a:custGeom>
            <a:solidFill>
              <a:srgbClr val="EDC1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41;p26">
              <a:extLst>
                <a:ext uri="{FF2B5EF4-FFF2-40B4-BE49-F238E27FC236}">
                  <a16:creationId xmlns:a16="http://schemas.microsoft.com/office/drawing/2014/main" id="{F22FD079-D8F4-3420-0182-433629D0B436}"/>
                </a:ext>
              </a:extLst>
            </p:cNvPr>
            <p:cNvSpPr/>
            <p:nvPr/>
          </p:nvSpPr>
          <p:spPr>
            <a:xfrm>
              <a:off x="8252423" y="3224681"/>
              <a:ext cx="342114" cy="102500"/>
            </a:xfrm>
            <a:custGeom>
              <a:avLst/>
              <a:gdLst/>
              <a:ahLst/>
              <a:cxnLst/>
              <a:rect l="l" t="t" r="r" b="b"/>
              <a:pathLst>
                <a:path w="8698" h="2606" extrusionOk="0">
                  <a:moveTo>
                    <a:pt x="2998" y="1"/>
                  </a:moveTo>
                  <a:lnTo>
                    <a:pt x="2797" y="10"/>
                  </a:lnTo>
                  <a:lnTo>
                    <a:pt x="2558" y="20"/>
                  </a:lnTo>
                  <a:lnTo>
                    <a:pt x="2021" y="68"/>
                  </a:lnTo>
                  <a:lnTo>
                    <a:pt x="1456" y="144"/>
                  </a:lnTo>
                  <a:lnTo>
                    <a:pt x="901" y="211"/>
                  </a:lnTo>
                  <a:lnTo>
                    <a:pt x="441" y="278"/>
                  </a:lnTo>
                  <a:lnTo>
                    <a:pt x="0" y="345"/>
                  </a:lnTo>
                  <a:lnTo>
                    <a:pt x="0" y="403"/>
                  </a:lnTo>
                  <a:lnTo>
                    <a:pt x="249" y="432"/>
                  </a:lnTo>
                  <a:lnTo>
                    <a:pt x="489" y="479"/>
                  </a:lnTo>
                  <a:lnTo>
                    <a:pt x="728" y="527"/>
                  </a:lnTo>
                  <a:lnTo>
                    <a:pt x="949" y="594"/>
                  </a:lnTo>
                  <a:lnTo>
                    <a:pt x="1169" y="661"/>
                  </a:lnTo>
                  <a:lnTo>
                    <a:pt x="1380" y="748"/>
                  </a:lnTo>
                  <a:lnTo>
                    <a:pt x="1571" y="843"/>
                  </a:lnTo>
                  <a:lnTo>
                    <a:pt x="1763" y="949"/>
                  </a:lnTo>
                  <a:lnTo>
                    <a:pt x="1945" y="1064"/>
                  </a:lnTo>
                  <a:lnTo>
                    <a:pt x="2117" y="1188"/>
                  </a:lnTo>
                  <a:lnTo>
                    <a:pt x="2270" y="1322"/>
                  </a:lnTo>
                  <a:lnTo>
                    <a:pt x="2424" y="1476"/>
                  </a:lnTo>
                  <a:lnTo>
                    <a:pt x="2558" y="1638"/>
                  </a:lnTo>
                  <a:lnTo>
                    <a:pt x="2692" y="1811"/>
                  </a:lnTo>
                  <a:lnTo>
                    <a:pt x="2807" y="2002"/>
                  </a:lnTo>
                  <a:lnTo>
                    <a:pt x="2912" y="2204"/>
                  </a:lnTo>
                  <a:lnTo>
                    <a:pt x="4205" y="2347"/>
                  </a:lnTo>
                  <a:lnTo>
                    <a:pt x="4770" y="2414"/>
                  </a:lnTo>
                  <a:lnTo>
                    <a:pt x="5335" y="2472"/>
                  </a:lnTo>
                  <a:lnTo>
                    <a:pt x="5747" y="2500"/>
                  </a:lnTo>
                  <a:lnTo>
                    <a:pt x="6207" y="2539"/>
                  </a:lnTo>
                  <a:lnTo>
                    <a:pt x="6686" y="2568"/>
                  </a:lnTo>
                  <a:lnTo>
                    <a:pt x="7155" y="2587"/>
                  </a:lnTo>
                  <a:lnTo>
                    <a:pt x="7586" y="2606"/>
                  </a:lnTo>
                  <a:lnTo>
                    <a:pt x="7950" y="2606"/>
                  </a:lnTo>
                  <a:lnTo>
                    <a:pt x="8218" y="2596"/>
                  </a:lnTo>
                  <a:lnTo>
                    <a:pt x="8314" y="2587"/>
                  </a:lnTo>
                  <a:lnTo>
                    <a:pt x="8381" y="2577"/>
                  </a:lnTo>
                  <a:lnTo>
                    <a:pt x="8506" y="2520"/>
                  </a:lnTo>
                  <a:lnTo>
                    <a:pt x="8602" y="2462"/>
                  </a:lnTo>
                  <a:lnTo>
                    <a:pt x="8640" y="2433"/>
                  </a:lnTo>
                  <a:lnTo>
                    <a:pt x="8659" y="2395"/>
                  </a:lnTo>
                  <a:lnTo>
                    <a:pt x="8678" y="2366"/>
                  </a:lnTo>
                  <a:lnTo>
                    <a:pt x="8697" y="2328"/>
                  </a:lnTo>
                  <a:lnTo>
                    <a:pt x="8697" y="2290"/>
                  </a:lnTo>
                  <a:lnTo>
                    <a:pt x="8697" y="2251"/>
                  </a:lnTo>
                  <a:lnTo>
                    <a:pt x="8678" y="2213"/>
                  </a:lnTo>
                  <a:lnTo>
                    <a:pt x="8659" y="2175"/>
                  </a:lnTo>
                  <a:lnTo>
                    <a:pt x="8592" y="2089"/>
                  </a:lnTo>
                  <a:lnTo>
                    <a:pt x="8496" y="1993"/>
                  </a:lnTo>
                  <a:lnTo>
                    <a:pt x="8362" y="1897"/>
                  </a:lnTo>
                  <a:lnTo>
                    <a:pt x="8199" y="1792"/>
                  </a:lnTo>
                  <a:lnTo>
                    <a:pt x="8008" y="1677"/>
                  </a:lnTo>
                  <a:lnTo>
                    <a:pt x="7778" y="1562"/>
                  </a:lnTo>
                  <a:lnTo>
                    <a:pt x="7519" y="1437"/>
                  </a:lnTo>
                  <a:lnTo>
                    <a:pt x="7232" y="1303"/>
                  </a:lnTo>
                  <a:lnTo>
                    <a:pt x="6906" y="1169"/>
                  </a:lnTo>
                  <a:lnTo>
                    <a:pt x="6542" y="1016"/>
                  </a:lnTo>
                  <a:lnTo>
                    <a:pt x="6063" y="834"/>
                  </a:lnTo>
                  <a:lnTo>
                    <a:pt x="5565" y="671"/>
                  </a:lnTo>
                  <a:lnTo>
                    <a:pt x="5086" y="518"/>
                  </a:lnTo>
                  <a:lnTo>
                    <a:pt x="4627" y="374"/>
                  </a:lnTo>
                  <a:lnTo>
                    <a:pt x="4205" y="259"/>
                  </a:lnTo>
                  <a:lnTo>
                    <a:pt x="3832" y="154"/>
                  </a:lnTo>
                  <a:lnTo>
                    <a:pt x="3286" y="20"/>
                  </a:lnTo>
                  <a:lnTo>
                    <a:pt x="3171" y="10"/>
                  </a:lnTo>
                  <a:lnTo>
                    <a:pt x="29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42;p26">
              <a:extLst>
                <a:ext uri="{FF2B5EF4-FFF2-40B4-BE49-F238E27FC236}">
                  <a16:creationId xmlns:a16="http://schemas.microsoft.com/office/drawing/2014/main" id="{34AE06DB-C551-6D4F-ABAC-82F3E79C1943}"/>
                </a:ext>
              </a:extLst>
            </p:cNvPr>
            <p:cNvSpPr/>
            <p:nvPr/>
          </p:nvSpPr>
          <p:spPr>
            <a:xfrm>
              <a:off x="7744222" y="3452213"/>
              <a:ext cx="62185" cy="898944"/>
            </a:xfrm>
            <a:custGeom>
              <a:avLst/>
              <a:gdLst/>
              <a:ahLst/>
              <a:cxnLst/>
              <a:rect l="l" t="t" r="r" b="b"/>
              <a:pathLst>
                <a:path w="1581" h="22855" extrusionOk="0">
                  <a:moveTo>
                    <a:pt x="1" y="1"/>
                  </a:moveTo>
                  <a:lnTo>
                    <a:pt x="1" y="22854"/>
                  </a:lnTo>
                  <a:lnTo>
                    <a:pt x="1581" y="22854"/>
                  </a:lnTo>
                  <a:lnTo>
                    <a:pt x="1581" y="1"/>
                  </a:lnTo>
                  <a:close/>
                </a:path>
              </a:pathLst>
            </a:custGeom>
            <a:solidFill>
              <a:srgbClr val="959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43;p26">
              <a:extLst>
                <a:ext uri="{FF2B5EF4-FFF2-40B4-BE49-F238E27FC236}">
                  <a16:creationId xmlns:a16="http://schemas.microsoft.com/office/drawing/2014/main" id="{EFB948B2-71BC-6C97-8B59-74107035B053}"/>
                </a:ext>
              </a:extLst>
            </p:cNvPr>
            <p:cNvSpPr/>
            <p:nvPr/>
          </p:nvSpPr>
          <p:spPr>
            <a:xfrm>
              <a:off x="7478656" y="4279862"/>
              <a:ext cx="592977" cy="160162"/>
            </a:xfrm>
            <a:custGeom>
              <a:avLst/>
              <a:gdLst/>
              <a:ahLst/>
              <a:cxnLst/>
              <a:rect l="l" t="t" r="r" b="b"/>
              <a:pathLst>
                <a:path w="15076" h="4072" extrusionOk="0">
                  <a:moveTo>
                    <a:pt x="4071" y="1"/>
                  </a:moveTo>
                  <a:lnTo>
                    <a:pt x="3860" y="10"/>
                  </a:lnTo>
                  <a:lnTo>
                    <a:pt x="3659" y="30"/>
                  </a:lnTo>
                  <a:lnTo>
                    <a:pt x="3458" y="49"/>
                  </a:lnTo>
                  <a:lnTo>
                    <a:pt x="3257" y="87"/>
                  </a:lnTo>
                  <a:lnTo>
                    <a:pt x="3055" y="135"/>
                  </a:lnTo>
                  <a:lnTo>
                    <a:pt x="2864" y="192"/>
                  </a:lnTo>
                  <a:lnTo>
                    <a:pt x="2672" y="250"/>
                  </a:lnTo>
                  <a:lnTo>
                    <a:pt x="2490" y="327"/>
                  </a:lnTo>
                  <a:lnTo>
                    <a:pt x="2308" y="403"/>
                  </a:lnTo>
                  <a:lnTo>
                    <a:pt x="2136" y="499"/>
                  </a:lnTo>
                  <a:lnTo>
                    <a:pt x="1964" y="595"/>
                  </a:lnTo>
                  <a:lnTo>
                    <a:pt x="1801" y="700"/>
                  </a:lnTo>
                  <a:lnTo>
                    <a:pt x="1638" y="815"/>
                  </a:lnTo>
                  <a:lnTo>
                    <a:pt x="1485" y="940"/>
                  </a:lnTo>
                  <a:lnTo>
                    <a:pt x="1341" y="1064"/>
                  </a:lnTo>
                  <a:lnTo>
                    <a:pt x="1197" y="1198"/>
                  </a:lnTo>
                  <a:lnTo>
                    <a:pt x="1063" y="1342"/>
                  </a:lnTo>
                  <a:lnTo>
                    <a:pt x="929" y="1485"/>
                  </a:lnTo>
                  <a:lnTo>
                    <a:pt x="814" y="1639"/>
                  </a:lnTo>
                  <a:lnTo>
                    <a:pt x="699" y="1802"/>
                  </a:lnTo>
                  <a:lnTo>
                    <a:pt x="594" y="1964"/>
                  </a:lnTo>
                  <a:lnTo>
                    <a:pt x="498" y="2137"/>
                  </a:lnTo>
                  <a:lnTo>
                    <a:pt x="402" y="2309"/>
                  </a:lnTo>
                  <a:lnTo>
                    <a:pt x="326" y="2491"/>
                  </a:lnTo>
                  <a:lnTo>
                    <a:pt x="249" y="2673"/>
                  </a:lnTo>
                  <a:lnTo>
                    <a:pt x="182" y="2865"/>
                  </a:lnTo>
                  <a:lnTo>
                    <a:pt x="134" y="3056"/>
                  </a:lnTo>
                  <a:lnTo>
                    <a:pt x="86" y="3257"/>
                  </a:lnTo>
                  <a:lnTo>
                    <a:pt x="48" y="3459"/>
                  </a:lnTo>
                  <a:lnTo>
                    <a:pt x="29" y="3660"/>
                  </a:lnTo>
                  <a:lnTo>
                    <a:pt x="10" y="3861"/>
                  </a:lnTo>
                  <a:lnTo>
                    <a:pt x="0" y="4072"/>
                  </a:lnTo>
                  <a:lnTo>
                    <a:pt x="1293" y="4072"/>
                  </a:lnTo>
                  <a:lnTo>
                    <a:pt x="1303" y="3928"/>
                  </a:lnTo>
                  <a:lnTo>
                    <a:pt x="1312" y="3794"/>
                  </a:lnTo>
                  <a:lnTo>
                    <a:pt x="1331" y="3650"/>
                  </a:lnTo>
                  <a:lnTo>
                    <a:pt x="1351" y="3516"/>
                  </a:lnTo>
                  <a:lnTo>
                    <a:pt x="1389" y="3382"/>
                  </a:lnTo>
                  <a:lnTo>
                    <a:pt x="1427" y="3248"/>
                  </a:lnTo>
                  <a:lnTo>
                    <a:pt x="1466" y="3123"/>
                  </a:lnTo>
                  <a:lnTo>
                    <a:pt x="1513" y="2999"/>
                  </a:lnTo>
                  <a:lnTo>
                    <a:pt x="1571" y="2874"/>
                  </a:lnTo>
                  <a:lnTo>
                    <a:pt x="1628" y="2750"/>
                  </a:lnTo>
                  <a:lnTo>
                    <a:pt x="1695" y="2635"/>
                  </a:lnTo>
                  <a:lnTo>
                    <a:pt x="1772" y="2520"/>
                  </a:lnTo>
                  <a:lnTo>
                    <a:pt x="1849" y="2415"/>
                  </a:lnTo>
                  <a:lnTo>
                    <a:pt x="1935" y="2309"/>
                  </a:lnTo>
                  <a:lnTo>
                    <a:pt x="2021" y="2213"/>
                  </a:lnTo>
                  <a:lnTo>
                    <a:pt x="2107" y="2108"/>
                  </a:lnTo>
                  <a:lnTo>
                    <a:pt x="2203" y="2022"/>
                  </a:lnTo>
                  <a:lnTo>
                    <a:pt x="2308" y="1936"/>
                  </a:lnTo>
                  <a:lnTo>
                    <a:pt x="2414" y="1849"/>
                  </a:lnTo>
                  <a:lnTo>
                    <a:pt x="2519" y="1773"/>
                  </a:lnTo>
                  <a:lnTo>
                    <a:pt x="2634" y="1706"/>
                  </a:lnTo>
                  <a:lnTo>
                    <a:pt x="2749" y="1639"/>
                  </a:lnTo>
                  <a:lnTo>
                    <a:pt x="2873" y="1572"/>
                  </a:lnTo>
                  <a:lnTo>
                    <a:pt x="2998" y="1514"/>
                  </a:lnTo>
                  <a:lnTo>
                    <a:pt x="3123" y="1466"/>
                  </a:lnTo>
                  <a:lnTo>
                    <a:pt x="3247" y="1428"/>
                  </a:lnTo>
                  <a:lnTo>
                    <a:pt x="3381" y="1390"/>
                  </a:lnTo>
                  <a:lnTo>
                    <a:pt x="3515" y="1351"/>
                  </a:lnTo>
                  <a:lnTo>
                    <a:pt x="3649" y="1332"/>
                  </a:lnTo>
                  <a:lnTo>
                    <a:pt x="3793" y="1313"/>
                  </a:lnTo>
                  <a:lnTo>
                    <a:pt x="3927" y="1304"/>
                  </a:lnTo>
                  <a:lnTo>
                    <a:pt x="11149" y="1304"/>
                  </a:lnTo>
                  <a:lnTo>
                    <a:pt x="11293" y="1313"/>
                  </a:lnTo>
                  <a:lnTo>
                    <a:pt x="11427" y="1332"/>
                  </a:lnTo>
                  <a:lnTo>
                    <a:pt x="11570" y="1351"/>
                  </a:lnTo>
                  <a:lnTo>
                    <a:pt x="11704" y="1390"/>
                  </a:lnTo>
                  <a:lnTo>
                    <a:pt x="11829" y="1428"/>
                  </a:lnTo>
                  <a:lnTo>
                    <a:pt x="11963" y="1466"/>
                  </a:lnTo>
                  <a:lnTo>
                    <a:pt x="12088" y="1514"/>
                  </a:lnTo>
                  <a:lnTo>
                    <a:pt x="12212" y="1572"/>
                  </a:lnTo>
                  <a:lnTo>
                    <a:pt x="12327" y="1639"/>
                  </a:lnTo>
                  <a:lnTo>
                    <a:pt x="12442" y="1706"/>
                  </a:lnTo>
                  <a:lnTo>
                    <a:pt x="12557" y="1773"/>
                  </a:lnTo>
                  <a:lnTo>
                    <a:pt x="12662" y="1849"/>
                  </a:lnTo>
                  <a:lnTo>
                    <a:pt x="12768" y="1936"/>
                  </a:lnTo>
                  <a:lnTo>
                    <a:pt x="12873" y="2022"/>
                  </a:lnTo>
                  <a:lnTo>
                    <a:pt x="12969" y="2108"/>
                  </a:lnTo>
                  <a:lnTo>
                    <a:pt x="13065" y="2213"/>
                  </a:lnTo>
                  <a:lnTo>
                    <a:pt x="13151" y="2309"/>
                  </a:lnTo>
                  <a:lnTo>
                    <a:pt x="13227" y="2415"/>
                  </a:lnTo>
                  <a:lnTo>
                    <a:pt x="13304" y="2520"/>
                  </a:lnTo>
                  <a:lnTo>
                    <a:pt x="13381" y="2635"/>
                  </a:lnTo>
                  <a:lnTo>
                    <a:pt x="13448" y="2750"/>
                  </a:lnTo>
                  <a:lnTo>
                    <a:pt x="13505" y="2874"/>
                  </a:lnTo>
                  <a:lnTo>
                    <a:pt x="13563" y="2999"/>
                  </a:lnTo>
                  <a:lnTo>
                    <a:pt x="13611" y="3123"/>
                  </a:lnTo>
                  <a:lnTo>
                    <a:pt x="13658" y="3248"/>
                  </a:lnTo>
                  <a:lnTo>
                    <a:pt x="13697" y="3382"/>
                  </a:lnTo>
                  <a:lnTo>
                    <a:pt x="13725" y="3516"/>
                  </a:lnTo>
                  <a:lnTo>
                    <a:pt x="13754" y="3650"/>
                  </a:lnTo>
                  <a:lnTo>
                    <a:pt x="13764" y="3794"/>
                  </a:lnTo>
                  <a:lnTo>
                    <a:pt x="13783" y="3928"/>
                  </a:lnTo>
                  <a:lnTo>
                    <a:pt x="13783" y="4072"/>
                  </a:lnTo>
                  <a:lnTo>
                    <a:pt x="15076" y="4072"/>
                  </a:lnTo>
                  <a:lnTo>
                    <a:pt x="15076" y="3861"/>
                  </a:lnTo>
                  <a:lnTo>
                    <a:pt x="15057" y="3660"/>
                  </a:lnTo>
                  <a:lnTo>
                    <a:pt x="15028" y="3459"/>
                  </a:lnTo>
                  <a:lnTo>
                    <a:pt x="14990" y="3257"/>
                  </a:lnTo>
                  <a:lnTo>
                    <a:pt x="14951" y="3056"/>
                  </a:lnTo>
                  <a:lnTo>
                    <a:pt x="14894" y="2865"/>
                  </a:lnTo>
                  <a:lnTo>
                    <a:pt x="14827" y="2673"/>
                  </a:lnTo>
                  <a:lnTo>
                    <a:pt x="14760" y="2491"/>
                  </a:lnTo>
                  <a:lnTo>
                    <a:pt x="14674" y="2309"/>
                  </a:lnTo>
                  <a:lnTo>
                    <a:pt x="14588" y="2137"/>
                  </a:lnTo>
                  <a:lnTo>
                    <a:pt x="14492" y="1964"/>
                  </a:lnTo>
                  <a:lnTo>
                    <a:pt x="14377" y="1802"/>
                  </a:lnTo>
                  <a:lnTo>
                    <a:pt x="14271" y="1639"/>
                  </a:lnTo>
                  <a:lnTo>
                    <a:pt x="14147" y="1485"/>
                  </a:lnTo>
                  <a:lnTo>
                    <a:pt x="14022" y="1342"/>
                  </a:lnTo>
                  <a:lnTo>
                    <a:pt x="13888" y="1198"/>
                  </a:lnTo>
                  <a:lnTo>
                    <a:pt x="13745" y="1064"/>
                  </a:lnTo>
                  <a:lnTo>
                    <a:pt x="13591" y="940"/>
                  </a:lnTo>
                  <a:lnTo>
                    <a:pt x="13438" y="815"/>
                  </a:lnTo>
                  <a:lnTo>
                    <a:pt x="13285" y="700"/>
                  </a:lnTo>
                  <a:lnTo>
                    <a:pt x="13112" y="595"/>
                  </a:lnTo>
                  <a:lnTo>
                    <a:pt x="12950" y="499"/>
                  </a:lnTo>
                  <a:lnTo>
                    <a:pt x="12768" y="403"/>
                  </a:lnTo>
                  <a:lnTo>
                    <a:pt x="12586" y="327"/>
                  </a:lnTo>
                  <a:lnTo>
                    <a:pt x="12404" y="250"/>
                  </a:lnTo>
                  <a:lnTo>
                    <a:pt x="12212" y="192"/>
                  </a:lnTo>
                  <a:lnTo>
                    <a:pt x="12021" y="135"/>
                  </a:lnTo>
                  <a:lnTo>
                    <a:pt x="11829" y="87"/>
                  </a:lnTo>
                  <a:lnTo>
                    <a:pt x="11628" y="49"/>
                  </a:lnTo>
                  <a:lnTo>
                    <a:pt x="11427" y="30"/>
                  </a:lnTo>
                  <a:lnTo>
                    <a:pt x="11216" y="10"/>
                  </a:lnTo>
                  <a:lnTo>
                    <a:pt x="110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44;p26">
              <a:extLst>
                <a:ext uri="{FF2B5EF4-FFF2-40B4-BE49-F238E27FC236}">
                  <a16:creationId xmlns:a16="http://schemas.microsoft.com/office/drawing/2014/main" id="{F9B53CAB-CE83-6CF7-76AE-84AEA5B319F1}"/>
                </a:ext>
              </a:extLst>
            </p:cNvPr>
            <p:cNvSpPr/>
            <p:nvPr/>
          </p:nvSpPr>
          <p:spPr>
            <a:xfrm>
              <a:off x="7708076" y="3426608"/>
              <a:ext cx="134517" cy="208738"/>
            </a:xfrm>
            <a:custGeom>
              <a:avLst/>
              <a:gdLst/>
              <a:ahLst/>
              <a:cxnLst/>
              <a:rect l="l" t="t" r="r" b="b"/>
              <a:pathLst>
                <a:path w="3420" h="5307" extrusionOk="0">
                  <a:moveTo>
                    <a:pt x="0" y="0"/>
                  </a:moveTo>
                  <a:lnTo>
                    <a:pt x="642" y="5307"/>
                  </a:lnTo>
                  <a:lnTo>
                    <a:pt x="2768" y="5307"/>
                  </a:lnTo>
                  <a:lnTo>
                    <a:pt x="34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45;p26">
              <a:extLst>
                <a:ext uri="{FF2B5EF4-FFF2-40B4-BE49-F238E27FC236}">
                  <a16:creationId xmlns:a16="http://schemas.microsoft.com/office/drawing/2014/main" id="{18901BC4-2B5E-0FEC-5AE2-10D5D8074005}"/>
                </a:ext>
              </a:extLst>
            </p:cNvPr>
            <p:cNvSpPr/>
            <p:nvPr/>
          </p:nvSpPr>
          <p:spPr>
            <a:xfrm>
              <a:off x="7343002" y="3414179"/>
              <a:ext cx="864646" cy="71624"/>
            </a:xfrm>
            <a:custGeom>
              <a:avLst/>
              <a:gdLst/>
              <a:ahLst/>
              <a:cxnLst/>
              <a:rect l="l" t="t" r="r" b="b"/>
              <a:pathLst>
                <a:path w="21983" h="1821" extrusionOk="0">
                  <a:moveTo>
                    <a:pt x="1" y="0"/>
                  </a:moveTo>
                  <a:lnTo>
                    <a:pt x="1" y="1820"/>
                  </a:lnTo>
                  <a:lnTo>
                    <a:pt x="21983" y="1820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46;p26">
              <a:extLst>
                <a:ext uri="{FF2B5EF4-FFF2-40B4-BE49-F238E27FC236}">
                  <a16:creationId xmlns:a16="http://schemas.microsoft.com/office/drawing/2014/main" id="{A94308DD-9A41-9159-D9BB-DCE9AAADBDCB}"/>
                </a:ext>
              </a:extLst>
            </p:cNvPr>
            <p:cNvSpPr/>
            <p:nvPr/>
          </p:nvSpPr>
          <p:spPr>
            <a:xfrm>
              <a:off x="7311733" y="3305310"/>
              <a:ext cx="926831" cy="137152"/>
            </a:xfrm>
            <a:custGeom>
              <a:avLst/>
              <a:gdLst/>
              <a:ahLst/>
              <a:cxnLst/>
              <a:rect l="l" t="t" r="r" b="b"/>
              <a:pathLst>
                <a:path w="23564" h="3487" extrusionOk="0">
                  <a:moveTo>
                    <a:pt x="3181" y="0"/>
                  </a:moveTo>
                  <a:lnTo>
                    <a:pt x="3008" y="19"/>
                  </a:lnTo>
                  <a:lnTo>
                    <a:pt x="2846" y="39"/>
                  </a:lnTo>
                  <a:lnTo>
                    <a:pt x="2683" y="67"/>
                  </a:lnTo>
                  <a:lnTo>
                    <a:pt x="2520" y="106"/>
                  </a:lnTo>
                  <a:lnTo>
                    <a:pt x="2357" y="154"/>
                  </a:lnTo>
                  <a:lnTo>
                    <a:pt x="2204" y="201"/>
                  </a:lnTo>
                  <a:lnTo>
                    <a:pt x="2051" y="259"/>
                  </a:lnTo>
                  <a:lnTo>
                    <a:pt x="1897" y="326"/>
                  </a:lnTo>
                  <a:lnTo>
                    <a:pt x="1754" y="403"/>
                  </a:lnTo>
                  <a:lnTo>
                    <a:pt x="1620" y="489"/>
                  </a:lnTo>
                  <a:lnTo>
                    <a:pt x="1476" y="575"/>
                  </a:lnTo>
                  <a:lnTo>
                    <a:pt x="1351" y="661"/>
                  </a:lnTo>
                  <a:lnTo>
                    <a:pt x="1227" y="767"/>
                  </a:lnTo>
                  <a:lnTo>
                    <a:pt x="1102" y="872"/>
                  </a:lnTo>
                  <a:lnTo>
                    <a:pt x="988" y="977"/>
                  </a:lnTo>
                  <a:lnTo>
                    <a:pt x="873" y="1092"/>
                  </a:lnTo>
                  <a:lnTo>
                    <a:pt x="767" y="1217"/>
                  </a:lnTo>
                  <a:lnTo>
                    <a:pt x="671" y="1341"/>
                  </a:lnTo>
                  <a:lnTo>
                    <a:pt x="576" y="1475"/>
                  </a:lnTo>
                  <a:lnTo>
                    <a:pt x="489" y="1609"/>
                  </a:lnTo>
                  <a:lnTo>
                    <a:pt x="403" y="1753"/>
                  </a:lnTo>
                  <a:lnTo>
                    <a:pt x="336" y="1897"/>
                  </a:lnTo>
                  <a:lnTo>
                    <a:pt x="269" y="2050"/>
                  </a:lnTo>
                  <a:lnTo>
                    <a:pt x="202" y="2194"/>
                  </a:lnTo>
                  <a:lnTo>
                    <a:pt x="154" y="2357"/>
                  </a:lnTo>
                  <a:lnTo>
                    <a:pt x="106" y="2510"/>
                  </a:lnTo>
                  <a:lnTo>
                    <a:pt x="68" y="2673"/>
                  </a:lnTo>
                  <a:lnTo>
                    <a:pt x="39" y="2835"/>
                  </a:lnTo>
                  <a:lnTo>
                    <a:pt x="20" y="3008"/>
                  </a:lnTo>
                  <a:lnTo>
                    <a:pt x="11" y="3180"/>
                  </a:lnTo>
                  <a:lnTo>
                    <a:pt x="1" y="3353"/>
                  </a:lnTo>
                  <a:lnTo>
                    <a:pt x="1" y="3487"/>
                  </a:lnTo>
                  <a:lnTo>
                    <a:pt x="23563" y="3487"/>
                  </a:lnTo>
                  <a:lnTo>
                    <a:pt x="23563" y="3353"/>
                  </a:lnTo>
                  <a:lnTo>
                    <a:pt x="23563" y="3180"/>
                  </a:lnTo>
                  <a:lnTo>
                    <a:pt x="23544" y="3008"/>
                  </a:lnTo>
                  <a:lnTo>
                    <a:pt x="23525" y="2835"/>
                  </a:lnTo>
                  <a:lnTo>
                    <a:pt x="23496" y="2673"/>
                  </a:lnTo>
                  <a:lnTo>
                    <a:pt x="23458" y="2510"/>
                  </a:lnTo>
                  <a:lnTo>
                    <a:pt x="23419" y="2357"/>
                  </a:lnTo>
                  <a:lnTo>
                    <a:pt x="23362" y="2194"/>
                  </a:lnTo>
                  <a:lnTo>
                    <a:pt x="23304" y="2050"/>
                  </a:lnTo>
                  <a:lnTo>
                    <a:pt x="23237" y="1897"/>
                  </a:lnTo>
                  <a:lnTo>
                    <a:pt x="23161" y="1753"/>
                  </a:lnTo>
                  <a:lnTo>
                    <a:pt x="23084" y="1609"/>
                  </a:lnTo>
                  <a:lnTo>
                    <a:pt x="22998" y="1475"/>
                  </a:lnTo>
                  <a:lnTo>
                    <a:pt x="22902" y="1341"/>
                  </a:lnTo>
                  <a:lnTo>
                    <a:pt x="22797" y="1217"/>
                  </a:lnTo>
                  <a:lnTo>
                    <a:pt x="22691" y="1092"/>
                  </a:lnTo>
                  <a:lnTo>
                    <a:pt x="22586" y="977"/>
                  </a:lnTo>
                  <a:lnTo>
                    <a:pt x="22471" y="872"/>
                  </a:lnTo>
                  <a:lnTo>
                    <a:pt x="22347" y="767"/>
                  </a:lnTo>
                  <a:lnTo>
                    <a:pt x="22222" y="661"/>
                  </a:lnTo>
                  <a:lnTo>
                    <a:pt x="22088" y="575"/>
                  </a:lnTo>
                  <a:lnTo>
                    <a:pt x="21954" y="489"/>
                  </a:lnTo>
                  <a:lnTo>
                    <a:pt x="21810" y="403"/>
                  </a:lnTo>
                  <a:lnTo>
                    <a:pt x="21667" y="326"/>
                  </a:lnTo>
                  <a:lnTo>
                    <a:pt x="21523" y="259"/>
                  </a:lnTo>
                  <a:lnTo>
                    <a:pt x="21370" y="201"/>
                  </a:lnTo>
                  <a:lnTo>
                    <a:pt x="21207" y="154"/>
                  </a:lnTo>
                  <a:lnTo>
                    <a:pt x="21054" y="106"/>
                  </a:lnTo>
                  <a:lnTo>
                    <a:pt x="20891" y="67"/>
                  </a:lnTo>
                  <a:lnTo>
                    <a:pt x="20728" y="39"/>
                  </a:lnTo>
                  <a:lnTo>
                    <a:pt x="20556" y="19"/>
                  </a:lnTo>
                  <a:lnTo>
                    <a:pt x="203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47;p26">
              <a:extLst>
                <a:ext uri="{FF2B5EF4-FFF2-40B4-BE49-F238E27FC236}">
                  <a16:creationId xmlns:a16="http://schemas.microsoft.com/office/drawing/2014/main" id="{C17F7C9E-29E4-92D7-B646-328FFCE15322}"/>
                </a:ext>
              </a:extLst>
            </p:cNvPr>
            <p:cNvSpPr/>
            <p:nvPr/>
          </p:nvSpPr>
          <p:spPr>
            <a:xfrm>
              <a:off x="7532147" y="1433376"/>
              <a:ext cx="1154684" cy="1453100"/>
            </a:xfrm>
            <a:custGeom>
              <a:avLst/>
              <a:gdLst/>
              <a:ahLst/>
              <a:cxnLst/>
              <a:rect l="l" t="t" r="r" b="b"/>
              <a:pathLst>
                <a:path w="29357" h="36944" extrusionOk="0">
                  <a:moveTo>
                    <a:pt x="4818" y="1"/>
                  </a:moveTo>
                  <a:lnTo>
                    <a:pt x="3276" y="6399"/>
                  </a:lnTo>
                  <a:lnTo>
                    <a:pt x="3391" y="6351"/>
                  </a:lnTo>
                  <a:lnTo>
                    <a:pt x="3707" y="6236"/>
                  </a:lnTo>
                  <a:lnTo>
                    <a:pt x="3927" y="6159"/>
                  </a:lnTo>
                  <a:lnTo>
                    <a:pt x="4176" y="6083"/>
                  </a:lnTo>
                  <a:lnTo>
                    <a:pt x="4454" y="6006"/>
                  </a:lnTo>
                  <a:lnTo>
                    <a:pt x="4751" y="5929"/>
                  </a:lnTo>
                  <a:lnTo>
                    <a:pt x="5048" y="5862"/>
                  </a:lnTo>
                  <a:lnTo>
                    <a:pt x="5364" y="5815"/>
                  </a:lnTo>
                  <a:lnTo>
                    <a:pt x="5670" y="5776"/>
                  </a:lnTo>
                  <a:lnTo>
                    <a:pt x="5824" y="5767"/>
                  </a:lnTo>
                  <a:lnTo>
                    <a:pt x="6111" y="5767"/>
                  </a:lnTo>
                  <a:lnTo>
                    <a:pt x="6255" y="5776"/>
                  </a:lnTo>
                  <a:lnTo>
                    <a:pt x="6389" y="5795"/>
                  </a:lnTo>
                  <a:lnTo>
                    <a:pt x="6523" y="5824"/>
                  </a:lnTo>
                  <a:lnTo>
                    <a:pt x="6647" y="5853"/>
                  </a:lnTo>
                  <a:lnTo>
                    <a:pt x="6762" y="5901"/>
                  </a:lnTo>
                  <a:lnTo>
                    <a:pt x="6868" y="5958"/>
                  </a:lnTo>
                  <a:lnTo>
                    <a:pt x="6963" y="6016"/>
                  </a:lnTo>
                  <a:lnTo>
                    <a:pt x="7059" y="6092"/>
                  </a:lnTo>
                  <a:lnTo>
                    <a:pt x="7145" y="6169"/>
                  </a:lnTo>
                  <a:lnTo>
                    <a:pt x="7318" y="6341"/>
                  </a:lnTo>
                  <a:lnTo>
                    <a:pt x="7471" y="6533"/>
                  </a:lnTo>
                  <a:lnTo>
                    <a:pt x="7615" y="6744"/>
                  </a:lnTo>
                  <a:lnTo>
                    <a:pt x="7739" y="6964"/>
                  </a:lnTo>
                  <a:lnTo>
                    <a:pt x="7854" y="7203"/>
                  </a:lnTo>
                  <a:lnTo>
                    <a:pt x="7940" y="7452"/>
                  </a:lnTo>
                  <a:lnTo>
                    <a:pt x="7979" y="7587"/>
                  </a:lnTo>
                  <a:lnTo>
                    <a:pt x="8017" y="7711"/>
                  </a:lnTo>
                  <a:lnTo>
                    <a:pt x="8036" y="7845"/>
                  </a:lnTo>
                  <a:lnTo>
                    <a:pt x="8065" y="7979"/>
                  </a:lnTo>
                  <a:lnTo>
                    <a:pt x="8074" y="8113"/>
                  </a:lnTo>
                  <a:lnTo>
                    <a:pt x="8084" y="8247"/>
                  </a:lnTo>
                  <a:lnTo>
                    <a:pt x="8084" y="8381"/>
                  </a:lnTo>
                  <a:lnTo>
                    <a:pt x="8084" y="8525"/>
                  </a:lnTo>
                  <a:lnTo>
                    <a:pt x="8065" y="8659"/>
                  </a:lnTo>
                  <a:lnTo>
                    <a:pt x="8046" y="8793"/>
                  </a:lnTo>
                  <a:lnTo>
                    <a:pt x="8027" y="8927"/>
                  </a:lnTo>
                  <a:lnTo>
                    <a:pt x="7988" y="9062"/>
                  </a:lnTo>
                  <a:lnTo>
                    <a:pt x="7950" y="9196"/>
                  </a:lnTo>
                  <a:lnTo>
                    <a:pt x="7893" y="9330"/>
                  </a:lnTo>
                  <a:lnTo>
                    <a:pt x="7835" y="9464"/>
                  </a:lnTo>
                  <a:lnTo>
                    <a:pt x="7768" y="9588"/>
                  </a:lnTo>
                  <a:lnTo>
                    <a:pt x="7691" y="9713"/>
                  </a:lnTo>
                  <a:lnTo>
                    <a:pt x="7605" y="9837"/>
                  </a:lnTo>
                  <a:lnTo>
                    <a:pt x="7270" y="10288"/>
                  </a:lnTo>
                  <a:lnTo>
                    <a:pt x="6839" y="10833"/>
                  </a:lnTo>
                  <a:lnTo>
                    <a:pt x="5757" y="12194"/>
                  </a:lnTo>
                  <a:lnTo>
                    <a:pt x="5134" y="12989"/>
                  </a:lnTo>
                  <a:lnTo>
                    <a:pt x="4492" y="13841"/>
                  </a:lnTo>
                  <a:lnTo>
                    <a:pt x="4167" y="14291"/>
                  </a:lnTo>
                  <a:lnTo>
                    <a:pt x="3831" y="14751"/>
                  </a:lnTo>
                  <a:lnTo>
                    <a:pt x="3506" y="15220"/>
                  </a:lnTo>
                  <a:lnTo>
                    <a:pt x="3180" y="15699"/>
                  </a:lnTo>
                  <a:lnTo>
                    <a:pt x="2864" y="16188"/>
                  </a:lnTo>
                  <a:lnTo>
                    <a:pt x="2548" y="16686"/>
                  </a:lnTo>
                  <a:lnTo>
                    <a:pt x="2241" y="17184"/>
                  </a:lnTo>
                  <a:lnTo>
                    <a:pt x="1945" y="17691"/>
                  </a:lnTo>
                  <a:lnTo>
                    <a:pt x="1667" y="18209"/>
                  </a:lnTo>
                  <a:lnTo>
                    <a:pt x="1399" y="18716"/>
                  </a:lnTo>
                  <a:lnTo>
                    <a:pt x="1150" y="19233"/>
                  </a:lnTo>
                  <a:lnTo>
                    <a:pt x="920" y="19751"/>
                  </a:lnTo>
                  <a:lnTo>
                    <a:pt x="709" y="20268"/>
                  </a:lnTo>
                  <a:lnTo>
                    <a:pt x="527" y="20776"/>
                  </a:lnTo>
                  <a:lnTo>
                    <a:pt x="441" y="21034"/>
                  </a:lnTo>
                  <a:lnTo>
                    <a:pt x="364" y="21283"/>
                  </a:lnTo>
                  <a:lnTo>
                    <a:pt x="297" y="21532"/>
                  </a:lnTo>
                  <a:lnTo>
                    <a:pt x="230" y="21791"/>
                  </a:lnTo>
                  <a:lnTo>
                    <a:pt x="173" y="22040"/>
                  </a:lnTo>
                  <a:lnTo>
                    <a:pt x="125" y="22289"/>
                  </a:lnTo>
                  <a:lnTo>
                    <a:pt x="86" y="22528"/>
                  </a:lnTo>
                  <a:lnTo>
                    <a:pt x="48" y="22777"/>
                  </a:lnTo>
                  <a:lnTo>
                    <a:pt x="29" y="23017"/>
                  </a:lnTo>
                  <a:lnTo>
                    <a:pt x="10" y="23256"/>
                  </a:lnTo>
                  <a:lnTo>
                    <a:pt x="0" y="23496"/>
                  </a:lnTo>
                  <a:lnTo>
                    <a:pt x="0" y="23735"/>
                  </a:lnTo>
                  <a:lnTo>
                    <a:pt x="10" y="23908"/>
                  </a:lnTo>
                  <a:lnTo>
                    <a:pt x="19" y="24080"/>
                  </a:lnTo>
                  <a:lnTo>
                    <a:pt x="48" y="24272"/>
                  </a:lnTo>
                  <a:lnTo>
                    <a:pt x="77" y="24473"/>
                  </a:lnTo>
                  <a:lnTo>
                    <a:pt x="153" y="24894"/>
                  </a:lnTo>
                  <a:lnTo>
                    <a:pt x="259" y="25344"/>
                  </a:lnTo>
                  <a:lnTo>
                    <a:pt x="402" y="25823"/>
                  </a:lnTo>
                  <a:lnTo>
                    <a:pt x="565" y="26321"/>
                  </a:lnTo>
                  <a:lnTo>
                    <a:pt x="766" y="26839"/>
                  </a:lnTo>
                  <a:lnTo>
                    <a:pt x="996" y="27384"/>
                  </a:lnTo>
                  <a:lnTo>
                    <a:pt x="1245" y="27930"/>
                  </a:lnTo>
                  <a:lnTo>
                    <a:pt x="1389" y="28218"/>
                  </a:lnTo>
                  <a:lnTo>
                    <a:pt x="1542" y="28496"/>
                  </a:lnTo>
                  <a:lnTo>
                    <a:pt x="1695" y="28783"/>
                  </a:lnTo>
                  <a:lnTo>
                    <a:pt x="1858" y="29070"/>
                  </a:lnTo>
                  <a:lnTo>
                    <a:pt x="2031" y="29348"/>
                  </a:lnTo>
                  <a:lnTo>
                    <a:pt x="2213" y="29635"/>
                  </a:lnTo>
                  <a:lnTo>
                    <a:pt x="2395" y="29923"/>
                  </a:lnTo>
                  <a:lnTo>
                    <a:pt x="2586" y="30210"/>
                  </a:lnTo>
                  <a:lnTo>
                    <a:pt x="2797" y="30497"/>
                  </a:lnTo>
                  <a:lnTo>
                    <a:pt x="3008" y="30785"/>
                  </a:lnTo>
                  <a:lnTo>
                    <a:pt x="3218" y="31072"/>
                  </a:lnTo>
                  <a:lnTo>
                    <a:pt x="3448" y="31350"/>
                  </a:lnTo>
                  <a:lnTo>
                    <a:pt x="3688" y="31628"/>
                  </a:lnTo>
                  <a:lnTo>
                    <a:pt x="3927" y="31905"/>
                  </a:lnTo>
                  <a:lnTo>
                    <a:pt x="4176" y="32183"/>
                  </a:lnTo>
                  <a:lnTo>
                    <a:pt x="4444" y="32451"/>
                  </a:lnTo>
                  <a:lnTo>
                    <a:pt x="4703" y="32719"/>
                  </a:lnTo>
                  <a:lnTo>
                    <a:pt x="4981" y="32978"/>
                  </a:lnTo>
                  <a:lnTo>
                    <a:pt x="5268" y="33237"/>
                  </a:lnTo>
                  <a:lnTo>
                    <a:pt x="5565" y="33495"/>
                  </a:lnTo>
                  <a:lnTo>
                    <a:pt x="5862" y="33735"/>
                  </a:lnTo>
                  <a:lnTo>
                    <a:pt x="6168" y="33984"/>
                  </a:lnTo>
                  <a:lnTo>
                    <a:pt x="6494" y="34214"/>
                  </a:lnTo>
                  <a:lnTo>
                    <a:pt x="6820" y="34444"/>
                  </a:lnTo>
                  <a:lnTo>
                    <a:pt x="7155" y="34664"/>
                  </a:lnTo>
                  <a:lnTo>
                    <a:pt x="7500" y="34875"/>
                  </a:lnTo>
                  <a:lnTo>
                    <a:pt x="7845" y="35076"/>
                  </a:lnTo>
                  <a:lnTo>
                    <a:pt x="8209" y="35277"/>
                  </a:lnTo>
                  <a:lnTo>
                    <a:pt x="8582" y="35468"/>
                  </a:lnTo>
                  <a:lnTo>
                    <a:pt x="8956" y="35641"/>
                  </a:lnTo>
                  <a:lnTo>
                    <a:pt x="9339" y="35813"/>
                  </a:lnTo>
                  <a:lnTo>
                    <a:pt x="9741" y="35966"/>
                  </a:lnTo>
                  <a:lnTo>
                    <a:pt x="10143" y="36120"/>
                  </a:lnTo>
                  <a:lnTo>
                    <a:pt x="10555" y="36254"/>
                  </a:lnTo>
                  <a:lnTo>
                    <a:pt x="10977" y="36388"/>
                  </a:lnTo>
                  <a:lnTo>
                    <a:pt x="11408" y="36503"/>
                  </a:lnTo>
                  <a:lnTo>
                    <a:pt x="11848" y="36599"/>
                  </a:lnTo>
                  <a:lnTo>
                    <a:pt x="12298" y="36694"/>
                  </a:lnTo>
                  <a:lnTo>
                    <a:pt x="12758" y="36771"/>
                  </a:lnTo>
                  <a:lnTo>
                    <a:pt x="13228" y="36828"/>
                  </a:lnTo>
                  <a:lnTo>
                    <a:pt x="13697" y="36886"/>
                  </a:lnTo>
                  <a:lnTo>
                    <a:pt x="14185" y="36915"/>
                  </a:lnTo>
                  <a:lnTo>
                    <a:pt x="14683" y="36943"/>
                  </a:lnTo>
                  <a:lnTo>
                    <a:pt x="15699" y="36943"/>
                  </a:lnTo>
                  <a:lnTo>
                    <a:pt x="16216" y="36915"/>
                  </a:lnTo>
                  <a:lnTo>
                    <a:pt x="16570" y="36886"/>
                  </a:lnTo>
                  <a:lnTo>
                    <a:pt x="16915" y="36857"/>
                  </a:lnTo>
                  <a:lnTo>
                    <a:pt x="17260" y="36819"/>
                  </a:lnTo>
                  <a:lnTo>
                    <a:pt x="17595" y="36771"/>
                  </a:lnTo>
                  <a:lnTo>
                    <a:pt x="17930" y="36723"/>
                  </a:lnTo>
                  <a:lnTo>
                    <a:pt x="18266" y="36666"/>
                  </a:lnTo>
                  <a:lnTo>
                    <a:pt x="18591" y="36599"/>
                  </a:lnTo>
                  <a:lnTo>
                    <a:pt x="18907" y="36532"/>
                  </a:lnTo>
                  <a:lnTo>
                    <a:pt x="19233" y="36455"/>
                  </a:lnTo>
                  <a:lnTo>
                    <a:pt x="19539" y="36369"/>
                  </a:lnTo>
                  <a:lnTo>
                    <a:pt x="19856" y="36283"/>
                  </a:lnTo>
                  <a:lnTo>
                    <a:pt x="20152" y="36187"/>
                  </a:lnTo>
                  <a:lnTo>
                    <a:pt x="20459" y="36081"/>
                  </a:lnTo>
                  <a:lnTo>
                    <a:pt x="20756" y="35976"/>
                  </a:lnTo>
                  <a:lnTo>
                    <a:pt x="21043" y="35861"/>
                  </a:lnTo>
                  <a:lnTo>
                    <a:pt x="21331" y="35746"/>
                  </a:lnTo>
                  <a:lnTo>
                    <a:pt x="21608" y="35622"/>
                  </a:lnTo>
                  <a:lnTo>
                    <a:pt x="21886" y="35497"/>
                  </a:lnTo>
                  <a:lnTo>
                    <a:pt x="22164" y="35363"/>
                  </a:lnTo>
                  <a:lnTo>
                    <a:pt x="22432" y="35229"/>
                  </a:lnTo>
                  <a:lnTo>
                    <a:pt x="22700" y="35085"/>
                  </a:lnTo>
                  <a:lnTo>
                    <a:pt x="22959" y="34932"/>
                  </a:lnTo>
                  <a:lnTo>
                    <a:pt x="23208" y="34788"/>
                  </a:lnTo>
                  <a:lnTo>
                    <a:pt x="23457" y="34626"/>
                  </a:lnTo>
                  <a:lnTo>
                    <a:pt x="23706" y="34463"/>
                  </a:lnTo>
                  <a:lnTo>
                    <a:pt x="23945" y="34300"/>
                  </a:lnTo>
                  <a:lnTo>
                    <a:pt x="24185" y="34127"/>
                  </a:lnTo>
                  <a:lnTo>
                    <a:pt x="24415" y="33955"/>
                  </a:lnTo>
                  <a:lnTo>
                    <a:pt x="24635" y="33773"/>
                  </a:lnTo>
                  <a:lnTo>
                    <a:pt x="24855" y="33591"/>
                  </a:lnTo>
                  <a:lnTo>
                    <a:pt x="25076" y="33409"/>
                  </a:lnTo>
                  <a:lnTo>
                    <a:pt x="25286" y="33218"/>
                  </a:lnTo>
                  <a:lnTo>
                    <a:pt x="25497" y="33026"/>
                  </a:lnTo>
                  <a:lnTo>
                    <a:pt x="25698" y="32825"/>
                  </a:lnTo>
                  <a:lnTo>
                    <a:pt x="25890" y="32624"/>
                  </a:lnTo>
                  <a:lnTo>
                    <a:pt x="26081" y="32423"/>
                  </a:lnTo>
                  <a:lnTo>
                    <a:pt x="26273" y="32212"/>
                  </a:lnTo>
                  <a:lnTo>
                    <a:pt x="26455" y="32001"/>
                  </a:lnTo>
                  <a:lnTo>
                    <a:pt x="26627" y="31790"/>
                  </a:lnTo>
                  <a:lnTo>
                    <a:pt x="26800" y="31570"/>
                  </a:lnTo>
                  <a:lnTo>
                    <a:pt x="26962" y="31350"/>
                  </a:lnTo>
                  <a:lnTo>
                    <a:pt x="27125" y="31130"/>
                  </a:lnTo>
                  <a:lnTo>
                    <a:pt x="27279" y="30909"/>
                  </a:lnTo>
                  <a:lnTo>
                    <a:pt x="27432" y="30679"/>
                  </a:lnTo>
                  <a:lnTo>
                    <a:pt x="27575" y="30449"/>
                  </a:lnTo>
                  <a:lnTo>
                    <a:pt x="27719" y="30220"/>
                  </a:lnTo>
                  <a:lnTo>
                    <a:pt x="27978" y="29741"/>
                  </a:lnTo>
                  <a:lnTo>
                    <a:pt x="28217" y="29262"/>
                  </a:lnTo>
                  <a:lnTo>
                    <a:pt x="28438" y="28773"/>
                  </a:lnTo>
                  <a:lnTo>
                    <a:pt x="28639" y="28285"/>
                  </a:lnTo>
                  <a:lnTo>
                    <a:pt x="28811" y="27787"/>
                  </a:lnTo>
                  <a:lnTo>
                    <a:pt x="28964" y="27279"/>
                  </a:lnTo>
                  <a:lnTo>
                    <a:pt x="29098" y="26771"/>
                  </a:lnTo>
                  <a:lnTo>
                    <a:pt x="29156" y="26513"/>
                  </a:lnTo>
                  <a:lnTo>
                    <a:pt x="29204" y="26264"/>
                  </a:lnTo>
                  <a:lnTo>
                    <a:pt x="29252" y="26005"/>
                  </a:lnTo>
                  <a:lnTo>
                    <a:pt x="29290" y="25747"/>
                  </a:lnTo>
                  <a:lnTo>
                    <a:pt x="29319" y="25536"/>
                  </a:lnTo>
                  <a:lnTo>
                    <a:pt x="29338" y="25325"/>
                  </a:lnTo>
                  <a:lnTo>
                    <a:pt x="29347" y="25105"/>
                  </a:lnTo>
                  <a:lnTo>
                    <a:pt x="29357" y="24885"/>
                  </a:lnTo>
                  <a:lnTo>
                    <a:pt x="29357" y="24664"/>
                  </a:lnTo>
                  <a:lnTo>
                    <a:pt x="29347" y="24444"/>
                  </a:lnTo>
                  <a:lnTo>
                    <a:pt x="29328" y="24214"/>
                  </a:lnTo>
                  <a:lnTo>
                    <a:pt x="29309" y="23994"/>
                  </a:lnTo>
                  <a:lnTo>
                    <a:pt x="29280" y="23764"/>
                  </a:lnTo>
                  <a:lnTo>
                    <a:pt x="29252" y="23524"/>
                  </a:lnTo>
                  <a:lnTo>
                    <a:pt x="29165" y="23055"/>
                  </a:lnTo>
                  <a:lnTo>
                    <a:pt x="29060" y="22586"/>
                  </a:lnTo>
                  <a:lnTo>
                    <a:pt x="28926" y="22097"/>
                  </a:lnTo>
                  <a:lnTo>
                    <a:pt x="28773" y="21609"/>
                  </a:lnTo>
                  <a:lnTo>
                    <a:pt x="28600" y="21111"/>
                  </a:lnTo>
                  <a:lnTo>
                    <a:pt x="28409" y="20613"/>
                  </a:lnTo>
                  <a:lnTo>
                    <a:pt x="28188" y="20105"/>
                  </a:lnTo>
                  <a:lnTo>
                    <a:pt x="27959" y="19597"/>
                  </a:lnTo>
                  <a:lnTo>
                    <a:pt x="27710" y="19080"/>
                  </a:lnTo>
                  <a:lnTo>
                    <a:pt x="27441" y="18563"/>
                  </a:lnTo>
                  <a:lnTo>
                    <a:pt x="27154" y="18046"/>
                  </a:lnTo>
                  <a:lnTo>
                    <a:pt x="26857" y="17519"/>
                  </a:lnTo>
                  <a:lnTo>
                    <a:pt x="26541" y="17002"/>
                  </a:lnTo>
                  <a:lnTo>
                    <a:pt x="26215" y="16475"/>
                  </a:lnTo>
                  <a:lnTo>
                    <a:pt x="25871" y="15948"/>
                  </a:lnTo>
                  <a:lnTo>
                    <a:pt x="25526" y="15431"/>
                  </a:lnTo>
                  <a:lnTo>
                    <a:pt x="25152" y="14904"/>
                  </a:lnTo>
                  <a:lnTo>
                    <a:pt x="24779" y="14387"/>
                  </a:lnTo>
                  <a:lnTo>
                    <a:pt x="24396" y="13860"/>
                  </a:lnTo>
                  <a:lnTo>
                    <a:pt x="24003" y="13353"/>
                  </a:lnTo>
                  <a:lnTo>
                    <a:pt x="23601" y="12835"/>
                  </a:lnTo>
                  <a:lnTo>
                    <a:pt x="23189" y="12328"/>
                  </a:lnTo>
                  <a:lnTo>
                    <a:pt x="22767" y="11820"/>
                  </a:lnTo>
                  <a:lnTo>
                    <a:pt x="22346" y="11312"/>
                  </a:lnTo>
                  <a:lnTo>
                    <a:pt x="21924" y="10824"/>
                  </a:lnTo>
                  <a:lnTo>
                    <a:pt x="21493" y="10326"/>
                  </a:lnTo>
                  <a:lnTo>
                    <a:pt x="21053" y="9847"/>
                  </a:lnTo>
                  <a:lnTo>
                    <a:pt x="20622" y="9368"/>
                  </a:lnTo>
                  <a:lnTo>
                    <a:pt x="20181" y="8899"/>
                  </a:lnTo>
                  <a:lnTo>
                    <a:pt x="19741" y="8439"/>
                  </a:lnTo>
                  <a:lnTo>
                    <a:pt x="19300" y="7989"/>
                  </a:lnTo>
                  <a:lnTo>
                    <a:pt x="18859" y="7539"/>
                  </a:lnTo>
                  <a:lnTo>
                    <a:pt x="18419" y="7108"/>
                  </a:lnTo>
                  <a:lnTo>
                    <a:pt x="17547" y="6265"/>
                  </a:lnTo>
                  <a:lnTo>
                    <a:pt x="16695" y="5479"/>
                  </a:lnTo>
                  <a:lnTo>
                    <a:pt x="15871" y="4732"/>
                  </a:lnTo>
                  <a:lnTo>
                    <a:pt x="15066" y="4052"/>
                  </a:lnTo>
                  <a:lnTo>
                    <a:pt x="14674" y="3727"/>
                  </a:lnTo>
                  <a:lnTo>
                    <a:pt x="14300" y="3420"/>
                  </a:lnTo>
                  <a:lnTo>
                    <a:pt x="13927" y="3133"/>
                  </a:lnTo>
                  <a:lnTo>
                    <a:pt x="13572" y="2855"/>
                  </a:lnTo>
                  <a:lnTo>
                    <a:pt x="13228" y="2596"/>
                  </a:lnTo>
                  <a:lnTo>
                    <a:pt x="12892" y="2357"/>
                  </a:lnTo>
                  <a:lnTo>
                    <a:pt x="12576" y="2137"/>
                  </a:lnTo>
                  <a:lnTo>
                    <a:pt x="12270" y="1926"/>
                  </a:lnTo>
                  <a:lnTo>
                    <a:pt x="11982" y="1744"/>
                  </a:lnTo>
                  <a:lnTo>
                    <a:pt x="11705" y="1581"/>
                  </a:lnTo>
                  <a:lnTo>
                    <a:pt x="11446" y="1437"/>
                  </a:lnTo>
                  <a:lnTo>
                    <a:pt x="11207" y="1313"/>
                  </a:lnTo>
                  <a:lnTo>
                    <a:pt x="10986" y="1207"/>
                  </a:lnTo>
                  <a:lnTo>
                    <a:pt x="10785" y="1131"/>
                  </a:lnTo>
                  <a:lnTo>
                    <a:pt x="10603" y="1073"/>
                  </a:lnTo>
                  <a:lnTo>
                    <a:pt x="10450" y="1035"/>
                  </a:lnTo>
                  <a:lnTo>
                    <a:pt x="10306" y="1025"/>
                  </a:lnTo>
                  <a:lnTo>
                    <a:pt x="10249" y="1025"/>
                  </a:lnTo>
                  <a:lnTo>
                    <a:pt x="10191" y="1035"/>
                  </a:lnTo>
                  <a:lnTo>
                    <a:pt x="9981" y="1083"/>
                  </a:lnTo>
                  <a:lnTo>
                    <a:pt x="9760" y="1112"/>
                  </a:lnTo>
                  <a:lnTo>
                    <a:pt x="9540" y="1131"/>
                  </a:lnTo>
                  <a:lnTo>
                    <a:pt x="9320" y="1140"/>
                  </a:lnTo>
                  <a:lnTo>
                    <a:pt x="9090" y="1140"/>
                  </a:lnTo>
                  <a:lnTo>
                    <a:pt x="8869" y="1131"/>
                  </a:lnTo>
                  <a:lnTo>
                    <a:pt x="8640" y="1121"/>
                  </a:lnTo>
                  <a:lnTo>
                    <a:pt x="8410" y="1093"/>
                  </a:lnTo>
                  <a:lnTo>
                    <a:pt x="8180" y="1064"/>
                  </a:lnTo>
                  <a:lnTo>
                    <a:pt x="7950" y="1025"/>
                  </a:lnTo>
                  <a:lnTo>
                    <a:pt x="7509" y="939"/>
                  </a:lnTo>
                  <a:lnTo>
                    <a:pt x="7078" y="834"/>
                  </a:lnTo>
                  <a:lnTo>
                    <a:pt x="6667" y="719"/>
                  </a:lnTo>
                  <a:lnTo>
                    <a:pt x="6283" y="594"/>
                  </a:lnTo>
                  <a:lnTo>
                    <a:pt x="5929" y="470"/>
                  </a:lnTo>
                  <a:lnTo>
                    <a:pt x="5613" y="345"/>
                  </a:lnTo>
                  <a:lnTo>
                    <a:pt x="5345" y="240"/>
                  </a:lnTo>
                  <a:lnTo>
                    <a:pt x="4962" y="68"/>
                  </a:lnTo>
                  <a:lnTo>
                    <a:pt x="48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48;p26">
              <a:extLst>
                <a:ext uri="{FF2B5EF4-FFF2-40B4-BE49-F238E27FC236}">
                  <a16:creationId xmlns:a16="http://schemas.microsoft.com/office/drawing/2014/main" id="{2BF6935B-519C-1918-9AC5-03D61231F927}"/>
                </a:ext>
              </a:extLst>
            </p:cNvPr>
            <p:cNvSpPr/>
            <p:nvPr/>
          </p:nvSpPr>
          <p:spPr>
            <a:xfrm>
              <a:off x="7128685" y="1433376"/>
              <a:ext cx="722971" cy="837900"/>
            </a:xfrm>
            <a:custGeom>
              <a:avLst/>
              <a:gdLst/>
              <a:ahLst/>
              <a:cxnLst/>
              <a:rect l="l" t="t" r="r" b="b"/>
              <a:pathLst>
                <a:path w="18381" h="21303" extrusionOk="0">
                  <a:moveTo>
                    <a:pt x="11551" y="1"/>
                  </a:moveTo>
                  <a:lnTo>
                    <a:pt x="10919" y="403"/>
                  </a:lnTo>
                  <a:lnTo>
                    <a:pt x="10306" y="815"/>
                  </a:lnTo>
                  <a:lnTo>
                    <a:pt x="9703" y="1236"/>
                  </a:lnTo>
                  <a:lnTo>
                    <a:pt x="9118" y="1658"/>
                  </a:lnTo>
                  <a:lnTo>
                    <a:pt x="8553" y="2079"/>
                  </a:lnTo>
                  <a:lnTo>
                    <a:pt x="8007" y="2501"/>
                  </a:lnTo>
                  <a:lnTo>
                    <a:pt x="7471" y="2932"/>
                  </a:lnTo>
                  <a:lnTo>
                    <a:pt x="6954" y="3353"/>
                  </a:lnTo>
                  <a:lnTo>
                    <a:pt x="6456" y="3784"/>
                  </a:lnTo>
                  <a:lnTo>
                    <a:pt x="5977" y="4205"/>
                  </a:lnTo>
                  <a:lnTo>
                    <a:pt x="5507" y="4627"/>
                  </a:lnTo>
                  <a:lnTo>
                    <a:pt x="5067" y="5039"/>
                  </a:lnTo>
                  <a:lnTo>
                    <a:pt x="4636" y="5451"/>
                  </a:lnTo>
                  <a:lnTo>
                    <a:pt x="4224" y="5862"/>
                  </a:lnTo>
                  <a:lnTo>
                    <a:pt x="3831" y="6265"/>
                  </a:lnTo>
                  <a:lnTo>
                    <a:pt x="3458" y="6657"/>
                  </a:lnTo>
                  <a:lnTo>
                    <a:pt x="3103" y="7041"/>
                  </a:lnTo>
                  <a:lnTo>
                    <a:pt x="2768" y="7405"/>
                  </a:lnTo>
                  <a:lnTo>
                    <a:pt x="2442" y="7768"/>
                  </a:lnTo>
                  <a:lnTo>
                    <a:pt x="2146" y="8123"/>
                  </a:lnTo>
                  <a:lnTo>
                    <a:pt x="1868" y="8458"/>
                  </a:lnTo>
                  <a:lnTo>
                    <a:pt x="1600" y="8784"/>
                  </a:lnTo>
                  <a:lnTo>
                    <a:pt x="1360" y="9090"/>
                  </a:lnTo>
                  <a:lnTo>
                    <a:pt x="1130" y="9387"/>
                  </a:lnTo>
                  <a:lnTo>
                    <a:pt x="929" y="9665"/>
                  </a:lnTo>
                  <a:lnTo>
                    <a:pt x="747" y="9924"/>
                  </a:lnTo>
                  <a:lnTo>
                    <a:pt x="584" y="10173"/>
                  </a:lnTo>
                  <a:lnTo>
                    <a:pt x="441" y="10393"/>
                  </a:lnTo>
                  <a:lnTo>
                    <a:pt x="316" y="10594"/>
                  </a:lnTo>
                  <a:lnTo>
                    <a:pt x="211" y="10776"/>
                  </a:lnTo>
                  <a:lnTo>
                    <a:pt x="125" y="10929"/>
                  </a:lnTo>
                  <a:lnTo>
                    <a:pt x="57" y="11063"/>
                  </a:lnTo>
                  <a:lnTo>
                    <a:pt x="29" y="11159"/>
                  </a:lnTo>
                  <a:lnTo>
                    <a:pt x="10" y="11255"/>
                  </a:lnTo>
                  <a:lnTo>
                    <a:pt x="0" y="11351"/>
                  </a:lnTo>
                  <a:lnTo>
                    <a:pt x="0" y="11446"/>
                  </a:lnTo>
                  <a:lnTo>
                    <a:pt x="19" y="11542"/>
                  </a:lnTo>
                  <a:lnTo>
                    <a:pt x="48" y="11638"/>
                  </a:lnTo>
                  <a:lnTo>
                    <a:pt x="86" y="11734"/>
                  </a:lnTo>
                  <a:lnTo>
                    <a:pt x="144" y="11810"/>
                  </a:lnTo>
                  <a:lnTo>
                    <a:pt x="498" y="12299"/>
                  </a:lnTo>
                  <a:lnTo>
                    <a:pt x="862" y="12778"/>
                  </a:lnTo>
                  <a:lnTo>
                    <a:pt x="1226" y="13228"/>
                  </a:lnTo>
                  <a:lnTo>
                    <a:pt x="1580" y="13669"/>
                  </a:lnTo>
                  <a:lnTo>
                    <a:pt x="1944" y="14090"/>
                  </a:lnTo>
                  <a:lnTo>
                    <a:pt x="2308" y="14492"/>
                  </a:lnTo>
                  <a:lnTo>
                    <a:pt x="2672" y="14885"/>
                  </a:lnTo>
                  <a:lnTo>
                    <a:pt x="3027" y="15268"/>
                  </a:lnTo>
                  <a:lnTo>
                    <a:pt x="3391" y="15623"/>
                  </a:lnTo>
                  <a:lnTo>
                    <a:pt x="3745" y="15967"/>
                  </a:lnTo>
                  <a:lnTo>
                    <a:pt x="4109" y="16303"/>
                  </a:lnTo>
                  <a:lnTo>
                    <a:pt x="4463" y="16619"/>
                  </a:lnTo>
                  <a:lnTo>
                    <a:pt x="4818" y="16925"/>
                  </a:lnTo>
                  <a:lnTo>
                    <a:pt x="5172" y="17222"/>
                  </a:lnTo>
                  <a:lnTo>
                    <a:pt x="5517" y="17500"/>
                  </a:lnTo>
                  <a:lnTo>
                    <a:pt x="5871" y="17758"/>
                  </a:lnTo>
                  <a:lnTo>
                    <a:pt x="6216" y="18017"/>
                  </a:lnTo>
                  <a:lnTo>
                    <a:pt x="6561" y="18257"/>
                  </a:lnTo>
                  <a:lnTo>
                    <a:pt x="6896" y="18486"/>
                  </a:lnTo>
                  <a:lnTo>
                    <a:pt x="7241" y="18707"/>
                  </a:lnTo>
                  <a:lnTo>
                    <a:pt x="7576" y="18908"/>
                  </a:lnTo>
                  <a:lnTo>
                    <a:pt x="7902" y="19099"/>
                  </a:lnTo>
                  <a:lnTo>
                    <a:pt x="8228" y="19291"/>
                  </a:lnTo>
                  <a:lnTo>
                    <a:pt x="8553" y="19463"/>
                  </a:lnTo>
                  <a:lnTo>
                    <a:pt x="8879" y="19626"/>
                  </a:lnTo>
                  <a:lnTo>
                    <a:pt x="9195" y="19779"/>
                  </a:lnTo>
                  <a:lnTo>
                    <a:pt x="9501" y="19923"/>
                  </a:lnTo>
                  <a:lnTo>
                    <a:pt x="9808" y="20057"/>
                  </a:lnTo>
                  <a:lnTo>
                    <a:pt x="10114" y="20182"/>
                  </a:lnTo>
                  <a:lnTo>
                    <a:pt x="10411" y="20306"/>
                  </a:lnTo>
                  <a:lnTo>
                    <a:pt x="10699" y="20412"/>
                  </a:lnTo>
                  <a:lnTo>
                    <a:pt x="10986" y="20517"/>
                  </a:lnTo>
                  <a:lnTo>
                    <a:pt x="11542" y="20689"/>
                  </a:lnTo>
                  <a:lnTo>
                    <a:pt x="12068" y="20843"/>
                  </a:lnTo>
                  <a:lnTo>
                    <a:pt x="12576" y="20967"/>
                  </a:lnTo>
                  <a:lnTo>
                    <a:pt x="13055" y="21072"/>
                  </a:lnTo>
                  <a:lnTo>
                    <a:pt x="13505" y="21149"/>
                  </a:lnTo>
                  <a:lnTo>
                    <a:pt x="13917" y="21207"/>
                  </a:lnTo>
                  <a:lnTo>
                    <a:pt x="14310" y="21245"/>
                  </a:lnTo>
                  <a:lnTo>
                    <a:pt x="14664" y="21274"/>
                  </a:lnTo>
                  <a:lnTo>
                    <a:pt x="14980" y="21293"/>
                  </a:lnTo>
                  <a:lnTo>
                    <a:pt x="15258" y="21302"/>
                  </a:lnTo>
                  <a:lnTo>
                    <a:pt x="15497" y="21302"/>
                  </a:lnTo>
                  <a:lnTo>
                    <a:pt x="15699" y="21293"/>
                  </a:lnTo>
                  <a:lnTo>
                    <a:pt x="15976" y="21274"/>
                  </a:lnTo>
                  <a:lnTo>
                    <a:pt x="16072" y="21264"/>
                  </a:lnTo>
                  <a:lnTo>
                    <a:pt x="16369" y="21235"/>
                  </a:lnTo>
                  <a:lnTo>
                    <a:pt x="16647" y="21187"/>
                  </a:lnTo>
                  <a:lnTo>
                    <a:pt x="16905" y="21130"/>
                  </a:lnTo>
                  <a:lnTo>
                    <a:pt x="17135" y="21053"/>
                  </a:lnTo>
                  <a:lnTo>
                    <a:pt x="17356" y="20958"/>
                  </a:lnTo>
                  <a:lnTo>
                    <a:pt x="17547" y="20852"/>
                  </a:lnTo>
                  <a:lnTo>
                    <a:pt x="17719" y="20728"/>
                  </a:lnTo>
                  <a:lnTo>
                    <a:pt x="17873" y="20594"/>
                  </a:lnTo>
                  <a:lnTo>
                    <a:pt x="18007" y="20450"/>
                  </a:lnTo>
                  <a:lnTo>
                    <a:pt x="18122" y="20297"/>
                  </a:lnTo>
                  <a:lnTo>
                    <a:pt x="18218" y="20134"/>
                  </a:lnTo>
                  <a:lnTo>
                    <a:pt x="18285" y="19961"/>
                  </a:lnTo>
                  <a:lnTo>
                    <a:pt x="18342" y="19779"/>
                  </a:lnTo>
                  <a:lnTo>
                    <a:pt x="18371" y="19588"/>
                  </a:lnTo>
                  <a:lnTo>
                    <a:pt x="18380" y="19396"/>
                  </a:lnTo>
                  <a:lnTo>
                    <a:pt x="18371" y="19195"/>
                  </a:lnTo>
                  <a:lnTo>
                    <a:pt x="18342" y="18994"/>
                  </a:lnTo>
                  <a:lnTo>
                    <a:pt x="18294" y="18793"/>
                  </a:lnTo>
                  <a:lnTo>
                    <a:pt x="18227" y="18582"/>
                  </a:lnTo>
                  <a:lnTo>
                    <a:pt x="18141" y="18371"/>
                  </a:lnTo>
                  <a:lnTo>
                    <a:pt x="18026" y="18161"/>
                  </a:lnTo>
                  <a:lnTo>
                    <a:pt x="17901" y="17940"/>
                  </a:lnTo>
                  <a:lnTo>
                    <a:pt x="17748" y="17730"/>
                  </a:lnTo>
                  <a:lnTo>
                    <a:pt x="17585" y="17529"/>
                  </a:lnTo>
                  <a:lnTo>
                    <a:pt x="17394" y="17318"/>
                  </a:lnTo>
                  <a:lnTo>
                    <a:pt x="17183" y="17117"/>
                  </a:lnTo>
                  <a:lnTo>
                    <a:pt x="16963" y="16916"/>
                  </a:lnTo>
                  <a:lnTo>
                    <a:pt x="16714" y="16724"/>
                  </a:lnTo>
                  <a:lnTo>
                    <a:pt x="16446" y="16532"/>
                  </a:lnTo>
                  <a:lnTo>
                    <a:pt x="16158" y="16360"/>
                  </a:lnTo>
                  <a:lnTo>
                    <a:pt x="15852" y="16188"/>
                  </a:lnTo>
                  <a:lnTo>
                    <a:pt x="15526" y="16025"/>
                  </a:lnTo>
                  <a:lnTo>
                    <a:pt x="14817" y="15699"/>
                  </a:lnTo>
                  <a:lnTo>
                    <a:pt x="14022" y="15345"/>
                  </a:lnTo>
                  <a:lnTo>
                    <a:pt x="13179" y="14981"/>
                  </a:lnTo>
                  <a:lnTo>
                    <a:pt x="12289" y="14607"/>
                  </a:lnTo>
                  <a:lnTo>
                    <a:pt x="10459" y="13851"/>
                  </a:lnTo>
                  <a:lnTo>
                    <a:pt x="8659" y="13132"/>
                  </a:lnTo>
                  <a:lnTo>
                    <a:pt x="7021" y="12491"/>
                  </a:lnTo>
                  <a:lnTo>
                    <a:pt x="5689" y="11973"/>
                  </a:lnTo>
                  <a:lnTo>
                    <a:pt x="4463" y="11494"/>
                  </a:lnTo>
                  <a:lnTo>
                    <a:pt x="10804" y="2175"/>
                  </a:lnTo>
                  <a:lnTo>
                    <a:pt x="11015" y="1868"/>
                  </a:lnTo>
                  <a:lnTo>
                    <a:pt x="11216" y="1533"/>
                  </a:lnTo>
                  <a:lnTo>
                    <a:pt x="11408" y="1188"/>
                  </a:lnTo>
                  <a:lnTo>
                    <a:pt x="11494" y="1016"/>
                  </a:lnTo>
                  <a:lnTo>
                    <a:pt x="11561" y="853"/>
                  </a:lnTo>
                  <a:lnTo>
                    <a:pt x="11628" y="700"/>
                  </a:lnTo>
                  <a:lnTo>
                    <a:pt x="11666" y="556"/>
                  </a:lnTo>
                  <a:lnTo>
                    <a:pt x="11704" y="422"/>
                  </a:lnTo>
                  <a:lnTo>
                    <a:pt x="11714" y="298"/>
                  </a:lnTo>
                  <a:lnTo>
                    <a:pt x="11704" y="192"/>
                  </a:lnTo>
                  <a:lnTo>
                    <a:pt x="11695" y="144"/>
                  </a:lnTo>
                  <a:lnTo>
                    <a:pt x="11676" y="106"/>
                  </a:lnTo>
                  <a:lnTo>
                    <a:pt x="11657" y="68"/>
                  </a:lnTo>
                  <a:lnTo>
                    <a:pt x="11628" y="39"/>
                  </a:lnTo>
                  <a:lnTo>
                    <a:pt x="11590" y="20"/>
                  </a:lnTo>
                  <a:lnTo>
                    <a:pt x="11551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49;p26">
              <a:extLst>
                <a:ext uri="{FF2B5EF4-FFF2-40B4-BE49-F238E27FC236}">
                  <a16:creationId xmlns:a16="http://schemas.microsoft.com/office/drawing/2014/main" id="{A472F1F5-DAA3-8E6C-723E-4F7C7C1E9834}"/>
                </a:ext>
              </a:extLst>
            </p:cNvPr>
            <p:cNvSpPr/>
            <p:nvPr/>
          </p:nvSpPr>
          <p:spPr>
            <a:xfrm>
              <a:off x="7365617" y="1934024"/>
              <a:ext cx="505226" cy="418222"/>
            </a:xfrm>
            <a:custGeom>
              <a:avLst/>
              <a:gdLst/>
              <a:ahLst/>
              <a:cxnLst/>
              <a:rect l="l" t="t" r="r" b="b"/>
              <a:pathLst>
                <a:path w="12845" h="10633" extrusionOk="0">
                  <a:moveTo>
                    <a:pt x="1619" y="1"/>
                  </a:moveTo>
                  <a:lnTo>
                    <a:pt x="1" y="6667"/>
                  </a:lnTo>
                  <a:lnTo>
                    <a:pt x="547" y="6964"/>
                  </a:lnTo>
                  <a:lnTo>
                    <a:pt x="1093" y="7242"/>
                  </a:lnTo>
                  <a:lnTo>
                    <a:pt x="1629" y="7510"/>
                  </a:lnTo>
                  <a:lnTo>
                    <a:pt x="2156" y="7759"/>
                  </a:lnTo>
                  <a:lnTo>
                    <a:pt x="2673" y="7999"/>
                  </a:lnTo>
                  <a:lnTo>
                    <a:pt x="3181" y="8229"/>
                  </a:lnTo>
                  <a:lnTo>
                    <a:pt x="3679" y="8439"/>
                  </a:lnTo>
                  <a:lnTo>
                    <a:pt x="4177" y="8640"/>
                  </a:lnTo>
                  <a:lnTo>
                    <a:pt x="4656" y="8832"/>
                  </a:lnTo>
                  <a:lnTo>
                    <a:pt x="5125" y="9014"/>
                  </a:lnTo>
                  <a:lnTo>
                    <a:pt x="5575" y="9177"/>
                  </a:lnTo>
                  <a:lnTo>
                    <a:pt x="6016" y="9330"/>
                  </a:lnTo>
                  <a:lnTo>
                    <a:pt x="6859" y="9608"/>
                  </a:lnTo>
                  <a:lnTo>
                    <a:pt x="7634" y="9857"/>
                  </a:lnTo>
                  <a:lnTo>
                    <a:pt x="8343" y="10058"/>
                  </a:lnTo>
                  <a:lnTo>
                    <a:pt x="8975" y="10221"/>
                  </a:lnTo>
                  <a:lnTo>
                    <a:pt x="9531" y="10355"/>
                  </a:lnTo>
                  <a:lnTo>
                    <a:pt x="10000" y="10460"/>
                  </a:lnTo>
                  <a:lnTo>
                    <a:pt x="10374" y="10537"/>
                  </a:lnTo>
                  <a:lnTo>
                    <a:pt x="10642" y="10594"/>
                  </a:lnTo>
                  <a:lnTo>
                    <a:pt x="10872" y="10633"/>
                  </a:lnTo>
                  <a:lnTo>
                    <a:pt x="11025" y="10614"/>
                  </a:lnTo>
                  <a:lnTo>
                    <a:pt x="11169" y="10594"/>
                  </a:lnTo>
                  <a:lnTo>
                    <a:pt x="11303" y="10566"/>
                  </a:lnTo>
                  <a:lnTo>
                    <a:pt x="11437" y="10527"/>
                  </a:lnTo>
                  <a:lnTo>
                    <a:pt x="11561" y="10489"/>
                  </a:lnTo>
                  <a:lnTo>
                    <a:pt x="11686" y="10441"/>
                  </a:lnTo>
                  <a:lnTo>
                    <a:pt x="11801" y="10384"/>
                  </a:lnTo>
                  <a:lnTo>
                    <a:pt x="11906" y="10326"/>
                  </a:lnTo>
                  <a:lnTo>
                    <a:pt x="12012" y="10259"/>
                  </a:lnTo>
                  <a:lnTo>
                    <a:pt x="12098" y="10182"/>
                  </a:lnTo>
                  <a:lnTo>
                    <a:pt x="12194" y="10106"/>
                  </a:lnTo>
                  <a:lnTo>
                    <a:pt x="12270" y="10020"/>
                  </a:lnTo>
                  <a:lnTo>
                    <a:pt x="12356" y="9933"/>
                  </a:lnTo>
                  <a:lnTo>
                    <a:pt x="12423" y="9838"/>
                  </a:lnTo>
                  <a:lnTo>
                    <a:pt x="12490" y="9742"/>
                  </a:lnTo>
                  <a:lnTo>
                    <a:pt x="12548" y="9637"/>
                  </a:lnTo>
                  <a:lnTo>
                    <a:pt x="12605" y="9531"/>
                  </a:lnTo>
                  <a:lnTo>
                    <a:pt x="12653" y="9416"/>
                  </a:lnTo>
                  <a:lnTo>
                    <a:pt x="12692" y="9301"/>
                  </a:lnTo>
                  <a:lnTo>
                    <a:pt x="12730" y="9177"/>
                  </a:lnTo>
                  <a:lnTo>
                    <a:pt x="12768" y="9052"/>
                  </a:lnTo>
                  <a:lnTo>
                    <a:pt x="12787" y="8928"/>
                  </a:lnTo>
                  <a:lnTo>
                    <a:pt x="12816" y="8794"/>
                  </a:lnTo>
                  <a:lnTo>
                    <a:pt x="12826" y="8660"/>
                  </a:lnTo>
                  <a:lnTo>
                    <a:pt x="12845" y="8391"/>
                  </a:lnTo>
                  <a:lnTo>
                    <a:pt x="12835" y="8104"/>
                  </a:lnTo>
                  <a:lnTo>
                    <a:pt x="12807" y="7817"/>
                  </a:lnTo>
                  <a:lnTo>
                    <a:pt x="12759" y="7520"/>
                  </a:lnTo>
                  <a:lnTo>
                    <a:pt x="12692" y="7213"/>
                  </a:lnTo>
                  <a:lnTo>
                    <a:pt x="12605" y="6916"/>
                  </a:lnTo>
                  <a:lnTo>
                    <a:pt x="12500" y="6610"/>
                  </a:lnTo>
                  <a:lnTo>
                    <a:pt x="12376" y="6303"/>
                  </a:lnTo>
                  <a:lnTo>
                    <a:pt x="12232" y="5997"/>
                  </a:lnTo>
                  <a:lnTo>
                    <a:pt x="12069" y="5700"/>
                  </a:lnTo>
                  <a:lnTo>
                    <a:pt x="11887" y="5413"/>
                  </a:lnTo>
                  <a:lnTo>
                    <a:pt x="11686" y="5125"/>
                  </a:lnTo>
                  <a:lnTo>
                    <a:pt x="11475" y="4847"/>
                  </a:lnTo>
                  <a:lnTo>
                    <a:pt x="11236" y="4579"/>
                  </a:lnTo>
                  <a:lnTo>
                    <a:pt x="10987" y="4321"/>
                  </a:lnTo>
                  <a:lnTo>
                    <a:pt x="10719" y="4081"/>
                  </a:lnTo>
                  <a:lnTo>
                    <a:pt x="10441" y="3861"/>
                  </a:lnTo>
                  <a:lnTo>
                    <a:pt x="10297" y="3756"/>
                  </a:lnTo>
                  <a:lnTo>
                    <a:pt x="10144" y="3650"/>
                  </a:lnTo>
                  <a:lnTo>
                    <a:pt x="9991" y="3554"/>
                  </a:lnTo>
                  <a:lnTo>
                    <a:pt x="9828" y="3459"/>
                  </a:lnTo>
                  <a:lnTo>
                    <a:pt x="9665" y="3372"/>
                  </a:lnTo>
                  <a:lnTo>
                    <a:pt x="9502" y="3296"/>
                  </a:lnTo>
                  <a:lnTo>
                    <a:pt x="8525" y="2846"/>
                  </a:lnTo>
                  <a:lnTo>
                    <a:pt x="7529" y="2405"/>
                  </a:lnTo>
                  <a:lnTo>
                    <a:pt x="6514" y="1964"/>
                  </a:lnTo>
                  <a:lnTo>
                    <a:pt x="5498" y="1543"/>
                  </a:lnTo>
                  <a:lnTo>
                    <a:pt x="4493" y="1131"/>
                  </a:lnTo>
                  <a:lnTo>
                    <a:pt x="3497" y="738"/>
                  </a:lnTo>
                  <a:lnTo>
                    <a:pt x="161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50;p26">
              <a:extLst>
                <a:ext uri="{FF2B5EF4-FFF2-40B4-BE49-F238E27FC236}">
                  <a16:creationId xmlns:a16="http://schemas.microsoft.com/office/drawing/2014/main" id="{116A555D-A31D-0F28-4FA6-829E7375E893}"/>
                </a:ext>
              </a:extLst>
            </p:cNvPr>
            <p:cNvSpPr/>
            <p:nvPr/>
          </p:nvSpPr>
          <p:spPr>
            <a:xfrm>
              <a:off x="7778519" y="1446945"/>
              <a:ext cx="622397" cy="789679"/>
            </a:xfrm>
            <a:custGeom>
              <a:avLst/>
              <a:gdLst/>
              <a:ahLst/>
              <a:cxnLst/>
              <a:rect l="l" t="t" r="r" b="b"/>
              <a:pathLst>
                <a:path w="15824" h="20077" extrusionOk="0">
                  <a:moveTo>
                    <a:pt x="546" y="0"/>
                  </a:moveTo>
                  <a:lnTo>
                    <a:pt x="412" y="163"/>
                  </a:lnTo>
                  <a:lnTo>
                    <a:pt x="307" y="336"/>
                  </a:lnTo>
                  <a:lnTo>
                    <a:pt x="211" y="508"/>
                  </a:lnTo>
                  <a:lnTo>
                    <a:pt x="144" y="690"/>
                  </a:lnTo>
                  <a:lnTo>
                    <a:pt x="86" y="882"/>
                  </a:lnTo>
                  <a:lnTo>
                    <a:pt x="39" y="1073"/>
                  </a:lnTo>
                  <a:lnTo>
                    <a:pt x="19" y="1274"/>
                  </a:lnTo>
                  <a:lnTo>
                    <a:pt x="0" y="1475"/>
                  </a:lnTo>
                  <a:lnTo>
                    <a:pt x="11475" y="6629"/>
                  </a:lnTo>
                  <a:lnTo>
                    <a:pt x="10900" y="7328"/>
                  </a:lnTo>
                  <a:lnTo>
                    <a:pt x="10249" y="8123"/>
                  </a:lnTo>
                  <a:lnTo>
                    <a:pt x="9444" y="9148"/>
                  </a:lnTo>
                  <a:lnTo>
                    <a:pt x="8515" y="10345"/>
                  </a:lnTo>
                  <a:lnTo>
                    <a:pt x="8036" y="10987"/>
                  </a:lnTo>
                  <a:lnTo>
                    <a:pt x="7538" y="11657"/>
                  </a:lnTo>
                  <a:lnTo>
                    <a:pt x="7040" y="12337"/>
                  </a:lnTo>
                  <a:lnTo>
                    <a:pt x="6542" y="13036"/>
                  </a:lnTo>
                  <a:lnTo>
                    <a:pt x="6063" y="13735"/>
                  </a:lnTo>
                  <a:lnTo>
                    <a:pt x="5603" y="14425"/>
                  </a:lnTo>
                  <a:lnTo>
                    <a:pt x="5498" y="14597"/>
                  </a:lnTo>
                  <a:lnTo>
                    <a:pt x="5393" y="14770"/>
                  </a:lnTo>
                  <a:lnTo>
                    <a:pt x="5297" y="14942"/>
                  </a:lnTo>
                  <a:lnTo>
                    <a:pt x="5211" y="15115"/>
                  </a:lnTo>
                  <a:lnTo>
                    <a:pt x="5134" y="15278"/>
                  </a:lnTo>
                  <a:lnTo>
                    <a:pt x="5057" y="15450"/>
                  </a:lnTo>
                  <a:lnTo>
                    <a:pt x="4990" y="15613"/>
                  </a:lnTo>
                  <a:lnTo>
                    <a:pt x="4933" y="15776"/>
                  </a:lnTo>
                  <a:lnTo>
                    <a:pt x="4875" y="15938"/>
                  </a:lnTo>
                  <a:lnTo>
                    <a:pt x="4837" y="16101"/>
                  </a:lnTo>
                  <a:lnTo>
                    <a:pt x="4789" y="16264"/>
                  </a:lnTo>
                  <a:lnTo>
                    <a:pt x="4761" y="16417"/>
                  </a:lnTo>
                  <a:lnTo>
                    <a:pt x="4732" y="16580"/>
                  </a:lnTo>
                  <a:lnTo>
                    <a:pt x="4713" y="16733"/>
                  </a:lnTo>
                  <a:lnTo>
                    <a:pt x="4703" y="16887"/>
                  </a:lnTo>
                  <a:lnTo>
                    <a:pt x="4693" y="17030"/>
                  </a:lnTo>
                  <a:lnTo>
                    <a:pt x="4684" y="17184"/>
                  </a:lnTo>
                  <a:lnTo>
                    <a:pt x="4693" y="17327"/>
                  </a:lnTo>
                  <a:lnTo>
                    <a:pt x="4703" y="17471"/>
                  </a:lnTo>
                  <a:lnTo>
                    <a:pt x="4713" y="17605"/>
                  </a:lnTo>
                  <a:lnTo>
                    <a:pt x="4761" y="17883"/>
                  </a:lnTo>
                  <a:lnTo>
                    <a:pt x="4818" y="18141"/>
                  </a:lnTo>
                  <a:lnTo>
                    <a:pt x="4904" y="18381"/>
                  </a:lnTo>
                  <a:lnTo>
                    <a:pt x="5010" y="18620"/>
                  </a:lnTo>
                  <a:lnTo>
                    <a:pt x="5134" y="18841"/>
                  </a:lnTo>
                  <a:lnTo>
                    <a:pt x="5278" y="19042"/>
                  </a:lnTo>
                  <a:lnTo>
                    <a:pt x="5431" y="19233"/>
                  </a:lnTo>
                  <a:lnTo>
                    <a:pt x="5603" y="19396"/>
                  </a:lnTo>
                  <a:lnTo>
                    <a:pt x="5690" y="19482"/>
                  </a:lnTo>
                  <a:lnTo>
                    <a:pt x="5785" y="19549"/>
                  </a:lnTo>
                  <a:lnTo>
                    <a:pt x="5891" y="19626"/>
                  </a:lnTo>
                  <a:lnTo>
                    <a:pt x="5987" y="19693"/>
                  </a:lnTo>
                  <a:lnTo>
                    <a:pt x="6092" y="19751"/>
                  </a:lnTo>
                  <a:lnTo>
                    <a:pt x="6207" y="19808"/>
                  </a:lnTo>
                  <a:lnTo>
                    <a:pt x="6312" y="19856"/>
                  </a:lnTo>
                  <a:lnTo>
                    <a:pt x="6427" y="19904"/>
                  </a:lnTo>
                  <a:lnTo>
                    <a:pt x="6552" y="19942"/>
                  </a:lnTo>
                  <a:lnTo>
                    <a:pt x="6667" y="19980"/>
                  </a:lnTo>
                  <a:lnTo>
                    <a:pt x="6791" y="20009"/>
                  </a:lnTo>
                  <a:lnTo>
                    <a:pt x="6916" y="20028"/>
                  </a:lnTo>
                  <a:lnTo>
                    <a:pt x="7040" y="20047"/>
                  </a:lnTo>
                  <a:lnTo>
                    <a:pt x="7174" y="20067"/>
                  </a:lnTo>
                  <a:lnTo>
                    <a:pt x="7308" y="20067"/>
                  </a:lnTo>
                  <a:lnTo>
                    <a:pt x="7442" y="20076"/>
                  </a:lnTo>
                  <a:lnTo>
                    <a:pt x="7576" y="20067"/>
                  </a:lnTo>
                  <a:lnTo>
                    <a:pt x="7720" y="20057"/>
                  </a:lnTo>
                  <a:lnTo>
                    <a:pt x="7854" y="20038"/>
                  </a:lnTo>
                  <a:lnTo>
                    <a:pt x="7998" y="20019"/>
                  </a:lnTo>
                  <a:lnTo>
                    <a:pt x="8142" y="19990"/>
                  </a:lnTo>
                  <a:lnTo>
                    <a:pt x="8285" y="19952"/>
                  </a:lnTo>
                  <a:lnTo>
                    <a:pt x="8429" y="19904"/>
                  </a:lnTo>
                  <a:lnTo>
                    <a:pt x="8582" y="19856"/>
                  </a:lnTo>
                  <a:lnTo>
                    <a:pt x="8726" y="19798"/>
                  </a:lnTo>
                  <a:lnTo>
                    <a:pt x="8879" y="19741"/>
                  </a:lnTo>
                  <a:lnTo>
                    <a:pt x="9032" y="19664"/>
                  </a:lnTo>
                  <a:lnTo>
                    <a:pt x="9186" y="19588"/>
                  </a:lnTo>
                  <a:lnTo>
                    <a:pt x="9262" y="19530"/>
                  </a:lnTo>
                  <a:lnTo>
                    <a:pt x="9492" y="19348"/>
                  </a:lnTo>
                  <a:lnTo>
                    <a:pt x="9856" y="19042"/>
                  </a:lnTo>
                  <a:lnTo>
                    <a:pt x="10076" y="18841"/>
                  </a:lnTo>
                  <a:lnTo>
                    <a:pt x="10316" y="18611"/>
                  </a:lnTo>
                  <a:lnTo>
                    <a:pt x="10574" y="18352"/>
                  </a:lnTo>
                  <a:lnTo>
                    <a:pt x="10862" y="18065"/>
                  </a:lnTo>
                  <a:lnTo>
                    <a:pt x="11149" y="17749"/>
                  </a:lnTo>
                  <a:lnTo>
                    <a:pt x="11465" y="17404"/>
                  </a:lnTo>
                  <a:lnTo>
                    <a:pt x="11781" y="17030"/>
                  </a:lnTo>
                  <a:lnTo>
                    <a:pt x="12097" y="16618"/>
                  </a:lnTo>
                  <a:lnTo>
                    <a:pt x="12423" y="16187"/>
                  </a:lnTo>
                  <a:lnTo>
                    <a:pt x="12749" y="15718"/>
                  </a:lnTo>
                  <a:lnTo>
                    <a:pt x="13074" y="15230"/>
                  </a:lnTo>
                  <a:lnTo>
                    <a:pt x="13400" y="14703"/>
                  </a:lnTo>
                  <a:lnTo>
                    <a:pt x="13706" y="14157"/>
                  </a:lnTo>
                  <a:lnTo>
                    <a:pt x="13860" y="13870"/>
                  </a:lnTo>
                  <a:lnTo>
                    <a:pt x="14003" y="13573"/>
                  </a:lnTo>
                  <a:lnTo>
                    <a:pt x="14157" y="13276"/>
                  </a:lnTo>
                  <a:lnTo>
                    <a:pt x="14300" y="12969"/>
                  </a:lnTo>
                  <a:lnTo>
                    <a:pt x="14434" y="12653"/>
                  </a:lnTo>
                  <a:lnTo>
                    <a:pt x="14569" y="12327"/>
                  </a:lnTo>
                  <a:lnTo>
                    <a:pt x="14693" y="12002"/>
                  </a:lnTo>
                  <a:lnTo>
                    <a:pt x="14818" y="11667"/>
                  </a:lnTo>
                  <a:lnTo>
                    <a:pt x="14932" y="11322"/>
                  </a:lnTo>
                  <a:lnTo>
                    <a:pt x="15047" y="10967"/>
                  </a:lnTo>
                  <a:lnTo>
                    <a:pt x="15153" y="10613"/>
                  </a:lnTo>
                  <a:lnTo>
                    <a:pt x="15258" y="10249"/>
                  </a:lnTo>
                  <a:lnTo>
                    <a:pt x="15344" y="9875"/>
                  </a:lnTo>
                  <a:lnTo>
                    <a:pt x="15431" y="9492"/>
                  </a:lnTo>
                  <a:lnTo>
                    <a:pt x="15507" y="9109"/>
                  </a:lnTo>
                  <a:lnTo>
                    <a:pt x="15584" y="8717"/>
                  </a:lnTo>
                  <a:lnTo>
                    <a:pt x="15641" y="8314"/>
                  </a:lnTo>
                  <a:lnTo>
                    <a:pt x="15699" y="7912"/>
                  </a:lnTo>
                  <a:lnTo>
                    <a:pt x="15737" y="7500"/>
                  </a:lnTo>
                  <a:lnTo>
                    <a:pt x="15775" y="7079"/>
                  </a:lnTo>
                  <a:lnTo>
                    <a:pt x="15804" y="6648"/>
                  </a:lnTo>
                  <a:lnTo>
                    <a:pt x="15814" y="6217"/>
                  </a:lnTo>
                  <a:lnTo>
                    <a:pt x="15823" y="5776"/>
                  </a:lnTo>
                  <a:lnTo>
                    <a:pt x="15814" y="5326"/>
                  </a:lnTo>
                  <a:lnTo>
                    <a:pt x="15795" y="4866"/>
                  </a:lnTo>
                  <a:lnTo>
                    <a:pt x="15766" y="4406"/>
                  </a:lnTo>
                  <a:lnTo>
                    <a:pt x="15756" y="4291"/>
                  </a:lnTo>
                  <a:lnTo>
                    <a:pt x="15737" y="4186"/>
                  </a:lnTo>
                  <a:lnTo>
                    <a:pt x="15708" y="4081"/>
                  </a:lnTo>
                  <a:lnTo>
                    <a:pt x="15670" y="3975"/>
                  </a:lnTo>
                  <a:lnTo>
                    <a:pt x="15622" y="3880"/>
                  </a:lnTo>
                  <a:lnTo>
                    <a:pt x="15565" y="3793"/>
                  </a:lnTo>
                  <a:lnTo>
                    <a:pt x="15488" y="3717"/>
                  </a:lnTo>
                  <a:lnTo>
                    <a:pt x="15402" y="3650"/>
                  </a:lnTo>
                  <a:lnTo>
                    <a:pt x="15124" y="3458"/>
                  </a:lnTo>
                  <a:lnTo>
                    <a:pt x="14760" y="3238"/>
                  </a:lnTo>
                  <a:lnTo>
                    <a:pt x="14319" y="2979"/>
                  </a:lnTo>
                  <a:lnTo>
                    <a:pt x="13802" y="2711"/>
                  </a:lnTo>
                  <a:lnTo>
                    <a:pt x="13505" y="2567"/>
                  </a:lnTo>
                  <a:lnTo>
                    <a:pt x="13189" y="2414"/>
                  </a:lnTo>
                  <a:lnTo>
                    <a:pt x="12854" y="2270"/>
                  </a:lnTo>
                  <a:lnTo>
                    <a:pt x="12500" y="2117"/>
                  </a:lnTo>
                  <a:lnTo>
                    <a:pt x="12126" y="1964"/>
                  </a:lnTo>
                  <a:lnTo>
                    <a:pt x="11724" y="1811"/>
                  </a:lnTo>
                  <a:lnTo>
                    <a:pt x="11302" y="1667"/>
                  </a:lnTo>
                  <a:lnTo>
                    <a:pt x="10862" y="1514"/>
                  </a:lnTo>
                  <a:lnTo>
                    <a:pt x="10392" y="1370"/>
                  </a:lnTo>
                  <a:lnTo>
                    <a:pt x="9904" y="1226"/>
                  </a:lnTo>
                  <a:lnTo>
                    <a:pt x="9387" y="1083"/>
                  </a:lnTo>
                  <a:lnTo>
                    <a:pt x="8850" y="949"/>
                  </a:lnTo>
                  <a:lnTo>
                    <a:pt x="8295" y="824"/>
                  </a:lnTo>
                  <a:lnTo>
                    <a:pt x="7711" y="700"/>
                  </a:lnTo>
                  <a:lnTo>
                    <a:pt x="7107" y="585"/>
                  </a:lnTo>
                  <a:lnTo>
                    <a:pt x="6475" y="479"/>
                  </a:lnTo>
                  <a:lnTo>
                    <a:pt x="5824" y="374"/>
                  </a:lnTo>
                  <a:lnTo>
                    <a:pt x="5144" y="288"/>
                  </a:lnTo>
                  <a:lnTo>
                    <a:pt x="4435" y="211"/>
                  </a:lnTo>
                  <a:lnTo>
                    <a:pt x="3707" y="144"/>
                  </a:lnTo>
                  <a:lnTo>
                    <a:pt x="2960" y="87"/>
                  </a:lnTo>
                  <a:lnTo>
                    <a:pt x="2174" y="39"/>
                  </a:lnTo>
                  <a:lnTo>
                    <a:pt x="1370" y="1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FF8C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51;p26">
              <a:extLst>
                <a:ext uri="{FF2B5EF4-FFF2-40B4-BE49-F238E27FC236}">
                  <a16:creationId xmlns:a16="http://schemas.microsoft.com/office/drawing/2014/main" id="{C1F5FE0A-8319-057D-4FD5-387832D3B4A6}"/>
                </a:ext>
              </a:extLst>
            </p:cNvPr>
            <p:cNvSpPr/>
            <p:nvPr/>
          </p:nvSpPr>
          <p:spPr>
            <a:xfrm>
              <a:off x="7069137" y="2926707"/>
              <a:ext cx="1213132" cy="381643"/>
            </a:xfrm>
            <a:custGeom>
              <a:avLst/>
              <a:gdLst/>
              <a:ahLst/>
              <a:cxnLst/>
              <a:rect l="l" t="t" r="r" b="b"/>
              <a:pathLst>
                <a:path w="30843" h="9703" extrusionOk="0">
                  <a:moveTo>
                    <a:pt x="5479" y="0"/>
                  </a:moveTo>
                  <a:lnTo>
                    <a:pt x="5163" y="19"/>
                  </a:lnTo>
                  <a:lnTo>
                    <a:pt x="4857" y="39"/>
                  </a:lnTo>
                  <a:lnTo>
                    <a:pt x="4560" y="67"/>
                  </a:lnTo>
                  <a:lnTo>
                    <a:pt x="4282" y="106"/>
                  </a:lnTo>
                  <a:lnTo>
                    <a:pt x="4004" y="144"/>
                  </a:lnTo>
                  <a:lnTo>
                    <a:pt x="3736" y="201"/>
                  </a:lnTo>
                  <a:lnTo>
                    <a:pt x="3478" y="249"/>
                  </a:lnTo>
                  <a:lnTo>
                    <a:pt x="3228" y="316"/>
                  </a:lnTo>
                  <a:lnTo>
                    <a:pt x="2989" y="383"/>
                  </a:lnTo>
                  <a:lnTo>
                    <a:pt x="2759" y="460"/>
                  </a:lnTo>
                  <a:lnTo>
                    <a:pt x="2539" y="537"/>
                  </a:lnTo>
                  <a:lnTo>
                    <a:pt x="2328" y="623"/>
                  </a:lnTo>
                  <a:lnTo>
                    <a:pt x="2127" y="719"/>
                  </a:lnTo>
                  <a:lnTo>
                    <a:pt x="1935" y="824"/>
                  </a:lnTo>
                  <a:lnTo>
                    <a:pt x="1744" y="929"/>
                  </a:lnTo>
                  <a:lnTo>
                    <a:pt x="1571" y="1044"/>
                  </a:lnTo>
                  <a:lnTo>
                    <a:pt x="1409" y="1159"/>
                  </a:lnTo>
                  <a:lnTo>
                    <a:pt x="1255" y="1284"/>
                  </a:lnTo>
                  <a:lnTo>
                    <a:pt x="1112" y="1418"/>
                  </a:lnTo>
                  <a:lnTo>
                    <a:pt x="968" y="1552"/>
                  </a:lnTo>
                  <a:lnTo>
                    <a:pt x="844" y="1696"/>
                  </a:lnTo>
                  <a:lnTo>
                    <a:pt x="729" y="1849"/>
                  </a:lnTo>
                  <a:lnTo>
                    <a:pt x="614" y="2002"/>
                  </a:lnTo>
                  <a:lnTo>
                    <a:pt x="518" y="2165"/>
                  </a:lnTo>
                  <a:lnTo>
                    <a:pt x="422" y="2328"/>
                  </a:lnTo>
                  <a:lnTo>
                    <a:pt x="336" y="2500"/>
                  </a:lnTo>
                  <a:lnTo>
                    <a:pt x="269" y="2682"/>
                  </a:lnTo>
                  <a:lnTo>
                    <a:pt x="202" y="2864"/>
                  </a:lnTo>
                  <a:lnTo>
                    <a:pt x="144" y="3046"/>
                  </a:lnTo>
                  <a:lnTo>
                    <a:pt x="96" y="3247"/>
                  </a:lnTo>
                  <a:lnTo>
                    <a:pt x="68" y="3448"/>
                  </a:lnTo>
                  <a:lnTo>
                    <a:pt x="39" y="3650"/>
                  </a:lnTo>
                  <a:lnTo>
                    <a:pt x="20" y="3860"/>
                  </a:lnTo>
                  <a:lnTo>
                    <a:pt x="1" y="4081"/>
                  </a:lnTo>
                  <a:lnTo>
                    <a:pt x="1" y="4301"/>
                  </a:lnTo>
                  <a:lnTo>
                    <a:pt x="10" y="4531"/>
                  </a:lnTo>
                  <a:lnTo>
                    <a:pt x="29" y="4761"/>
                  </a:lnTo>
                  <a:lnTo>
                    <a:pt x="49" y="5000"/>
                  </a:lnTo>
                  <a:lnTo>
                    <a:pt x="87" y="5240"/>
                  </a:lnTo>
                  <a:lnTo>
                    <a:pt x="125" y="5489"/>
                  </a:lnTo>
                  <a:lnTo>
                    <a:pt x="183" y="5738"/>
                  </a:lnTo>
                  <a:lnTo>
                    <a:pt x="211" y="5881"/>
                  </a:lnTo>
                  <a:lnTo>
                    <a:pt x="259" y="6025"/>
                  </a:lnTo>
                  <a:lnTo>
                    <a:pt x="317" y="6159"/>
                  </a:lnTo>
                  <a:lnTo>
                    <a:pt x="384" y="6293"/>
                  </a:lnTo>
                  <a:lnTo>
                    <a:pt x="460" y="6418"/>
                  </a:lnTo>
                  <a:lnTo>
                    <a:pt x="547" y="6542"/>
                  </a:lnTo>
                  <a:lnTo>
                    <a:pt x="642" y="6667"/>
                  </a:lnTo>
                  <a:lnTo>
                    <a:pt x="738" y="6791"/>
                  </a:lnTo>
                  <a:lnTo>
                    <a:pt x="844" y="6906"/>
                  </a:lnTo>
                  <a:lnTo>
                    <a:pt x="968" y="7011"/>
                  </a:lnTo>
                  <a:lnTo>
                    <a:pt x="1093" y="7126"/>
                  </a:lnTo>
                  <a:lnTo>
                    <a:pt x="1217" y="7232"/>
                  </a:lnTo>
                  <a:lnTo>
                    <a:pt x="1351" y="7328"/>
                  </a:lnTo>
                  <a:lnTo>
                    <a:pt x="1495" y="7433"/>
                  </a:lnTo>
                  <a:lnTo>
                    <a:pt x="1801" y="7615"/>
                  </a:lnTo>
                  <a:lnTo>
                    <a:pt x="2127" y="7797"/>
                  </a:lnTo>
                  <a:lnTo>
                    <a:pt x="2462" y="7960"/>
                  </a:lnTo>
                  <a:lnTo>
                    <a:pt x="2817" y="8113"/>
                  </a:lnTo>
                  <a:lnTo>
                    <a:pt x="3190" y="8257"/>
                  </a:lnTo>
                  <a:lnTo>
                    <a:pt x="3564" y="8391"/>
                  </a:lnTo>
                  <a:lnTo>
                    <a:pt x="3947" y="8515"/>
                  </a:lnTo>
                  <a:lnTo>
                    <a:pt x="4330" y="8630"/>
                  </a:lnTo>
                  <a:lnTo>
                    <a:pt x="4713" y="8736"/>
                  </a:lnTo>
                  <a:lnTo>
                    <a:pt x="5106" y="8831"/>
                  </a:lnTo>
                  <a:lnTo>
                    <a:pt x="5479" y="8918"/>
                  </a:lnTo>
                  <a:lnTo>
                    <a:pt x="5853" y="8994"/>
                  </a:lnTo>
                  <a:lnTo>
                    <a:pt x="6217" y="9061"/>
                  </a:lnTo>
                  <a:lnTo>
                    <a:pt x="6897" y="9176"/>
                  </a:lnTo>
                  <a:lnTo>
                    <a:pt x="7510" y="9272"/>
                  </a:lnTo>
                  <a:lnTo>
                    <a:pt x="8018" y="9329"/>
                  </a:lnTo>
                  <a:lnTo>
                    <a:pt x="8410" y="9377"/>
                  </a:lnTo>
                  <a:lnTo>
                    <a:pt x="8755" y="9406"/>
                  </a:lnTo>
                  <a:lnTo>
                    <a:pt x="29884" y="9703"/>
                  </a:lnTo>
                  <a:lnTo>
                    <a:pt x="30028" y="9588"/>
                  </a:lnTo>
                  <a:lnTo>
                    <a:pt x="30153" y="9463"/>
                  </a:lnTo>
                  <a:lnTo>
                    <a:pt x="30267" y="9329"/>
                  </a:lnTo>
                  <a:lnTo>
                    <a:pt x="30363" y="9195"/>
                  </a:lnTo>
                  <a:lnTo>
                    <a:pt x="30449" y="9052"/>
                  </a:lnTo>
                  <a:lnTo>
                    <a:pt x="30516" y="8908"/>
                  </a:lnTo>
                  <a:lnTo>
                    <a:pt x="30574" y="8755"/>
                  </a:lnTo>
                  <a:lnTo>
                    <a:pt x="30631" y="8611"/>
                  </a:lnTo>
                  <a:lnTo>
                    <a:pt x="30670" y="8458"/>
                  </a:lnTo>
                  <a:lnTo>
                    <a:pt x="30708" y="8314"/>
                  </a:lnTo>
                  <a:lnTo>
                    <a:pt x="30766" y="8027"/>
                  </a:lnTo>
                  <a:lnTo>
                    <a:pt x="30842" y="7529"/>
                  </a:lnTo>
                  <a:lnTo>
                    <a:pt x="30660" y="7414"/>
                  </a:lnTo>
                  <a:lnTo>
                    <a:pt x="30421" y="7280"/>
                  </a:lnTo>
                  <a:lnTo>
                    <a:pt x="30076" y="7088"/>
                  </a:lnTo>
                  <a:lnTo>
                    <a:pt x="29616" y="6849"/>
                  </a:lnTo>
                  <a:lnTo>
                    <a:pt x="29041" y="6561"/>
                  </a:lnTo>
                  <a:lnTo>
                    <a:pt x="28342" y="6236"/>
                  </a:lnTo>
                  <a:lnTo>
                    <a:pt x="27509" y="5862"/>
                  </a:lnTo>
                  <a:lnTo>
                    <a:pt x="26542" y="5450"/>
                  </a:lnTo>
                  <a:lnTo>
                    <a:pt x="25431" y="5000"/>
                  </a:lnTo>
                  <a:lnTo>
                    <a:pt x="24827" y="4761"/>
                  </a:lnTo>
                  <a:lnTo>
                    <a:pt x="24176" y="4521"/>
                  </a:lnTo>
                  <a:lnTo>
                    <a:pt x="23486" y="4263"/>
                  </a:lnTo>
                  <a:lnTo>
                    <a:pt x="22758" y="4004"/>
                  </a:lnTo>
                  <a:lnTo>
                    <a:pt x="21992" y="3736"/>
                  </a:lnTo>
                  <a:lnTo>
                    <a:pt x="21187" y="3458"/>
                  </a:lnTo>
                  <a:lnTo>
                    <a:pt x="20335" y="3171"/>
                  </a:lnTo>
                  <a:lnTo>
                    <a:pt x="19444" y="2883"/>
                  </a:lnTo>
                  <a:lnTo>
                    <a:pt x="18506" y="2577"/>
                  </a:lnTo>
                  <a:lnTo>
                    <a:pt x="17529" y="2280"/>
                  </a:lnTo>
                  <a:lnTo>
                    <a:pt x="16504" y="1964"/>
                  </a:lnTo>
                  <a:lnTo>
                    <a:pt x="15431" y="1657"/>
                  </a:lnTo>
                  <a:lnTo>
                    <a:pt x="14358" y="1351"/>
                  </a:lnTo>
                  <a:lnTo>
                    <a:pt x="13324" y="1083"/>
                  </a:lnTo>
                  <a:lnTo>
                    <a:pt x="12328" y="843"/>
                  </a:lnTo>
                  <a:lnTo>
                    <a:pt x="11379" y="632"/>
                  </a:lnTo>
                  <a:lnTo>
                    <a:pt x="10460" y="450"/>
                  </a:lnTo>
                  <a:lnTo>
                    <a:pt x="9588" y="307"/>
                  </a:lnTo>
                  <a:lnTo>
                    <a:pt x="9167" y="240"/>
                  </a:lnTo>
                  <a:lnTo>
                    <a:pt x="8755" y="182"/>
                  </a:lnTo>
                  <a:lnTo>
                    <a:pt x="8353" y="134"/>
                  </a:lnTo>
                  <a:lnTo>
                    <a:pt x="7960" y="96"/>
                  </a:lnTo>
                  <a:lnTo>
                    <a:pt x="7577" y="58"/>
                  </a:lnTo>
                  <a:lnTo>
                    <a:pt x="7203" y="39"/>
                  </a:lnTo>
                  <a:lnTo>
                    <a:pt x="6839" y="10"/>
                  </a:lnTo>
                  <a:lnTo>
                    <a:pt x="6485" y="0"/>
                  </a:lnTo>
                  <a:close/>
                </a:path>
              </a:pathLst>
            </a:custGeom>
            <a:solidFill>
              <a:srgbClr val="0A58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52;p26">
              <a:extLst>
                <a:ext uri="{FF2B5EF4-FFF2-40B4-BE49-F238E27FC236}">
                  <a16:creationId xmlns:a16="http://schemas.microsoft.com/office/drawing/2014/main" id="{8FFD0D26-781B-1F33-9E97-D60DF061964F}"/>
                </a:ext>
              </a:extLst>
            </p:cNvPr>
            <p:cNvSpPr/>
            <p:nvPr/>
          </p:nvSpPr>
          <p:spPr>
            <a:xfrm>
              <a:off x="6683374" y="4178898"/>
              <a:ext cx="242642" cy="241148"/>
            </a:xfrm>
            <a:custGeom>
              <a:avLst/>
              <a:gdLst/>
              <a:ahLst/>
              <a:cxnLst/>
              <a:rect l="l" t="t" r="r" b="b"/>
              <a:pathLst>
                <a:path w="6169" h="6131" extrusionOk="0">
                  <a:moveTo>
                    <a:pt x="5173" y="1"/>
                  </a:moveTo>
                  <a:lnTo>
                    <a:pt x="4761" y="346"/>
                  </a:lnTo>
                  <a:lnTo>
                    <a:pt x="4330" y="719"/>
                  </a:lnTo>
                  <a:lnTo>
                    <a:pt x="3899" y="1122"/>
                  </a:lnTo>
                  <a:lnTo>
                    <a:pt x="3478" y="1543"/>
                  </a:lnTo>
                  <a:lnTo>
                    <a:pt x="3047" y="1974"/>
                  </a:lnTo>
                  <a:lnTo>
                    <a:pt x="2635" y="2415"/>
                  </a:lnTo>
                  <a:lnTo>
                    <a:pt x="2242" y="2855"/>
                  </a:lnTo>
                  <a:lnTo>
                    <a:pt x="1859" y="3286"/>
                  </a:lnTo>
                  <a:lnTo>
                    <a:pt x="1504" y="3717"/>
                  </a:lnTo>
                  <a:lnTo>
                    <a:pt x="1169" y="4120"/>
                  </a:lnTo>
                  <a:lnTo>
                    <a:pt x="872" y="4503"/>
                  </a:lnTo>
                  <a:lnTo>
                    <a:pt x="614" y="4857"/>
                  </a:lnTo>
                  <a:lnTo>
                    <a:pt x="393" y="5183"/>
                  </a:lnTo>
                  <a:lnTo>
                    <a:pt x="221" y="5451"/>
                  </a:lnTo>
                  <a:lnTo>
                    <a:pt x="96" y="5681"/>
                  </a:lnTo>
                  <a:lnTo>
                    <a:pt x="58" y="5777"/>
                  </a:lnTo>
                  <a:lnTo>
                    <a:pt x="29" y="5863"/>
                  </a:lnTo>
                  <a:lnTo>
                    <a:pt x="10" y="5930"/>
                  </a:lnTo>
                  <a:lnTo>
                    <a:pt x="1" y="5978"/>
                  </a:lnTo>
                  <a:lnTo>
                    <a:pt x="1" y="6026"/>
                  </a:lnTo>
                  <a:lnTo>
                    <a:pt x="10" y="6064"/>
                  </a:lnTo>
                  <a:lnTo>
                    <a:pt x="20" y="6093"/>
                  </a:lnTo>
                  <a:lnTo>
                    <a:pt x="39" y="6112"/>
                  </a:lnTo>
                  <a:lnTo>
                    <a:pt x="68" y="6131"/>
                  </a:lnTo>
                  <a:lnTo>
                    <a:pt x="135" y="6131"/>
                  </a:lnTo>
                  <a:lnTo>
                    <a:pt x="173" y="6121"/>
                  </a:lnTo>
                  <a:lnTo>
                    <a:pt x="269" y="6083"/>
                  </a:lnTo>
                  <a:lnTo>
                    <a:pt x="384" y="6035"/>
                  </a:lnTo>
                  <a:lnTo>
                    <a:pt x="508" y="5959"/>
                  </a:lnTo>
                  <a:lnTo>
                    <a:pt x="777" y="5786"/>
                  </a:lnTo>
                  <a:lnTo>
                    <a:pt x="1045" y="5595"/>
                  </a:lnTo>
                  <a:lnTo>
                    <a:pt x="1303" y="5422"/>
                  </a:lnTo>
                  <a:lnTo>
                    <a:pt x="1409" y="5346"/>
                  </a:lnTo>
                  <a:lnTo>
                    <a:pt x="1514" y="5288"/>
                  </a:lnTo>
                  <a:lnTo>
                    <a:pt x="1974" y="5020"/>
                  </a:lnTo>
                  <a:lnTo>
                    <a:pt x="2424" y="4742"/>
                  </a:lnTo>
                  <a:lnTo>
                    <a:pt x="2865" y="4464"/>
                  </a:lnTo>
                  <a:lnTo>
                    <a:pt x="3267" y="4187"/>
                  </a:lnTo>
                  <a:lnTo>
                    <a:pt x="3631" y="3928"/>
                  </a:lnTo>
                  <a:lnTo>
                    <a:pt x="3947" y="3689"/>
                  </a:lnTo>
                  <a:lnTo>
                    <a:pt x="4196" y="3487"/>
                  </a:lnTo>
                  <a:lnTo>
                    <a:pt x="4387" y="3334"/>
                  </a:lnTo>
                  <a:lnTo>
                    <a:pt x="4474" y="3248"/>
                  </a:lnTo>
                  <a:lnTo>
                    <a:pt x="4579" y="3123"/>
                  </a:lnTo>
                  <a:lnTo>
                    <a:pt x="4694" y="2951"/>
                  </a:lnTo>
                  <a:lnTo>
                    <a:pt x="4828" y="2759"/>
                  </a:lnTo>
                  <a:lnTo>
                    <a:pt x="5125" y="2309"/>
                  </a:lnTo>
                  <a:lnTo>
                    <a:pt x="5422" y="1830"/>
                  </a:lnTo>
                  <a:lnTo>
                    <a:pt x="5949" y="959"/>
                  </a:lnTo>
                  <a:lnTo>
                    <a:pt x="6169" y="576"/>
                  </a:lnTo>
                  <a:lnTo>
                    <a:pt x="5173" y="1"/>
                  </a:lnTo>
                  <a:close/>
                </a:path>
              </a:pathLst>
            </a:custGeom>
            <a:solidFill>
              <a:srgbClr val="EDC1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53;p26">
              <a:extLst>
                <a:ext uri="{FF2B5EF4-FFF2-40B4-BE49-F238E27FC236}">
                  <a16:creationId xmlns:a16="http://schemas.microsoft.com/office/drawing/2014/main" id="{D82CF3E4-F90B-B7F3-178E-1F208BBFABE4}"/>
                </a:ext>
              </a:extLst>
            </p:cNvPr>
            <p:cNvSpPr/>
            <p:nvPr/>
          </p:nvSpPr>
          <p:spPr>
            <a:xfrm>
              <a:off x="6660798" y="4200373"/>
              <a:ext cx="265219" cy="235877"/>
            </a:xfrm>
            <a:custGeom>
              <a:avLst/>
              <a:gdLst/>
              <a:ahLst/>
              <a:cxnLst/>
              <a:rect l="l" t="t" r="r" b="b"/>
              <a:pathLst>
                <a:path w="6743" h="5997" extrusionOk="0">
                  <a:moveTo>
                    <a:pt x="6695" y="1"/>
                  </a:moveTo>
                  <a:lnTo>
                    <a:pt x="6523" y="183"/>
                  </a:lnTo>
                  <a:lnTo>
                    <a:pt x="6350" y="355"/>
                  </a:lnTo>
                  <a:lnTo>
                    <a:pt x="6168" y="518"/>
                  </a:lnTo>
                  <a:lnTo>
                    <a:pt x="5986" y="662"/>
                  </a:lnTo>
                  <a:lnTo>
                    <a:pt x="5804" y="796"/>
                  </a:lnTo>
                  <a:lnTo>
                    <a:pt x="5613" y="911"/>
                  </a:lnTo>
                  <a:lnTo>
                    <a:pt x="5421" y="1026"/>
                  </a:lnTo>
                  <a:lnTo>
                    <a:pt x="5230" y="1112"/>
                  </a:lnTo>
                  <a:lnTo>
                    <a:pt x="5029" y="1189"/>
                  </a:lnTo>
                  <a:lnTo>
                    <a:pt x="4827" y="1256"/>
                  </a:lnTo>
                  <a:lnTo>
                    <a:pt x="4617" y="1304"/>
                  </a:lnTo>
                  <a:lnTo>
                    <a:pt x="4406" y="1342"/>
                  </a:lnTo>
                  <a:lnTo>
                    <a:pt x="4195" y="1351"/>
                  </a:lnTo>
                  <a:lnTo>
                    <a:pt x="3985" y="1351"/>
                  </a:lnTo>
                  <a:lnTo>
                    <a:pt x="3764" y="1342"/>
                  </a:lnTo>
                  <a:lnTo>
                    <a:pt x="3544" y="1304"/>
                  </a:lnTo>
                  <a:lnTo>
                    <a:pt x="2663" y="2280"/>
                  </a:lnTo>
                  <a:lnTo>
                    <a:pt x="2280" y="2692"/>
                  </a:lnTo>
                  <a:lnTo>
                    <a:pt x="1906" y="3123"/>
                  </a:lnTo>
                  <a:lnTo>
                    <a:pt x="1628" y="3439"/>
                  </a:lnTo>
                  <a:lnTo>
                    <a:pt x="1341" y="3794"/>
                  </a:lnTo>
                  <a:lnTo>
                    <a:pt x="1034" y="4167"/>
                  </a:lnTo>
                  <a:lnTo>
                    <a:pt x="747" y="4531"/>
                  </a:lnTo>
                  <a:lnTo>
                    <a:pt x="479" y="4867"/>
                  </a:lnTo>
                  <a:lnTo>
                    <a:pt x="268" y="5164"/>
                  </a:lnTo>
                  <a:lnTo>
                    <a:pt x="115" y="5393"/>
                  </a:lnTo>
                  <a:lnTo>
                    <a:pt x="67" y="5470"/>
                  </a:lnTo>
                  <a:lnTo>
                    <a:pt x="38" y="5527"/>
                  </a:lnTo>
                  <a:lnTo>
                    <a:pt x="10" y="5662"/>
                  </a:lnTo>
                  <a:lnTo>
                    <a:pt x="0" y="5777"/>
                  </a:lnTo>
                  <a:lnTo>
                    <a:pt x="10" y="5824"/>
                  </a:lnTo>
                  <a:lnTo>
                    <a:pt x="19" y="5863"/>
                  </a:lnTo>
                  <a:lnTo>
                    <a:pt x="38" y="5901"/>
                  </a:lnTo>
                  <a:lnTo>
                    <a:pt x="57" y="5930"/>
                  </a:lnTo>
                  <a:lnTo>
                    <a:pt x="86" y="5958"/>
                  </a:lnTo>
                  <a:lnTo>
                    <a:pt x="115" y="5968"/>
                  </a:lnTo>
                  <a:lnTo>
                    <a:pt x="163" y="5987"/>
                  </a:lnTo>
                  <a:lnTo>
                    <a:pt x="201" y="5997"/>
                  </a:lnTo>
                  <a:lnTo>
                    <a:pt x="316" y="5987"/>
                  </a:lnTo>
                  <a:lnTo>
                    <a:pt x="441" y="5968"/>
                  </a:lnTo>
                  <a:lnTo>
                    <a:pt x="603" y="5920"/>
                  </a:lnTo>
                  <a:lnTo>
                    <a:pt x="785" y="5844"/>
                  </a:lnTo>
                  <a:lnTo>
                    <a:pt x="987" y="5757"/>
                  </a:lnTo>
                  <a:lnTo>
                    <a:pt x="1216" y="5642"/>
                  </a:lnTo>
                  <a:lnTo>
                    <a:pt x="1465" y="5499"/>
                  </a:lnTo>
                  <a:lnTo>
                    <a:pt x="1743" y="5336"/>
                  </a:lnTo>
                  <a:lnTo>
                    <a:pt x="2050" y="5154"/>
                  </a:lnTo>
                  <a:lnTo>
                    <a:pt x="2375" y="4953"/>
                  </a:lnTo>
                  <a:lnTo>
                    <a:pt x="2806" y="4665"/>
                  </a:lnTo>
                  <a:lnTo>
                    <a:pt x="3228" y="4359"/>
                  </a:lnTo>
                  <a:lnTo>
                    <a:pt x="3640" y="4062"/>
                  </a:lnTo>
                  <a:lnTo>
                    <a:pt x="4013" y="3765"/>
                  </a:lnTo>
                  <a:lnTo>
                    <a:pt x="4358" y="3497"/>
                  </a:lnTo>
                  <a:lnTo>
                    <a:pt x="4655" y="3248"/>
                  </a:lnTo>
                  <a:lnTo>
                    <a:pt x="5086" y="2884"/>
                  </a:lnTo>
                  <a:lnTo>
                    <a:pt x="5172" y="2798"/>
                  </a:lnTo>
                  <a:lnTo>
                    <a:pt x="5268" y="2664"/>
                  </a:lnTo>
                  <a:lnTo>
                    <a:pt x="5383" y="2501"/>
                  </a:lnTo>
                  <a:lnTo>
                    <a:pt x="5507" y="2300"/>
                  </a:lnTo>
                  <a:lnTo>
                    <a:pt x="5785" y="1830"/>
                  </a:lnTo>
                  <a:lnTo>
                    <a:pt x="6063" y="1332"/>
                  </a:lnTo>
                  <a:lnTo>
                    <a:pt x="6322" y="844"/>
                  </a:lnTo>
                  <a:lnTo>
                    <a:pt x="6542" y="422"/>
                  </a:lnTo>
                  <a:lnTo>
                    <a:pt x="6743" y="30"/>
                  </a:lnTo>
                  <a:lnTo>
                    <a:pt x="66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54;p26">
              <a:extLst>
                <a:ext uri="{FF2B5EF4-FFF2-40B4-BE49-F238E27FC236}">
                  <a16:creationId xmlns:a16="http://schemas.microsoft.com/office/drawing/2014/main" id="{E94EB6BC-E8A0-0EF0-EB0A-5DFEADC4BBAD}"/>
                </a:ext>
              </a:extLst>
            </p:cNvPr>
            <p:cNvSpPr/>
            <p:nvPr/>
          </p:nvSpPr>
          <p:spPr>
            <a:xfrm>
              <a:off x="7608607" y="1993179"/>
              <a:ext cx="739176" cy="1192404"/>
            </a:xfrm>
            <a:custGeom>
              <a:avLst/>
              <a:gdLst/>
              <a:ahLst/>
              <a:cxnLst/>
              <a:rect l="l" t="t" r="r" b="b"/>
              <a:pathLst>
                <a:path w="18793" h="30316" extrusionOk="0">
                  <a:moveTo>
                    <a:pt x="9310" y="1"/>
                  </a:moveTo>
                  <a:lnTo>
                    <a:pt x="9081" y="10"/>
                  </a:lnTo>
                  <a:lnTo>
                    <a:pt x="8870" y="20"/>
                  </a:lnTo>
                  <a:lnTo>
                    <a:pt x="8669" y="49"/>
                  </a:lnTo>
                  <a:lnTo>
                    <a:pt x="8496" y="68"/>
                  </a:lnTo>
                  <a:lnTo>
                    <a:pt x="8190" y="125"/>
                  </a:lnTo>
                  <a:lnTo>
                    <a:pt x="7960" y="183"/>
                  </a:lnTo>
                  <a:lnTo>
                    <a:pt x="7816" y="231"/>
                  </a:lnTo>
                  <a:lnTo>
                    <a:pt x="7768" y="250"/>
                  </a:lnTo>
                  <a:lnTo>
                    <a:pt x="7653" y="355"/>
                  </a:lnTo>
                  <a:lnTo>
                    <a:pt x="7500" y="460"/>
                  </a:lnTo>
                  <a:lnTo>
                    <a:pt x="7318" y="566"/>
                  </a:lnTo>
                  <a:lnTo>
                    <a:pt x="7117" y="681"/>
                  </a:lnTo>
                  <a:lnTo>
                    <a:pt x="6887" y="796"/>
                  </a:lnTo>
                  <a:lnTo>
                    <a:pt x="6629" y="901"/>
                  </a:lnTo>
                  <a:lnTo>
                    <a:pt x="6351" y="1016"/>
                  </a:lnTo>
                  <a:lnTo>
                    <a:pt x="6044" y="1121"/>
                  </a:lnTo>
                  <a:lnTo>
                    <a:pt x="5719" y="1227"/>
                  </a:lnTo>
                  <a:lnTo>
                    <a:pt x="5383" y="1322"/>
                  </a:lnTo>
                  <a:lnTo>
                    <a:pt x="5019" y="1418"/>
                  </a:lnTo>
                  <a:lnTo>
                    <a:pt x="4646" y="1504"/>
                  </a:lnTo>
                  <a:lnTo>
                    <a:pt x="4253" y="1581"/>
                  </a:lnTo>
                  <a:lnTo>
                    <a:pt x="3851" y="1658"/>
                  </a:lnTo>
                  <a:lnTo>
                    <a:pt x="3439" y="1715"/>
                  </a:lnTo>
                  <a:lnTo>
                    <a:pt x="3008" y="1773"/>
                  </a:lnTo>
                  <a:lnTo>
                    <a:pt x="2807" y="1801"/>
                  </a:lnTo>
                  <a:lnTo>
                    <a:pt x="2615" y="1849"/>
                  </a:lnTo>
                  <a:lnTo>
                    <a:pt x="2520" y="1878"/>
                  </a:lnTo>
                  <a:lnTo>
                    <a:pt x="2433" y="1907"/>
                  </a:lnTo>
                  <a:lnTo>
                    <a:pt x="2357" y="1955"/>
                  </a:lnTo>
                  <a:lnTo>
                    <a:pt x="2280" y="1993"/>
                  </a:lnTo>
                  <a:lnTo>
                    <a:pt x="2203" y="2041"/>
                  </a:lnTo>
                  <a:lnTo>
                    <a:pt x="2136" y="2098"/>
                  </a:lnTo>
                  <a:lnTo>
                    <a:pt x="2069" y="2156"/>
                  </a:lnTo>
                  <a:lnTo>
                    <a:pt x="2002" y="2223"/>
                  </a:lnTo>
                  <a:lnTo>
                    <a:pt x="1945" y="2299"/>
                  </a:lnTo>
                  <a:lnTo>
                    <a:pt x="1887" y="2376"/>
                  </a:lnTo>
                  <a:lnTo>
                    <a:pt x="1840" y="2462"/>
                  </a:lnTo>
                  <a:lnTo>
                    <a:pt x="1782" y="2548"/>
                  </a:lnTo>
                  <a:lnTo>
                    <a:pt x="1696" y="2759"/>
                  </a:lnTo>
                  <a:lnTo>
                    <a:pt x="1619" y="2989"/>
                  </a:lnTo>
                  <a:lnTo>
                    <a:pt x="1552" y="3248"/>
                  </a:lnTo>
                  <a:lnTo>
                    <a:pt x="1495" y="3545"/>
                  </a:lnTo>
                  <a:lnTo>
                    <a:pt x="1447" y="3861"/>
                  </a:lnTo>
                  <a:lnTo>
                    <a:pt x="1418" y="4225"/>
                  </a:lnTo>
                  <a:lnTo>
                    <a:pt x="1389" y="4617"/>
                  </a:lnTo>
                  <a:lnTo>
                    <a:pt x="1370" y="5048"/>
                  </a:lnTo>
                  <a:lnTo>
                    <a:pt x="1361" y="5527"/>
                  </a:lnTo>
                  <a:lnTo>
                    <a:pt x="1361" y="6035"/>
                  </a:lnTo>
                  <a:lnTo>
                    <a:pt x="1370" y="6590"/>
                  </a:lnTo>
                  <a:lnTo>
                    <a:pt x="1380" y="7184"/>
                  </a:lnTo>
                  <a:lnTo>
                    <a:pt x="1418" y="8516"/>
                  </a:lnTo>
                  <a:lnTo>
                    <a:pt x="1476" y="10039"/>
                  </a:lnTo>
                  <a:lnTo>
                    <a:pt x="1638" y="13697"/>
                  </a:lnTo>
                  <a:lnTo>
                    <a:pt x="1725" y="15862"/>
                  </a:lnTo>
                  <a:lnTo>
                    <a:pt x="1820" y="18266"/>
                  </a:lnTo>
                  <a:lnTo>
                    <a:pt x="1820" y="18716"/>
                  </a:lnTo>
                  <a:lnTo>
                    <a:pt x="1811" y="19157"/>
                  </a:lnTo>
                  <a:lnTo>
                    <a:pt x="1782" y="19598"/>
                  </a:lnTo>
                  <a:lnTo>
                    <a:pt x="1744" y="20029"/>
                  </a:lnTo>
                  <a:lnTo>
                    <a:pt x="1686" y="20469"/>
                  </a:lnTo>
                  <a:lnTo>
                    <a:pt x="1619" y="20900"/>
                  </a:lnTo>
                  <a:lnTo>
                    <a:pt x="1543" y="21322"/>
                  </a:lnTo>
                  <a:lnTo>
                    <a:pt x="1456" y="21743"/>
                  </a:lnTo>
                  <a:lnTo>
                    <a:pt x="1361" y="22164"/>
                  </a:lnTo>
                  <a:lnTo>
                    <a:pt x="1265" y="22586"/>
                  </a:lnTo>
                  <a:lnTo>
                    <a:pt x="1054" y="23410"/>
                  </a:lnTo>
                  <a:lnTo>
                    <a:pt x="614" y="24990"/>
                  </a:lnTo>
                  <a:lnTo>
                    <a:pt x="412" y="25747"/>
                  </a:lnTo>
                  <a:lnTo>
                    <a:pt x="326" y="26120"/>
                  </a:lnTo>
                  <a:lnTo>
                    <a:pt x="240" y="26484"/>
                  </a:lnTo>
                  <a:lnTo>
                    <a:pt x="173" y="26848"/>
                  </a:lnTo>
                  <a:lnTo>
                    <a:pt x="106" y="27203"/>
                  </a:lnTo>
                  <a:lnTo>
                    <a:pt x="58" y="27547"/>
                  </a:lnTo>
                  <a:lnTo>
                    <a:pt x="29" y="27883"/>
                  </a:lnTo>
                  <a:lnTo>
                    <a:pt x="10" y="28218"/>
                  </a:lnTo>
                  <a:lnTo>
                    <a:pt x="1" y="28544"/>
                  </a:lnTo>
                  <a:lnTo>
                    <a:pt x="20" y="28860"/>
                  </a:lnTo>
                  <a:lnTo>
                    <a:pt x="58" y="29166"/>
                  </a:lnTo>
                  <a:lnTo>
                    <a:pt x="77" y="29319"/>
                  </a:lnTo>
                  <a:lnTo>
                    <a:pt x="115" y="29463"/>
                  </a:lnTo>
                  <a:lnTo>
                    <a:pt x="154" y="29616"/>
                  </a:lnTo>
                  <a:lnTo>
                    <a:pt x="192" y="29760"/>
                  </a:lnTo>
                  <a:lnTo>
                    <a:pt x="240" y="29904"/>
                  </a:lnTo>
                  <a:lnTo>
                    <a:pt x="297" y="30047"/>
                  </a:lnTo>
                  <a:lnTo>
                    <a:pt x="355" y="30181"/>
                  </a:lnTo>
                  <a:lnTo>
                    <a:pt x="422" y="30315"/>
                  </a:lnTo>
                  <a:lnTo>
                    <a:pt x="15881" y="27394"/>
                  </a:lnTo>
                  <a:lnTo>
                    <a:pt x="16015" y="27318"/>
                  </a:lnTo>
                  <a:lnTo>
                    <a:pt x="16149" y="27222"/>
                  </a:lnTo>
                  <a:lnTo>
                    <a:pt x="16283" y="27107"/>
                  </a:lnTo>
                  <a:lnTo>
                    <a:pt x="16417" y="26973"/>
                  </a:lnTo>
                  <a:lnTo>
                    <a:pt x="16551" y="26819"/>
                  </a:lnTo>
                  <a:lnTo>
                    <a:pt x="16676" y="26647"/>
                  </a:lnTo>
                  <a:lnTo>
                    <a:pt x="16800" y="26465"/>
                  </a:lnTo>
                  <a:lnTo>
                    <a:pt x="16925" y="26254"/>
                  </a:lnTo>
                  <a:lnTo>
                    <a:pt x="17040" y="26034"/>
                  </a:lnTo>
                  <a:lnTo>
                    <a:pt x="17155" y="25804"/>
                  </a:lnTo>
                  <a:lnTo>
                    <a:pt x="17270" y="25555"/>
                  </a:lnTo>
                  <a:lnTo>
                    <a:pt x="17385" y="25287"/>
                  </a:lnTo>
                  <a:lnTo>
                    <a:pt x="17490" y="25000"/>
                  </a:lnTo>
                  <a:lnTo>
                    <a:pt x="17595" y="24712"/>
                  </a:lnTo>
                  <a:lnTo>
                    <a:pt x="17701" y="24406"/>
                  </a:lnTo>
                  <a:lnTo>
                    <a:pt x="17797" y="24080"/>
                  </a:lnTo>
                  <a:lnTo>
                    <a:pt x="17892" y="23745"/>
                  </a:lnTo>
                  <a:lnTo>
                    <a:pt x="17979" y="23410"/>
                  </a:lnTo>
                  <a:lnTo>
                    <a:pt x="18065" y="23046"/>
                  </a:lnTo>
                  <a:lnTo>
                    <a:pt x="18151" y="22682"/>
                  </a:lnTo>
                  <a:lnTo>
                    <a:pt x="18228" y="22308"/>
                  </a:lnTo>
                  <a:lnTo>
                    <a:pt x="18295" y="21925"/>
                  </a:lnTo>
                  <a:lnTo>
                    <a:pt x="18371" y="21523"/>
                  </a:lnTo>
                  <a:lnTo>
                    <a:pt x="18429" y="21120"/>
                  </a:lnTo>
                  <a:lnTo>
                    <a:pt x="18496" y="20709"/>
                  </a:lnTo>
                  <a:lnTo>
                    <a:pt x="18544" y="20287"/>
                  </a:lnTo>
                  <a:lnTo>
                    <a:pt x="18592" y="19866"/>
                  </a:lnTo>
                  <a:lnTo>
                    <a:pt x="18639" y="19425"/>
                  </a:lnTo>
                  <a:lnTo>
                    <a:pt x="18678" y="18985"/>
                  </a:lnTo>
                  <a:lnTo>
                    <a:pt x="18716" y="18544"/>
                  </a:lnTo>
                  <a:lnTo>
                    <a:pt x="18745" y="18094"/>
                  </a:lnTo>
                  <a:lnTo>
                    <a:pt x="18764" y="17634"/>
                  </a:lnTo>
                  <a:lnTo>
                    <a:pt x="18783" y="17174"/>
                  </a:lnTo>
                  <a:lnTo>
                    <a:pt x="18793" y="16715"/>
                  </a:lnTo>
                  <a:lnTo>
                    <a:pt x="18793" y="16245"/>
                  </a:lnTo>
                  <a:lnTo>
                    <a:pt x="18793" y="15776"/>
                  </a:lnTo>
                  <a:lnTo>
                    <a:pt x="18783" y="15307"/>
                  </a:lnTo>
                  <a:lnTo>
                    <a:pt x="18774" y="14837"/>
                  </a:lnTo>
                  <a:lnTo>
                    <a:pt x="18754" y="14368"/>
                  </a:lnTo>
                  <a:lnTo>
                    <a:pt x="18726" y="13889"/>
                  </a:lnTo>
                  <a:lnTo>
                    <a:pt x="18687" y="13420"/>
                  </a:lnTo>
                  <a:lnTo>
                    <a:pt x="18649" y="12941"/>
                  </a:lnTo>
                  <a:lnTo>
                    <a:pt x="18592" y="12471"/>
                  </a:lnTo>
                  <a:lnTo>
                    <a:pt x="18534" y="12002"/>
                  </a:lnTo>
                  <a:lnTo>
                    <a:pt x="18477" y="11533"/>
                  </a:lnTo>
                  <a:lnTo>
                    <a:pt x="18400" y="11063"/>
                  </a:lnTo>
                  <a:lnTo>
                    <a:pt x="18323" y="10594"/>
                  </a:lnTo>
                  <a:lnTo>
                    <a:pt x="18237" y="10134"/>
                  </a:lnTo>
                  <a:lnTo>
                    <a:pt x="18141" y="9684"/>
                  </a:lnTo>
                  <a:lnTo>
                    <a:pt x="18036" y="9234"/>
                  </a:lnTo>
                  <a:lnTo>
                    <a:pt x="17921" y="8784"/>
                  </a:lnTo>
                  <a:lnTo>
                    <a:pt x="17806" y="8343"/>
                  </a:lnTo>
                  <a:lnTo>
                    <a:pt x="17672" y="7903"/>
                  </a:lnTo>
                  <a:lnTo>
                    <a:pt x="17538" y="7481"/>
                  </a:lnTo>
                  <a:lnTo>
                    <a:pt x="17394" y="7060"/>
                  </a:lnTo>
                  <a:lnTo>
                    <a:pt x="17231" y="6638"/>
                  </a:lnTo>
                  <a:lnTo>
                    <a:pt x="17069" y="6236"/>
                  </a:lnTo>
                  <a:lnTo>
                    <a:pt x="16896" y="5834"/>
                  </a:lnTo>
                  <a:lnTo>
                    <a:pt x="16714" y="5451"/>
                  </a:lnTo>
                  <a:lnTo>
                    <a:pt x="16523" y="5068"/>
                  </a:lnTo>
                  <a:lnTo>
                    <a:pt x="16322" y="4704"/>
                  </a:lnTo>
                  <a:lnTo>
                    <a:pt x="16101" y="4349"/>
                  </a:lnTo>
                  <a:lnTo>
                    <a:pt x="15881" y="3995"/>
                  </a:lnTo>
                  <a:lnTo>
                    <a:pt x="15651" y="3660"/>
                  </a:lnTo>
                  <a:lnTo>
                    <a:pt x="15479" y="3430"/>
                  </a:lnTo>
                  <a:lnTo>
                    <a:pt x="15306" y="3209"/>
                  </a:lnTo>
                  <a:lnTo>
                    <a:pt x="15134" y="2999"/>
                  </a:lnTo>
                  <a:lnTo>
                    <a:pt x="14961" y="2798"/>
                  </a:lnTo>
                  <a:lnTo>
                    <a:pt x="14789" y="2596"/>
                  </a:lnTo>
                  <a:lnTo>
                    <a:pt x="14617" y="2414"/>
                  </a:lnTo>
                  <a:lnTo>
                    <a:pt x="14444" y="2232"/>
                  </a:lnTo>
                  <a:lnTo>
                    <a:pt x="14272" y="2070"/>
                  </a:lnTo>
                  <a:lnTo>
                    <a:pt x="14099" y="1907"/>
                  </a:lnTo>
                  <a:lnTo>
                    <a:pt x="13927" y="1754"/>
                  </a:lnTo>
                  <a:lnTo>
                    <a:pt x="13745" y="1610"/>
                  </a:lnTo>
                  <a:lnTo>
                    <a:pt x="13573" y="1476"/>
                  </a:lnTo>
                  <a:lnTo>
                    <a:pt x="13228" y="1227"/>
                  </a:lnTo>
                  <a:lnTo>
                    <a:pt x="12893" y="1006"/>
                  </a:lnTo>
                  <a:lnTo>
                    <a:pt x="12548" y="805"/>
                  </a:lnTo>
                  <a:lnTo>
                    <a:pt x="12213" y="633"/>
                  </a:lnTo>
                  <a:lnTo>
                    <a:pt x="11887" y="489"/>
                  </a:lnTo>
                  <a:lnTo>
                    <a:pt x="11561" y="365"/>
                  </a:lnTo>
                  <a:lnTo>
                    <a:pt x="11245" y="259"/>
                  </a:lnTo>
                  <a:lnTo>
                    <a:pt x="10939" y="183"/>
                  </a:lnTo>
                  <a:lnTo>
                    <a:pt x="10642" y="116"/>
                  </a:lnTo>
                  <a:lnTo>
                    <a:pt x="10345" y="68"/>
                  </a:lnTo>
                  <a:lnTo>
                    <a:pt x="10067" y="29"/>
                  </a:lnTo>
                  <a:lnTo>
                    <a:pt x="9799" y="10"/>
                  </a:lnTo>
                  <a:lnTo>
                    <a:pt x="95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55;p26">
              <a:extLst>
                <a:ext uri="{FF2B5EF4-FFF2-40B4-BE49-F238E27FC236}">
                  <a16:creationId xmlns:a16="http://schemas.microsoft.com/office/drawing/2014/main" id="{F83AD317-E011-D63D-478D-BD1B2D182F6C}"/>
                </a:ext>
              </a:extLst>
            </p:cNvPr>
            <p:cNvSpPr/>
            <p:nvPr/>
          </p:nvSpPr>
          <p:spPr>
            <a:xfrm>
              <a:off x="7525342" y="3053669"/>
              <a:ext cx="716599" cy="360561"/>
            </a:xfrm>
            <a:custGeom>
              <a:avLst/>
              <a:gdLst/>
              <a:ahLst/>
              <a:cxnLst/>
              <a:rect l="l" t="t" r="r" b="b"/>
              <a:pathLst>
                <a:path w="18219" h="9167" extrusionOk="0">
                  <a:moveTo>
                    <a:pt x="1265" y="0"/>
                  </a:moveTo>
                  <a:lnTo>
                    <a:pt x="1208" y="163"/>
                  </a:lnTo>
                  <a:lnTo>
                    <a:pt x="1141" y="355"/>
                  </a:lnTo>
                  <a:lnTo>
                    <a:pt x="1016" y="805"/>
                  </a:lnTo>
                  <a:lnTo>
                    <a:pt x="882" y="1341"/>
                  </a:lnTo>
                  <a:lnTo>
                    <a:pt x="748" y="1954"/>
                  </a:lnTo>
                  <a:lnTo>
                    <a:pt x="623" y="2615"/>
                  </a:lnTo>
                  <a:lnTo>
                    <a:pt x="489" y="3314"/>
                  </a:lnTo>
                  <a:lnTo>
                    <a:pt x="374" y="4033"/>
                  </a:lnTo>
                  <a:lnTo>
                    <a:pt x="269" y="4770"/>
                  </a:lnTo>
                  <a:lnTo>
                    <a:pt x="173" y="5498"/>
                  </a:lnTo>
                  <a:lnTo>
                    <a:pt x="97" y="6207"/>
                  </a:lnTo>
                  <a:lnTo>
                    <a:pt x="39" y="6877"/>
                  </a:lnTo>
                  <a:lnTo>
                    <a:pt x="10" y="7490"/>
                  </a:lnTo>
                  <a:lnTo>
                    <a:pt x="1" y="7778"/>
                  </a:lnTo>
                  <a:lnTo>
                    <a:pt x="1" y="8046"/>
                  </a:lnTo>
                  <a:lnTo>
                    <a:pt x="10" y="8295"/>
                  </a:lnTo>
                  <a:lnTo>
                    <a:pt x="29" y="8525"/>
                  </a:lnTo>
                  <a:lnTo>
                    <a:pt x="49" y="8726"/>
                  </a:lnTo>
                  <a:lnTo>
                    <a:pt x="77" y="8898"/>
                  </a:lnTo>
                  <a:lnTo>
                    <a:pt x="125" y="9051"/>
                  </a:lnTo>
                  <a:lnTo>
                    <a:pt x="173" y="9166"/>
                  </a:lnTo>
                  <a:lnTo>
                    <a:pt x="10795" y="7318"/>
                  </a:lnTo>
                  <a:lnTo>
                    <a:pt x="11130" y="7251"/>
                  </a:lnTo>
                  <a:lnTo>
                    <a:pt x="11466" y="7174"/>
                  </a:lnTo>
                  <a:lnTo>
                    <a:pt x="11801" y="7078"/>
                  </a:lnTo>
                  <a:lnTo>
                    <a:pt x="12127" y="6983"/>
                  </a:lnTo>
                  <a:lnTo>
                    <a:pt x="12452" y="6868"/>
                  </a:lnTo>
                  <a:lnTo>
                    <a:pt x="12768" y="6743"/>
                  </a:lnTo>
                  <a:lnTo>
                    <a:pt x="13084" y="6609"/>
                  </a:lnTo>
                  <a:lnTo>
                    <a:pt x="13391" y="6456"/>
                  </a:lnTo>
                  <a:lnTo>
                    <a:pt x="13688" y="6303"/>
                  </a:lnTo>
                  <a:lnTo>
                    <a:pt x="13985" y="6130"/>
                  </a:lnTo>
                  <a:lnTo>
                    <a:pt x="14263" y="5958"/>
                  </a:lnTo>
                  <a:lnTo>
                    <a:pt x="14550" y="5766"/>
                  </a:lnTo>
                  <a:lnTo>
                    <a:pt x="14818" y="5575"/>
                  </a:lnTo>
                  <a:lnTo>
                    <a:pt x="15086" y="5364"/>
                  </a:lnTo>
                  <a:lnTo>
                    <a:pt x="15335" y="5144"/>
                  </a:lnTo>
                  <a:lnTo>
                    <a:pt x="15584" y="4923"/>
                  </a:lnTo>
                  <a:lnTo>
                    <a:pt x="15824" y="4693"/>
                  </a:lnTo>
                  <a:lnTo>
                    <a:pt x="16054" y="4444"/>
                  </a:lnTo>
                  <a:lnTo>
                    <a:pt x="16274" y="4195"/>
                  </a:lnTo>
                  <a:lnTo>
                    <a:pt x="16494" y="3937"/>
                  </a:lnTo>
                  <a:lnTo>
                    <a:pt x="16695" y="3669"/>
                  </a:lnTo>
                  <a:lnTo>
                    <a:pt x="16887" y="3400"/>
                  </a:lnTo>
                  <a:lnTo>
                    <a:pt x="17069" y="3113"/>
                  </a:lnTo>
                  <a:lnTo>
                    <a:pt x="17241" y="2826"/>
                  </a:lnTo>
                  <a:lnTo>
                    <a:pt x="17404" y="2529"/>
                  </a:lnTo>
                  <a:lnTo>
                    <a:pt x="17548" y="2222"/>
                  </a:lnTo>
                  <a:lnTo>
                    <a:pt x="17691" y="1916"/>
                  </a:lnTo>
                  <a:lnTo>
                    <a:pt x="17816" y="1600"/>
                  </a:lnTo>
                  <a:lnTo>
                    <a:pt x="17931" y="1284"/>
                  </a:lnTo>
                  <a:lnTo>
                    <a:pt x="18036" y="948"/>
                  </a:lnTo>
                  <a:lnTo>
                    <a:pt x="18123" y="623"/>
                  </a:lnTo>
                  <a:lnTo>
                    <a:pt x="18199" y="278"/>
                  </a:lnTo>
                  <a:lnTo>
                    <a:pt x="18218" y="211"/>
                  </a:lnTo>
                  <a:lnTo>
                    <a:pt x="17749" y="182"/>
                  </a:lnTo>
                  <a:lnTo>
                    <a:pt x="17136" y="163"/>
                  </a:lnTo>
                  <a:lnTo>
                    <a:pt x="15575" y="125"/>
                  </a:lnTo>
                  <a:lnTo>
                    <a:pt x="13611" y="86"/>
                  </a:lnTo>
                  <a:lnTo>
                    <a:pt x="11351" y="58"/>
                  </a:lnTo>
                  <a:lnTo>
                    <a:pt x="8889" y="29"/>
                  </a:lnTo>
                  <a:lnTo>
                    <a:pt x="6322" y="10"/>
                  </a:lnTo>
                  <a:lnTo>
                    <a:pt x="37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56;p26">
              <a:extLst>
                <a:ext uri="{FF2B5EF4-FFF2-40B4-BE49-F238E27FC236}">
                  <a16:creationId xmlns:a16="http://schemas.microsoft.com/office/drawing/2014/main" id="{509C41E4-81EE-27CB-064D-A7FD0155946A}"/>
                </a:ext>
              </a:extLst>
            </p:cNvPr>
            <p:cNvSpPr/>
            <p:nvPr/>
          </p:nvSpPr>
          <p:spPr>
            <a:xfrm>
              <a:off x="7773602" y="1679393"/>
              <a:ext cx="218925" cy="431399"/>
            </a:xfrm>
            <a:custGeom>
              <a:avLst/>
              <a:gdLst/>
              <a:ahLst/>
              <a:cxnLst/>
              <a:rect l="l" t="t" r="r" b="b"/>
              <a:pathLst>
                <a:path w="5566" h="10968" extrusionOk="0">
                  <a:moveTo>
                    <a:pt x="2204" y="0"/>
                  </a:moveTo>
                  <a:lnTo>
                    <a:pt x="1" y="3314"/>
                  </a:lnTo>
                  <a:lnTo>
                    <a:pt x="96" y="3669"/>
                  </a:lnTo>
                  <a:lnTo>
                    <a:pt x="173" y="4004"/>
                  </a:lnTo>
                  <a:lnTo>
                    <a:pt x="250" y="4339"/>
                  </a:lnTo>
                  <a:lnTo>
                    <a:pt x="317" y="4665"/>
                  </a:lnTo>
                  <a:lnTo>
                    <a:pt x="374" y="4981"/>
                  </a:lnTo>
                  <a:lnTo>
                    <a:pt x="422" y="5297"/>
                  </a:lnTo>
                  <a:lnTo>
                    <a:pt x="499" y="5881"/>
                  </a:lnTo>
                  <a:lnTo>
                    <a:pt x="556" y="6437"/>
                  </a:lnTo>
                  <a:lnTo>
                    <a:pt x="585" y="6954"/>
                  </a:lnTo>
                  <a:lnTo>
                    <a:pt x="595" y="7433"/>
                  </a:lnTo>
                  <a:lnTo>
                    <a:pt x="595" y="7864"/>
                  </a:lnTo>
                  <a:lnTo>
                    <a:pt x="575" y="8247"/>
                  </a:lnTo>
                  <a:lnTo>
                    <a:pt x="556" y="8592"/>
                  </a:lnTo>
                  <a:lnTo>
                    <a:pt x="528" y="8889"/>
                  </a:lnTo>
                  <a:lnTo>
                    <a:pt x="499" y="9128"/>
                  </a:lnTo>
                  <a:lnTo>
                    <a:pt x="441" y="9463"/>
                  </a:lnTo>
                  <a:lnTo>
                    <a:pt x="413" y="9578"/>
                  </a:lnTo>
                  <a:lnTo>
                    <a:pt x="413" y="9770"/>
                  </a:lnTo>
                  <a:lnTo>
                    <a:pt x="422" y="9952"/>
                  </a:lnTo>
                  <a:lnTo>
                    <a:pt x="451" y="10115"/>
                  </a:lnTo>
                  <a:lnTo>
                    <a:pt x="489" y="10258"/>
                  </a:lnTo>
                  <a:lnTo>
                    <a:pt x="528" y="10392"/>
                  </a:lnTo>
                  <a:lnTo>
                    <a:pt x="585" y="10507"/>
                  </a:lnTo>
                  <a:lnTo>
                    <a:pt x="652" y="10603"/>
                  </a:lnTo>
                  <a:lnTo>
                    <a:pt x="729" y="10699"/>
                  </a:lnTo>
                  <a:lnTo>
                    <a:pt x="815" y="10766"/>
                  </a:lnTo>
                  <a:lnTo>
                    <a:pt x="911" y="10833"/>
                  </a:lnTo>
                  <a:lnTo>
                    <a:pt x="1006" y="10881"/>
                  </a:lnTo>
                  <a:lnTo>
                    <a:pt x="1112" y="10919"/>
                  </a:lnTo>
                  <a:lnTo>
                    <a:pt x="1227" y="10948"/>
                  </a:lnTo>
                  <a:lnTo>
                    <a:pt x="1351" y="10958"/>
                  </a:lnTo>
                  <a:lnTo>
                    <a:pt x="1476" y="10967"/>
                  </a:lnTo>
                  <a:lnTo>
                    <a:pt x="1610" y="10958"/>
                  </a:lnTo>
                  <a:lnTo>
                    <a:pt x="1744" y="10948"/>
                  </a:lnTo>
                  <a:lnTo>
                    <a:pt x="1888" y="10919"/>
                  </a:lnTo>
                  <a:lnTo>
                    <a:pt x="2031" y="10890"/>
                  </a:lnTo>
                  <a:lnTo>
                    <a:pt x="2175" y="10852"/>
                  </a:lnTo>
                  <a:lnTo>
                    <a:pt x="2328" y="10804"/>
                  </a:lnTo>
                  <a:lnTo>
                    <a:pt x="2481" y="10747"/>
                  </a:lnTo>
                  <a:lnTo>
                    <a:pt x="2788" y="10622"/>
                  </a:lnTo>
                  <a:lnTo>
                    <a:pt x="3094" y="10469"/>
                  </a:lnTo>
                  <a:lnTo>
                    <a:pt x="3401" y="10297"/>
                  </a:lnTo>
                  <a:lnTo>
                    <a:pt x="3707" y="10105"/>
                  </a:lnTo>
                  <a:lnTo>
                    <a:pt x="3995" y="9904"/>
                  </a:lnTo>
                  <a:lnTo>
                    <a:pt x="4177" y="9770"/>
                  </a:lnTo>
                  <a:lnTo>
                    <a:pt x="4349" y="9636"/>
                  </a:lnTo>
                  <a:lnTo>
                    <a:pt x="4512" y="9492"/>
                  </a:lnTo>
                  <a:lnTo>
                    <a:pt x="4656" y="9348"/>
                  </a:lnTo>
                  <a:lnTo>
                    <a:pt x="4799" y="9205"/>
                  </a:lnTo>
                  <a:lnTo>
                    <a:pt x="4924" y="9071"/>
                  </a:lnTo>
                  <a:lnTo>
                    <a:pt x="5154" y="8802"/>
                  </a:lnTo>
                  <a:lnTo>
                    <a:pt x="5336" y="8573"/>
                  </a:lnTo>
                  <a:lnTo>
                    <a:pt x="5460" y="8391"/>
                  </a:lnTo>
                  <a:lnTo>
                    <a:pt x="5566" y="8237"/>
                  </a:lnTo>
                  <a:lnTo>
                    <a:pt x="5336" y="7998"/>
                  </a:lnTo>
                  <a:lnTo>
                    <a:pt x="5115" y="7739"/>
                  </a:lnTo>
                  <a:lnTo>
                    <a:pt x="4895" y="7471"/>
                  </a:lnTo>
                  <a:lnTo>
                    <a:pt x="4694" y="7184"/>
                  </a:lnTo>
                  <a:lnTo>
                    <a:pt x="4502" y="6887"/>
                  </a:lnTo>
                  <a:lnTo>
                    <a:pt x="4311" y="6571"/>
                  </a:lnTo>
                  <a:lnTo>
                    <a:pt x="4138" y="6255"/>
                  </a:lnTo>
                  <a:lnTo>
                    <a:pt x="3966" y="5919"/>
                  </a:lnTo>
                  <a:lnTo>
                    <a:pt x="3813" y="5584"/>
                  </a:lnTo>
                  <a:lnTo>
                    <a:pt x="3660" y="5249"/>
                  </a:lnTo>
                  <a:lnTo>
                    <a:pt x="3516" y="4904"/>
                  </a:lnTo>
                  <a:lnTo>
                    <a:pt x="3382" y="4559"/>
                  </a:lnTo>
                  <a:lnTo>
                    <a:pt x="3257" y="4215"/>
                  </a:lnTo>
                  <a:lnTo>
                    <a:pt x="3142" y="3879"/>
                  </a:lnTo>
                  <a:lnTo>
                    <a:pt x="3037" y="3544"/>
                  </a:lnTo>
                  <a:lnTo>
                    <a:pt x="2932" y="3209"/>
                  </a:lnTo>
                  <a:lnTo>
                    <a:pt x="2750" y="2567"/>
                  </a:lnTo>
                  <a:lnTo>
                    <a:pt x="2596" y="1964"/>
                  </a:lnTo>
                  <a:lnTo>
                    <a:pt x="2472" y="1427"/>
                  </a:lnTo>
                  <a:lnTo>
                    <a:pt x="2376" y="948"/>
                  </a:lnTo>
                  <a:lnTo>
                    <a:pt x="2299" y="556"/>
                  </a:lnTo>
                  <a:lnTo>
                    <a:pt x="2242" y="259"/>
                  </a:lnTo>
                  <a:lnTo>
                    <a:pt x="2204" y="0"/>
                  </a:lnTo>
                  <a:close/>
                </a:path>
              </a:pathLst>
            </a:custGeom>
            <a:solidFill>
              <a:srgbClr val="FF9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57;p26">
              <a:extLst>
                <a:ext uri="{FF2B5EF4-FFF2-40B4-BE49-F238E27FC236}">
                  <a16:creationId xmlns:a16="http://schemas.microsoft.com/office/drawing/2014/main" id="{32EF42CD-42E8-6375-824D-B75603774388}"/>
                </a:ext>
              </a:extLst>
            </p:cNvPr>
            <p:cNvSpPr/>
            <p:nvPr/>
          </p:nvSpPr>
          <p:spPr>
            <a:xfrm>
              <a:off x="7603337" y="1639826"/>
              <a:ext cx="309350" cy="325516"/>
            </a:xfrm>
            <a:custGeom>
              <a:avLst/>
              <a:gdLst/>
              <a:ahLst/>
              <a:cxnLst/>
              <a:rect l="l" t="t" r="r" b="b"/>
              <a:pathLst>
                <a:path w="7865" h="8276" extrusionOk="0">
                  <a:moveTo>
                    <a:pt x="6169" y="0"/>
                  </a:moveTo>
                  <a:lnTo>
                    <a:pt x="6015" y="29"/>
                  </a:lnTo>
                  <a:lnTo>
                    <a:pt x="5853" y="58"/>
                  </a:lnTo>
                  <a:lnTo>
                    <a:pt x="5517" y="154"/>
                  </a:lnTo>
                  <a:lnTo>
                    <a:pt x="5335" y="192"/>
                  </a:lnTo>
                  <a:lnTo>
                    <a:pt x="5153" y="230"/>
                  </a:lnTo>
                  <a:lnTo>
                    <a:pt x="4962" y="259"/>
                  </a:lnTo>
                  <a:lnTo>
                    <a:pt x="4761" y="278"/>
                  </a:lnTo>
                  <a:lnTo>
                    <a:pt x="4358" y="297"/>
                  </a:lnTo>
                  <a:lnTo>
                    <a:pt x="3947" y="326"/>
                  </a:lnTo>
                  <a:lnTo>
                    <a:pt x="3535" y="364"/>
                  </a:lnTo>
                  <a:lnTo>
                    <a:pt x="3123" y="412"/>
                  </a:lnTo>
                  <a:lnTo>
                    <a:pt x="2721" y="470"/>
                  </a:lnTo>
                  <a:lnTo>
                    <a:pt x="2328" y="527"/>
                  </a:lnTo>
                  <a:lnTo>
                    <a:pt x="1590" y="652"/>
                  </a:lnTo>
                  <a:lnTo>
                    <a:pt x="949" y="767"/>
                  </a:lnTo>
                  <a:lnTo>
                    <a:pt x="451" y="872"/>
                  </a:lnTo>
                  <a:lnTo>
                    <a:pt x="0" y="968"/>
                  </a:lnTo>
                  <a:lnTo>
                    <a:pt x="144" y="1408"/>
                  </a:lnTo>
                  <a:lnTo>
                    <a:pt x="508" y="2510"/>
                  </a:lnTo>
                  <a:lnTo>
                    <a:pt x="738" y="3190"/>
                  </a:lnTo>
                  <a:lnTo>
                    <a:pt x="997" y="3908"/>
                  </a:lnTo>
                  <a:lnTo>
                    <a:pt x="1265" y="4617"/>
                  </a:lnTo>
                  <a:lnTo>
                    <a:pt x="1533" y="5268"/>
                  </a:lnTo>
                  <a:lnTo>
                    <a:pt x="1638" y="5508"/>
                  </a:lnTo>
                  <a:lnTo>
                    <a:pt x="1763" y="5757"/>
                  </a:lnTo>
                  <a:lnTo>
                    <a:pt x="1916" y="5996"/>
                  </a:lnTo>
                  <a:lnTo>
                    <a:pt x="2079" y="6255"/>
                  </a:lnTo>
                  <a:lnTo>
                    <a:pt x="2261" y="6494"/>
                  </a:lnTo>
                  <a:lnTo>
                    <a:pt x="2452" y="6743"/>
                  </a:lnTo>
                  <a:lnTo>
                    <a:pt x="2654" y="6983"/>
                  </a:lnTo>
                  <a:lnTo>
                    <a:pt x="2874" y="7203"/>
                  </a:lnTo>
                  <a:lnTo>
                    <a:pt x="3094" y="7414"/>
                  </a:lnTo>
                  <a:lnTo>
                    <a:pt x="3324" y="7615"/>
                  </a:lnTo>
                  <a:lnTo>
                    <a:pt x="3563" y="7787"/>
                  </a:lnTo>
                  <a:lnTo>
                    <a:pt x="3803" y="7941"/>
                  </a:lnTo>
                  <a:lnTo>
                    <a:pt x="3927" y="8008"/>
                  </a:lnTo>
                  <a:lnTo>
                    <a:pt x="4052" y="8075"/>
                  </a:lnTo>
                  <a:lnTo>
                    <a:pt x="4176" y="8123"/>
                  </a:lnTo>
                  <a:lnTo>
                    <a:pt x="4291" y="8171"/>
                  </a:lnTo>
                  <a:lnTo>
                    <a:pt x="4416" y="8209"/>
                  </a:lnTo>
                  <a:lnTo>
                    <a:pt x="4540" y="8238"/>
                  </a:lnTo>
                  <a:lnTo>
                    <a:pt x="4665" y="8257"/>
                  </a:lnTo>
                  <a:lnTo>
                    <a:pt x="4780" y="8276"/>
                  </a:lnTo>
                  <a:lnTo>
                    <a:pt x="4943" y="8276"/>
                  </a:lnTo>
                  <a:lnTo>
                    <a:pt x="5106" y="8257"/>
                  </a:lnTo>
                  <a:lnTo>
                    <a:pt x="5259" y="8218"/>
                  </a:lnTo>
                  <a:lnTo>
                    <a:pt x="5412" y="8171"/>
                  </a:lnTo>
                  <a:lnTo>
                    <a:pt x="5556" y="8113"/>
                  </a:lnTo>
                  <a:lnTo>
                    <a:pt x="5709" y="8036"/>
                  </a:lnTo>
                  <a:lnTo>
                    <a:pt x="5843" y="7950"/>
                  </a:lnTo>
                  <a:lnTo>
                    <a:pt x="5987" y="7855"/>
                  </a:lnTo>
                  <a:lnTo>
                    <a:pt x="6111" y="7749"/>
                  </a:lnTo>
                  <a:lnTo>
                    <a:pt x="6236" y="7634"/>
                  </a:lnTo>
                  <a:lnTo>
                    <a:pt x="6360" y="7519"/>
                  </a:lnTo>
                  <a:lnTo>
                    <a:pt x="6475" y="7395"/>
                  </a:lnTo>
                  <a:lnTo>
                    <a:pt x="6581" y="7280"/>
                  </a:lnTo>
                  <a:lnTo>
                    <a:pt x="6676" y="7155"/>
                  </a:lnTo>
                  <a:lnTo>
                    <a:pt x="6849" y="6906"/>
                  </a:lnTo>
                  <a:lnTo>
                    <a:pt x="7021" y="6629"/>
                  </a:lnTo>
                  <a:lnTo>
                    <a:pt x="7174" y="6360"/>
                  </a:lnTo>
                  <a:lnTo>
                    <a:pt x="7308" y="6083"/>
                  </a:lnTo>
                  <a:lnTo>
                    <a:pt x="7423" y="5814"/>
                  </a:lnTo>
                  <a:lnTo>
                    <a:pt x="7529" y="5556"/>
                  </a:lnTo>
                  <a:lnTo>
                    <a:pt x="7615" y="5288"/>
                  </a:lnTo>
                  <a:lnTo>
                    <a:pt x="7682" y="5029"/>
                  </a:lnTo>
                  <a:lnTo>
                    <a:pt x="7749" y="4780"/>
                  </a:lnTo>
                  <a:lnTo>
                    <a:pt x="7787" y="4531"/>
                  </a:lnTo>
                  <a:lnTo>
                    <a:pt x="7826" y="4282"/>
                  </a:lnTo>
                  <a:lnTo>
                    <a:pt x="7845" y="4042"/>
                  </a:lnTo>
                  <a:lnTo>
                    <a:pt x="7854" y="3813"/>
                  </a:lnTo>
                  <a:lnTo>
                    <a:pt x="7864" y="3583"/>
                  </a:lnTo>
                  <a:lnTo>
                    <a:pt x="7854" y="3372"/>
                  </a:lnTo>
                  <a:lnTo>
                    <a:pt x="7845" y="3161"/>
                  </a:lnTo>
                  <a:lnTo>
                    <a:pt x="7826" y="2960"/>
                  </a:lnTo>
                  <a:lnTo>
                    <a:pt x="7797" y="2759"/>
                  </a:lnTo>
                  <a:lnTo>
                    <a:pt x="7768" y="2577"/>
                  </a:lnTo>
                  <a:lnTo>
                    <a:pt x="7701" y="2242"/>
                  </a:lnTo>
                  <a:lnTo>
                    <a:pt x="7625" y="1945"/>
                  </a:lnTo>
                  <a:lnTo>
                    <a:pt x="7548" y="1686"/>
                  </a:lnTo>
                  <a:lnTo>
                    <a:pt x="7471" y="1485"/>
                  </a:lnTo>
                  <a:lnTo>
                    <a:pt x="7404" y="1341"/>
                  </a:lnTo>
                  <a:lnTo>
                    <a:pt x="7347" y="1217"/>
                  </a:lnTo>
                  <a:lnTo>
                    <a:pt x="7270" y="987"/>
                  </a:lnTo>
                  <a:lnTo>
                    <a:pt x="7194" y="776"/>
                  </a:lnTo>
                  <a:lnTo>
                    <a:pt x="7136" y="661"/>
                  </a:lnTo>
                  <a:lnTo>
                    <a:pt x="7079" y="546"/>
                  </a:lnTo>
                  <a:lnTo>
                    <a:pt x="7031" y="451"/>
                  </a:lnTo>
                  <a:lnTo>
                    <a:pt x="6964" y="364"/>
                  </a:lnTo>
                  <a:lnTo>
                    <a:pt x="6906" y="288"/>
                  </a:lnTo>
                  <a:lnTo>
                    <a:pt x="6849" y="221"/>
                  </a:lnTo>
                  <a:lnTo>
                    <a:pt x="6782" y="173"/>
                  </a:lnTo>
                  <a:lnTo>
                    <a:pt x="6724" y="125"/>
                  </a:lnTo>
                  <a:lnTo>
                    <a:pt x="6657" y="87"/>
                  </a:lnTo>
                  <a:lnTo>
                    <a:pt x="6590" y="48"/>
                  </a:lnTo>
                  <a:lnTo>
                    <a:pt x="6523" y="29"/>
                  </a:lnTo>
                  <a:lnTo>
                    <a:pt x="6456" y="10"/>
                  </a:lnTo>
                  <a:lnTo>
                    <a:pt x="6389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58;p26">
              <a:extLst>
                <a:ext uri="{FF2B5EF4-FFF2-40B4-BE49-F238E27FC236}">
                  <a16:creationId xmlns:a16="http://schemas.microsoft.com/office/drawing/2014/main" id="{AA7CE03D-7AEB-B92C-F09F-38BD72180C69}"/>
                </a:ext>
              </a:extLst>
            </p:cNvPr>
            <p:cNvSpPr/>
            <p:nvPr/>
          </p:nvSpPr>
          <p:spPr>
            <a:xfrm>
              <a:off x="7868902" y="1648479"/>
              <a:ext cx="64112" cy="110052"/>
            </a:xfrm>
            <a:custGeom>
              <a:avLst/>
              <a:gdLst/>
              <a:ahLst/>
              <a:cxnLst/>
              <a:rect l="l" t="t" r="r" b="b"/>
              <a:pathLst>
                <a:path w="1630" h="2798" extrusionOk="0">
                  <a:moveTo>
                    <a:pt x="624" y="1"/>
                  </a:moveTo>
                  <a:lnTo>
                    <a:pt x="547" y="10"/>
                  </a:lnTo>
                  <a:lnTo>
                    <a:pt x="470" y="29"/>
                  </a:lnTo>
                  <a:lnTo>
                    <a:pt x="394" y="68"/>
                  </a:lnTo>
                  <a:lnTo>
                    <a:pt x="327" y="116"/>
                  </a:lnTo>
                  <a:lnTo>
                    <a:pt x="269" y="173"/>
                  </a:lnTo>
                  <a:lnTo>
                    <a:pt x="212" y="240"/>
                  </a:lnTo>
                  <a:lnTo>
                    <a:pt x="164" y="326"/>
                  </a:lnTo>
                  <a:lnTo>
                    <a:pt x="116" y="422"/>
                  </a:lnTo>
                  <a:lnTo>
                    <a:pt x="78" y="518"/>
                  </a:lnTo>
                  <a:lnTo>
                    <a:pt x="49" y="623"/>
                  </a:lnTo>
                  <a:lnTo>
                    <a:pt x="20" y="738"/>
                  </a:lnTo>
                  <a:lnTo>
                    <a:pt x="11" y="863"/>
                  </a:lnTo>
                  <a:lnTo>
                    <a:pt x="1" y="997"/>
                  </a:lnTo>
                  <a:lnTo>
                    <a:pt x="1" y="1121"/>
                  </a:lnTo>
                  <a:lnTo>
                    <a:pt x="1" y="1265"/>
                  </a:lnTo>
                  <a:lnTo>
                    <a:pt x="20" y="1399"/>
                  </a:lnTo>
                  <a:lnTo>
                    <a:pt x="39" y="1543"/>
                  </a:lnTo>
                  <a:lnTo>
                    <a:pt x="68" y="1686"/>
                  </a:lnTo>
                  <a:lnTo>
                    <a:pt x="106" y="1821"/>
                  </a:lnTo>
                  <a:lnTo>
                    <a:pt x="154" y="1955"/>
                  </a:lnTo>
                  <a:lnTo>
                    <a:pt x="202" y="2079"/>
                  </a:lnTo>
                  <a:lnTo>
                    <a:pt x="260" y="2194"/>
                  </a:lnTo>
                  <a:lnTo>
                    <a:pt x="327" y="2299"/>
                  </a:lnTo>
                  <a:lnTo>
                    <a:pt x="384" y="2395"/>
                  </a:lnTo>
                  <a:lnTo>
                    <a:pt x="461" y="2491"/>
                  </a:lnTo>
                  <a:lnTo>
                    <a:pt x="528" y="2568"/>
                  </a:lnTo>
                  <a:lnTo>
                    <a:pt x="604" y="2635"/>
                  </a:lnTo>
                  <a:lnTo>
                    <a:pt x="681" y="2692"/>
                  </a:lnTo>
                  <a:lnTo>
                    <a:pt x="758" y="2740"/>
                  </a:lnTo>
                  <a:lnTo>
                    <a:pt x="844" y="2769"/>
                  </a:lnTo>
                  <a:lnTo>
                    <a:pt x="920" y="2798"/>
                  </a:lnTo>
                  <a:lnTo>
                    <a:pt x="997" y="2798"/>
                  </a:lnTo>
                  <a:lnTo>
                    <a:pt x="1083" y="2788"/>
                  </a:lnTo>
                  <a:lnTo>
                    <a:pt x="1160" y="2769"/>
                  </a:lnTo>
                  <a:lnTo>
                    <a:pt x="1237" y="2731"/>
                  </a:lnTo>
                  <a:lnTo>
                    <a:pt x="1304" y="2683"/>
                  </a:lnTo>
                  <a:lnTo>
                    <a:pt x="1361" y="2625"/>
                  </a:lnTo>
                  <a:lnTo>
                    <a:pt x="1419" y="2549"/>
                  </a:lnTo>
                  <a:lnTo>
                    <a:pt x="1466" y="2472"/>
                  </a:lnTo>
                  <a:lnTo>
                    <a:pt x="1514" y="2376"/>
                  </a:lnTo>
                  <a:lnTo>
                    <a:pt x="1553" y="2280"/>
                  </a:lnTo>
                  <a:lnTo>
                    <a:pt x="1581" y="2175"/>
                  </a:lnTo>
                  <a:lnTo>
                    <a:pt x="1601" y="2050"/>
                  </a:lnTo>
                  <a:lnTo>
                    <a:pt x="1620" y="1936"/>
                  </a:lnTo>
                  <a:lnTo>
                    <a:pt x="1629" y="1801"/>
                  </a:lnTo>
                  <a:lnTo>
                    <a:pt x="1629" y="1667"/>
                  </a:lnTo>
                  <a:lnTo>
                    <a:pt x="1629" y="1533"/>
                  </a:lnTo>
                  <a:lnTo>
                    <a:pt x="1610" y="1390"/>
                  </a:lnTo>
                  <a:lnTo>
                    <a:pt x="1591" y="1246"/>
                  </a:lnTo>
                  <a:lnTo>
                    <a:pt x="1553" y="1112"/>
                  </a:lnTo>
                  <a:lnTo>
                    <a:pt x="1514" y="968"/>
                  </a:lnTo>
                  <a:lnTo>
                    <a:pt x="1476" y="844"/>
                  </a:lnTo>
                  <a:lnTo>
                    <a:pt x="1419" y="719"/>
                  </a:lnTo>
                  <a:lnTo>
                    <a:pt x="1371" y="604"/>
                  </a:lnTo>
                  <a:lnTo>
                    <a:pt x="1304" y="499"/>
                  </a:lnTo>
                  <a:lnTo>
                    <a:pt x="1237" y="393"/>
                  </a:lnTo>
                  <a:lnTo>
                    <a:pt x="1169" y="307"/>
                  </a:lnTo>
                  <a:lnTo>
                    <a:pt x="1102" y="231"/>
                  </a:lnTo>
                  <a:lnTo>
                    <a:pt x="1026" y="164"/>
                  </a:lnTo>
                  <a:lnTo>
                    <a:pt x="949" y="106"/>
                  </a:lnTo>
                  <a:lnTo>
                    <a:pt x="873" y="58"/>
                  </a:lnTo>
                  <a:lnTo>
                    <a:pt x="786" y="20"/>
                  </a:lnTo>
                  <a:lnTo>
                    <a:pt x="710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59;p26">
              <a:extLst>
                <a:ext uri="{FF2B5EF4-FFF2-40B4-BE49-F238E27FC236}">
                  <a16:creationId xmlns:a16="http://schemas.microsoft.com/office/drawing/2014/main" id="{2FC1867B-B335-2D3C-0D64-4AFCE55AC8A2}"/>
                </a:ext>
              </a:extLst>
            </p:cNvPr>
            <p:cNvSpPr/>
            <p:nvPr/>
          </p:nvSpPr>
          <p:spPr>
            <a:xfrm>
              <a:off x="7730652" y="1771311"/>
              <a:ext cx="42243" cy="79884"/>
            </a:xfrm>
            <a:custGeom>
              <a:avLst/>
              <a:gdLst/>
              <a:ahLst/>
              <a:cxnLst/>
              <a:rect l="l" t="t" r="r" b="b"/>
              <a:pathLst>
                <a:path w="1074" h="2031" extrusionOk="0">
                  <a:moveTo>
                    <a:pt x="1" y="0"/>
                  </a:moveTo>
                  <a:lnTo>
                    <a:pt x="77" y="211"/>
                  </a:lnTo>
                  <a:lnTo>
                    <a:pt x="144" y="422"/>
                  </a:lnTo>
                  <a:lnTo>
                    <a:pt x="192" y="632"/>
                  </a:lnTo>
                  <a:lnTo>
                    <a:pt x="231" y="843"/>
                  </a:lnTo>
                  <a:lnTo>
                    <a:pt x="259" y="1063"/>
                  </a:lnTo>
                  <a:lnTo>
                    <a:pt x="269" y="1274"/>
                  </a:lnTo>
                  <a:lnTo>
                    <a:pt x="279" y="1494"/>
                  </a:lnTo>
                  <a:lnTo>
                    <a:pt x="269" y="1705"/>
                  </a:lnTo>
                  <a:lnTo>
                    <a:pt x="298" y="1791"/>
                  </a:lnTo>
                  <a:lnTo>
                    <a:pt x="336" y="1868"/>
                  </a:lnTo>
                  <a:lnTo>
                    <a:pt x="394" y="1935"/>
                  </a:lnTo>
                  <a:lnTo>
                    <a:pt x="461" y="1983"/>
                  </a:lnTo>
                  <a:lnTo>
                    <a:pt x="537" y="2021"/>
                  </a:lnTo>
                  <a:lnTo>
                    <a:pt x="623" y="2031"/>
                  </a:lnTo>
                  <a:lnTo>
                    <a:pt x="710" y="2031"/>
                  </a:lnTo>
                  <a:lnTo>
                    <a:pt x="796" y="2012"/>
                  </a:lnTo>
                  <a:lnTo>
                    <a:pt x="882" y="1973"/>
                  </a:lnTo>
                  <a:lnTo>
                    <a:pt x="959" y="1916"/>
                  </a:lnTo>
                  <a:lnTo>
                    <a:pt x="1016" y="1849"/>
                  </a:lnTo>
                  <a:lnTo>
                    <a:pt x="1054" y="1772"/>
                  </a:lnTo>
                  <a:lnTo>
                    <a:pt x="1074" y="1686"/>
                  </a:lnTo>
                  <a:lnTo>
                    <a:pt x="1074" y="1590"/>
                  </a:lnTo>
                  <a:lnTo>
                    <a:pt x="1054" y="1504"/>
                  </a:lnTo>
                  <a:lnTo>
                    <a:pt x="1016" y="141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64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60;p26">
              <a:extLst>
                <a:ext uri="{FF2B5EF4-FFF2-40B4-BE49-F238E27FC236}">
                  <a16:creationId xmlns:a16="http://schemas.microsoft.com/office/drawing/2014/main" id="{63AAC72A-25FD-1035-7AF2-12643EBFFF16}"/>
                </a:ext>
              </a:extLst>
            </p:cNvPr>
            <p:cNvSpPr/>
            <p:nvPr/>
          </p:nvSpPr>
          <p:spPr>
            <a:xfrm>
              <a:off x="7484280" y="1425864"/>
              <a:ext cx="326656" cy="355644"/>
            </a:xfrm>
            <a:custGeom>
              <a:avLst/>
              <a:gdLst/>
              <a:ahLst/>
              <a:cxnLst/>
              <a:rect l="l" t="t" r="r" b="b"/>
              <a:pathLst>
                <a:path w="8305" h="9042" extrusionOk="0">
                  <a:moveTo>
                    <a:pt x="4502" y="0"/>
                  </a:moveTo>
                  <a:lnTo>
                    <a:pt x="4225" y="29"/>
                  </a:lnTo>
                  <a:lnTo>
                    <a:pt x="3937" y="58"/>
                  </a:lnTo>
                  <a:lnTo>
                    <a:pt x="3640" y="115"/>
                  </a:lnTo>
                  <a:lnTo>
                    <a:pt x="3487" y="153"/>
                  </a:lnTo>
                  <a:lnTo>
                    <a:pt x="3343" y="192"/>
                  </a:lnTo>
                  <a:lnTo>
                    <a:pt x="3200" y="249"/>
                  </a:lnTo>
                  <a:lnTo>
                    <a:pt x="3056" y="307"/>
                  </a:lnTo>
                  <a:lnTo>
                    <a:pt x="2912" y="374"/>
                  </a:lnTo>
                  <a:lnTo>
                    <a:pt x="2769" y="450"/>
                  </a:lnTo>
                  <a:lnTo>
                    <a:pt x="2635" y="527"/>
                  </a:lnTo>
                  <a:lnTo>
                    <a:pt x="2501" y="623"/>
                  </a:lnTo>
                  <a:lnTo>
                    <a:pt x="2367" y="718"/>
                  </a:lnTo>
                  <a:lnTo>
                    <a:pt x="2232" y="824"/>
                  </a:lnTo>
                  <a:lnTo>
                    <a:pt x="2108" y="929"/>
                  </a:lnTo>
                  <a:lnTo>
                    <a:pt x="1983" y="1044"/>
                  </a:lnTo>
                  <a:lnTo>
                    <a:pt x="1859" y="1159"/>
                  </a:lnTo>
                  <a:lnTo>
                    <a:pt x="1734" y="1284"/>
                  </a:lnTo>
                  <a:lnTo>
                    <a:pt x="1504" y="1552"/>
                  </a:lnTo>
                  <a:lnTo>
                    <a:pt x="1284" y="1839"/>
                  </a:lnTo>
                  <a:lnTo>
                    <a:pt x="1083" y="2136"/>
                  </a:lnTo>
                  <a:lnTo>
                    <a:pt x="892" y="2452"/>
                  </a:lnTo>
                  <a:lnTo>
                    <a:pt x="719" y="2787"/>
                  </a:lnTo>
                  <a:lnTo>
                    <a:pt x="566" y="3123"/>
                  </a:lnTo>
                  <a:lnTo>
                    <a:pt x="422" y="3467"/>
                  </a:lnTo>
                  <a:lnTo>
                    <a:pt x="298" y="3822"/>
                  </a:lnTo>
                  <a:lnTo>
                    <a:pt x="202" y="4176"/>
                  </a:lnTo>
                  <a:lnTo>
                    <a:pt x="116" y="4531"/>
                  </a:lnTo>
                  <a:lnTo>
                    <a:pt x="58" y="4894"/>
                  </a:lnTo>
                  <a:lnTo>
                    <a:pt x="10" y="5249"/>
                  </a:lnTo>
                  <a:lnTo>
                    <a:pt x="1" y="5603"/>
                  </a:lnTo>
                  <a:lnTo>
                    <a:pt x="1" y="5776"/>
                  </a:lnTo>
                  <a:lnTo>
                    <a:pt x="1" y="5948"/>
                  </a:lnTo>
                  <a:lnTo>
                    <a:pt x="10" y="6120"/>
                  </a:lnTo>
                  <a:lnTo>
                    <a:pt x="29" y="6283"/>
                  </a:lnTo>
                  <a:lnTo>
                    <a:pt x="58" y="6446"/>
                  </a:lnTo>
                  <a:lnTo>
                    <a:pt x="87" y="6609"/>
                  </a:lnTo>
                  <a:lnTo>
                    <a:pt x="125" y="6772"/>
                  </a:lnTo>
                  <a:lnTo>
                    <a:pt x="173" y="6925"/>
                  </a:lnTo>
                  <a:lnTo>
                    <a:pt x="221" y="7078"/>
                  </a:lnTo>
                  <a:lnTo>
                    <a:pt x="279" y="7222"/>
                  </a:lnTo>
                  <a:lnTo>
                    <a:pt x="346" y="7366"/>
                  </a:lnTo>
                  <a:lnTo>
                    <a:pt x="413" y="7509"/>
                  </a:lnTo>
                  <a:lnTo>
                    <a:pt x="499" y="7643"/>
                  </a:lnTo>
                  <a:lnTo>
                    <a:pt x="585" y="7778"/>
                  </a:lnTo>
                  <a:lnTo>
                    <a:pt x="671" y="7902"/>
                  </a:lnTo>
                  <a:lnTo>
                    <a:pt x="777" y="8017"/>
                  </a:lnTo>
                  <a:lnTo>
                    <a:pt x="882" y="8132"/>
                  </a:lnTo>
                  <a:lnTo>
                    <a:pt x="1006" y="8237"/>
                  </a:lnTo>
                  <a:lnTo>
                    <a:pt x="1131" y="8343"/>
                  </a:lnTo>
                  <a:lnTo>
                    <a:pt x="1255" y="8438"/>
                  </a:lnTo>
                  <a:lnTo>
                    <a:pt x="1399" y="8525"/>
                  </a:lnTo>
                  <a:lnTo>
                    <a:pt x="1552" y="8601"/>
                  </a:lnTo>
                  <a:lnTo>
                    <a:pt x="1706" y="8678"/>
                  </a:lnTo>
                  <a:lnTo>
                    <a:pt x="1868" y="8745"/>
                  </a:lnTo>
                  <a:lnTo>
                    <a:pt x="2041" y="8802"/>
                  </a:lnTo>
                  <a:lnTo>
                    <a:pt x="2204" y="8860"/>
                  </a:lnTo>
                  <a:lnTo>
                    <a:pt x="2367" y="8908"/>
                  </a:lnTo>
                  <a:lnTo>
                    <a:pt x="2529" y="8946"/>
                  </a:lnTo>
                  <a:lnTo>
                    <a:pt x="2692" y="8975"/>
                  </a:lnTo>
                  <a:lnTo>
                    <a:pt x="2855" y="9004"/>
                  </a:lnTo>
                  <a:lnTo>
                    <a:pt x="3008" y="9023"/>
                  </a:lnTo>
                  <a:lnTo>
                    <a:pt x="3162" y="9032"/>
                  </a:lnTo>
                  <a:lnTo>
                    <a:pt x="3315" y="9042"/>
                  </a:lnTo>
                  <a:lnTo>
                    <a:pt x="3621" y="9042"/>
                  </a:lnTo>
                  <a:lnTo>
                    <a:pt x="3765" y="9032"/>
                  </a:lnTo>
                  <a:lnTo>
                    <a:pt x="4052" y="8994"/>
                  </a:lnTo>
                  <a:lnTo>
                    <a:pt x="4330" y="8936"/>
                  </a:lnTo>
                  <a:lnTo>
                    <a:pt x="4598" y="8860"/>
                  </a:lnTo>
                  <a:lnTo>
                    <a:pt x="4857" y="8754"/>
                  </a:lnTo>
                  <a:lnTo>
                    <a:pt x="5115" y="8640"/>
                  </a:lnTo>
                  <a:lnTo>
                    <a:pt x="5355" y="8505"/>
                  </a:lnTo>
                  <a:lnTo>
                    <a:pt x="5594" y="8362"/>
                  </a:lnTo>
                  <a:lnTo>
                    <a:pt x="5824" y="8189"/>
                  </a:lnTo>
                  <a:lnTo>
                    <a:pt x="6035" y="8007"/>
                  </a:lnTo>
                  <a:lnTo>
                    <a:pt x="6246" y="7816"/>
                  </a:lnTo>
                  <a:lnTo>
                    <a:pt x="6447" y="7605"/>
                  </a:lnTo>
                  <a:lnTo>
                    <a:pt x="6638" y="7394"/>
                  </a:lnTo>
                  <a:lnTo>
                    <a:pt x="6811" y="7165"/>
                  </a:lnTo>
                  <a:lnTo>
                    <a:pt x="6983" y="6925"/>
                  </a:lnTo>
                  <a:lnTo>
                    <a:pt x="7146" y="6676"/>
                  </a:lnTo>
                  <a:lnTo>
                    <a:pt x="7299" y="6417"/>
                  </a:lnTo>
                  <a:lnTo>
                    <a:pt x="7443" y="6149"/>
                  </a:lnTo>
                  <a:lnTo>
                    <a:pt x="7577" y="5881"/>
                  </a:lnTo>
                  <a:lnTo>
                    <a:pt x="7702" y="5613"/>
                  </a:lnTo>
                  <a:lnTo>
                    <a:pt x="7807" y="5335"/>
                  </a:lnTo>
                  <a:lnTo>
                    <a:pt x="7912" y="5048"/>
                  </a:lnTo>
                  <a:lnTo>
                    <a:pt x="8008" y="4770"/>
                  </a:lnTo>
                  <a:lnTo>
                    <a:pt x="8085" y="4483"/>
                  </a:lnTo>
                  <a:lnTo>
                    <a:pt x="8161" y="4195"/>
                  </a:lnTo>
                  <a:lnTo>
                    <a:pt x="8219" y="3908"/>
                  </a:lnTo>
                  <a:lnTo>
                    <a:pt x="8276" y="3630"/>
                  </a:lnTo>
                  <a:lnTo>
                    <a:pt x="8295" y="3458"/>
                  </a:lnTo>
                  <a:lnTo>
                    <a:pt x="8305" y="3285"/>
                  </a:lnTo>
                  <a:lnTo>
                    <a:pt x="8305" y="3103"/>
                  </a:lnTo>
                  <a:lnTo>
                    <a:pt x="8286" y="2921"/>
                  </a:lnTo>
                  <a:lnTo>
                    <a:pt x="8267" y="2749"/>
                  </a:lnTo>
                  <a:lnTo>
                    <a:pt x="8228" y="2567"/>
                  </a:lnTo>
                  <a:lnTo>
                    <a:pt x="8180" y="2395"/>
                  </a:lnTo>
                  <a:lnTo>
                    <a:pt x="8123" y="2213"/>
                  </a:lnTo>
                  <a:lnTo>
                    <a:pt x="8056" y="2040"/>
                  </a:lnTo>
                  <a:lnTo>
                    <a:pt x="7970" y="1868"/>
                  </a:lnTo>
                  <a:lnTo>
                    <a:pt x="7884" y="1705"/>
                  </a:lnTo>
                  <a:lnTo>
                    <a:pt x="7778" y="1542"/>
                  </a:lnTo>
                  <a:lnTo>
                    <a:pt x="7673" y="1379"/>
                  </a:lnTo>
                  <a:lnTo>
                    <a:pt x="7548" y="1226"/>
                  </a:lnTo>
                  <a:lnTo>
                    <a:pt x="7414" y="1073"/>
                  </a:lnTo>
                  <a:lnTo>
                    <a:pt x="7271" y="939"/>
                  </a:lnTo>
                  <a:lnTo>
                    <a:pt x="7117" y="805"/>
                  </a:lnTo>
                  <a:lnTo>
                    <a:pt x="6954" y="680"/>
                  </a:lnTo>
                  <a:lnTo>
                    <a:pt x="6772" y="556"/>
                  </a:lnTo>
                  <a:lnTo>
                    <a:pt x="6590" y="450"/>
                  </a:lnTo>
                  <a:lnTo>
                    <a:pt x="6399" y="354"/>
                  </a:lnTo>
                  <a:lnTo>
                    <a:pt x="6198" y="268"/>
                  </a:lnTo>
                  <a:lnTo>
                    <a:pt x="5977" y="192"/>
                  </a:lnTo>
                  <a:lnTo>
                    <a:pt x="5757" y="125"/>
                  </a:lnTo>
                  <a:lnTo>
                    <a:pt x="5527" y="77"/>
                  </a:lnTo>
                  <a:lnTo>
                    <a:pt x="5278" y="38"/>
                  </a:lnTo>
                  <a:lnTo>
                    <a:pt x="5029" y="10"/>
                  </a:lnTo>
                  <a:lnTo>
                    <a:pt x="477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61;p26">
              <a:extLst>
                <a:ext uri="{FF2B5EF4-FFF2-40B4-BE49-F238E27FC236}">
                  <a16:creationId xmlns:a16="http://schemas.microsoft.com/office/drawing/2014/main" id="{A921F6B1-37C5-C8DC-8E86-5FA3F95BA2F1}"/>
                </a:ext>
              </a:extLst>
            </p:cNvPr>
            <p:cNvSpPr/>
            <p:nvPr/>
          </p:nvSpPr>
          <p:spPr>
            <a:xfrm>
              <a:off x="7748352" y="1861340"/>
              <a:ext cx="54672" cy="30168"/>
            </a:xfrm>
            <a:custGeom>
              <a:avLst/>
              <a:gdLst/>
              <a:ahLst/>
              <a:cxnLst/>
              <a:rect l="l" t="t" r="r" b="b"/>
              <a:pathLst>
                <a:path w="1390" h="767" extrusionOk="0">
                  <a:moveTo>
                    <a:pt x="796" y="0"/>
                  </a:moveTo>
                  <a:lnTo>
                    <a:pt x="700" y="10"/>
                  </a:lnTo>
                  <a:lnTo>
                    <a:pt x="595" y="29"/>
                  </a:lnTo>
                  <a:lnTo>
                    <a:pt x="489" y="58"/>
                  </a:lnTo>
                  <a:lnTo>
                    <a:pt x="394" y="115"/>
                  </a:lnTo>
                  <a:lnTo>
                    <a:pt x="298" y="173"/>
                  </a:lnTo>
                  <a:lnTo>
                    <a:pt x="221" y="249"/>
                  </a:lnTo>
                  <a:lnTo>
                    <a:pt x="145" y="326"/>
                  </a:lnTo>
                  <a:lnTo>
                    <a:pt x="87" y="422"/>
                  </a:lnTo>
                  <a:lnTo>
                    <a:pt x="39" y="518"/>
                  </a:lnTo>
                  <a:lnTo>
                    <a:pt x="1" y="633"/>
                  </a:lnTo>
                  <a:lnTo>
                    <a:pt x="1" y="671"/>
                  </a:lnTo>
                  <a:lnTo>
                    <a:pt x="20" y="709"/>
                  </a:lnTo>
                  <a:lnTo>
                    <a:pt x="49" y="747"/>
                  </a:lnTo>
                  <a:lnTo>
                    <a:pt x="87" y="767"/>
                  </a:lnTo>
                  <a:lnTo>
                    <a:pt x="116" y="767"/>
                  </a:lnTo>
                  <a:lnTo>
                    <a:pt x="145" y="757"/>
                  </a:lnTo>
                  <a:lnTo>
                    <a:pt x="183" y="747"/>
                  </a:lnTo>
                  <a:lnTo>
                    <a:pt x="202" y="719"/>
                  </a:lnTo>
                  <a:lnTo>
                    <a:pt x="221" y="680"/>
                  </a:lnTo>
                  <a:lnTo>
                    <a:pt x="250" y="604"/>
                  </a:lnTo>
                  <a:lnTo>
                    <a:pt x="279" y="527"/>
                  </a:lnTo>
                  <a:lnTo>
                    <a:pt x="327" y="460"/>
                  </a:lnTo>
                  <a:lnTo>
                    <a:pt x="375" y="403"/>
                  </a:lnTo>
                  <a:lnTo>
                    <a:pt x="442" y="345"/>
                  </a:lnTo>
                  <a:lnTo>
                    <a:pt x="499" y="307"/>
                  </a:lnTo>
                  <a:lnTo>
                    <a:pt x="576" y="269"/>
                  </a:lnTo>
                  <a:lnTo>
                    <a:pt x="652" y="240"/>
                  </a:lnTo>
                  <a:lnTo>
                    <a:pt x="729" y="230"/>
                  </a:lnTo>
                  <a:lnTo>
                    <a:pt x="806" y="221"/>
                  </a:lnTo>
                  <a:lnTo>
                    <a:pt x="873" y="230"/>
                  </a:lnTo>
                  <a:lnTo>
                    <a:pt x="949" y="240"/>
                  </a:lnTo>
                  <a:lnTo>
                    <a:pt x="1016" y="259"/>
                  </a:lnTo>
                  <a:lnTo>
                    <a:pt x="1083" y="288"/>
                  </a:lnTo>
                  <a:lnTo>
                    <a:pt x="1150" y="326"/>
                  </a:lnTo>
                  <a:lnTo>
                    <a:pt x="1208" y="374"/>
                  </a:lnTo>
                  <a:lnTo>
                    <a:pt x="1246" y="393"/>
                  </a:lnTo>
                  <a:lnTo>
                    <a:pt x="1284" y="403"/>
                  </a:lnTo>
                  <a:lnTo>
                    <a:pt x="1323" y="393"/>
                  </a:lnTo>
                  <a:lnTo>
                    <a:pt x="1361" y="364"/>
                  </a:lnTo>
                  <a:lnTo>
                    <a:pt x="1380" y="326"/>
                  </a:lnTo>
                  <a:lnTo>
                    <a:pt x="1390" y="288"/>
                  </a:lnTo>
                  <a:lnTo>
                    <a:pt x="1380" y="240"/>
                  </a:lnTo>
                  <a:lnTo>
                    <a:pt x="1351" y="211"/>
                  </a:lnTo>
                  <a:lnTo>
                    <a:pt x="1275" y="144"/>
                  </a:lnTo>
                  <a:lnTo>
                    <a:pt x="1189" y="96"/>
                  </a:lnTo>
                  <a:lnTo>
                    <a:pt x="1093" y="48"/>
                  </a:lnTo>
                  <a:lnTo>
                    <a:pt x="997" y="20"/>
                  </a:lnTo>
                  <a:lnTo>
                    <a:pt x="901" y="10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rgbClr val="A5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62;p26">
              <a:extLst>
                <a:ext uri="{FF2B5EF4-FFF2-40B4-BE49-F238E27FC236}">
                  <a16:creationId xmlns:a16="http://schemas.microsoft.com/office/drawing/2014/main" id="{3974E146-3359-914A-0335-3B02F0DC73F9}"/>
                </a:ext>
              </a:extLst>
            </p:cNvPr>
            <p:cNvSpPr/>
            <p:nvPr/>
          </p:nvSpPr>
          <p:spPr>
            <a:xfrm>
              <a:off x="7754763" y="1746060"/>
              <a:ext cx="51290" cy="29027"/>
            </a:xfrm>
            <a:custGeom>
              <a:avLst/>
              <a:gdLst/>
              <a:ahLst/>
              <a:cxnLst/>
              <a:rect l="l" t="t" r="r" b="b"/>
              <a:pathLst>
                <a:path w="1304" h="738" extrusionOk="0">
                  <a:moveTo>
                    <a:pt x="1198" y="0"/>
                  </a:moveTo>
                  <a:lnTo>
                    <a:pt x="1160" y="10"/>
                  </a:lnTo>
                  <a:lnTo>
                    <a:pt x="1121" y="29"/>
                  </a:lnTo>
                  <a:lnTo>
                    <a:pt x="1093" y="58"/>
                  </a:lnTo>
                  <a:lnTo>
                    <a:pt x="1007" y="192"/>
                  </a:lnTo>
                  <a:lnTo>
                    <a:pt x="911" y="297"/>
                  </a:lnTo>
                  <a:lnTo>
                    <a:pt x="815" y="384"/>
                  </a:lnTo>
                  <a:lnTo>
                    <a:pt x="757" y="412"/>
                  </a:lnTo>
                  <a:lnTo>
                    <a:pt x="700" y="441"/>
                  </a:lnTo>
                  <a:lnTo>
                    <a:pt x="643" y="470"/>
                  </a:lnTo>
                  <a:lnTo>
                    <a:pt x="575" y="489"/>
                  </a:lnTo>
                  <a:lnTo>
                    <a:pt x="441" y="508"/>
                  </a:lnTo>
                  <a:lnTo>
                    <a:pt x="298" y="508"/>
                  </a:lnTo>
                  <a:lnTo>
                    <a:pt x="135" y="489"/>
                  </a:lnTo>
                  <a:lnTo>
                    <a:pt x="87" y="489"/>
                  </a:lnTo>
                  <a:lnTo>
                    <a:pt x="49" y="508"/>
                  </a:lnTo>
                  <a:lnTo>
                    <a:pt x="20" y="537"/>
                  </a:lnTo>
                  <a:lnTo>
                    <a:pt x="1" y="585"/>
                  </a:lnTo>
                  <a:lnTo>
                    <a:pt x="1" y="623"/>
                  </a:lnTo>
                  <a:lnTo>
                    <a:pt x="20" y="661"/>
                  </a:lnTo>
                  <a:lnTo>
                    <a:pt x="58" y="700"/>
                  </a:lnTo>
                  <a:lnTo>
                    <a:pt x="97" y="709"/>
                  </a:lnTo>
                  <a:lnTo>
                    <a:pt x="231" y="728"/>
                  </a:lnTo>
                  <a:lnTo>
                    <a:pt x="355" y="738"/>
                  </a:lnTo>
                  <a:lnTo>
                    <a:pt x="499" y="728"/>
                  </a:lnTo>
                  <a:lnTo>
                    <a:pt x="643" y="700"/>
                  </a:lnTo>
                  <a:lnTo>
                    <a:pt x="767" y="652"/>
                  </a:lnTo>
                  <a:lnTo>
                    <a:pt x="892" y="594"/>
                  </a:lnTo>
                  <a:lnTo>
                    <a:pt x="1007" y="518"/>
                  </a:lnTo>
                  <a:lnTo>
                    <a:pt x="1102" y="412"/>
                  </a:lnTo>
                  <a:lnTo>
                    <a:pt x="1198" y="297"/>
                  </a:lnTo>
                  <a:lnTo>
                    <a:pt x="1284" y="173"/>
                  </a:lnTo>
                  <a:lnTo>
                    <a:pt x="1303" y="125"/>
                  </a:lnTo>
                  <a:lnTo>
                    <a:pt x="1294" y="87"/>
                  </a:lnTo>
                  <a:lnTo>
                    <a:pt x="1275" y="48"/>
                  </a:lnTo>
                  <a:lnTo>
                    <a:pt x="1246" y="20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rgbClr val="A5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63;p26">
              <a:extLst>
                <a:ext uri="{FF2B5EF4-FFF2-40B4-BE49-F238E27FC236}">
                  <a16:creationId xmlns:a16="http://schemas.microsoft.com/office/drawing/2014/main" id="{32646D3A-774A-D2BF-0EBC-3A020328097E}"/>
                </a:ext>
              </a:extLst>
            </p:cNvPr>
            <p:cNvSpPr/>
            <p:nvPr/>
          </p:nvSpPr>
          <p:spPr>
            <a:xfrm>
              <a:off x="7744222" y="1708027"/>
              <a:ext cx="46373" cy="40316"/>
            </a:xfrm>
            <a:custGeom>
              <a:avLst/>
              <a:gdLst/>
              <a:ahLst/>
              <a:cxnLst/>
              <a:rect l="l" t="t" r="r" b="b"/>
              <a:pathLst>
                <a:path w="1179" h="1025" extrusionOk="0">
                  <a:moveTo>
                    <a:pt x="1035" y="0"/>
                  </a:moveTo>
                  <a:lnTo>
                    <a:pt x="997" y="19"/>
                  </a:lnTo>
                  <a:lnTo>
                    <a:pt x="39" y="833"/>
                  </a:lnTo>
                  <a:lnTo>
                    <a:pt x="10" y="862"/>
                  </a:lnTo>
                  <a:lnTo>
                    <a:pt x="1" y="910"/>
                  </a:lnTo>
                  <a:lnTo>
                    <a:pt x="1" y="948"/>
                  </a:lnTo>
                  <a:lnTo>
                    <a:pt x="29" y="987"/>
                  </a:lnTo>
                  <a:lnTo>
                    <a:pt x="68" y="1015"/>
                  </a:lnTo>
                  <a:lnTo>
                    <a:pt x="106" y="1025"/>
                  </a:lnTo>
                  <a:lnTo>
                    <a:pt x="144" y="1025"/>
                  </a:lnTo>
                  <a:lnTo>
                    <a:pt x="183" y="1006"/>
                  </a:lnTo>
                  <a:lnTo>
                    <a:pt x="1140" y="192"/>
                  </a:lnTo>
                  <a:lnTo>
                    <a:pt x="1169" y="163"/>
                  </a:lnTo>
                  <a:lnTo>
                    <a:pt x="1179" y="115"/>
                  </a:lnTo>
                  <a:lnTo>
                    <a:pt x="1179" y="77"/>
                  </a:lnTo>
                  <a:lnTo>
                    <a:pt x="1160" y="38"/>
                  </a:lnTo>
                  <a:lnTo>
                    <a:pt x="1121" y="10"/>
                  </a:lnTo>
                  <a:lnTo>
                    <a:pt x="1083" y="0"/>
                  </a:lnTo>
                  <a:close/>
                </a:path>
              </a:pathLst>
            </a:custGeom>
            <a:solidFill>
              <a:srgbClr val="9650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64;p26">
              <a:extLst>
                <a:ext uri="{FF2B5EF4-FFF2-40B4-BE49-F238E27FC236}">
                  <a16:creationId xmlns:a16="http://schemas.microsoft.com/office/drawing/2014/main" id="{4FC7C097-0974-94A7-A40F-AC62057C8D6F}"/>
                </a:ext>
              </a:extLst>
            </p:cNvPr>
            <p:cNvSpPr/>
            <p:nvPr/>
          </p:nvSpPr>
          <p:spPr>
            <a:xfrm>
              <a:off x="7671891" y="1787122"/>
              <a:ext cx="51290" cy="29067"/>
            </a:xfrm>
            <a:custGeom>
              <a:avLst/>
              <a:gdLst/>
              <a:ahLst/>
              <a:cxnLst/>
              <a:rect l="l" t="t" r="r" b="b"/>
              <a:pathLst>
                <a:path w="1304" h="739" extrusionOk="0">
                  <a:moveTo>
                    <a:pt x="1198" y="0"/>
                  </a:moveTo>
                  <a:lnTo>
                    <a:pt x="1160" y="10"/>
                  </a:lnTo>
                  <a:lnTo>
                    <a:pt x="1121" y="29"/>
                  </a:lnTo>
                  <a:lnTo>
                    <a:pt x="1093" y="58"/>
                  </a:lnTo>
                  <a:lnTo>
                    <a:pt x="1006" y="192"/>
                  </a:lnTo>
                  <a:lnTo>
                    <a:pt x="911" y="297"/>
                  </a:lnTo>
                  <a:lnTo>
                    <a:pt x="815" y="384"/>
                  </a:lnTo>
                  <a:lnTo>
                    <a:pt x="757" y="412"/>
                  </a:lnTo>
                  <a:lnTo>
                    <a:pt x="700" y="441"/>
                  </a:lnTo>
                  <a:lnTo>
                    <a:pt x="642" y="470"/>
                  </a:lnTo>
                  <a:lnTo>
                    <a:pt x="575" y="489"/>
                  </a:lnTo>
                  <a:lnTo>
                    <a:pt x="441" y="508"/>
                  </a:lnTo>
                  <a:lnTo>
                    <a:pt x="298" y="508"/>
                  </a:lnTo>
                  <a:lnTo>
                    <a:pt x="135" y="489"/>
                  </a:lnTo>
                  <a:lnTo>
                    <a:pt x="87" y="499"/>
                  </a:lnTo>
                  <a:lnTo>
                    <a:pt x="49" y="508"/>
                  </a:lnTo>
                  <a:lnTo>
                    <a:pt x="20" y="546"/>
                  </a:lnTo>
                  <a:lnTo>
                    <a:pt x="1" y="585"/>
                  </a:lnTo>
                  <a:lnTo>
                    <a:pt x="1" y="623"/>
                  </a:lnTo>
                  <a:lnTo>
                    <a:pt x="20" y="671"/>
                  </a:lnTo>
                  <a:lnTo>
                    <a:pt x="58" y="700"/>
                  </a:lnTo>
                  <a:lnTo>
                    <a:pt x="96" y="709"/>
                  </a:lnTo>
                  <a:lnTo>
                    <a:pt x="231" y="728"/>
                  </a:lnTo>
                  <a:lnTo>
                    <a:pt x="355" y="738"/>
                  </a:lnTo>
                  <a:lnTo>
                    <a:pt x="499" y="728"/>
                  </a:lnTo>
                  <a:lnTo>
                    <a:pt x="642" y="700"/>
                  </a:lnTo>
                  <a:lnTo>
                    <a:pt x="767" y="661"/>
                  </a:lnTo>
                  <a:lnTo>
                    <a:pt x="891" y="594"/>
                  </a:lnTo>
                  <a:lnTo>
                    <a:pt x="1006" y="518"/>
                  </a:lnTo>
                  <a:lnTo>
                    <a:pt x="1102" y="422"/>
                  </a:lnTo>
                  <a:lnTo>
                    <a:pt x="1198" y="307"/>
                  </a:lnTo>
                  <a:lnTo>
                    <a:pt x="1284" y="173"/>
                  </a:lnTo>
                  <a:lnTo>
                    <a:pt x="1303" y="125"/>
                  </a:lnTo>
                  <a:lnTo>
                    <a:pt x="1294" y="87"/>
                  </a:lnTo>
                  <a:lnTo>
                    <a:pt x="1275" y="48"/>
                  </a:lnTo>
                  <a:lnTo>
                    <a:pt x="1246" y="20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rgbClr val="A5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65;p26">
              <a:extLst>
                <a:ext uri="{FF2B5EF4-FFF2-40B4-BE49-F238E27FC236}">
                  <a16:creationId xmlns:a16="http://schemas.microsoft.com/office/drawing/2014/main" id="{FBC2E2CA-968B-631C-EB43-9229BF7F9145}"/>
                </a:ext>
              </a:extLst>
            </p:cNvPr>
            <p:cNvSpPr/>
            <p:nvPr/>
          </p:nvSpPr>
          <p:spPr>
            <a:xfrm>
              <a:off x="7651557" y="1763012"/>
              <a:ext cx="61831" cy="18132"/>
            </a:xfrm>
            <a:custGeom>
              <a:avLst/>
              <a:gdLst/>
              <a:ahLst/>
              <a:cxnLst/>
              <a:rect l="l" t="t" r="r" b="b"/>
              <a:pathLst>
                <a:path w="1572" h="461" extrusionOk="0">
                  <a:moveTo>
                    <a:pt x="1447" y="0"/>
                  </a:moveTo>
                  <a:lnTo>
                    <a:pt x="96" y="240"/>
                  </a:lnTo>
                  <a:lnTo>
                    <a:pt x="48" y="259"/>
                  </a:lnTo>
                  <a:lnTo>
                    <a:pt x="20" y="288"/>
                  </a:lnTo>
                  <a:lnTo>
                    <a:pt x="0" y="326"/>
                  </a:lnTo>
                  <a:lnTo>
                    <a:pt x="0" y="374"/>
                  </a:lnTo>
                  <a:lnTo>
                    <a:pt x="20" y="412"/>
                  </a:lnTo>
                  <a:lnTo>
                    <a:pt x="39" y="441"/>
                  </a:lnTo>
                  <a:lnTo>
                    <a:pt x="77" y="460"/>
                  </a:lnTo>
                  <a:lnTo>
                    <a:pt x="135" y="460"/>
                  </a:lnTo>
                  <a:lnTo>
                    <a:pt x="1485" y="221"/>
                  </a:lnTo>
                  <a:lnTo>
                    <a:pt x="1523" y="211"/>
                  </a:lnTo>
                  <a:lnTo>
                    <a:pt x="1552" y="182"/>
                  </a:lnTo>
                  <a:lnTo>
                    <a:pt x="1571" y="135"/>
                  </a:lnTo>
                  <a:lnTo>
                    <a:pt x="1571" y="96"/>
                  </a:lnTo>
                  <a:lnTo>
                    <a:pt x="1562" y="58"/>
                  </a:lnTo>
                  <a:lnTo>
                    <a:pt x="1533" y="20"/>
                  </a:lnTo>
                  <a:lnTo>
                    <a:pt x="1495" y="10"/>
                  </a:lnTo>
                  <a:lnTo>
                    <a:pt x="1447" y="0"/>
                  </a:lnTo>
                  <a:close/>
                </a:path>
              </a:pathLst>
            </a:custGeom>
            <a:solidFill>
              <a:srgbClr val="9650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66;p26">
              <a:extLst>
                <a:ext uri="{FF2B5EF4-FFF2-40B4-BE49-F238E27FC236}">
                  <a16:creationId xmlns:a16="http://schemas.microsoft.com/office/drawing/2014/main" id="{888EBDB5-05F6-C2AC-BF4E-812BB2897AD7}"/>
                </a:ext>
              </a:extLst>
            </p:cNvPr>
            <p:cNvSpPr/>
            <p:nvPr/>
          </p:nvSpPr>
          <p:spPr>
            <a:xfrm>
              <a:off x="6851005" y="3053669"/>
              <a:ext cx="875974" cy="1164871"/>
            </a:xfrm>
            <a:custGeom>
              <a:avLst/>
              <a:gdLst/>
              <a:ahLst/>
              <a:cxnLst/>
              <a:rect l="l" t="t" r="r" b="b"/>
              <a:pathLst>
                <a:path w="22271" h="29616" extrusionOk="0">
                  <a:moveTo>
                    <a:pt x="17807" y="0"/>
                  </a:moveTo>
                  <a:lnTo>
                    <a:pt x="17615" y="19"/>
                  </a:lnTo>
                  <a:lnTo>
                    <a:pt x="17424" y="48"/>
                  </a:lnTo>
                  <a:lnTo>
                    <a:pt x="17242" y="96"/>
                  </a:lnTo>
                  <a:lnTo>
                    <a:pt x="17050" y="144"/>
                  </a:lnTo>
                  <a:lnTo>
                    <a:pt x="16858" y="201"/>
                  </a:lnTo>
                  <a:lnTo>
                    <a:pt x="16676" y="278"/>
                  </a:lnTo>
                  <a:lnTo>
                    <a:pt x="16485" y="364"/>
                  </a:lnTo>
                  <a:lnTo>
                    <a:pt x="16303" y="450"/>
                  </a:lnTo>
                  <a:lnTo>
                    <a:pt x="16111" y="556"/>
                  </a:lnTo>
                  <a:lnTo>
                    <a:pt x="15929" y="671"/>
                  </a:lnTo>
                  <a:lnTo>
                    <a:pt x="15738" y="805"/>
                  </a:lnTo>
                  <a:lnTo>
                    <a:pt x="15546" y="939"/>
                  </a:lnTo>
                  <a:lnTo>
                    <a:pt x="15364" y="1082"/>
                  </a:lnTo>
                  <a:lnTo>
                    <a:pt x="15173" y="1245"/>
                  </a:lnTo>
                  <a:lnTo>
                    <a:pt x="14981" y="1408"/>
                  </a:lnTo>
                  <a:lnTo>
                    <a:pt x="14799" y="1590"/>
                  </a:lnTo>
                  <a:lnTo>
                    <a:pt x="14608" y="1782"/>
                  </a:lnTo>
                  <a:lnTo>
                    <a:pt x="14416" y="1983"/>
                  </a:lnTo>
                  <a:lnTo>
                    <a:pt x="14224" y="2184"/>
                  </a:lnTo>
                  <a:lnTo>
                    <a:pt x="14033" y="2404"/>
                  </a:lnTo>
                  <a:lnTo>
                    <a:pt x="13841" y="2644"/>
                  </a:lnTo>
                  <a:lnTo>
                    <a:pt x="13449" y="3132"/>
                  </a:lnTo>
                  <a:lnTo>
                    <a:pt x="13046" y="3659"/>
                  </a:lnTo>
                  <a:lnTo>
                    <a:pt x="12654" y="4234"/>
                  </a:lnTo>
                  <a:lnTo>
                    <a:pt x="12242" y="4847"/>
                  </a:lnTo>
                  <a:lnTo>
                    <a:pt x="11830" y="5498"/>
                  </a:lnTo>
                  <a:lnTo>
                    <a:pt x="11399" y="6188"/>
                  </a:lnTo>
                  <a:lnTo>
                    <a:pt x="10968" y="6925"/>
                  </a:lnTo>
                  <a:lnTo>
                    <a:pt x="10537" y="7691"/>
                  </a:lnTo>
                  <a:lnTo>
                    <a:pt x="10087" y="8496"/>
                  </a:lnTo>
                  <a:lnTo>
                    <a:pt x="9617" y="9348"/>
                  </a:lnTo>
                  <a:lnTo>
                    <a:pt x="9148" y="10230"/>
                  </a:lnTo>
                  <a:lnTo>
                    <a:pt x="8669" y="11149"/>
                  </a:lnTo>
                  <a:lnTo>
                    <a:pt x="7663" y="13113"/>
                  </a:lnTo>
                  <a:lnTo>
                    <a:pt x="6208" y="15976"/>
                  </a:lnTo>
                  <a:lnTo>
                    <a:pt x="4819" y="18764"/>
                  </a:lnTo>
                  <a:lnTo>
                    <a:pt x="3526" y="21369"/>
                  </a:lnTo>
                  <a:lnTo>
                    <a:pt x="2367" y="23716"/>
                  </a:lnTo>
                  <a:lnTo>
                    <a:pt x="652" y="27231"/>
                  </a:lnTo>
                  <a:lnTo>
                    <a:pt x="1" y="28572"/>
                  </a:lnTo>
                  <a:lnTo>
                    <a:pt x="365" y="28907"/>
                  </a:lnTo>
                  <a:lnTo>
                    <a:pt x="585" y="29079"/>
                  </a:lnTo>
                  <a:lnTo>
                    <a:pt x="700" y="29165"/>
                  </a:lnTo>
                  <a:lnTo>
                    <a:pt x="815" y="29252"/>
                  </a:lnTo>
                  <a:lnTo>
                    <a:pt x="949" y="29328"/>
                  </a:lnTo>
                  <a:lnTo>
                    <a:pt x="1083" y="29405"/>
                  </a:lnTo>
                  <a:lnTo>
                    <a:pt x="1217" y="29472"/>
                  </a:lnTo>
                  <a:lnTo>
                    <a:pt x="1371" y="29520"/>
                  </a:lnTo>
                  <a:lnTo>
                    <a:pt x="1524" y="29568"/>
                  </a:lnTo>
                  <a:lnTo>
                    <a:pt x="1696" y="29596"/>
                  </a:lnTo>
                  <a:lnTo>
                    <a:pt x="1869" y="29616"/>
                  </a:lnTo>
                  <a:lnTo>
                    <a:pt x="2051" y="29616"/>
                  </a:lnTo>
                  <a:lnTo>
                    <a:pt x="18333" y="11034"/>
                  </a:lnTo>
                  <a:lnTo>
                    <a:pt x="18410" y="10957"/>
                  </a:lnTo>
                  <a:lnTo>
                    <a:pt x="18621" y="10747"/>
                  </a:lnTo>
                  <a:lnTo>
                    <a:pt x="18937" y="10402"/>
                  </a:lnTo>
                  <a:lnTo>
                    <a:pt x="19339" y="9942"/>
                  </a:lnTo>
                  <a:lnTo>
                    <a:pt x="19559" y="9674"/>
                  </a:lnTo>
                  <a:lnTo>
                    <a:pt x="19789" y="9387"/>
                  </a:lnTo>
                  <a:lnTo>
                    <a:pt x="20029" y="9080"/>
                  </a:lnTo>
                  <a:lnTo>
                    <a:pt x="20268" y="8745"/>
                  </a:lnTo>
                  <a:lnTo>
                    <a:pt x="20517" y="8400"/>
                  </a:lnTo>
                  <a:lnTo>
                    <a:pt x="20757" y="8046"/>
                  </a:lnTo>
                  <a:lnTo>
                    <a:pt x="20987" y="7672"/>
                  </a:lnTo>
                  <a:lnTo>
                    <a:pt x="21216" y="7279"/>
                  </a:lnTo>
                  <a:lnTo>
                    <a:pt x="21427" y="6887"/>
                  </a:lnTo>
                  <a:lnTo>
                    <a:pt x="21619" y="6484"/>
                  </a:lnTo>
                  <a:lnTo>
                    <a:pt x="21801" y="6073"/>
                  </a:lnTo>
                  <a:lnTo>
                    <a:pt x="21877" y="5871"/>
                  </a:lnTo>
                  <a:lnTo>
                    <a:pt x="21954" y="5661"/>
                  </a:lnTo>
                  <a:lnTo>
                    <a:pt x="22021" y="5460"/>
                  </a:lnTo>
                  <a:lnTo>
                    <a:pt x="22078" y="5249"/>
                  </a:lnTo>
                  <a:lnTo>
                    <a:pt x="22126" y="5038"/>
                  </a:lnTo>
                  <a:lnTo>
                    <a:pt x="22174" y="4837"/>
                  </a:lnTo>
                  <a:lnTo>
                    <a:pt x="22213" y="4626"/>
                  </a:lnTo>
                  <a:lnTo>
                    <a:pt x="22241" y="4416"/>
                  </a:lnTo>
                  <a:lnTo>
                    <a:pt x="22260" y="4214"/>
                  </a:lnTo>
                  <a:lnTo>
                    <a:pt x="22270" y="4004"/>
                  </a:lnTo>
                  <a:lnTo>
                    <a:pt x="22270" y="3803"/>
                  </a:lnTo>
                  <a:lnTo>
                    <a:pt x="22251" y="3601"/>
                  </a:lnTo>
                  <a:lnTo>
                    <a:pt x="22232" y="3400"/>
                  </a:lnTo>
                  <a:lnTo>
                    <a:pt x="22203" y="3209"/>
                  </a:lnTo>
                  <a:lnTo>
                    <a:pt x="22155" y="3008"/>
                  </a:lnTo>
                  <a:lnTo>
                    <a:pt x="22098" y="2816"/>
                  </a:lnTo>
                  <a:lnTo>
                    <a:pt x="22031" y="2625"/>
                  </a:lnTo>
                  <a:lnTo>
                    <a:pt x="21944" y="2433"/>
                  </a:lnTo>
                  <a:lnTo>
                    <a:pt x="21849" y="2251"/>
                  </a:lnTo>
                  <a:lnTo>
                    <a:pt x="21743" y="2069"/>
                  </a:lnTo>
                  <a:lnTo>
                    <a:pt x="21619" y="1887"/>
                  </a:lnTo>
                  <a:lnTo>
                    <a:pt x="21485" y="1715"/>
                  </a:lnTo>
                  <a:lnTo>
                    <a:pt x="21331" y="1552"/>
                  </a:lnTo>
                  <a:lnTo>
                    <a:pt x="21159" y="1379"/>
                  </a:lnTo>
                  <a:lnTo>
                    <a:pt x="20977" y="1217"/>
                  </a:lnTo>
                  <a:lnTo>
                    <a:pt x="20785" y="1063"/>
                  </a:lnTo>
                  <a:lnTo>
                    <a:pt x="20575" y="910"/>
                  </a:lnTo>
                  <a:lnTo>
                    <a:pt x="20364" y="776"/>
                  </a:lnTo>
                  <a:lnTo>
                    <a:pt x="20163" y="651"/>
                  </a:lnTo>
                  <a:lnTo>
                    <a:pt x="19952" y="536"/>
                  </a:lnTo>
                  <a:lnTo>
                    <a:pt x="19751" y="431"/>
                  </a:lnTo>
                  <a:lnTo>
                    <a:pt x="19550" y="335"/>
                  </a:lnTo>
                  <a:lnTo>
                    <a:pt x="19358" y="259"/>
                  </a:lnTo>
                  <a:lnTo>
                    <a:pt x="19157" y="182"/>
                  </a:lnTo>
                  <a:lnTo>
                    <a:pt x="18966" y="125"/>
                  </a:lnTo>
                  <a:lnTo>
                    <a:pt x="18764" y="77"/>
                  </a:lnTo>
                  <a:lnTo>
                    <a:pt x="18573" y="38"/>
                  </a:lnTo>
                  <a:lnTo>
                    <a:pt x="18381" y="10"/>
                  </a:lnTo>
                  <a:lnTo>
                    <a:pt x="181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67;p26">
              <a:extLst>
                <a:ext uri="{FF2B5EF4-FFF2-40B4-BE49-F238E27FC236}">
                  <a16:creationId xmlns:a16="http://schemas.microsoft.com/office/drawing/2014/main" id="{E4DF72CF-5D5C-EFCE-F18E-24A1CBD930D9}"/>
                </a:ext>
              </a:extLst>
            </p:cNvPr>
            <p:cNvSpPr/>
            <p:nvPr/>
          </p:nvSpPr>
          <p:spPr>
            <a:xfrm>
              <a:off x="7694507" y="1602894"/>
              <a:ext cx="201579" cy="123976"/>
            </a:xfrm>
            <a:custGeom>
              <a:avLst/>
              <a:gdLst/>
              <a:ahLst/>
              <a:cxnLst/>
              <a:rect l="l" t="t" r="r" b="b"/>
              <a:pathLst>
                <a:path w="5125" h="3152" extrusionOk="0">
                  <a:moveTo>
                    <a:pt x="3190" y="1"/>
                  </a:moveTo>
                  <a:lnTo>
                    <a:pt x="2998" y="10"/>
                  </a:lnTo>
                  <a:lnTo>
                    <a:pt x="2797" y="20"/>
                  </a:lnTo>
                  <a:lnTo>
                    <a:pt x="2596" y="39"/>
                  </a:lnTo>
                  <a:lnTo>
                    <a:pt x="2395" y="58"/>
                  </a:lnTo>
                  <a:lnTo>
                    <a:pt x="2203" y="87"/>
                  </a:lnTo>
                  <a:lnTo>
                    <a:pt x="2002" y="116"/>
                  </a:lnTo>
                  <a:lnTo>
                    <a:pt x="1820" y="154"/>
                  </a:lnTo>
                  <a:lnTo>
                    <a:pt x="1629" y="202"/>
                  </a:lnTo>
                  <a:lnTo>
                    <a:pt x="1456" y="250"/>
                  </a:lnTo>
                  <a:lnTo>
                    <a:pt x="1284" y="298"/>
                  </a:lnTo>
                  <a:lnTo>
                    <a:pt x="1121" y="355"/>
                  </a:lnTo>
                  <a:lnTo>
                    <a:pt x="977" y="413"/>
                  </a:lnTo>
                  <a:lnTo>
                    <a:pt x="834" y="480"/>
                  </a:lnTo>
                  <a:lnTo>
                    <a:pt x="709" y="547"/>
                  </a:lnTo>
                  <a:lnTo>
                    <a:pt x="604" y="614"/>
                  </a:lnTo>
                  <a:lnTo>
                    <a:pt x="422" y="757"/>
                  </a:lnTo>
                  <a:lnTo>
                    <a:pt x="269" y="872"/>
                  </a:lnTo>
                  <a:lnTo>
                    <a:pt x="163" y="978"/>
                  </a:lnTo>
                  <a:lnTo>
                    <a:pt x="87" y="1074"/>
                  </a:lnTo>
                  <a:lnTo>
                    <a:pt x="39" y="1150"/>
                  </a:lnTo>
                  <a:lnTo>
                    <a:pt x="10" y="1208"/>
                  </a:lnTo>
                  <a:lnTo>
                    <a:pt x="0" y="1265"/>
                  </a:lnTo>
                  <a:lnTo>
                    <a:pt x="19" y="1313"/>
                  </a:lnTo>
                  <a:lnTo>
                    <a:pt x="39" y="1342"/>
                  </a:lnTo>
                  <a:lnTo>
                    <a:pt x="77" y="1370"/>
                  </a:lnTo>
                  <a:lnTo>
                    <a:pt x="115" y="1390"/>
                  </a:lnTo>
                  <a:lnTo>
                    <a:pt x="154" y="1409"/>
                  </a:lnTo>
                  <a:lnTo>
                    <a:pt x="221" y="1428"/>
                  </a:lnTo>
                  <a:lnTo>
                    <a:pt x="259" y="1428"/>
                  </a:lnTo>
                  <a:lnTo>
                    <a:pt x="527" y="1409"/>
                  </a:lnTo>
                  <a:lnTo>
                    <a:pt x="1044" y="1409"/>
                  </a:lnTo>
                  <a:lnTo>
                    <a:pt x="1284" y="1428"/>
                  </a:lnTo>
                  <a:lnTo>
                    <a:pt x="1514" y="1457"/>
                  </a:lnTo>
                  <a:lnTo>
                    <a:pt x="1724" y="1495"/>
                  </a:lnTo>
                  <a:lnTo>
                    <a:pt x="1935" y="1533"/>
                  </a:lnTo>
                  <a:lnTo>
                    <a:pt x="2127" y="1591"/>
                  </a:lnTo>
                  <a:lnTo>
                    <a:pt x="2309" y="1648"/>
                  </a:lnTo>
                  <a:lnTo>
                    <a:pt x="2481" y="1715"/>
                  </a:lnTo>
                  <a:lnTo>
                    <a:pt x="2644" y="1782"/>
                  </a:lnTo>
                  <a:lnTo>
                    <a:pt x="2797" y="1859"/>
                  </a:lnTo>
                  <a:lnTo>
                    <a:pt x="2941" y="1936"/>
                  </a:lnTo>
                  <a:lnTo>
                    <a:pt x="3075" y="2022"/>
                  </a:lnTo>
                  <a:lnTo>
                    <a:pt x="3199" y="2108"/>
                  </a:lnTo>
                  <a:lnTo>
                    <a:pt x="3324" y="2194"/>
                  </a:lnTo>
                  <a:lnTo>
                    <a:pt x="3525" y="2367"/>
                  </a:lnTo>
                  <a:lnTo>
                    <a:pt x="3697" y="2539"/>
                  </a:lnTo>
                  <a:lnTo>
                    <a:pt x="3841" y="2702"/>
                  </a:lnTo>
                  <a:lnTo>
                    <a:pt x="3956" y="2845"/>
                  </a:lnTo>
                  <a:lnTo>
                    <a:pt x="4033" y="2970"/>
                  </a:lnTo>
                  <a:lnTo>
                    <a:pt x="4090" y="3066"/>
                  </a:lnTo>
                  <a:lnTo>
                    <a:pt x="4138" y="3152"/>
                  </a:lnTo>
                  <a:lnTo>
                    <a:pt x="4464" y="3123"/>
                  </a:lnTo>
                  <a:lnTo>
                    <a:pt x="4502" y="2750"/>
                  </a:lnTo>
                  <a:lnTo>
                    <a:pt x="4550" y="2434"/>
                  </a:lnTo>
                  <a:lnTo>
                    <a:pt x="4607" y="2156"/>
                  </a:lnTo>
                  <a:lnTo>
                    <a:pt x="4655" y="1926"/>
                  </a:lnTo>
                  <a:lnTo>
                    <a:pt x="4713" y="1734"/>
                  </a:lnTo>
                  <a:lnTo>
                    <a:pt x="4770" y="1572"/>
                  </a:lnTo>
                  <a:lnTo>
                    <a:pt x="4818" y="1447"/>
                  </a:lnTo>
                  <a:lnTo>
                    <a:pt x="4866" y="1342"/>
                  </a:lnTo>
                  <a:lnTo>
                    <a:pt x="4914" y="1265"/>
                  </a:lnTo>
                  <a:lnTo>
                    <a:pt x="4962" y="1217"/>
                  </a:lnTo>
                  <a:lnTo>
                    <a:pt x="5000" y="1179"/>
                  </a:lnTo>
                  <a:lnTo>
                    <a:pt x="5038" y="1150"/>
                  </a:lnTo>
                  <a:lnTo>
                    <a:pt x="5067" y="1141"/>
                  </a:lnTo>
                  <a:lnTo>
                    <a:pt x="5105" y="1141"/>
                  </a:lnTo>
                  <a:lnTo>
                    <a:pt x="5125" y="997"/>
                  </a:lnTo>
                  <a:lnTo>
                    <a:pt x="5125" y="872"/>
                  </a:lnTo>
                  <a:lnTo>
                    <a:pt x="5096" y="748"/>
                  </a:lnTo>
                  <a:lnTo>
                    <a:pt x="5048" y="643"/>
                  </a:lnTo>
                  <a:lnTo>
                    <a:pt x="4990" y="537"/>
                  </a:lnTo>
                  <a:lnTo>
                    <a:pt x="4904" y="451"/>
                  </a:lnTo>
                  <a:lnTo>
                    <a:pt x="4809" y="365"/>
                  </a:lnTo>
                  <a:lnTo>
                    <a:pt x="4694" y="298"/>
                  </a:lnTo>
                  <a:lnTo>
                    <a:pt x="4569" y="231"/>
                  </a:lnTo>
                  <a:lnTo>
                    <a:pt x="4425" y="173"/>
                  </a:lnTo>
                  <a:lnTo>
                    <a:pt x="4272" y="125"/>
                  </a:lnTo>
                  <a:lnTo>
                    <a:pt x="4109" y="87"/>
                  </a:lnTo>
                  <a:lnTo>
                    <a:pt x="3946" y="58"/>
                  </a:lnTo>
                  <a:lnTo>
                    <a:pt x="3765" y="30"/>
                  </a:lnTo>
                  <a:lnTo>
                    <a:pt x="3583" y="20"/>
                  </a:lnTo>
                  <a:lnTo>
                    <a:pt x="3391" y="10"/>
                  </a:lnTo>
                  <a:lnTo>
                    <a:pt x="31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68;p26">
              <a:extLst>
                <a:ext uri="{FF2B5EF4-FFF2-40B4-BE49-F238E27FC236}">
                  <a16:creationId xmlns:a16="http://schemas.microsoft.com/office/drawing/2014/main" id="{A14A6D32-7ECC-74FD-4584-3798DA3BF5BC}"/>
                </a:ext>
              </a:extLst>
            </p:cNvPr>
            <p:cNvSpPr/>
            <p:nvPr/>
          </p:nvSpPr>
          <p:spPr>
            <a:xfrm>
              <a:off x="7778519" y="1446945"/>
              <a:ext cx="622397" cy="789679"/>
            </a:xfrm>
            <a:custGeom>
              <a:avLst/>
              <a:gdLst/>
              <a:ahLst/>
              <a:cxnLst/>
              <a:rect l="l" t="t" r="r" b="b"/>
              <a:pathLst>
                <a:path w="15824" h="20077" extrusionOk="0">
                  <a:moveTo>
                    <a:pt x="546" y="0"/>
                  </a:moveTo>
                  <a:lnTo>
                    <a:pt x="412" y="163"/>
                  </a:lnTo>
                  <a:lnTo>
                    <a:pt x="307" y="336"/>
                  </a:lnTo>
                  <a:lnTo>
                    <a:pt x="211" y="508"/>
                  </a:lnTo>
                  <a:lnTo>
                    <a:pt x="144" y="690"/>
                  </a:lnTo>
                  <a:lnTo>
                    <a:pt x="86" y="882"/>
                  </a:lnTo>
                  <a:lnTo>
                    <a:pt x="39" y="1073"/>
                  </a:lnTo>
                  <a:lnTo>
                    <a:pt x="19" y="1274"/>
                  </a:lnTo>
                  <a:lnTo>
                    <a:pt x="0" y="1475"/>
                  </a:lnTo>
                  <a:lnTo>
                    <a:pt x="11475" y="6629"/>
                  </a:lnTo>
                  <a:lnTo>
                    <a:pt x="10900" y="7328"/>
                  </a:lnTo>
                  <a:lnTo>
                    <a:pt x="10249" y="8123"/>
                  </a:lnTo>
                  <a:lnTo>
                    <a:pt x="9444" y="9148"/>
                  </a:lnTo>
                  <a:lnTo>
                    <a:pt x="8515" y="10345"/>
                  </a:lnTo>
                  <a:lnTo>
                    <a:pt x="8036" y="10987"/>
                  </a:lnTo>
                  <a:lnTo>
                    <a:pt x="7538" y="11657"/>
                  </a:lnTo>
                  <a:lnTo>
                    <a:pt x="7040" y="12337"/>
                  </a:lnTo>
                  <a:lnTo>
                    <a:pt x="6542" y="13036"/>
                  </a:lnTo>
                  <a:lnTo>
                    <a:pt x="6063" y="13735"/>
                  </a:lnTo>
                  <a:lnTo>
                    <a:pt x="5603" y="14425"/>
                  </a:lnTo>
                  <a:lnTo>
                    <a:pt x="5498" y="14597"/>
                  </a:lnTo>
                  <a:lnTo>
                    <a:pt x="5393" y="14770"/>
                  </a:lnTo>
                  <a:lnTo>
                    <a:pt x="5297" y="14942"/>
                  </a:lnTo>
                  <a:lnTo>
                    <a:pt x="5211" y="15115"/>
                  </a:lnTo>
                  <a:lnTo>
                    <a:pt x="5134" y="15278"/>
                  </a:lnTo>
                  <a:lnTo>
                    <a:pt x="5057" y="15450"/>
                  </a:lnTo>
                  <a:lnTo>
                    <a:pt x="4990" y="15613"/>
                  </a:lnTo>
                  <a:lnTo>
                    <a:pt x="4933" y="15776"/>
                  </a:lnTo>
                  <a:lnTo>
                    <a:pt x="4875" y="15938"/>
                  </a:lnTo>
                  <a:lnTo>
                    <a:pt x="4837" y="16101"/>
                  </a:lnTo>
                  <a:lnTo>
                    <a:pt x="4789" y="16264"/>
                  </a:lnTo>
                  <a:lnTo>
                    <a:pt x="4761" y="16417"/>
                  </a:lnTo>
                  <a:lnTo>
                    <a:pt x="4732" y="16580"/>
                  </a:lnTo>
                  <a:lnTo>
                    <a:pt x="4713" y="16733"/>
                  </a:lnTo>
                  <a:lnTo>
                    <a:pt x="4703" y="16887"/>
                  </a:lnTo>
                  <a:lnTo>
                    <a:pt x="4693" y="17030"/>
                  </a:lnTo>
                  <a:lnTo>
                    <a:pt x="4684" y="17184"/>
                  </a:lnTo>
                  <a:lnTo>
                    <a:pt x="4693" y="17327"/>
                  </a:lnTo>
                  <a:lnTo>
                    <a:pt x="4703" y="17471"/>
                  </a:lnTo>
                  <a:lnTo>
                    <a:pt x="4713" y="17605"/>
                  </a:lnTo>
                  <a:lnTo>
                    <a:pt x="4761" y="17883"/>
                  </a:lnTo>
                  <a:lnTo>
                    <a:pt x="4818" y="18141"/>
                  </a:lnTo>
                  <a:lnTo>
                    <a:pt x="4904" y="18381"/>
                  </a:lnTo>
                  <a:lnTo>
                    <a:pt x="5010" y="18620"/>
                  </a:lnTo>
                  <a:lnTo>
                    <a:pt x="5134" y="18841"/>
                  </a:lnTo>
                  <a:lnTo>
                    <a:pt x="5278" y="19042"/>
                  </a:lnTo>
                  <a:lnTo>
                    <a:pt x="5431" y="19233"/>
                  </a:lnTo>
                  <a:lnTo>
                    <a:pt x="5603" y="19396"/>
                  </a:lnTo>
                  <a:lnTo>
                    <a:pt x="5690" y="19482"/>
                  </a:lnTo>
                  <a:lnTo>
                    <a:pt x="5785" y="19549"/>
                  </a:lnTo>
                  <a:lnTo>
                    <a:pt x="5891" y="19626"/>
                  </a:lnTo>
                  <a:lnTo>
                    <a:pt x="5987" y="19693"/>
                  </a:lnTo>
                  <a:lnTo>
                    <a:pt x="6092" y="19751"/>
                  </a:lnTo>
                  <a:lnTo>
                    <a:pt x="6207" y="19808"/>
                  </a:lnTo>
                  <a:lnTo>
                    <a:pt x="6312" y="19856"/>
                  </a:lnTo>
                  <a:lnTo>
                    <a:pt x="6427" y="19904"/>
                  </a:lnTo>
                  <a:lnTo>
                    <a:pt x="6552" y="19942"/>
                  </a:lnTo>
                  <a:lnTo>
                    <a:pt x="6667" y="19980"/>
                  </a:lnTo>
                  <a:lnTo>
                    <a:pt x="6791" y="20009"/>
                  </a:lnTo>
                  <a:lnTo>
                    <a:pt x="6916" y="20028"/>
                  </a:lnTo>
                  <a:lnTo>
                    <a:pt x="7040" y="20047"/>
                  </a:lnTo>
                  <a:lnTo>
                    <a:pt x="7174" y="20067"/>
                  </a:lnTo>
                  <a:lnTo>
                    <a:pt x="7308" y="20067"/>
                  </a:lnTo>
                  <a:lnTo>
                    <a:pt x="7442" y="20076"/>
                  </a:lnTo>
                  <a:lnTo>
                    <a:pt x="7576" y="20067"/>
                  </a:lnTo>
                  <a:lnTo>
                    <a:pt x="7720" y="20057"/>
                  </a:lnTo>
                  <a:lnTo>
                    <a:pt x="7854" y="20038"/>
                  </a:lnTo>
                  <a:lnTo>
                    <a:pt x="7998" y="20019"/>
                  </a:lnTo>
                  <a:lnTo>
                    <a:pt x="8142" y="19990"/>
                  </a:lnTo>
                  <a:lnTo>
                    <a:pt x="8285" y="19952"/>
                  </a:lnTo>
                  <a:lnTo>
                    <a:pt x="8429" y="19904"/>
                  </a:lnTo>
                  <a:lnTo>
                    <a:pt x="8582" y="19856"/>
                  </a:lnTo>
                  <a:lnTo>
                    <a:pt x="8726" y="19798"/>
                  </a:lnTo>
                  <a:lnTo>
                    <a:pt x="8879" y="19741"/>
                  </a:lnTo>
                  <a:lnTo>
                    <a:pt x="9032" y="19664"/>
                  </a:lnTo>
                  <a:lnTo>
                    <a:pt x="9186" y="19588"/>
                  </a:lnTo>
                  <a:lnTo>
                    <a:pt x="9262" y="19530"/>
                  </a:lnTo>
                  <a:lnTo>
                    <a:pt x="9492" y="19348"/>
                  </a:lnTo>
                  <a:lnTo>
                    <a:pt x="9856" y="19042"/>
                  </a:lnTo>
                  <a:lnTo>
                    <a:pt x="10076" y="18841"/>
                  </a:lnTo>
                  <a:lnTo>
                    <a:pt x="10316" y="18611"/>
                  </a:lnTo>
                  <a:lnTo>
                    <a:pt x="10574" y="18352"/>
                  </a:lnTo>
                  <a:lnTo>
                    <a:pt x="10862" y="18065"/>
                  </a:lnTo>
                  <a:lnTo>
                    <a:pt x="11149" y="17749"/>
                  </a:lnTo>
                  <a:lnTo>
                    <a:pt x="11465" y="17404"/>
                  </a:lnTo>
                  <a:lnTo>
                    <a:pt x="11781" y="17030"/>
                  </a:lnTo>
                  <a:lnTo>
                    <a:pt x="12097" y="16618"/>
                  </a:lnTo>
                  <a:lnTo>
                    <a:pt x="12423" y="16187"/>
                  </a:lnTo>
                  <a:lnTo>
                    <a:pt x="12749" y="15718"/>
                  </a:lnTo>
                  <a:lnTo>
                    <a:pt x="13074" y="15230"/>
                  </a:lnTo>
                  <a:lnTo>
                    <a:pt x="13400" y="14703"/>
                  </a:lnTo>
                  <a:lnTo>
                    <a:pt x="13706" y="14157"/>
                  </a:lnTo>
                  <a:lnTo>
                    <a:pt x="13860" y="13870"/>
                  </a:lnTo>
                  <a:lnTo>
                    <a:pt x="14003" y="13573"/>
                  </a:lnTo>
                  <a:lnTo>
                    <a:pt x="14157" y="13276"/>
                  </a:lnTo>
                  <a:lnTo>
                    <a:pt x="14300" y="12969"/>
                  </a:lnTo>
                  <a:lnTo>
                    <a:pt x="14434" y="12653"/>
                  </a:lnTo>
                  <a:lnTo>
                    <a:pt x="14569" y="12327"/>
                  </a:lnTo>
                  <a:lnTo>
                    <a:pt x="14693" y="12002"/>
                  </a:lnTo>
                  <a:lnTo>
                    <a:pt x="14818" y="11667"/>
                  </a:lnTo>
                  <a:lnTo>
                    <a:pt x="14932" y="11322"/>
                  </a:lnTo>
                  <a:lnTo>
                    <a:pt x="15047" y="10967"/>
                  </a:lnTo>
                  <a:lnTo>
                    <a:pt x="15153" y="10613"/>
                  </a:lnTo>
                  <a:lnTo>
                    <a:pt x="15258" y="10249"/>
                  </a:lnTo>
                  <a:lnTo>
                    <a:pt x="15344" y="9875"/>
                  </a:lnTo>
                  <a:lnTo>
                    <a:pt x="15431" y="9492"/>
                  </a:lnTo>
                  <a:lnTo>
                    <a:pt x="15507" y="9109"/>
                  </a:lnTo>
                  <a:lnTo>
                    <a:pt x="15584" y="8717"/>
                  </a:lnTo>
                  <a:lnTo>
                    <a:pt x="15641" y="8314"/>
                  </a:lnTo>
                  <a:lnTo>
                    <a:pt x="15699" y="7912"/>
                  </a:lnTo>
                  <a:lnTo>
                    <a:pt x="15737" y="7500"/>
                  </a:lnTo>
                  <a:lnTo>
                    <a:pt x="15775" y="7079"/>
                  </a:lnTo>
                  <a:lnTo>
                    <a:pt x="15804" y="6648"/>
                  </a:lnTo>
                  <a:lnTo>
                    <a:pt x="15814" y="6217"/>
                  </a:lnTo>
                  <a:lnTo>
                    <a:pt x="15823" y="5776"/>
                  </a:lnTo>
                  <a:lnTo>
                    <a:pt x="15814" y="5326"/>
                  </a:lnTo>
                  <a:lnTo>
                    <a:pt x="15795" y="4866"/>
                  </a:lnTo>
                  <a:lnTo>
                    <a:pt x="15766" y="4406"/>
                  </a:lnTo>
                  <a:lnTo>
                    <a:pt x="15756" y="4291"/>
                  </a:lnTo>
                  <a:lnTo>
                    <a:pt x="15737" y="4186"/>
                  </a:lnTo>
                  <a:lnTo>
                    <a:pt x="15708" y="4081"/>
                  </a:lnTo>
                  <a:lnTo>
                    <a:pt x="15670" y="3975"/>
                  </a:lnTo>
                  <a:lnTo>
                    <a:pt x="15622" y="3880"/>
                  </a:lnTo>
                  <a:lnTo>
                    <a:pt x="15565" y="3793"/>
                  </a:lnTo>
                  <a:lnTo>
                    <a:pt x="15488" y="3717"/>
                  </a:lnTo>
                  <a:lnTo>
                    <a:pt x="15402" y="3650"/>
                  </a:lnTo>
                  <a:lnTo>
                    <a:pt x="15124" y="3458"/>
                  </a:lnTo>
                  <a:lnTo>
                    <a:pt x="14760" y="3238"/>
                  </a:lnTo>
                  <a:lnTo>
                    <a:pt x="14319" y="2979"/>
                  </a:lnTo>
                  <a:lnTo>
                    <a:pt x="13802" y="2711"/>
                  </a:lnTo>
                  <a:lnTo>
                    <a:pt x="13505" y="2567"/>
                  </a:lnTo>
                  <a:lnTo>
                    <a:pt x="13189" y="2414"/>
                  </a:lnTo>
                  <a:lnTo>
                    <a:pt x="12854" y="2270"/>
                  </a:lnTo>
                  <a:lnTo>
                    <a:pt x="12500" y="2117"/>
                  </a:lnTo>
                  <a:lnTo>
                    <a:pt x="12126" y="1964"/>
                  </a:lnTo>
                  <a:lnTo>
                    <a:pt x="11724" y="1811"/>
                  </a:lnTo>
                  <a:lnTo>
                    <a:pt x="11302" y="1667"/>
                  </a:lnTo>
                  <a:lnTo>
                    <a:pt x="10862" y="1514"/>
                  </a:lnTo>
                  <a:lnTo>
                    <a:pt x="10392" y="1370"/>
                  </a:lnTo>
                  <a:lnTo>
                    <a:pt x="9904" y="1226"/>
                  </a:lnTo>
                  <a:lnTo>
                    <a:pt x="9387" y="1083"/>
                  </a:lnTo>
                  <a:lnTo>
                    <a:pt x="8850" y="949"/>
                  </a:lnTo>
                  <a:lnTo>
                    <a:pt x="8295" y="824"/>
                  </a:lnTo>
                  <a:lnTo>
                    <a:pt x="7711" y="700"/>
                  </a:lnTo>
                  <a:lnTo>
                    <a:pt x="7107" y="585"/>
                  </a:lnTo>
                  <a:lnTo>
                    <a:pt x="6475" y="479"/>
                  </a:lnTo>
                  <a:lnTo>
                    <a:pt x="5824" y="374"/>
                  </a:lnTo>
                  <a:lnTo>
                    <a:pt x="5144" y="288"/>
                  </a:lnTo>
                  <a:lnTo>
                    <a:pt x="4435" y="211"/>
                  </a:lnTo>
                  <a:lnTo>
                    <a:pt x="3707" y="144"/>
                  </a:lnTo>
                  <a:lnTo>
                    <a:pt x="2960" y="87"/>
                  </a:lnTo>
                  <a:lnTo>
                    <a:pt x="2174" y="39"/>
                  </a:lnTo>
                  <a:lnTo>
                    <a:pt x="1370" y="1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69;p26">
              <a:extLst>
                <a:ext uri="{FF2B5EF4-FFF2-40B4-BE49-F238E27FC236}">
                  <a16:creationId xmlns:a16="http://schemas.microsoft.com/office/drawing/2014/main" id="{6DEAF4CB-132B-4BCC-C9D9-486C131B4455}"/>
                </a:ext>
              </a:extLst>
            </p:cNvPr>
            <p:cNvSpPr/>
            <p:nvPr/>
          </p:nvSpPr>
          <p:spPr>
            <a:xfrm>
              <a:off x="7951420" y="1776188"/>
              <a:ext cx="441586" cy="528983"/>
            </a:xfrm>
            <a:custGeom>
              <a:avLst/>
              <a:gdLst/>
              <a:ahLst/>
              <a:cxnLst/>
              <a:rect l="l" t="t" r="r" b="b"/>
              <a:pathLst>
                <a:path w="11227" h="13449" extrusionOk="0">
                  <a:moveTo>
                    <a:pt x="5067" y="1"/>
                  </a:moveTo>
                  <a:lnTo>
                    <a:pt x="4818" y="355"/>
                  </a:lnTo>
                  <a:lnTo>
                    <a:pt x="4445" y="891"/>
                  </a:lnTo>
                  <a:lnTo>
                    <a:pt x="3468" y="2367"/>
                  </a:lnTo>
                  <a:lnTo>
                    <a:pt x="2884" y="3219"/>
                  </a:lnTo>
                  <a:lnTo>
                    <a:pt x="2280" y="4100"/>
                  </a:lnTo>
                  <a:lnTo>
                    <a:pt x="1658" y="4962"/>
                  </a:lnTo>
                  <a:lnTo>
                    <a:pt x="1351" y="5374"/>
                  </a:lnTo>
                  <a:lnTo>
                    <a:pt x="1045" y="5776"/>
                  </a:lnTo>
                  <a:lnTo>
                    <a:pt x="901" y="5968"/>
                  </a:lnTo>
                  <a:lnTo>
                    <a:pt x="767" y="6169"/>
                  </a:lnTo>
                  <a:lnTo>
                    <a:pt x="652" y="6361"/>
                  </a:lnTo>
                  <a:lnTo>
                    <a:pt x="537" y="6562"/>
                  </a:lnTo>
                  <a:lnTo>
                    <a:pt x="441" y="6763"/>
                  </a:lnTo>
                  <a:lnTo>
                    <a:pt x="355" y="6964"/>
                  </a:lnTo>
                  <a:lnTo>
                    <a:pt x="269" y="7175"/>
                  </a:lnTo>
                  <a:lnTo>
                    <a:pt x="202" y="7376"/>
                  </a:lnTo>
                  <a:lnTo>
                    <a:pt x="144" y="7577"/>
                  </a:lnTo>
                  <a:lnTo>
                    <a:pt x="96" y="7778"/>
                  </a:lnTo>
                  <a:lnTo>
                    <a:pt x="58" y="7989"/>
                  </a:lnTo>
                  <a:lnTo>
                    <a:pt x="29" y="8190"/>
                  </a:lnTo>
                  <a:lnTo>
                    <a:pt x="10" y="8391"/>
                  </a:lnTo>
                  <a:lnTo>
                    <a:pt x="1" y="8592"/>
                  </a:lnTo>
                  <a:lnTo>
                    <a:pt x="1" y="8793"/>
                  </a:lnTo>
                  <a:lnTo>
                    <a:pt x="10" y="8995"/>
                  </a:lnTo>
                  <a:lnTo>
                    <a:pt x="20" y="9196"/>
                  </a:lnTo>
                  <a:lnTo>
                    <a:pt x="39" y="9387"/>
                  </a:lnTo>
                  <a:lnTo>
                    <a:pt x="77" y="9588"/>
                  </a:lnTo>
                  <a:lnTo>
                    <a:pt x="116" y="9780"/>
                  </a:lnTo>
                  <a:lnTo>
                    <a:pt x="154" y="9972"/>
                  </a:lnTo>
                  <a:lnTo>
                    <a:pt x="211" y="10154"/>
                  </a:lnTo>
                  <a:lnTo>
                    <a:pt x="269" y="10345"/>
                  </a:lnTo>
                  <a:lnTo>
                    <a:pt x="336" y="10527"/>
                  </a:lnTo>
                  <a:lnTo>
                    <a:pt x="412" y="10699"/>
                  </a:lnTo>
                  <a:lnTo>
                    <a:pt x="489" y="10881"/>
                  </a:lnTo>
                  <a:lnTo>
                    <a:pt x="575" y="11044"/>
                  </a:lnTo>
                  <a:lnTo>
                    <a:pt x="661" y="11217"/>
                  </a:lnTo>
                  <a:lnTo>
                    <a:pt x="757" y="11380"/>
                  </a:lnTo>
                  <a:lnTo>
                    <a:pt x="863" y="11533"/>
                  </a:lnTo>
                  <a:lnTo>
                    <a:pt x="968" y="11696"/>
                  </a:lnTo>
                  <a:lnTo>
                    <a:pt x="1083" y="11839"/>
                  </a:lnTo>
                  <a:lnTo>
                    <a:pt x="1198" y="11983"/>
                  </a:lnTo>
                  <a:lnTo>
                    <a:pt x="1313" y="12127"/>
                  </a:lnTo>
                  <a:lnTo>
                    <a:pt x="1437" y="12261"/>
                  </a:lnTo>
                  <a:lnTo>
                    <a:pt x="1571" y="12385"/>
                  </a:lnTo>
                  <a:lnTo>
                    <a:pt x="1705" y="12500"/>
                  </a:lnTo>
                  <a:lnTo>
                    <a:pt x="1840" y="12615"/>
                  </a:lnTo>
                  <a:lnTo>
                    <a:pt x="1983" y="12730"/>
                  </a:lnTo>
                  <a:lnTo>
                    <a:pt x="2127" y="12826"/>
                  </a:lnTo>
                  <a:lnTo>
                    <a:pt x="2271" y="12922"/>
                  </a:lnTo>
                  <a:lnTo>
                    <a:pt x="2414" y="13017"/>
                  </a:lnTo>
                  <a:lnTo>
                    <a:pt x="2568" y="13094"/>
                  </a:lnTo>
                  <a:lnTo>
                    <a:pt x="2721" y="13171"/>
                  </a:lnTo>
                  <a:lnTo>
                    <a:pt x="2874" y="13228"/>
                  </a:lnTo>
                  <a:lnTo>
                    <a:pt x="3037" y="13286"/>
                  </a:lnTo>
                  <a:lnTo>
                    <a:pt x="3190" y="13343"/>
                  </a:lnTo>
                  <a:lnTo>
                    <a:pt x="3353" y="13381"/>
                  </a:lnTo>
                  <a:lnTo>
                    <a:pt x="3516" y="13410"/>
                  </a:lnTo>
                  <a:lnTo>
                    <a:pt x="3679" y="13429"/>
                  </a:lnTo>
                  <a:lnTo>
                    <a:pt x="3841" y="13448"/>
                  </a:lnTo>
                  <a:lnTo>
                    <a:pt x="4167" y="13448"/>
                  </a:lnTo>
                  <a:lnTo>
                    <a:pt x="4330" y="13429"/>
                  </a:lnTo>
                  <a:lnTo>
                    <a:pt x="4493" y="13401"/>
                  </a:lnTo>
                  <a:lnTo>
                    <a:pt x="4656" y="13372"/>
                  </a:lnTo>
                  <a:lnTo>
                    <a:pt x="4818" y="13324"/>
                  </a:lnTo>
                  <a:lnTo>
                    <a:pt x="4981" y="13266"/>
                  </a:lnTo>
                  <a:lnTo>
                    <a:pt x="5144" y="13199"/>
                  </a:lnTo>
                  <a:lnTo>
                    <a:pt x="5297" y="13123"/>
                  </a:lnTo>
                  <a:lnTo>
                    <a:pt x="5460" y="13027"/>
                  </a:lnTo>
                  <a:lnTo>
                    <a:pt x="5613" y="12931"/>
                  </a:lnTo>
                  <a:lnTo>
                    <a:pt x="5767" y="12816"/>
                  </a:lnTo>
                  <a:lnTo>
                    <a:pt x="5920" y="12692"/>
                  </a:lnTo>
                  <a:lnTo>
                    <a:pt x="6111" y="12500"/>
                  </a:lnTo>
                  <a:lnTo>
                    <a:pt x="6332" y="12261"/>
                  </a:lnTo>
                  <a:lnTo>
                    <a:pt x="6619" y="11945"/>
                  </a:lnTo>
                  <a:lnTo>
                    <a:pt x="6964" y="11542"/>
                  </a:lnTo>
                  <a:lnTo>
                    <a:pt x="7357" y="11054"/>
                  </a:lnTo>
                  <a:lnTo>
                    <a:pt x="7567" y="10786"/>
                  </a:lnTo>
                  <a:lnTo>
                    <a:pt x="7778" y="10498"/>
                  </a:lnTo>
                  <a:lnTo>
                    <a:pt x="7998" y="10192"/>
                  </a:lnTo>
                  <a:lnTo>
                    <a:pt x="8228" y="9866"/>
                  </a:lnTo>
                  <a:lnTo>
                    <a:pt x="8458" y="9521"/>
                  </a:lnTo>
                  <a:lnTo>
                    <a:pt x="8688" y="9167"/>
                  </a:lnTo>
                  <a:lnTo>
                    <a:pt x="8918" y="8793"/>
                  </a:lnTo>
                  <a:lnTo>
                    <a:pt x="9148" y="8401"/>
                  </a:lnTo>
                  <a:lnTo>
                    <a:pt x="9368" y="7998"/>
                  </a:lnTo>
                  <a:lnTo>
                    <a:pt x="9588" y="7577"/>
                  </a:lnTo>
                  <a:lnTo>
                    <a:pt x="9809" y="7146"/>
                  </a:lnTo>
                  <a:lnTo>
                    <a:pt x="10010" y="6696"/>
                  </a:lnTo>
                  <a:lnTo>
                    <a:pt x="10211" y="6236"/>
                  </a:lnTo>
                  <a:lnTo>
                    <a:pt x="10402" y="5767"/>
                  </a:lnTo>
                  <a:lnTo>
                    <a:pt x="10575" y="5278"/>
                  </a:lnTo>
                  <a:lnTo>
                    <a:pt x="10738" y="4780"/>
                  </a:lnTo>
                  <a:lnTo>
                    <a:pt x="10891" y="4273"/>
                  </a:lnTo>
                  <a:lnTo>
                    <a:pt x="11015" y="3746"/>
                  </a:lnTo>
                  <a:lnTo>
                    <a:pt x="11130" y="3219"/>
                  </a:lnTo>
                  <a:lnTo>
                    <a:pt x="11226" y="2673"/>
                  </a:lnTo>
                  <a:lnTo>
                    <a:pt x="506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70;p26">
              <a:extLst>
                <a:ext uri="{FF2B5EF4-FFF2-40B4-BE49-F238E27FC236}">
                  <a16:creationId xmlns:a16="http://schemas.microsoft.com/office/drawing/2014/main" id="{E30A6E97-2115-29B5-D602-4D12A1128CA8}"/>
                </a:ext>
              </a:extLst>
            </p:cNvPr>
            <p:cNvSpPr/>
            <p:nvPr/>
          </p:nvSpPr>
          <p:spPr>
            <a:xfrm>
              <a:off x="7534389" y="1389325"/>
              <a:ext cx="265652" cy="115677"/>
            </a:xfrm>
            <a:custGeom>
              <a:avLst/>
              <a:gdLst/>
              <a:ahLst/>
              <a:cxnLst/>
              <a:rect l="l" t="t" r="r" b="b"/>
              <a:pathLst>
                <a:path w="6754" h="2941" extrusionOk="0">
                  <a:moveTo>
                    <a:pt x="3123" y="0"/>
                  </a:moveTo>
                  <a:lnTo>
                    <a:pt x="2970" y="10"/>
                  </a:lnTo>
                  <a:lnTo>
                    <a:pt x="2817" y="38"/>
                  </a:lnTo>
                  <a:lnTo>
                    <a:pt x="2673" y="67"/>
                  </a:lnTo>
                  <a:lnTo>
                    <a:pt x="2520" y="115"/>
                  </a:lnTo>
                  <a:lnTo>
                    <a:pt x="2376" y="172"/>
                  </a:lnTo>
                  <a:lnTo>
                    <a:pt x="2242" y="239"/>
                  </a:lnTo>
                  <a:lnTo>
                    <a:pt x="2098" y="316"/>
                  </a:lnTo>
                  <a:lnTo>
                    <a:pt x="1974" y="402"/>
                  </a:lnTo>
                  <a:lnTo>
                    <a:pt x="1840" y="498"/>
                  </a:lnTo>
                  <a:lnTo>
                    <a:pt x="1533" y="651"/>
                  </a:lnTo>
                  <a:lnTo>
                    <a:pt x="1217" y="824"/>
                  </a:lnTo>
                  <a:lnTo>
                    <a:pt x="1035" y="929"/>
                  </a:lnTo>
                  <a:lnTo>
                    <a:pt x="853" y="1034"/>
                  </a:lnTo>
                  <a:lnTo>
                    <a:pt x="681" y="1159"/>
                  </a:lnTo>
                  <a:lnTo>
                    <a:pt x="508" y="1274"/>
                  </a:lnTo>
                  <a:lnTo>
                    <a:pt x="355" y="1398"/>
                  </a:lnTo>
                  <a:lnTo>
                    <a:pt x="221" y="1523"/>
                  </a:lnTo>
                  <a:lnTo>
                    <a:pt x="116" y="1647"/>
                  </a:lnTo>
                  <a:lnTo>
                    <a:pt x="68" y="1714"/>
                  </a:lnTo>
                  <a:lnTo>
                    <a:pt x="39" y="1772"/>
                  </a:lnTo>
                  <a:lnTo>
                    <a:pt x="20" y="1829"/>
                  </a:lnTo>
                  <a:lnTo>
                    <a:pt x="1" y="1887"/>
                  </a:lnTo>
                  <a:lnTo>
                    <a:pt x="1" y="1944"/>
                  </a:lnTo>
                  <a:lnTo>
                    <a:pt x="20" y="1992"/>
                  </a:lnTo>
                  <a:lnTo>
                    <a:pt x="3315" y="1992"/>
                  </a:lnTo>
                  <a:lnTo>
                    <a:pt x="6207" y="2940"/>
                  </a:lnTo>
                  <a:lnTo>
                    <a:pt x="6753" y="1465"/>
                  </a:lnTo>
                  <a:lnTo>
                    <a:pt x="4177" y="220"/>
                  </a:lnTo>
                  <a:lnTo>
                    <a:pt x="4033" y="153"/>
                  </a:lnTo>
                  <a:lnTo>
                    <a:pt x="3889" y="105"/>
                  </a:lnTo>
                  <a:lnTo>
                    <a:pt x="3736" y="57"/>
                  </a:lnTo>
                  <a:lnTo>
                    <a:pt x="3583" y="29"/>
                  </a:lnTo>
                  <a:lnTo>
                    <a:pt x="3430" y="10"/>
                  </a:lnTo>
                  <a:lnTo>
                    <a:pt x="3276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71;p26">
              <a:extLst>
                <a:ext uri="{FF2B5EF4-FFF2-40B4-BE49-F238E27FC236}">
                  <a16:creationId xmlns:a16="http://schemas.microsoft.com/office/drawing/2014/main" id="{67F68E56-4AB6-FBD3-F6D5-879D1266AE63}"/>
                </a:ext>
              </a:extLst>
            </p:cNvPr>
            <p:cNvSpPr/>
            <p:nvPr/>
          </p:nvSpPr>
          <p:spPr>
            <a:xfrm>
              <a:off x="6751575" y="2828733"/>
              <a:ext cx="442333" cy="90858"/>
            </a:xfrm>
            <a:custGeom>
              <a:avLst/>
              <a:gdLst/>
              <a:ahLst/>
              <a:cxnLst/>
              <a:rect l="l" t="t" r="r" b="b"/>
              <a:pathLst>
                <a:path w="11246" h="2310" extrusionOk="0">
                  <a:moveTo>
                    <a:pt x="2117" y="1"/>
                  </a:moveTo>
                  <a:lnTo>
                    <a:pt x="1897" y="20"/>
                  </a:lnTo>
                  <a:lnTo>
                    <a:pt x="1686" y="49"/>
                  </a:lnTo>
                  <a:lnTo>
                    <a:pt x="1485" y="97"/>
                  </a:lnTo>
                  <a:lnTo>
                    <a:pt x="1293" y="173"/>
                  </a:lnTo>
                  <a:lnTo>
                    <a:pt x="1111" y="260"/>
                  </a:lnTo>
                  <a:lnTo>
                    <a:pt x="939" y="365"/>
                  </a:lnTo>
                  <a:lnTo>
                    <a:pt x="776" y="489"/>
                  </a:lnTo>
                  <a:lnTo>
                    <a:pt x="623" y="624"/>
                  </a:lnTo>
                  <a:lnTo>
                    <a:pt x="489" y="777"/>
                  </a:lnTo>
                  <a:lnTo>
                    <a:pt x="364" y="940"/>
                  </a:lnTo>
                  <a:lnTo>
                    <a:pt x="259" y="1112"/>
                  </a:lnTo>
                  <a:lnTo>
                    <a:pt x="173" y="1294"/>
                  </a:lnTo>
                  <a:lnTo>
                    <a:pt x="96" y="1486"/>
                  </a:lnTo>
                  <a:lnTo>
                    <a:pt x="48" y="1687"/>
                  </a:lnTo>
                  <a:lnTo>
                    <a:pt x="20" y="1897"/>
                  </a:lnTo>
                  <a:lnTo>
                    <a:pt x="0" y="2118"/>
                  </a:lnTo>
                  <a:lnTo>
                    <a:pt x="0" y="2309"/>
                  </a:lnTo>
                  <a:lnTo>
                    <a:pt x="11245" y="2309"/>
                  </a:lnTo>
                  <a:lnTo>
                    <a:pt x="11245" y="2118"/>
                  </a:lnTo>
                  <a:lnTo>
                    <a:pt x="11235" y="1897"/>
                  </a:lnTo>
                  <a:lnTo>
                    <a:pt x="11207" y="1687"/>
                  </a:lnTo>
                  <a:lnTo>
                    <a:pt x="11149" y="1486"/>
                  </a:lnTo>
                  <a:lnTo>
                    <a:pt x="11082" y="1294"/>
                  </a:lnTo>
                  <a:lnTo>
                    <a:pt x="10986" y="1112"/>
                  </a:lnTo>
                  <a:lnTo>
                    <a:pt x="10881" y="940"/>
                  </a:lnTo>
                  <a:lnTo>
                    <a:pt x="10766" y="777"/>
                  </a:lnTo>
                  <a:lnTo>
                    <a:pt x="10622" y="624"/>
                  </a:lnTo>
                  <a:lnTo>
                    <a:pt x="10479" y="489"/>
                  </a:lnTo>
                  <a:lnTo>
                    <a:pt x="10316" y="365"/>
                  </a:lnTo>
                  <a:lnTo>
                    <a:pt x="10144" y="260"/>
                  </a:lnTo>
                  <a:lnTo>
                    <a:pt x="9952" y="173"/>
                  </a:lnTo>
                  <a:lnTo>
                    <a:pt x="9760" y="97"/>
                  </a:lnTo>
                  <a:lnTo>
                    <a:pt x="9559" y="49"/>
                  </a:lnTo>
                  <a:lnTo>
                    <a:pt x="9349" y="20"/>
                  </a:lnTo>
                  <a:lnTo>
                    <a:pt x="913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72;p26">
              <a:extLst>
                <a:ext uri="{FF2B5EF4-FFF2-40B4-BE49-F238E27FC236}">
                  <a16:creationId xmlns:a16="http://schemas.microsoft.com/office/drawing/2014/main" id="{B335B177-2F5F-4F90-0B6A-B9B9A0277882}"/>
                </a:ext>
              </a:extLst>
            </p:cNvPr>
            <p:cNvSpPr/>
            <p:nvPr/>
          </p:nvSpPr>
          <p:spPr>
            <a:xfrm>
              <a:off x="6644947" y="2603837"/>
              <a:ext cx="334208" cy="315761"/>
            </a:xfrm>
            <a:custGeom>
              <a:avLst/>
              <a:gdLst/>
              <a:ahLst/>
              <a:cxnLst/>
              <a:rect l="l" t="t" r="r" b="b"/>
              <a:pathLst>
                <a:path w="8497" h="8028" extrusionOk="0">
                  <a:moveTo>
                    <a:pt x="2041" y="1"/>
                  </a:moveTo>
                  <a:lnTo>
                    <a:pt x="1" y="8027"/>
                  </a:lnTo>
                  <a:lnTo>
                    <a:pt x="6456" y="8027"/>
                  </a:lnTo>
                  <a:lnTo>
                    <a:pt x="8497" y="1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73;p26">
              <a:extLst>
                <a:ext uri="{FF2B5EF4-FFF2-40B4-BE49-F238E27FC236}">
                  <a16:creationId xmlns:a16="http://schemas.microsoft.com/office/drawing/2014/main" id="{25D280E8-13F9-2C9B-D4F3-7A6356DE6419}"/>
                </a:ext>
              </a:extLst>
            </p:cNvPr>
            <p:cNvSpPr/>
            <p:nvPr/>
          </p:nvSpPr>
          <p:spPr>
            <a:xfrm>
              <a:off x="6143904" y="1766394"/>
              <a:ext cx="1389814" cy="897410"/>
            </a:xfrm>
            <a:custGeom>
              <a:avLst/>
              <a:gdLst/>
              <a:ahLst/>
              <a:cxnLst/>
              <a:rect l="l" t="t" r="r" b="b"/>
              <a:pathLst>
                <a:path w="35335" h="22816" extrusionOk="0">
                  <a:moveTo>
                    <a:pt x="1687" y="1"/>
                  </a:moveTo>
                  <a:lnTo>
                    <a:pt x="1514" y="10"/>
                  </a:lnTo>
                  <a:lnTo>
                    <a:pt x="1342" y="39"/>
                  </a:lnTo>
                  <a:lnTo>
                    <a:pt x="1179" y="77"/>
                  </a:lnTo>
                  <a:lnTo>
                    <a:pt x="1026" y="135"/>
                  </a:lnTo>
                  <a:lnTo>
                    <a:pt x="882" y="202"/>
                  </a:lnTo>
                  <a:lnTo>
                    <a:pt x="738" y="288"/>
                  </a:lnTo>
                  <a:lnTo>
                    <a:pt x="614" y="384"/>
                  </a:lnTo>
                  <a:lnTo>
                    <a:pt x="489" y="499"/>
                  </a:lnTo>
                  <a:lnTo>
                    <a:pt x="384" y="614"/>
                  </a:lnTo>
                  <a:lnTo>
                    <a:pt x="288" y="748"/>
                  </a:lnTo>
                  <a:lnTo>
                    <a:pt x="202" y="882"/>
                  </a:lnTo>
                  <a:lnTo>
                    <a:pt x="135" y="1026"/>
                  </a:lnTo>
                  <a:lnTo>
                    <a:pt x="78" y="1188"/>
                  </a:lnTo>
                  <a:lnTo>
                    <a:pt x="30" y="1342"/>
                  </a:lnTo>
                  <a:lnTo>
                    <a:pt x="10" y="1514"/>
                  </a:lnTo>
                  <a:lnTo>
                    <a:pt x="1" y="1686"/>
                  </a:lnTo>
                  <a:lnTo>
                    <a:pt x="2405" y="21130"/>
                  </a:lnTo>
                  <a:lnTo>
                    <a:pt x="2415" y="21302"/>
                  </a:lnTo>
                  <a:lnTo>
                    <a:pt x="2434" y="21475"/>
                  </a:lnTo>
                  <a:lnTo>
                    <a:pt x="2482" y="21638"/>
                  </a:lnTo>
                  <a:lnTo>
                    <a:pt x="2539" y="21791"/>
                  </a:lnTo>
                  <a:lnTo>
                    <a:pt x="2606" y="21935"/>
                  </a:lnTo>
                  <a:lnTo>
                    <a:pt x="2692" y="22078"/>
                  </a:lnTo>
                  <a:lnTo>
                    <a:pt x="2788" y="22203"/>
                  </a:lnTo>
                  <a:lnTo>
                    <a:pt x="2893" y="22327"/>
                  </a:lnTo>
                  <a:lnTo>
                    <a:pt x="3018" y="22433"/>
                  </a:lnTo>
                  <a:lnTo>
                    <a:pt x="3143" y="22528"/>
                  </a:lnTo>
                  <a:lnTo>
                    <a:pt x="3286" y="22615"/>
                  </a:lnTo>
                  <a:lnTo>
                    <a:pt x="3430" y="22682"/>
                  </a:lnTo>
                  <a:lnTo>
                    <a:pt x="3583" y="22739"/>
                  </a:lnTo>
                  <a:lnTo>
                    <a:pt x="3746" y="22787"/>
                  </a:lnTo>
                  <a:lnTo>
                    <a:pt x="3918" y="22806"/>
                  </a:lnTo>
                  <a:lnTo>
                    <a:pt x="4091" y="22816"/>
                  </a:lnTo>
                  <a:lnTo>
                    <a:pt x="33649" y="22816"/>
                  </a:lnTo>
                  <a:lnTo>
                    <a:pt x="33821" y="22806"/>
                  </a:lnTo>
                  <a:lnTo>
                    <a:pt x="33984" y="22787"/>
                  </a:lnTo>
                  <a:lnTo>
                    <a:pt x="34147" y="22739"/>
                  </a:lnTo>
                  <a:lnTo>
                    <a:pt x="34300" y="22682"/>
                  </a:lnTo>
                  <a:lnTo>
                    <a:pt x="34453" y="22615"/>
                  </a:lnTo>
                  <a:lnTo>
                    <a:pt x="34587" y="22528"/>
                  </a:lnTo>
                  <a:lnTo>
                    <a:pt x="34721" y="22433"/>
                  </a:lnTo>
                  <a:lnTo>
                    <a:pt x="34836" y="22327"/>
                  </a:lnTo>
                  <a:lnTo>
                    <a:pt x="34951" y="22203"/>
                  </a:lnTo>
                  <a:lnTo>
                    <a:pt x="35047" y="22078"/>
                  </a:lnTo>
                  <a:lnTo>
                    <a:pt x="35133" y="21935"/>
                  </a:lnTo>
                  <a:lnTo>
                    <a:pt x="35200" y="21791"/>
                  </a:lnTo>
                  <a:lnTo>
                    <a:pt x="35258" y="21638"/>
                  </a:lnTo>
                  <a:lnTo>
                    <a:pt x="35296" y="21475"/>
                  </a:lnTo>
                  <a:lnTo>
                    <a:pt x="35325" y="21302"/>
                  </a:lnTo>
                  <a:lnTo>
                    <a:pt x="35334" y="21130"/>
                  </a:lnTo>
                  <a:lnTo>
                    <a:pt x="32930" y="1686"/>
                  </a:lnTo>
                  <a:lnTo>
                    <a:pt x="32921" y="1514"/>
                  </a:lnTo>
                  <a:lnTo>
                    <a:pt x="32892" y="1342"/>
                  </a:lnTo>
                  <a:lnTo>
                    <a:pt x="32854" y="1188"/>
                  </a:lnTo>
                  <a:lnTo>
                    <a:pt x="32796" y="1026"/>
                  </a:lnTo>
                  <a:lnTo>
                    <a:pt x="32729" y="882"/>
                  </a:lnTo>
                  <a:lnTo>
                    <a:pt x="32643" y="748"/>
                  </a:lnTo>
                  <a:lnTo>
                    <a:pt x="32547" y="614"/>
                  </a:lnTo>
                  <a:lnTo>
                    <a:pt x="32432" y="499"/>
                  </a:lnTo>
                  <a:lnTo>
                    <a:pt x="32317" y="384"/>
                  </a:lnTo>
                  <a:lnTo>
                    <a:pt x="32183" y="288"/>
                  </a:lnTo>
                  <a:lnTo>
                    <a:pt x="32049" y="202"/>
                  </a:lnTo>
                  <a:lnTo>
                    <a:pt x="31896" y="135"/>
                  </a:lnTo>
                  <a:lnTo>
                    <a:pt x="31743" y="77"/>
                  </a:lnTo>
                  <a:lnTo>
                    <a:pt x="31580" y="39"/>
                  </a:lnTo>
                  <a:lnTo>
                    <a:pt x="31417" y="10"/>
                  </a:lnTo>
                  <a:lnTo>
                    <a:pt x="31245" y="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74;p26">
              <a:extLst>
                <a:ext uri="{FF2B5EF4-FFF2-40B4-BE49-F238E27FC236}">
                  <a16:creationId xmlns:a16="http://schemas.microsoft.com/office/drawing/2014/main" id="{10778612-B9A1-6149-B709-C21E4A5BB77B}"/>
                </a:ext>
              </a:extLst>
            </p:cNvPr>
            <p:cNvSpPr/>
            <p:nvPr/>
          </p:nvSpPr>
          <p:spPr>
            <a:xfrm>
              <a:off x="5860993" y="3031447"/>
              <a:ext cx="2330490" cy="50503"/>
            </a:xfrm>
            <a:custGeom>
              <a:avLst/>
              <a:gdLst/>
              <a:ahLst/>
              <a:cxnLst/>
              <a:rect l="l" t="t" r="r" b="b"/>
              <a:pathLst>
                <a:path w="59251" h="1284" extrusionOk="0">
                  <a:moveTo>
                    <a:pt x="1" y="0"/>
                  </a:moveTo>
                  <a:lnTo>
                    <a:pt x="1" y="1283"/>
                  </a:lnTo>
                  <a:lnTo>
                    <a:pt x="59251" y="1283"/>
                  </a:lnTo>
                  <a:lnTo>
                    <a:pt x="59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75;p26">
              <a:extLst>
                <a:ext uri="{FF2B5EF4-FFF2-40B4-BE49-F238E27FC236}">
                  <a16:creationId xmlns:a16="http://schemas.microsoft.com/office/drawing/2014/main" id="{8F2E4161-44FA-F3BA-4C91-E32498B24D16}"/>
                </a:ext>
              </a:extLst>
            </p:cNvPr>
            <p:cNvSpPr/>
            <p:nvPr/>
          </p:nvSpPr>
          <p:spPr>
            <a:xfrm>
              <a:off x="5559242" y="2992233"/>
              <a:ext cx="603557" cy="1663686"/>
            </a:xfrm>
            <a:custGeom>
              <a:avLst/>
              <a:gdLst/>
              <a:ahLst/>
              <a:cxnLst/>
              <a:rect l="l" t="t" r="r" b="b"/>
              <a:pathLst>
                <a:path w="15345" h="42298" extrusionOk="0">
                  <a:moveTo>
                    <a:pt x="11341" y="1"/>
                  </a:moveTo>
                  <a:lnTo>
                    <a:pt x="1" y="42298"/>
                  </a:lnTo>
                  <a:lnTo>
                    <a:pt x="1437" y="42298"/>
                  </a:lnTo>
                  <a:lnTo>
                    <a:pt x="15345" y="394"/>
                  </a:lnTo>
                  <a:lnTo>
                    <a:pt x="113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76;p26">
              <a:extLst>
                <a:ext uri="{FF2B5EF4-FFF2-40B4-BE49-F238E27FC236}">
                  <a16:creationId xmlns:a16="http://schemas.microsoft.com/office/drawing/2014/main" id="{0B423458-BC86-38BB-D6E9-4841816175A5}"/>
                </a:ext>
              </a:extLst>
            </p:cNvPr>
            <p:cNvSpPr/>
            <p:nvPr/>
          </p:nvSpPr>
          <p:spPr>
            <a:xfrm>
              <a:off x="7855726" y="2992233"/>
              <a:ext cx="603557" cy="1663686"/>
            </a:xfrm>
            <a:custGeom>
              <a:avLst/>
              <a:gdLst/>
              <a:ahLst/>
              <a:cxnLst/>
              <a:rect l="l" t="t" r="r" b="b"/>
              <a:pathLst>
                <a:path w="15345" h="42298" extrusionOk="0">
                  <a:moveTo>
                    <a:pt x="4004" y="1"/>
                  </a:moveTo>
                  <a:lnTo>
                    <a:pt x="1" y="394"/>
                  </a:lnTo>
                  <a:lnTo>
                    <a:pt x="13908" y="42298"/>
                  </a:lnTo>
                  <a:lnTo>
                    <a:pt x="15345" y="42298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77;p26">
              <a:extLst>
                <a:ext uri="{FF2B5EF4-FFF2-40B4-BE49-F238E27FC236}">
                  <a16:creationId xmlns:a16="http://schemas.microsoft.com/office/drawing/2014/main" id="{876BB168-E448-2312-0E96-5C94ECD8C6A6}"/>
                </a:ext>
              </a:extLst>
            </p:cNvPr>
            <p:cNvSpPr/>
            <p:nvPr/>
          </p:nvSpPr>
          <p:spPr>
            <a:xfrm>
              <a:off x="5745712" y="2913531"/>
              <a:ext cx="2567862" cy="129247"/>
            </a:xfrm>
            <a:custGeom>
              <a:avLst/>
              <a:gdLst/>
              <a:ahLst/>
              <a:cxnLst/>
              <a:rect l="l" t="t" r="r" b="b"/>
              <a:pathLst>
                <a:path w="65286" h="3286" extrusionOk="0">
                  <a:moveTo>
                    <a:pt x="1" y="0"/>
                  </a:moveTo>
                  <a:lnTo>
                    <a:pt x="1" y="3285"/>
                  </a:lnTo>
                  <a:lnTo>
                    <a:pt x="65285" y="3285"/>
                  </a:lnTo>
                  <a:lnTo>
                    <a:pt x="6528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8123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"/>
          <p:cNvSpPr txBox="1">
            <a:spLocks noGrp="1"/>
          </p:cNvSpPr>
          <p:nvPr>
            <p:ph type="title"/>
          </p:nvPr>
        </p:nvSpPr>
        <p:spPr>
          <a:xfrm>
            <a:off x="457200" y="552760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grpSp>
        <p:nvGrpSpPr>
          <p:cNvPr id="238" name="Google Shape;238;p16"/>
          <p:cNvGrpSpPr/>
          <p:nvPr/>
        </p:nvGrpSpPr>
        <p:grpSpPr>
          <a:xfrm>
            <a:off x="3487821" y="1313089"/>
            <a:ext cx="4923173" cy="3135476"/>
            <a:chOff x="3969538" y="1108675"/>
            <a:chExt cx="1981200" cy="600153"/>
          </a:xfrm>
        </p:grpSpPr>
        <p:sp>
          <p:nvSpPr>
            <p:cNvPr id="239" name="Google Shape;239;p16"/>
            <p:cNvSpPr txBox="1"/>
            <p:nvPr/>
          </p:nvSpPr>
          <p:spPr>
            <a:xfrm>
              <a:off x="3969538" y="1108675"/>
              <a:ext cx="1981200" cy="89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Целевая аудитория и </a:t>
              </a:r>
              <a:r>
                <a:rPr lang="ru-RU" sz="2400" b="1" dirty="0" err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благополучатели</a:t>
              </a:r>
              <a:endParaRPr sz="24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0" name="Google Shape;240;p16"/>
            <p:cNvSpPr txBox="1"/>
            <p:nvPr/>
          </p:nvSpPr>
          <p:spPr>
            <a:xfrm>
              <a:off x="3969538" y="1202405"/>
              <a:ext cx="1981200" cy="5064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Иногородние студенты, иностранцы и первокурсники поступившие в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, которым тяжело  быстро адаптироваться в городе и в университете, а продукты решающие эту проблему тяжело восприимчивы. Они ценят удобство и надежность продукта. 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Портрет: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Женщина 18 лет, студент первого курса, приехала учиться в Тюмень из другого города, живёт в съёмной квартире, не имеет финансов для частых поездок на такси, она любит надёжность и удобство.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1" name="Google Shape;241;p16"/>
          <p:cNvGrpSpPr/>
          <p:nvPr/>
        </p:nvGrpSpPr>
        <p:grpSpPr>
          <a:xfrm>
            <a:off x="414554" y="1509185"/>
            <a:ext cx="2653421" cy="2696472"/>
            <a:chOff x="3525722" y="1985800"/>
            <a:chExt cx="2702609" cy="2746178"/>
          </a:xfrm>
        </p:grpSpPr>
        <p:sp>
          <p:nvSpPr>
            <p:cNvPr id="242" name="Google Shape;242;p16"/>
            <p:cNvSpPr/>
            <p:nvPr/>
          </p:nvSpPr>
          <p:spPr>
            <a:xfrm>
              <a:off x="5442457" y="4676877"/>
              <a:ext cx="683885" cy="51372"/>
            </a:xfrm>
            <a:custGeom>
              <a:avLst/>
              <a:gdLst/>
              <a:ahLst/>
              <a:cxnLst/>
              <a:rect l="l" t="t" r="r" b="b"/>
              <a:pathLst>
                <a:path w="19263" h="1447" extrusionOk="0">
                  <a:moveTo>
                    <a:pt x="8650" y="0"/>
                  </a:moveTo>
                  <a:lnTo>
                    <a:pt x="7692" y="10"/>
                  </a:lnTo>
                  <a:lnTo>
                    <a:pt x="6763" y="29"/>
                  </a:lnTo>
                  <a:lnTo>
                    <a:pt x="5882" y="58"/>
                  </a:lnTo>
                  <a:lnTo>
                    <a:pt x="5039" y="86"/>
                  </a:lnTo>
                  <a:lnTo>
                    <a:pt x="4244" y="125"/>
                  </a:lnTo>
                  <a:lnTo>
                    <a:pt x="3506" y="163"/>
                  </a:lnTo>
                  <a:lnTo>
                    <a:pt x="2826" y="211"/>
                  </a:lnTo>
                  <a:lnTo>
                    <a:pt x="2204" y="259"/>
                  </a:lnTo>
                  <a:lnTo>
                    <a:pt x="1648" y="316"/>
                  </a:lnTo>
                  <a:lnTo>
                    <a:pt x="1160" y="374"/>
                  </a:lnTo>
                  <a:lnTo>
                    <a:pt x="757" y="441"/>
                  </a:lnTo>
                  <a:lnTo>
                    <a:pt x="432" y="508"/>
                  </a:lnTo>
                  <a:lnTo>
                    <a:pt x="307" y="536"/>
                  </a:lnTo>
                  <a:lnTo>
                    <a:pt x="202" y="575"/>
                  </a:lnTo>
                  <a:lnTo>
                    <a:pt x="116" y="613"/>
                  </a:lnTo>
                  <a:lnTo>
                    <a:pt x="49" y="642"/>
                  </a:lnTo>
                  <a:lnTo>
                    <a:pt x="10" y="680"/>
                  </a:lnTo>
                  <a:lnTo>
                    <a:pt x="1" y="699"/>
                  </a:lnTo>
                  <a:lnTo>
                    <a:pt x="1" y="718"/>
                  </a:lnTo>
                  <a:lnTo>
                    <a:pt x="1" y="738"/>
                  </a:lnTo>
                  <a:lnTo>
                    <a:pt x="10" y="757"/>
                  </a:lnTo>
                  <a:lnTo>
                    <a:pt x="49" y="795"/>
                  </a:lnTo>
                  <a:lnTo>
                    <a:pt x="116" y="833"/>
                  </a:lnTo>
                  <a:lnTo>
                    <a:pt x="202" y="862"/>
                  </a:lnTo>
                  <a:lnTo>
                    <a:pt x="307" y="900"/>
                  </a:lnTo>
                  <a:lnTo>
                    <a:pt x="432" y="939"/>
                  </a:lnTo>
                  <a:lnTo>
                    <a:pt x="757" y="1006"/>
                  </a:lnTo>
                  <a:lnTo>
                    <a:pt x="1160" y="1063"/>
                  </a:lnTo>
                  <a:lnTo>
                    <a:pt x="1648" y="1121"/>
                  </a:lnTo>
                  <a:lnTo>
                    <a:pt x="2204" y="1178"/>
                  </a:lnTo>
                  <a:lnTo>
                    <a:pt x="2826" y="1236"/>
                  </a:lnTo>
                  <a:lnTo>
                    <a:pt x="3506" y="1274"/>
                  </a:lnTo>
                  <a:lnTo>
                    <a:pt x="4244" y="1322"/>
                  </a:lnTo>
                  <a:lnTo>
                    <a:pt x="5039" y="1360"/>
                  </a:lnTo>
                  <a:lnTo>
                    <a:pt x="5882" y="1389"/>
                  </a:lnTo>
                  <a:lnTo>
                    <a:pt x="6763" y="1408"/>
                  </a:lnTo>
                  <a:lnTo>
                    <a:pt x="7692" y="1427"/>
                  </a:lnTo>
                  <a:lnTo>
                    <a:pt x="8650" y="1437"/>
                  </a:lnTo>
                  <a:lnTo>
                    <a:pt x="9627" y="1446"/>
                  </a:lnTo>
                  <a:lnTo>
                    <a:pt x="10613" y="1437"/>
                  </a:lnTo>
                  <a:lnTo>
                    <a:pt x="11571" y="1427"/>
                  </a:lnTo>
                  <a:lnTo>
                    <a:pt x="12491" y="1408"/>
                  </a:lnTo>
                  <a:lnTo>
                    <a:pt x="13381" y="1389"/>
                  </a:lnTo>
                  <a:lnTo>
                    <a:pt x="14224" y="1360"/>
                  </a:lnTo>
                  <a:lnTo>
                    <a:pt x="15019" y="1322"/>
                  </a:lnTo>
                  <a:lnTo>
                    <a:pt x="15757" y="1274"/>
                  </a:lnTo>
                  <a:lnTo>
                    <a:pt x="16437" y="1236"/>
                  </a:lnTo>
                  <a:lnTo>
                    <a:pt x="17059" y="1178"/>
                  </a:lnTo>
                  <a:lnTo>
                    <a:pt x="17615" y="1121"/>
                  </a:lnTo>
                  <a:lnTo>
                    <a:pt x="18094" y="1063"/>
                  </a:lnTo>
                  <a:lnTo>
                    <a:pt x="18506" y="1006"/>
                  </a:lnTo>
                  <a:lnTo>
                    <a:pt x="18831" y="939"/>
                  </a:lnTo>
                  <a:lnTo>
                    <a:pt x="18956" y="900"/>
                  </a:lnTo>
                  <a:lnTo>
                    <a:pt x="19061" y="862"/>
                  </a:lnTo>
                  <a:lnTo>
                    <a:pt x="19147" y="833"/>
                  </a:lnTo>
                  <a:lnTo>
                    <a:pt x="19214" y="795"/>
                  </a:lnTo>
                  <a:lnTo>
                    <a:pt x="19243" y="757"/>
                  </a:lnTo>
                  <a:lnTo>
                    <a:pt x="19253" y="738"/>
                  </a:lnTo>
                  <a:lnTo>
                    <a:pt x="19262" y="718"/>
                  </a:lnTo>
                  <a:lnTo>
                    <a:pt x="19253" y="699"/>
                  </a:lnTo>
                  <a:lnTo>
                    <a:pt x="19243" y="680"/>
                  </a:lnTo>
                  <a:lnTo>
                    <a:pt x="19214" y="642"/>
                  </a:lnTo>
                  <a:lnTo>
                    <a:pt x="19147" y="613"/>
                  </a:lnTo>
                  <a:lnTo>
                    <a:pt x="19061" y="575"/>
                  </a:lnTo>
                  <a:lnTo>
                    <a:pt x="18956" y="536"/>
                  </a:lnTo>
                  <a:lnTo>
                    <a:pt x="18831" y="508"/>
                  </a:lnTo>
                  <a:lnTo>
                    <a:pt x="18506" y="441"/>
                  </a:lnTo>
                  <a:lnTo>
                    <a:pt x="18094" y="374"/>
                  </a:lnTo>
                  <a:lnTo>
                    <a:pt x="17615" y="316"/>
                  </a:lnTo>
                  <a:lnTo>
                    <a:pt x="17059" y="259"/>
                  </a:lnTo>
                  <a:lnTo>
                    <a:pt x="16437" y="211"/>
                  </a:lnTo>
                  <a:lnTo>
                    <a:pt x="15757" y="163"/>
                  </a:lnTo>
                  <a:lnTo>
                    <a:pt x="15019" y="125"/>
                  </a:lnTo>
                  <a:lnTo>
                    <a:pt x="14224" y="86"/>
                  </a:lnTo>
                  <a:lnTo>
                    <a:pt x="13381" y="58"/>
                  </a:lnTo>
                  <a:lnTo>
                    <a:pt x="12491" y="29"/>
                  </a:lnTo>
                  <a:lnTo>
                    <a:pt x="11571" y="10"/>
                  </a:lnTo>
                  <a:lnTo>
                    <a:pt x="10613" y="0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3525722" y="4641150"/>
              <a:ext cx="995383" cy="90828"/>
            </a:xfrm>
            <a:custGeom>
              <a:avLst/>
              <a:gdLst/>
              <a:ahLst/>
              <a:cxnLst/>
              <a:rect l="l" t="t" r="r" b="b"/>
              <a:pathLst>
                <a:path w="45219" h="2558" extrusionOk="0">
                  <a:moveTo>
                    <a:pt x="22614" y="0"/>
                  </a:moveTo>
                  <a:lnTo>
                    <a:pt x="20296" y="10"/>
                  </a:lnTo>
                  <a:lnTo>
                    <a:pt x="18055" y="29"/>
                  </a:lnTo>
                  <a:lnTo>
                    <a:pt x="15890" y="58"/>
                  </a:lnTo>
                  <a:lnTo>
                    <a:pt x="13812" y="106"/>
                  </a:lnTo>
                  <a:lnTo>
                    <a:pt x="11839" y="154"/>
                  </a:lnTo>
                  <a:lnTo>
                    <a:pt x="9971" y="221"/>
                  </a:lnTo>
                  <a:lnTo>
                    <a:pt x="8228" y="297"/>
                  </a:lnTo>
                  <a:lnTo>
                    <a:pt x="6628" y="374"/>
                  </a:lnTo>
                  <a:lnTo>
                    <a:pt x="5163" y="470"/>
                  </a:lnTo>
                  <a:lnTo>
                    <a:pt x="3870" y="566"/>
                  </a:lnTo>
                  <a:lnTo>
                    <a:pt x="2730" y="671"/>
                  </a:lnTo>
                  <a:lnTo>
                    <a:pt x="2232" y="728"/>
                  </a:lnTo>
                  <a:lnTo>
                    <a:pt x="1782" y="786"/>
                  </a:lnTo>
                  <a:lnTo>
                    <a:pt x="1379" y="843"/>
                  </a:lnTo>
                  <a:lnTo>
                    <a:pt x="1025" y="901"/>
                  </a:lnTo>
                  <a:lnTo>
                    <a:pt x="718" y="958"/>
                  </a:lnTo>
                  <a:lnTo>
                    <a:pt x="460" y="1025"/>
                  </a:lnTo>
                  <a:lnTo>
                    <a:pt x="268" y="1083"/>
                  </a:lnTo>
                  <a:lnTo>
                    <a:pt x="182" y="1121"/>
                  </a:lnTo>
                  <a:lnTo>
                    <a:pt x="125" y="1150"/>
                  </a:lnTo>
                  <a:lnTo>
                    <a:pt x="67" y="1179"/>
                  </a:lnTo>
                  <a:lnTo>
                    <a:pt x="38" y="1217"/>
                  </a:lnTo>
                  <a:lnTo>
                    <a:pt x="10" y="1246"/>
                  </a:lnTo>
                  <a:lnTo>
                    <a:pt x="0" y="1274"/>
                  </a:lnTo>
                  <a:lnTo>
                    <a:pt x="10" y="1313"/>
                  </a:lnTo>
                  <a:lnTo>
                    <a:pt x="38" y="1341"/>
                  </a:lnTo>
                  <a:lnTo>
                    <a:pt x="67" y="1380"/>
                  </a:lnTo>
                  <a:lnTo>
                    <a:pt x="125" y="1408"/>
                  </a:lnTo>
                  <a:lnTo>
                    <a:pt x="182" y="1437"/>
                  </a:lnTo>
                  <a:lnTo>
                    <a:pt x="268" y="1475"/>
                  </a:lnTo>
                  <a:lnTo>
                    <a:pt x="460" y="1533"/>
                  </a:lnTo>
                  <a:lnTo>
                    <a:pt x="718" y="1600"/>
                  </a:lnTo>
                  <a:lnTo>
                    <a:pt x="1025" y="1657"/>
                  </a:lnTo>
                  <a:lnTo>
                    <a:pt x="1379" y="1715"/>
                  </a:lnTo>
                  <a:lnTo>
                    <a:pt x="1782" y="1772"/>
                  </a:lnTo>
                  <a:lnTo>
                    <a:pt x="2232" y="1830"/>
                  </a:lnTo>
                  <a:lnTo>
                    <a:pt x="2730" y="1887"/>
                  </a:lnTo>
                  <a:lnTo>
                    <a:pt x="3870" y="1993"/>
                  </a:lnTo>
                  <a:lnTo>
                    <a:pt x="5163" y="2088"/>
                  </a:lnTo>
                  <a:lnTo>
                    <a:pt x="6628" y="2184"/>
                  </a:lnTo>
                  <a:lnTo>
                    <a:pt x="8228" y="2261"/>
                  </a:lnTo>
                  <a:lnTo>
                    <a:pt x="9971" y="2337"/>
                  </a:lnTo>
                  <a:lnTo>
                    <a:pt x="11839" y="2405"/>
                  </a:lnTo>
                  <a:lnTo>
                    <a:pt x="13812" y="2452"/>
                  </a:lnTo>
                  <a:lnTo>
                    <a:pt x="15890" y="2500"/>
                  </a:lnTo>
                  <a:lnTo>
                    <a:pt x="18055" y="2529"/>
                  </a:lnTo>
                  <a:lnTo>
                    <a:pt x="20296" y="2548"/>
                  </a:lnTo>
                  <a:lnTo>
                    <a:pt x="22614" y="2558"/>
                  </a:lnTo>
                  <a:lnTo>
                    <a:pt x="24922" y="2548"/>
                  </a:lnTo>
                  <a:lnTo>
                    <a:pt x="27163" y="2529"/>
                  </a:lnTo>
                  <a:lnTo>
                    <a:pt x="29328" y="2500"/>
                  </a:lnTo>
                  <a:lnTo>
                    <a:pt x="31407" y="2452"/>
                  </a:lnTo>
                  <a:lnTo>
                    <a:pt x="33380" y="2405"/>
                  </a:lnTo>
                  <a:lnTo>
                    <a:pt x="35247" y="2337"/>
                  </a:lnTo>
                  <a:lnTo>
                    <a:pt x="36991" y="2261"/>
                  </a:lnTo>
                  <a:lnTo>
                    <a:pt x="38590" y="2184"/>
                  </a:lnTo>
                  <a:lnTo>
                    <a:pt x="40056" y="2088"/>
                  </a:lnTo>
                  <a:lnTo>
                    <a:pt x="41358" y="1993"/>
                  </a:lnTo>
                  <a:lnTo>
                    <a:pt x="42488" y="1887"/>
                  </a:lnTo>
                  <a:lnTo>
                    <a:pt x="42986" y="1830"/>
                  </a:lnTo>
                  <a:lnTo>
                    <a:pt x="43437" y="1772"/>
                  </a:lnTo>
                  <a:lnTo>
                    <a:pt x="43839" y="1715"/>
                  </a:lnTo>
                  <a:lnTo>
                    <a:pt x="44193" y="1657"/>
                  </a:lnTo>
                  <a:lnTo>
                    <a:pt x="44500" y="1600"/>
                  </a:lnTo>
                  <a:lnTo>
                    <a:pt x="44758" y="1533"/>
                  </a:lnTo>
                  <a:lnTo>
                    <a:pt x="44950" y="1475"/>
                  </a:lnTo>
                  <a:lnTo>
                    <a:pt x="45036" y="1437"/>
                  </a:lnTo>
                  <a:lnTo>
                    <a:pt x="45094" y="1408"/>
                  </a:lnTo>
                  <a:lnTo>
                    <a:pt x="45151" y="1380"/>
                  </a:lnTo>
                  <a:lnTo>
                    <a:pt x="45189" y="1341"/>
                  </a:lnTo>
                  <a:lnTo>
                    <a:pt x="45209" y="1313"/>
                  </a:lnTo>
                  <a:lnTo>
                    <a:pt x="45218" y="1274"/>
                  </a:lnTo>
                  <a:lnTo>
                    <a:pt x="45209" y="1246"/>
                  </a:lnTo>
                  <a:lnTo>
                    <a:pt x="45189" y="1217"/>
                  </a:lnTo>
                  <a:lnTo>
                    <a:pt x="45151" y="1179"/>
                  </a:lnTo>
                  <a:lnTo>
                    <a:pt x="45094" y="1150"/>
                  </a:lnTo>
                  <a:lnTo>
                    <a:pt x="45036" y="1121"/>
                  </a:lnTo>
                  <a:lnTo>
                    <a:pt x="44950" y="1083"/>
                  </a:lnTo>
                  <a:lnTo>
                    <a:pt x="44758" y="1025"/>
                  </a:lnTo>
                  <a:lnTo>
                    <a:pt x="44500" y="958"/>
                  </a:lnTo>
                  <a:lnTo>
                    <a:pt x="44193" y="901"/>
                  </a:lnTo>
                  <a:lnTo>
                    <a:pt x="43839" y="843"/>
                  </a:lnTo>
                  <a:lnTo>
                    <a:pt x="43437" y="786"/>
                  </a:lnTo>
                  <a:lnTo>
                    <a:pt x="42986" y="728"/>
                  </a:lnTo>
                  <a:lnTo>
                    <a:pt x="42488" y="671"/>
                  </a:lnTo>
                  <a:lnTo>
                    <a:pt x="41358" y="566"/>
                  </a:lnTo>
                  <a:lnTo>
                    <a:pt x="40056" y="470"/>
                  </a:lnTo>
                  <a:lnTo>
                    <a:pt x="38590" y="374"/>
                  </a:lnTo>
                  <a:lnTo>
                    <a:pt x="36991" y="297"/>
                  </a:lnTo>
                  <a:lnTo>
                    <a:pt x="35247" y="221"/>
                  </a:lnTo>
                  <a:lnTo>
                    <a:pt x="33380" y="154"/>
                  </a:lnTo>
                  <a:lnTo>
                    <a:pt x="31407" y="106"/>
                  </a:lnTo>
                  <a:lnTo>
                    <a:pt x="29328" y="58"/>
                  </a:lnTo>
                  <a:lnTo>
                    <a:pt x="27163" y="29"/>
                  </a:lnTo>
                  <a:lnTo>
                    <a:pt x="24922" y="10"/>
                  </a:lnTo>
                  <a:lnTo>
                    <a:pt x="22614" y="0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6"/>
            <p:cNvSpPr/>
            <p:nvPr/>
          </p:nvSpPr>
          <p:spPr>
            <a:xfrm>
              <a:off x="5580521" y="4523830"/>
              <a:ext cx="288067" cy="139134"/>
            </a:xfrm>
            <a:custGeom>
              <a:avLst/>
              <a:gdLst/>
              <a:ahLst/>
              <a:cxnLst/>
              <a:rect l="l" t="t" r="r" b="b"/>
              <a:pathLst>
                <a:path w="8114" h="3919" extrusionOk="0">
                  <a:moveTo>
                    <a:pt x="1447" y="1"/>
                  </a:moveTo>
                  <a:lnTo>
                    <a:pt x="1" y="1007"/>
                  </a:lnTo>
                  <a:lnTo>
                    <a:pt x="2050" y="2826"/>
                  </a:lnTo>
                  <a:lnTo>
                    <a:pt x="2184" y="2932"/>
                  </a:lnTo>
                  <a:lnTo>
                    <a:pt x="2318" y="3037"/>
                  </a:lnTo>
                  <a:lnTo>
                    <a:pt x="2462" y="3123"/>
                  </a:lnTo>
                  <a:lnTo>
                    <a:pt x="2615" y="3210"/>
                  </a:lnTo>
                  <a:lnTo>
                    <a:pt x="2769" y="3277"/>
                  </a:lnTo>
                  <a:lnTo>
                    <a:pt x="2922" y="3344"/>
                  </a:lnTo>
                  <a:lnTo>
                    <a:pt x="3085" y="3392"/>
                  </a:lnTo>
                  <a:lnTo>
                    <a:pt x="3247" y="3439"/>
                  </a:lnTo>
                  <a:lnTo>
                    <a:pt x="3860" y="3564"/>
                  </a:lnTo>
                  <a:lnTo>
                    <a:pt x="4588" y="3698"/>
                  </a:lnTo>
                  <a:lnTo>
                    <a:pt x="4972" y="3765"/>
                  </a:lnTo>
                  <a:lnTo>
                    <a:pt x="5364" y="3813"/>
                  </a:lnTo>
                  <a:lnTo>
                    <a:pt x="5757" y="3861"/>
                  </a:lnTo>
                  <a:lnTo>
                    <a:pt x="6140" y="3899"/>
                  </a:lnTo>
                  <a:lnTo>
                    <a:pt x="6514" y="3918"/>
                  </a:lnTo>
                  <a:lnTo>
                    <a:pt x="6858" y="3918"/>
                  </a:lnTo>
                  <a:lnTo>
                    <a:pt x="7021" y="3909"/>
                  </a:lnTo>
                  <a:lnTo>
                    <a:pt x="7175" y="3899"/>
                  </a:lnTo>
                  <a:lnTo>
                    <a:pt x="7328" y="3880"/>
                  </a:lnTo>
                  <a:lnTo>
                    <a:pt x="7462" y="3861"/>
                  </a:lnTo>
                  <a:lnTo>
                    <a:pt x="7586" y="3832"/>
                  </a:lnTo>
                  <a:lnTo>
                    <a:pt x="7701" y="3794"/>
                  </a:lnTo>
                  <a:lnTo>
                    <a:pt x="7807" y="3746"/>
                  </a:lnTo>
                  <a:lnTo>
                    <a:pt x="7893" y="3698"/>
                  </a:lnTo>
                  <a:lnTo>
                    <a:pt x="7969" y="3641"/>
                  </a:lnTo>
                  <a:lnTo>
                    <a:pt x="8027" y="3574"/>
                  </a:lnTo>
                  <a:lnTo>
                    <a:pt x="8075" y="3497"/>
                  </a:lnTo>
                  <a:lnTo>
                    <a:pt x="8104" y="3420"/>
                  </a:lnTo>
                  <a:lnTo>
                    <a:pt x="8113" y="3353"/>
                  </a:lnTo>
                  <a:lnTo>
                    <a:pt x="8113" y="3296"/>
                  </a:lnTo>
                  <a:lnTo>
                    <a:pt x="8113" y="3238"/>
                  </a:lnTo>
                  <a:lnTo>
                    <a:pt x="8094" y="3181"/>
                  </a:lnTo>
                  <a:lnTo>
                    <a:pt x="8075" y="3123"/>
                  </a:lnTo>
                  <a:lnTo>
                    <a:pt x="8046" y="3076"/>
                  </a:lnTo>
                  <a:lnTo>
                    <a:pt x="7979" y="2961"/>
                  </a:lnTo>
                  <a:lnTo>
                    <a:pt x="7883" y="2855"/>
                  </a:lnTo>
                  <a:lnTo>
                    <a:pt x="7768" y="2750"/>
                  </a:lnTo>
                  <a:lnTo>
                    <a:pt x="7634" y="2654"/>
                  </a:lnTo>
                  <a:lnTo>
                    <a:pt x="7481" y="2549"/>
                  </a:lnTo>
                  <a:lnTo>
                    <a:pt x="7318" y="2453"/>
                  </a:lnTo>
                  <a:lnTo>
                    <a:pt x="7136" y="2367"/>
                  </a:lnTo>
                  <a:lnTo>
                    <a:pt x="6945" y="2271"/>
                  </a:lnTo>
                  <a:lnTo>
                    <a:pt x="6734" y="2185"/>
                  </a:lnTo>
                  <a:lnTo>
                    <a:pt x="6312" y="2022"/>
                  </a:lnTo>
                  <a:lnTo>
                    <a:pt x="5862" y="1878"/>
                  </a:lnTo>
                  <a:lnTo>
                    <a:pt x="5403" y="1744"/>
                  </a:lnTo>
                  <a:lnTo>
                    <a:pt x="4972" y="1629"/>
                  </a:lnTo>
                  <a:lnTo>
                    <a:pt x="4550" y="1524"/>
                  </a:lnTo>
                  <a:lnTo>
                    <a:pt x="4186" y="1438"/>
                  </a:lnTo>
                  <a:lnTo>
                    <a:pt x="3621" y="1323"/>
                  </a:lnTo>
                  <a:lnTo>
                    <a:pt x="3410" y="1284"/>
                  </a:lnTo>
                  <a:lnTo>
                    <a:pt x="144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6"/>
            <p:cNvSpPr/>
            <p:nvPr/>
          </p:nvSpPr>
          <p:spPr>
            <a:xfrm>
              <a:off x="3950723" y="4466034"/>
              <a:ext cx="209181" cy="236376"/>
            </a:xfrm>
            <a:custGeom>
              <a:avLst/>
              <a:gdLst/>
              <a:ahLst/>
              <a:cxnLst/>
              <a:rect l="l" t="t" r="r" b="b"/>
              <a:pathLst>
                <a:path w="5892" h="6658" extrusionOk="0">
                  <a:moveTo>
                    <a:pt x="5508" y="1"/>
                  </a:moveTo>
                  <a:lnTo>
                    <a:pt x="3047" y="1198"/>
                  </a:lnTo>
                  <a:lnTo>
                    <a:pt x="2893" y="1284"/>
                  </a:lnTo>
                  <a:lnTo>
                    <a:pt x="2750" y="1370"/>
                  </a:lnTo>
                  <a:lnTo>
                    <a:pt x="2616" y="1466"/>
                  </a:lnTo>
                  <a:lnTo>
                    <a:pt x="2481" y="1571"/>
                  </a:lnTo>
                  <a:lnTo>
                    <a:pt x="2357" y="1686"/>
                  </a:lnTo>
                  <a:lnTo>
                    <a:pt x="2242" y="1811"/>
                  </a:lnTo>
                  <a:lnTo>
                    <a:pt x="2127" y="1945"/>
                  </a:lnTo>
                  <a:lnTo>
                    <a:pt x="2022" y="2079"/>
                  </a:lnTo>
                  <a:lnTo>
                    <a:pt x="1677" y="2596"/>
                  </a:lnTo>
                  <a:lnTo>
                    <a:pt x="1275" y="3219"/>
                  </a:lnTo>
                  <a:lnTo>
                    <a:pt x="1064" y="3545"/>
                  </a:lnTo>
                  <a:lnTo>
                    <a:pt x="872" y="3889"/>
                  </a:lnTo>
                  <a:lnTo>
                    <a:pt x="681" y="4234"/>
                  </a:lnTo>
                  <a:lnTo>
                    <a:pt x="499" y="4579"/>
                  </a:lnTo>
                  <a:lnTo>
                    <a:pt x="336" y="4914"/>
                  </a:lnTo>
                  <a:lnTo>
                    <a:pt x="202" y="5230"/>
                  </a:lnTo>
                  <a:lnTo>
                    <a:pt x="154" y="5384"/>
                  </a:lnTo>
                  <a:lnTo>
                    <a:pt x="96" y="5537"/>
                  </a:lnTo>
                  <a:lnTo>
                    <a:pt x="58" y="5680"/>
                  </a:lnTo>
                  <a:lnTo>
                    <a:pt x="29" y="5815"/>
                  </a:lnTo>
                  <a:lnTo>
                    <a:pt x="10" y="5939"/>
                  </a:lnTo>
                  <a:lnTo>
                    <a:pt x="1" y="6064"/>
                  </a:lnTo>
                  <a:lnTo>
                    <a:pt x="1" y="6169"/>
                  </a:lnTo>
                  <a:lnTo>
                    <a:pt x="10" y="6274"/>
                  </a:lnTo>
                  <a:lnTo>
                    <a:pt x="39" y="6370"/>
                  </a:lnTo>
                  <a:lnTo>
                    <a:pt x="77" y="6447"/>
                  </a:lnTo>
                  <a:lnTo>
                    <a:pt x="125" y="6514"/>
                  </a:lnTo>
                  <a:lnTo>
                    <a:pt x="192" y="6571"/>
                  </a:lnTo>
                  <a:lnTo>
                    <a:pt x="250" y="6610"/>
                  </a:lnTo>
                  <a:lnTo>
                    <a:pt x="298" y="6629"/>
                  </a:lnTo>
                  <a:lnTo>
                    <a:pt x="355" y="6648"/>
                  </a:lnTo>
                  <a:lnTo>
                    <a:pt x="413" y="6657"/>
                  </a:lnTo>
                  <a:lnTo>
                    <a:pt x="537" y="6657"/>
                  </a:lnTo>
                  <a:lnTo>
                    <a:pt x="662" y="6629"/>
                  </a:lnTo>
                  <a:lnTo>
                    <a:pt x="796" y="6590"/>
                  </a:lnTo>
                  <a:lnTo>
                    <a:pt x="939" y="6523"/>
                  </a:lnTo>
                  <a:lnTo>
                    <a:pt x="1083" y="6437"/>
                  </a:lnTo>
                  <a:lnTo>
                    <a:pt x="1227" y="6332"/>
                  </a:lnTo>
                  <a:lnTo>
                    <a:pt x="1380" y="6217"/>
                  </a:lnTo>
                  <a:lnTo>
                    <a:pt x="1533" y="6083"/>
                  </a:lnTo>
                  <a:lnTo>
                    <a:pt x="1696" y="5939"/>
                  </a:lnTo>
                  <a:lnTo>
                    <a:pt x="1849" y="5776"/>
                  </a:lnTo>
                  <a:lnTo>
                    <a:pt x="2165" y="5441"/>
                  </a:lnTo>
                  <a:lnTo>
                    <a:pt x="2472" y="5087"/>
                  </a:lnTo>
                  <a:lnTo>
                    <a:pt x="2769" y="4723"/>
                  </a:lnTo>
                  <a:lnTo>
                    <a:pt x="3047" y="4359"/>
                  </a:lnTo>
                  <a:lnTo>
                    <a:pt x="3296" y="4014"/>
                  </a:lnTo>
                  <a:lnTo>
                    <a:pt x="3516" y="3698"/>
                  </a:lnTo>
                  <a:lnTo>
                    <a:pt x="3842" y="3228"/>
                  </a:lnTo>
                  <a:lnTo>
                    <a:pt x="3956" y="3047"/>
                  </a:lnTo>
                  <a:lnTo>
                    <a:pt x="5891" y="1725"/>
                  </a:lnTo>
                  <a:lnTo>
                    <a:pt x="55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6"/>
            <p:cNvSpPr/>
            <p:nvPr/>
          </p:nvSpPr>
          <p:spPr>
            <a:xfrm>
              <a:off x="4109202" y="3262998"/>
              <a:ext cx="1703978" cy="44911"/>
            </a:xfrm>
            <a:custGeom>
              <a:avLst/>
              <a:gdLst/>
              <a:ahLst/>
              <a:cxnLst/>
              <a:rect l="l" t="t" r="r" b="b"/>
              <a:pathLst>
                <a:path w="47996" h="1265" extrusionOk="0">
                  <a:moveTo>
                    <a:pt x="0" y="0"/>
                  </a:moveTo>
                  <a:lnTo>
                    <a:pt x="0" y="1265"/>
                  </a:lnTo>
                  <a:lnTo>
                    <a:pt x="47996" y="1265"/>
                  </a:lnTo>
                  <a:lnTo>
                    <a:pt x="47996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3841912" y="3228313"/>
              <a:ext cx="534952" cy="1474135"/>
            </a:xfrm>
            <a:custGeom>
              <a:avLst/>
              <a:gdLst/>
              <a:ahLst/>
              <a:cxnLst/>
              <a:rect l="l" t="t" r="r" b="b"/>
              <a:pathLst>
                <a:path w="15068" h="41522" extrusionOk="0">
                  <a:moveTo>
                    <a:pt x="11130" y="0"/>
                  </a:moveTo>
                  <a:lnTo>
                    <a:pt x="1" y="41521"/>
                  </a:lnTo>
                  <a:lnTo>
                    <a:pt x="1409" y="41521"/>
                  </a:lnTo>
                  <a:lnTo>
                    <a:pt x="15067" y="383"/>
                  </a:lnTo>
                  <a:lnTo>
                    <a:pt x="1113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5515909" y="3228313"/>
              <a:ext cx="534916" cy="1474135"/>
            </a:xfrm>
            <a:custGeom>
              <a:avLst/>
              <a:gdLst/>
              <a:ahLst/>
              <a:cxnLst/>
              <a:rect l="l" t="t" r="r" b="b"/>
              <a:pathLst>
                <a:path w="15067" h="41522" extrusionOk="0">
                  <a:moveTo>
                    <a:pt x="3928" y="0"/>
                  </a:moveTo>
                  <a:lnTo>
                    <a:pt x="1" y="383"/>
                  </a:lnTo>
                  <a:lnTo>
                    <a:pt x="13649" y="41521"/>
                  </a:lnTo>
                  <a:lnTo>
                    <a:pt x="15067" y="41521"/>
                  </a:lnTo>
                  <a:lnTo>
                    <a:pt x="392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4007171" y="3158589"/>
              <a:ext cx="1914153" cy="114638"/>
            </a:xfrm>
            <a:custGeom>
              <a:avLst/>
              <a:gdLst/>
              <a:ahLst/>
              <a:cxnLst/>
              <a:rect l="l" t="t" r="r" b="b"/>
              <a:pathLst>
                <a:path w="53916" h="3229" extrusionOk="0">
                  <a:moveTo>
                    <a:pt x="1" y="1"/>
                  </a:moveTo>
                  <a:lnTo>
                    <a:pt x="1" y="3229"/>
                  </a:lnTo>
                  <a:lnTo>
                    <a:pt x="53916" y="3229"/>
                  </a:lnTo>
                  <a:lnTo>
                    <a:pt x="5391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5118400" y="2880435"/>
              <a:ext cx="295203" cy="279227"/>
            </a:xfrm>
            <a:custGeom>
              <a:avLst/>
              <a:gdLst/>
              <a:ahLst/>
              <a:cxnLst/>
              <a:rect l="l" t="t" r="r" b="b"/>
              <a:pathLst>
                <a:path w="8315" h="7865" extrusionOk="0">
                  <a:moveTo>
                    <a:pt x="1" y="1"/>
                  </a:moveTo>
                  <a:lnTo>
                    <a:pt x="1993" y="7865"/>
                  </a:lnTo>
                  <a:lnTo>
                    <a:pt x="8315" y="7865"/>
                  </a:lnTo>
                  <a:lnTo>
                    <a:pt x="6322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4628090" y="2140196"/>
              <a:ext cx="1228600" cy="793374"/>
            </a:xfrm>
            <a:custGeom>
              <a:avLst/>
              <a:gdLst/>
              <a:ahLst/>
              <a:cxnLst/>
              <a:rect l="l" t="t" r="r" b="b"/>
              <a:pathLst>
                <a:path w="34606" h="22347" extrusionOk="0">
                  <a:moveTo>
                    <a:pt x="4004" y="0"/>
                  </a:moveTo>
                  <a:lnTo>
                    <a:pt x="3841" y="10"/>
                  </a:lnTo>
                  <a:lnTo>
                    <a:pt x="3678" y="29"/>
                  </a:lnTo>
                  <a:lnTo>
                    <a:pt x="3515" y="77"/>
                  </a:lnTo>
                  <a:lnTo>
                    <a:pt x="3362" y="125"/>
                  </a:lnTo>
                  <a:lnTo>
                    <a:pt x="3219" y="202"/>
                  </a:lnTo>
                  <a:lnTo>
                    <a:pt x="3084" y="278"/>
                  </a:lnTo>
                  <a:lnTo>
                    <a:pt x="2960" y="374"/>
                  </a:lnTo>
                  <a:lnTo>
                    <a:pt x="2845" y="479"/>
                  </a:lnTo>
                  <a:lnTo>
                    <a:pt x="2730" y="594"/>
                  </a:lnTo>
                  <a:lnTo>
                    <a:pt x="2634" y="728"/>
                  </a:lnTo>
                  <a:lnTo>
                    <a:pt x="2558" y="862"/>
                  </a:lnTo>
                  <a:lnTo>
                    <a:pt x="2491" y="1006"/>
                  </a:lnTo>
                  <a:lnTo>
                    <a:pt x="2433" y="1159"/>
                  </a:lnTo>
                  <a:lnTo>
                    <a:pt x="2395" y="1313"/>
                  </a:lnTo>
                  <a:lnTo>
                    <a:pt x="2366" y="1475"/>
                  </a:lnTo>
                  <a:lnTo>
                    <a:pt x="2356" y="1648"/>
                  </a:lnTo>
                  <a:lnTo>
                    <a:pt x="0" y="20699"/>
                  </a:lnTo>
                  <a:lnTo>
                    <a:pt x="10" y="20862"/>
                  </a:lnTo>
                  <a:lnTo>
                    <a:pt x="39" y="21024"/>
                  </a:lnTo>
                  <a:lnTo>
                    <a:pt x="77" y="21187"/>
                  </a:lnTo>
                  <a:lnTo>
                    <a:pt x="134" y="21340"/>
                  </a:lnTo>
                  <a:lnTo>
                    <a:pt x="201" y="21484"/>
                  </a:lnTo>
                  <a:lnTo>
                    <a:pt x="288" y="21618"/>
                  </a:lnTo>
                  <a:lnTo>
                    <a:pt x="374" y="21743"/>
                  </a:lnTo>
                  <a:lnTo>
                    <a:pt x="489" y="21858"/>
                  </a:lnTo>
                  <a:lnTo>
                    <a:pt x="604" y="21973"/>
                  </a:lnTo>
                  <a:lnTo>
                    <a:pt x="728" y="22068"/>
                  </a:lnTo>
                  <a:lnTo>
                    <a:pt x="862" y="22145"/>
                  </a:lnTo>
                  <a:lnTo>
                    <a:pt x="1006" y="22212"/>
                  </a:lnTo>
                  <a:lnTo>
                    <a:pt x="1159" y="22269"/>
                  </a:lnTo>
                  <a:lnTo>
                    <a:pt x="1322" y="22308"/>
                  </a:lnTo>
                  <a:lnTo>
                    <a:pt x="1485" y="22337"/>
                  </a:lnTo>
                  <a:lnTo>
                    <a:pt x="1648" y="22346"/>
                  </a:lnTo>
                  <a:lnTo>
                    <a:pt x="30602" y="22346"/>
                  </a:lnTo>
                  <a:lnTo>
                    <a:pt x="30775" y="22337"/>
                  </a:lnTo>
                  <a:lnTo>
                    <a:pt x="30938" y="22308"/>
                  </a:lnTo>
                  <a:lnTo>
                    <a:pt x="31091" y="22269"/>
                  </a:lnTo>
                  <a:lnTo>
                    <a:pt x="31244" y="22212"/>
                  </a:lnTo>
                  <a:lnTo>
                    <a:pt x="31388" y="22145"/>
                  </a:lnTo>
                  <a:lnTo>
                    <a:pt x="31522" y="22068"/>
                  </a:lnTo>
                  <a:lnTo>
                    <a:pt x="31656" y="21973"/>
                  </a:lnTo>
                  <a:lnTo>
                    <a:pt x="31771" y="21858"/>
                  </a:lnTo>
                  <a:lnTo>
                    <a:pt x="31876" y="21743"/>
                  </a:lnTo>
                  <a:lnTo>
                    <a:pt x="31972" y="21618"/>
                  </a:lnTo>
                  <a:lnTo>
                    <a:pt x="32058" y="21484"/>
                  </a:lnTo>
                  <a:lnTo>
                    <a:pt x="32125" y="21340"/>
                  </a:lnTo>
                  <a:lnTo>
                    <a:pt x="32183" y="21187"/>
                  </a:lnTo>
                  <a:lnTo>
                    <a:pt x="32221" y="21024"/>
                  </a:lnTo>
                  <a:lnTo>
                    <a:pt x="32240" y="20862"/>
                  </a:lnTo>
                  <a:lnTo>
                    <a:pt x="32250" y="20699"/>
                  </a:lnTo>
                  <a:lnTo>
                    <a:pt x="34606" y="1648"/>
                  </a:lnTo>
                  <a:lnTo>
                    <a:pt x="34596" y="1475"/>
                  </a:lnTo>
                  <a:lnTo>
                    <a:pt x="34577" y="1313"/>
                  </a:lnTo>
                  <a:lnTo>
                    <a:pt x="34529" y="1159"/>
                  </a:lnTo>
                  <a:lnTo>
                    <a:pt x="34481" y="1006"/>
                  </a:lnTo>
                  <a:lnTo>
                    <a:pt x="34405" y="862"/>
                  </a:lnTo>
                  <a:lnTo>
                    <a:pt x="34328" y="728"/>
                  </a:lnTo>
                  <a:lnTo>
                    <a:pt x="34232" y="594"/>
                  </a:lnTo>
                  <a:lnTo>
                    <a:pt x="34127" y="479"/>
                  </a:lnTo>
                  <a:lnTo>
                    <a:pt x="34012" y="374"/>
                  </a:lnTo>
                  <a:lnTo>
                    <a:pt x="33878" y="278"/>
                  </a:lnTo>
                  <a:lnTo>
                    <a:pt x="33744" y="202"/>
                  </a:lnTo>
                  <a:lnTo>
                    <a:pt x="33600" y="125"/>
                  </a:lnTo>
                  <a:lnTo>
                    <a:pt x="33447" y="77"/>
                  </a:lnTo>
                  <a:lnTo>
                    <a:pt x="33294" y="29"/>
                  </a:lnTo>
                  <a:lnTo>
                    <a:pt x="33131" y="10"/>
                  </a:lnTo>
                  <a:lnTo>
                    <a:pt x="329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4628090" y="2140196"/>
              <a:ext cx="1228600" cy="793374"/>
            </a:xfrm>
            <a:custGeom>
              <a:avLst/>
              <a:gdLst/>
              <a:ahLst/>
              <a:cxnLst/>
              <a:rect l="l" t="t" r="r" b="b"/>
              <a:pathLst>
                <a:path w="34606" h="22347" extrusionOk="0">
                  <a:moveTo>
                    <a:pt x="32642" y="1916"/>
                  </a:moveTo>
                  <a:lnTo>
                    <a:pt x="30353" y="20430"/>
                  </a:lnTo>
                  <a:lnTo>
                    <a:pt x="1964" y="20430"/>
                  </a:lnTo>
                  <a:lnTo>
                    <a:pt x="4253" y="1916"/>
                  </a:lnTo>
                  <a:close/>
                  <a:moveTo>
                    <a:pt x="4004" y="0"/>
                  </a:moveTo>
                  <a:lnTo>
                    <a:pt x="3841" y="10"/>
                  </a:lnTo>
                  <a:lnTo>
                    <a:pt x="3678" y="29"/>
                  </a:lnTo>
                  <a:lnTo>
                    <a:pt x="3515" y="77"/>
                  </a:lnTo>
                  <a:lnTo>
                    <a:pt x="3362" y="125"/>
                  </a:lnTo>
                  <a:lnTo>
                    <a:pt x="3219" y="202"/>
                  </a:lnTo>
                  <a:lnTo>
                    <a:pt x="3084" y="278"/>
                  </a:lnTo>
                  <a:lnTo>
                    <a:pt x="2960" y="374"/>
                  </a:lnTo>
                  <a:lnTo>
                    <a:pt x="2845" y="479"/>
                  </a:lnTo>
                  <a:lnTo>
                    <a:pt x="2730" y="594"/>
                  </a:lnTo>
                  <a:lnTo>
                    <a:pt x="2634" y="728"/>
                  </a:lnTo>
                  <a:lnTo>
                    <a:pt x="2558" y="862"/>
                  </a:lnTo>
                  <a:lnTo>
                    <a:pt x="2491" y="1006"/>
                  </a:lnTo>
                  <a:lnTo>
                    <a:pt x="2433" y="1159"/>
                  </a:lnTo>
                  <a:lnTo>
                    <a:pt x="2395" y="1313"/>
                  </a:lnTo>
                  <a:lnTo>
                    <a:pt x="2366" y="1475"/>
                  </a:lnTo>
                  <a:lnTo>
                    <a:pt x="2356" y="1648"/>
                  </a:lnTo>
                  <a:lnTo>
                    <a:pt x="0" y="20699"/>
                  </a:lnTo>
                  <a:lnTo>
                    <a:pt x="10" y="20862"/>
                  </a:lnTo>
                  <a:lnTo>
                    <a:pt x="39" y="21024"/>
                  </a:lnTo>
                  <a:lnTo>
                    <a:pt x="77" y="21187"/>
                  </a:lnTo>
                  <a:lnTo>
                    <a:pt x="134" y="21340"/>
                  </a:lnTo>
                  <a:lnTo>
                    <a:pt x="201" y="21484"/>
                  </a:lnTo>
                  <a:lnTo>
                    <a:pt x="288" y="21618"/>
                  </a:lnTo>
                  <a:lnTo>
                    <a:pt x="374" y="21743"/>
                  </a:lnTo>
                  <a:lnTo>
                    <a:pt x="489" y="21858"/>
                  </a:lnTo>
                  <a:lnTo>
                    <a:pt x="604" y="21973"/>
                  </a:lnTo>
                  <a:lnTo>
                    <a:pt x="728" y="22068"/>
                  </a:lnTo>
                  <a:lnTo>
                    <a:pt x="862" y="22145"/>
                  </a:lnTo>
                  <a:lnTo>
                    <a:pt x="1006" y="22212"/>
                  </a:lnTo>
                  <a:lnTo>
                    <a:pt x="1159" y="22269"/>
                  </a:lnTo>
                  <a:lnTo>
                    <a:pt x="1322" y="22308"/>
                  </a:lnTo>
                  <a:lnTo>
                    <a:pt x="1485" y="22337"/>
                  </a:lnTo>
                  <a:lnTo>
                    <a:pt x="1648" y="22346"/>
                  </a:lnTo>
                  <a:lnTo>
                    <a:pt x="30602" y="22346"/>
                  </a:lnTo>
                  <a:lnTo>
                    <a:pt x="30775" y="22337"/>
                  </a:lnTo>
                  <a:lnTo>
                    <a:pt x="30938" y="22308"/>
                  </a:lnTo>
                  <a:lnTo>
                    <a:pt x="31091" y="22269"/>
                  </a:lnTo>
                  <a:lnTo>
                    <a:pt x="31244" y="22212"/>
                  </a:lnTo>
                  <a:lnTo>
                    <a:pt x="31388" y="22145"/>
                  </a:lnTo>
                  <a:lnTo>
                    <a:pt x="31522" y="22068"/>
                  </a:lnTo>
                  <a:lnTo>
                    <a:pt x="31656" y="21973"/>
                  </a:lnTo>
                  <a:lnTo>
                    <a:pt x="31771" y="21858"/>
                  </a:lnTo>
                  <a:lnTo>
                    <a:pt x="31876" y="21743"/>
                  </a:lnTo>
                  <a:lnTo>
                    <a:pt x="31972" y="21618"/>
                  </a:lnTo>
                  <a:lnTo>
                    <a:pt x="32058" y="21484"/>
                  </a:lnTo>
                  <a:lnTo>
                    <a:pt x="32125" y="21340"/>
                  </a:lnTo>
                  <a:lnTo>
                    <a:pt x="32183" y="21187"/>
                  </a:lnTo>
                  <a:lnTo>
                    <a:pt x="32221" y="21024"/>
                  </a:lnTo>
                  <a:lnTo>
                    <a:pt x="32240" y="20862"/>
                  </a:lnTo>
                  <a:lnTo>
                    <a:pt x="32250" y="20699"/>
                  </a:lnTo>
                  <a:lnTo>
                    <a:pt x="34606" y="1648"/>
                  </a:lnTo>
                  <a:lnTo>
                    <a:pt x="34596" y="1475"/>
                  </a:lnTo>
                  <a:lnTo>
                    <a:pt x="34577" y="1313"/>
                  </a:lnTo>
                  <a:lnTo>
                    <a:pt x="34529" y="1159"/>
                  </a:lnTo>
                  <a:lnTo>
                    <a:pt x="34481" y="1006"/>
                  </a:lnTo>
                  <a:lnTo>
                    <a:pt x="34405" y="862"/>
                  </a:lnTo>
                  <a:lnTo>
                    <a:pt x="34328" y="728"/>
                  </a:lnTo>
                  <a:lnTo>
                    <a:pt x="34232" y="594"/>
                  </a:lnTo>
                  <a:lnTo>
                    <a:pt x="34127" y="479"/>
                  </a:lnTo>
                  <a:lnTo>
                    <a:pt x="34012" y="374"/>
                  </a:lnTo>
                  <a:lnTo>
                    <a:pt x="33878" y="278"/>
                  </a:lnTo>
                  <a:lnTo>
                    <a:pt x="33744" y="202"/>
                  </a:lnTo>
                  <a:lnTo>
                    <a:pt x="33600" y="125"/>
                  </a:lnTo>
                  <a:lnTo>
                    <a:pt x="33447" y="77"/>
                  </a:lnTo>
                  <a:lnTo>
                    <a:pt x="33294" y="29"/>
                  </a:lnTo>
                  <a:lnTo>
                    <a:pt x="33131" y="10"/>
                  </a:lnTo>
                  <a:lnTo>
                    <a:pt x="3295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4697779" y="2208181"/>
              <a:ext cx="1089217" cy="657364"/>
            </a:xfrm>
            <a:custGeom>
              <a:avLst/>
              <a:gdLst/>
              <a:ahLst/>
              <a:cxnLst/>
              <a:rect l="l" t="t" r="r" b="b"/>
              <a:pathLst>
                <a:path w="30680" h="18516" fill="none" extrusionOk="0">
                  <a:moveTo>
                    <a:pt x="30679" y="1"/>
                  </a:moveTo>
                  <a:lnTo>
                    <a:pt x="28390" y="18515"/>
                  </a:lnTo>
                  <a:lnTo>
                    <a:pt x="1" y="18515"/>
                  </a:lnTo>
                  <a:lnTo>
                    <a:pt x="2290" y="1"/>
                  </a:lnTo>
                  <a:lnTo>
                    <a:pt x="3067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4628090" y="2140196"/>
              <a:ext cx="1228600" cy="793374"/>
            </a:xfrm>
            <a:custGeom>
              <a:avLst/>
              <a:gdLst/>
              <a:ahLst/>
              <a:cxnLst/>
              <a:rect l="l" t="t" r="r" b="b"/>
              <a:pathLst>
                <a:path w="34606" h="22347" fill="none" extrusionOk="0">
                  <a:moveTo>
                    <a:pt x="32958" y="0"/>
                  </a:moveTo>
                  <a:lnTo>
                    <a:pt x="4004" y="0"/>
                  </a:lnTo>
                  <a:lnTo>
                    <a:pt x="4004" y="0"/>
                  </a:lnTo>
                  <a:lnTo>
                    <a:pt x="3841" y="10"/>
                  </a:lnTo>
                  <a:lnTo>
                    <a:pt x="3678" y="29"/>
                  </a:lnTo>
                  <a:lnTo>
                    <a:pt x="3515" y="77"/>
                  </a:lnTo>
                  <a:lnTo>
                    <a:pt x="3362" y="125"/>
                  </a:lnTo>
                  <a:lnTo>
                    <a:pt x="3219" y="202"/>
                  </a:lnTo>
                  <a:lnTo>
                    <a:pt x="3084" y="278"/>
                  </a:lnTo>
                  <a:lnTo>
                    <a:pt x="2960" y="374"/>
                  </a:lnTo>
                  <a:lnTo>
                    <a:pt x="2845" y="479"/>
                  </a:lnTo>
                  <a:lnTo>
                    <a:pt x="2730" y="594"/>
                  </a:lnTo>
                  <a:lnTo>
                    <a:pt x="2634" y="728"/>
                  </a:lnTo>
                  <a:lnTo>
                    <a:pt x="2558" y="862"/>
                  </a:lnTo>
                  <a:lnTo>
                    <a:pt x="2491" y="1006"/>
                  </a:lnTo>
                  <a:lnTo>
                    <a:pt x="2433" y="1159"/>
                  </a:lnTo>
                  <a:lnTo>
                    <a:pt x="2395" y="1313"/>
                  </a:lnTo>
                  <a:lnTo>
                    <a:pt x="2366" y="1475"/>
                  </a:lnTo>
                  <a:lnTo>
                    <a:pt x="2356" y="1648"/>
                  </a:lnTo>
                  <a:lnTo>
                    <a:pt x="0" y="20699"/>
                  </a:lnTo>
                  <a:lnTo>
                    <a:pt x="0" y="20699"/>
                  </a:lnTo>
                  <a:lnTo>
                    <a:pt x="10" y="20862"/>
                  </a:lnTo>
                  <a:lnTo>
                    <a:pt x="39" y="21024"/>
                  </a:lnTo>
                  <a:lnTo>
                    <a:pt x="77" y="21187"/>
                  </a:lnTo>
                  <a:lnTo>
                    <a:pt x="134" y="21340"/>
                  </a:lnTo>
                  <a:lnTo>
                    <a:pt x="201" y="21484"/>
                  </a:lnTo>
                  <a:lnTo>
                    <a:pt x="288" y="21618"/>
                  </a:lnTo>
                  <a:lnTo>
                    <a:pt x="374" y="21743"/>
                  </a:lnTo>
                  <a:lnTo>
                    <a:pt x="489" y="21858"/>
                  </a:lnTo>
                  <a:lnTo>
                    <a:pt x="604" y="21973"/>
                  </a:lnTo>
                  <a:lnTo>
                    <a:pt x="728" y="22068"/>
                  </a:lnTo>
                  <a:lnTo>
                    <a:pt x="862" y="22145"/>
                  </a:lnTo>
                  <a:lnTo>
                    <a:pt x="1006" y="22212"/>
                  </a:lnTo>
                  <a:lnTo>
                    <a:pt x="1159" y="22269"/>
                  </a:lnTo>
                  <a:lnTo>
                    <a:pt x="1322" y="22308"/>
                  </a:lnTo>
                  <a:lnTo>
                    <a:pt x="1485" y="22337"/>
                  </a:lnTo>
                  <a:lnTo>
                    <a:pt x="1648" y="22346"/>
                  </a:lnTo>
                  <a:lnTo>
                    <a:pt x="30602" y="22346"/>
                  </a:lnTo>
                  <a:lnTo>
                    <a:pt x="30602" y="22346"/>
                  </a:lnTo>
                  <a:lnTo>
                    <a:pt x="30775" y="22337"/>
                  </a:lnTo>
                  <a:lnTo>
                    <a:pt x="30938" y="22308"/>
                  </a:lnTo>
                  <a:lnTo>
                    <a:pt x="31091" y="22269"/>
                  </a:lnTo>
                  <a:lnTo>
                    <a:pt x="31244" y="22212"/>
                  </a:lnTo>
                  <a:lnTo>
                    <a:pt x="31388" y="22145"/>
                  </a:lnTo>
                  <a:lnTo>
                    <a:pt x="31522" y="22068"/>
                  </a:lnTo>
                  <a:lnTo>
                    <a:pt x="31656" y="21973"/>
                  </a:lnTo>
                  <a:lnTo>
                    <a:pt x="31771" y="21858"/>
                  </a:lnTo>
                  <a:lnTo>
                    <a:pt x="31876" y="21743"/>
                  </a:lnTo>
                  <a:lnTo>
                    <a:pt x="31972" y="21618"/>
                  </a:lnTo>
                  <a:lnTo>
                    <a:pt x="32058" y="21484"/>
                  </a:lnTo>
                  <a:lnTo>
                    <a:pt x="32125" y="21340"/>
                  </a:lnTo>
                  <a:lnTo>
                    <a:pt x="32183" y="21187"/>
                  </a:lnTo>
                  <a:lnTo>
                    <a:pt x="32221" y="21024"/>
                  </a:lnTo>
                  <a:lnTo>
                    <a:pt x="32240" y="20862"/>
                  </a:lnTo>
                  <a:lnTo>
                    <a:pt x="32250" y="20699"/>
                  </a:lnTo>
                  <a:lnTo>
                    <a:pt x="34606" y="1648"/>
                  </a:lnTo>
                  <a:lnTo>
                    <a:pt x="34606" y="1648"/>
                  </a:lnTo>
                  <a:lnTo>
                    <a:pt x="34596" y="1475"/>
                  </a:lnTo>
                  <a:lnTo>
                    <a:pt x="34577" y="1313"/>
                  </a:lnTo>
                  <a:lnTo>
                    <a:pt x="34529" y="1159"/>
                  </a:lnTo>
                  <a:lnTo>
                    <a:pt x="34481" y="1006"/>
                  </a:lnTo>
                  <a:lnTo>
                    <a:pt x="34405" y="862"/>
                  </a:lnTo>
                  <a:lnTo>
                    <a:pt x="34328" y="728"/>
                  </a:lnTo>
                  <a:lnTo>
                    <a:pt x="34232" y="594"/>
                  </a:lnTo>
                  <a:lnTo>
                    <a:pt x="34127" y="479"/>
                  </a:lnTo>
                  <a:lnTo>
                    <a:pt x="34012" y="374"/>
                  </a:lnTo>
                  <a:lnTo>
                    <a:pt x="33878" y="278"/>
                  </a:lnTo>
                  <a:lnTo>
                    <a:pt x="33744" y="202"/>
                  </a:lnTo>
                  <a:lnTo>
                    <a:pt x="33600" y="125"/>
                  </a:lnTo>
                  <a:lnTo>
                    <a:pt x="33447" y="77"/>
                  </a:lnTo>
                  <a:lnTo>
                    <a:pt x="33294" y="29"/>
                  </a:lnTo>
                  <a:lnTo>
                    <a:pt x="33131" y="10"/>
                  </a:lnTo>
                  <a:lnTo>
                    <a:pt x="32958" y="0"/>
                  </a:lnTo>
                  <a:lnTo>
                    <a:pt x="3295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5022866" y="3079385"/>
              <a:ext cx="390741" cy="80271"/>
            </a:xfrm>
            <a:custGeom>
              <a:avLst/>
              <a:gdLst/>
              <a:ahLst/>
              <a:cxnLst/>
              <a:rect l="l" t="t" r="r" b="b"/>
              <a:pathLst>
                <a:path w="11006" h="2261" extrusionOk="0">
                  <a:moveTo>
                    <a:pt x="2165" y="0"/>
                  </a:moveTo>
                  <a:lnTo>
                    <a:pt x="1945" y="10"/>
                  </a:lnTo>
                  <a:lnTo>
                    <a:pt x="1734" y="48"/>
                  </a:lnTo>
                  <a:lnTo>
                    <a:pt x="1523" y="96"/>
                  </a:lnTo>
                  <a:lnTo>
                    <a:pt x="1322" y="173"/>
                  </a:lnTo>
                  <a:lnTo>
                    <a:pt x="1131" y="259"/>
                  </a:lnTo>
                  <a:lnTo>
                    <a:pt x="958" y="374"/>
                  </a:lnTo>
                  <a:lnTo>
                    <a:pt x="786" y="498"/>
                  </a:lnTo>
                  <a:lnTo>
                    <a:pt x="633" y="632"/>
                  </a:lnTo>
                  <a:lnTo>
                    <a:pt x="499" y="786"/>
                  </a:lnTo>
                  <a:lnTo>
                    <a:pt x="374" y="958"/>
                  </a:lnTo>
                  <a:lnTo>
                    <a:pt x="259" y="1140"/>
                  </a:lnTo>
                  <a:lnTo>
                    <a:pt x="173" y="1322"/>
                  </a:lnTo>
                  <a:lnTo>
                    <a:pt x="96" y="1523"/>
                  </a:lnTo>
                  <a:lnTo>
                    <a:pt x="48" y="1734"/>
                  </a:lnTo>
                  <a:lnTo>
                    <a:pt x="10" y="1944"/>
                  </a:lnTo>
                  <a:lnTo>
                    <a:pt x="0" y="2165"/>
                  </a:lnTo>
                  <a:lnTo>
                    <a:pt x="0" y="2261"/>
                  </a:lnTo>
                  <a:lnTo>
                    <a:pt x="11006" y="2261"/>
                  </a:lnTo>
                  <a:lnTo>
                    <a:pt x="11006" y="2165"/>
                  </a:lnTo>
                  <a:lnTo>
                    <a:pt x="10996" y="1944"/>
                  </a:lnTo>
                  <a:lnTo>
                    <a:pt x="10967" y="1734"/>
                  </a:lnTo>
                  <a:lnTo>
                    <a:pt x="10910" y="1523"/>
                  </a:lnTo>
                  <a:lnTo>
                    <a:pt x="10843" y="1322"/>
                  </a:lnTo>
                  <a:lnTo>
                    <a:pt x="10747" y="1140"/>
                  </a:lnTo>
                  <a:lnTo>
                    <a:pt x="10642" y="958"/>
                  </a:lnTo>
                  <a:lnTo>
                    <a:pt x="10517" y="786"/>
                  </a:lnTo>
                  <a:lnTo>
                    <a:pt x="10374" y="632"/>
                  </a:lnTo>
                  <a:lnTo>
                    <a:pt x="10220" y="498"/>
                  </a:lnTo>
                  <a:lnTo>
                    <a:pt x="10057" y="374"/>
                  </a:lnTo>
                  <a:lnTo>
                    <a:pt x="9875" y="259"/>
                  </a:lnTo>
                  <a:lnTo>
                    <a:pt x="9684" y="173"/>
                  </a:lnTo>
                  <a:lnTo>
                    <a:pt x="9483" y="96"/>
                  </a:lnTo>
                  <a:lnTo>
                    <a:pt x="9282" y="48"/>
                  </a:lnTo>
                  <a:lnTo>
                    <a:pt x="9061" y="10"/>
                  </a:lnTo>
                  <a:lnTo>
                    <a:pt x="8841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4852494" y="2303395"/>
              <a:ext cx="320375" cy="46970"/>
            </a:xfrm>
            <a:custGeom>
              <a:avLst/>
              <a:gdLst/>
              <a:ahLst/>
              <a:cxnLst/>
              <a:rect l="l" t="t" r="r" b="b"/>
              <a:pathLst>
                <a:path w="9024" h="1323" extrusionOk="0">
                  <a:moveTo>
                    <a:pt x="173" y="1"/>
                  </a:moveTo>
                  <a:lnTo>
                    <a:pt x="1" y="1323"/>
                  </a:lnTo>
                  <a:lnTo>
                    <a:pt x="8861" y="1323"/>
                  </a:lnTo>
                  <a:lnTo>
                    <a:pt x="902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5336733" y="2406456"/>
              <a:ext cx="320339" cy="47289"/>
            </a:xfrm>
            <a:custGeom>
              <a:avLst/>
              <a:gdLst/>
              <a:ahLst/>
              <a:cxnLst/>
              <a:rect l="l" t="t" r="r" b="b"/>
              <a:pathLst>
                <a:path w="9023" h="1332" extrusionOk="0">
                  <a:moveTo>
                    <a:pt x="163" y="0"/>
                  </a:moveTo>
                  <a:lnTo>
                    <a:pt x="0" y="1331"/>
                  </a:lnTo>
                  <a:lnTo>
                    <a:pt x="8860" y="1331"/>
                  </a:lnTo>
                  <a:lnTo>
                    <a:pt x="90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5160220" y="2509801"/>
              <a:ext cx="343842" cy="47325"/>
            </a:xfrm>
            <a:custGeom>
              <a:avLst/>
              <a:gdLst/>
              <a:ahLst/>
              <a:cxnLst/>
              <a:rect l="l" t="t" r="r" b="b"/>
              <a:pathLst>
                <a:path w="9685" h="1333" extrusionOk="0">
                  <a:moveTo>
                    <a:pt x="164" y="1"/>
                  </a:moveTo>
                  <a:lnTo>
                    <a:pt x="1" y="1332"/>
                  </a:lnTo>
                  <a:lnTo>
                    <a:pt x="9522" y="1332"/>
                  </a:lnTo>
                  <a:lnTo>
                    <a:pt x="96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4842305" y="2406456"/>
              <a:ext cx="440053" cy="47289"/>
            </a:xfrm>
            <a:custGeom>
              <a:avLst/>
              <a:gdLst/>
              <a:ahLst/>
              <a:cxnLst/>
              <a:rect l="l" t="t" r="r" b="b"/>
              <a:pathLst>
                <a:path w="12395" h="1332" extrusionOk="0">
                  <a:moveTo>
                    <a:pt x="163" y="0"/>
                  </a:moveTo>
                  <a:lnTo>
                    <a:pt x="0" y="1331"/>
                  </a:lnTo>
                  <a:lnTo>
                    <a:pt x="12232" y="1331"/>
                  </a:lnTo>
                  <a:lnTo>
                    <a:pt x="123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4831087" y="2509801"/>
              <a:ext cx="274789" cy="47325"/>
            </a:xfrm>
            <a:custGeom>
              <a:avLst/>
              <a:gdLst/>
              <a:ahLst/>
              <a:cxnLst/>
              <a:rect l="l" t="t" r="r" b="b"/>
              <a:pathLst>
                <a:path w="7740" h="1333" extrusionOk="0">
                  <a:moveTo>
                    <a:pt x="163" y="1"/>
                  </a:moveTo>
                  <a:lnTo>
                    <a:pt x="0" y="1332"/>
                  </a:lnTo>
                  <a:lnTo>
                    <a:pt x="7577" y="1332"/>
                  </a:lnTo>
                  <a:lnTo>
                    <a:pt x="77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4816105" y="2613181"/>
              <a:ext cx="369333" cy="47289"/>
            </a:xfrm>
            <a:custGeom>
              <a:avLst/>
              <a:gdLst/>
              <a:ahLst/>
              <a:cxnLst/>
              <a:rect l="l" t="t" r="r" b="b"/>
              <a:pathLst>
                <a:path w="10403" h="1332" extrusionOk="0">
                  <a:moveTo>
                    <a:pt x="164" y="1"/>
                  </a:moveTo>
                  <a:lnTo>
                    <a:pt x="1" y="1332"/>
                  </a:lnTo>
                  <a:lnTo>
                    <a:pt x="10240" y="1332"/>
                  </a:lnTo>
                  <a:lnTo>
                    <a:pt x="104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5229271" y="2613181"/>
              <a:ext cx="180246" cy="47289"/>
            </a:xfrm>
            <a:custGeom>
              <a:avLst/>
              <a:gdLst/>
              <a:ahLst/>
              <a:cxnLst/>
              <a:rect l="l" t="t" r="r" b="b"/>
              <a:pathLst>
                <a:path w="5077" h="1332" extrusionOk="0">
                  <a:moveTo>
                    <a:pt x="163" y="1"/>
                  </a:moveTo>
                  <a:lnTo>
                    <a:pt x="0" y="1332"/>
                  </a:lnTo>
                  <a:lnTo>
                    <a:pt x="4914" y="1332"/>
                  </a:lnTo>
                  <a:lnTo>
                    <a:pt x="50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6"/>
            <p:cNvSpPr/>
            <p:nvPr/>
          </p:nvSpPr>
          <p:spPr>
            <a:xfrm>
              <a:off x="4802863" y="2716561"/>
              <a:ext cx="204068" cy="47289"/>
            </a:xfrm>
            <a:custGeom>
              <a:avLst/>
              <a:gdLst/>
              <a:ahLst/>
              <a:cxnLst/>
              <a:rect l="l" t="t" r="r" b="b"/>
              <a:pathLst>
                <a:path w="5748" h="1332" extrusionOk="0">
                  <a:moveTo>
                    <a:pt x="163" y="0"/>
                  </a:moveTo>
                  <a:lnTo>
                    <a:pt x="0" y="1332"/>
                  </a:lnTo>
                  <a:lnTo>
                    <a:pt x="5584" y="1332"/>
                  </a:lnTo>
                  <a:lnTo>
                    <a:pt x="574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6"/>
            <p:cNvSpPr/>
            <p:nvPr/>
          </p:nvSpPr>
          <p:spPr>
            <a:xfrm>
              <a:off x="4439365" y="3464966"/>
              <a:ext cx="1235771" cy="1133772"/>
            </a:xfrm>
            <a:custGeom>
              <a:avLst/>
              <a:gdLst/>
              <a:ahLst/>
              <a:cxnLst/>
              <a:rect l="l" t="t" r="r" b="b"/>
              <a:pathLst>
                <a:path w="34808" h="31935" extrusionOk="0">
                  <a:moveTo>
                    <a:pt x="6092" y="1"/>
                  </a:moveTo>
                  <a:lnTo>
                    <a:pt x="5814" y="20"/>
                  </a:lnTo>
                  <a:lnTo>
                    <a:pt x="5537" y="39"/>
                  </a:lnTo>
                  <a:lnTo>
                    <a:pt x="5268" y="77"/>
                  </a:lnTo>
                  <a:lnTo>
                    <a:pt x="4991" y="135"/>
                  </a:lnTo>
                  <a:lnTo>
                    <a:pt x="4713" y="192"/>
                  </a:lnTo>
                  <a:lnTo>
                    <a:pt x="4445" y="269"/>
                  </a:lnTo>
                  <a:lnTo>
                    <a:pt x="4176" y="365"/>
                  </a:lnTo>
                  <a:lnTo>
                    <a:pt x="3918" y="460"/>
                  </a:lnTo>
                  <a:lnTo>
                    <a:pt x="3650" y="575"/>
                  </a:lnTo>
                  <a:lnTo>
                    <a:pt x="3391" y="700"/>
                  </a:lnTo>
                  <a:lnTo>
                    <a:pt x="3142" y="844"/>
                  </a:lnTo>
                  <a:lnTo>
                    <a:pt x="2893" y="997"/>
                  </a:lnTo>
                  <a:lnTo>
                    <a:pt x="2711" y="1112"/>
                  </a:lnTo>
                  <a:lnTo>
                    <a:pt x="2548" y="1227"/>
                  </a:lnTo>
                  <a:lnTo>
                    <a:pt x="2385" y="1351"/>
                  </a:lnTo>
                  <a:lnTo>
                    <a:pt x="2223" y="1485"/>
                  </a:lnTo>
                  <a:lnTo>
                    <a:pt x="2069" y="1619"/>
                  </a:lnTo>
                  <a:lnTo>
                    <a:pt x="1926" y="1753"/>
                  </a:lnTo>
                  <a:lnTo>
                    <a:pt x="1782" y="1897"/>
                  </a:lnTo>
                  <a:lnTo>
                    <a:pt x="1648" y="2041"/>
                  </a:lnTo>
                  <a:lnTo>
                    <a:pt x="1514" y="2185"/>
                  </a:lnTo>
                  <a:lnTo>
                    <a:pt x="1389" y="2338"/>
                  </a:lnTo>
                  <a:lnTo>
                    <a:pt x="1265" y="2491"/>
                  </a:lnTo>
                  <a:lnTo>
                    <a:pt x="1150" y="2644"/>
                  </a:lnTo>
                  <a:lnTo>
                    <a:pt x="1044" y="2807"/>
                  </a:lnTo>
                  <a:lnTo>
                    <a:pt x="939" y="2960"/>
                  </a:lnTo>
                  <a:lnTo>
                    <a:pt x="843" y="3133"/>
                  </a:lnTo>
                  <a:lnTo>
                    <a:pt x="748" y="3296"/>
                  </a:lnTo>
                  <a:lnTo>
                    <a:pt x="661" y="3468"/>
                  </a:lnTo>
                  <a:lnTo>
                    <a:pt x="575" y="3640"/>
                  </a:lnTo>
                  <a:lnTo>
                    <a:pt x="498" y="3813"/>
                  </a:lnTo>
                  <a:lnTo>
                    <a:pt x="431" y="3985"/>
                  </a:lnTo>
                  <a:lnTo>
                    <a:pt x="307" y="4340"/>
                  </a:lnTo>
                  <a:lnTo>
                    <a:pt x="202" y="4704"/>
                  </a:lnTo>
                  <a:lnTo>
                    <a:pt x="115" y="5068"/>
                  </a:lnTo>
                  <a:lnTo>
                    <a:pt x="58" y="5441"/>
                  </a:lnTo>
                  <a:lnTo>
                    <a:pt x="20" y="5815"/>
                  </a:lnTo>
                  <a:lnTo>
                    <a:pt x="0" y="6188"/>
                  </a:lnTo>
                  <a:lnTo>
                    <a:pt x="10" y="6562"/>
                  </a:lnTo>
                  <a:lnTo>
                    <a:pt x="29" y="6935"/>
                  </a:lnTo>
                  <a:lnTo>
                    <a:pt x="87" y="7309"/>
                  </a:lnTo>
                  <a:lnTo>
                    <a:pt x="154" y="7673"/>
                  </a:lnTo>
                  <a:lnTo>
                    <a:pt x="249" y="8037"/>
                  </a:lnTo>
                  <a:lnTo>
                    <a:pt x="364" y="8401"/>
                  </a:lnTo>
                  <a:lnTo>
                    <a:pt x="431" y="8573"/>
                  </a:lnTo>
                  <a:lnTo>
                    <a:pt x="498" y="8746"/>
                  </a:lnTo>
                  <a:lnTo>
                    <a:pt x="575" y="8928"/>
                  </a:lnTo>
                  <a:lnTo>
                    <a:pt x="661" y="9100"/>
                  </a:lnTo>
                  <a:lnTo>
                    <a:pt x="748" y="9263"/>
                  </a:lnTo>
                  <a:lnTo>
                    <a:pt x="843" y="9435"/>
                  </a:lnTo>
                  <a:lnTo>
                    <a:pt x="939" y="9598"/>
                  </a:lnTo>
                  <a:lnTo>
                    <a:pt x="1044" y="9761"/>
                  </a:lnTo>
                  <a:lnTo>
                    <a:pt x="1150" y="9924"/>
                  </a:lnTo>
                  <a:lnTo>
                    <a:pt x="1265" y="10077"/>
                  </a:lnTo>
                  <a:lnTo>
                    <a:pt x="1389" y="10230"/>
                  </a:lnTo>
                  <a:lnTo>
                    <a:pt x="1514" y="10383"/>
                  </a:lnTo>
                  <a:lnTo>
                    <a:pt x="1648" y="10527"/>
                  </a:lnTo>
                  <a:lnTo>
                    <a:pt x="1782" y="10671"/>
                  </a:lnTo>
                  <a:lnTo>
                    <a:pt x="1926" y="10814"/>
                  </a:lnTo>
                  <a:lnTo>
                    <a:pt x="2079" y="10948"/>
                  </a:lnTo>
                  <a:lnTo>
                    <a:pt x="2232" y="11083"/>
                  </a:lnTo>
                  <a:lnTo>
                    <a:pt x="2395" y="11217"/>
                  </a:lnTo>
                  <a:lnTo>
                    <a:pt x="2558" y="11341"/>
                  </a:lnTo>
                  <a:lnTo>
                    <a:pt x="2730" y="11466"/>
                  </a:lnTo>
                  <a:lnTo>
                    <a:pt x="32566" y="31934"/>
                  </a:lnTo>
                  <a:lnTo>
                    <a:pt x="32767" y="31838"/>
                  </a:lnTo>
                  <a:lnTo>
                    <a:pt x="32968" y="31723"/>
                  </a:lnTo>
                  <a:lnTo>
                    <a:pt x="33150" y="31618"/>
                  </a:lnTo>
                  <a:lnTo>
                    <a:pt x="33332" y="31503"/>
                  </a:lnTo>
                  <a:lnTo>
                    <a:pt x="33505" y="31388"/>
                  </a:lnTo>
                  <a:lnTo>
                    <a:pt x="33677" y="31264"/>
                  </a:lnTo>
                  <a:lnTo>
                    <a:pt x="33830" y="31139"/>
                  </a:lnTo>
                  <a:lnTo>
                    <a:pt x="33974" y="31015"/>
                  </a:lnTo>
                  <a:lnTo>
                    <a:pt x="34118" y="30881"/>
                  </a:lnTo>
                  <a:lnTo>
                    <a:pt x="34242" y="30737"/>
                  </a:lnTo>
                  <a:lnTo>
                    <a:pt x="34367" y="30603"/>
                  </a:lnTo>
                  <a:lnTo>
                    <a:pt x="34472" y="30459"/>
                  </a:lnTo>
                  <a:lnTo>
                    <a:pt x="34568" y="30306"/>
                  </a:lnTo>
                  <a:lnTo>
                    <a:pt x="34664" y="30153"/>
                  </a:lnTo>
                  <a:lnTo>
                    <a:pt x="34740" y="29990"/>
                  </a:lnTo>
                  <a:lnTo>
                    <a:pt x="34807" y="29827"/>
                  </a:lnTo>
                  <a:lnTo>
                    <a:pt x="11054" y="2185"/>
                  </a:lnTo>
                  <a:lnTo>
                    <a:pt x="10852" y="1964"/>
                  </a:lnTo>
                  <a:lnTo>
                    <a:pt x="10651" y="1763"/>
                  </a:lnTo>
                  <a:lnTo>
                    <a:pt x="10441" y="1572"/>
                  </a:lnTo>
                  <a:lnTo>
                    <a:pt x="10220" y="1380"/>
                  </a:lnTo>
                  <a:lnTo>
                    <a:pt x="10000" y="1208"/>
                  </a:lnTo>
                  <a:lnTo>
                    <a:pt x="9761" y="1045"/>
                  </a:lnTo>
                  <a:lnTo>
                    <a:pt x="9531" y="901"/>
                  </a:lnTo>
                  <a:lnTo>
                    <a:pt x="9282" y="757"/>
                  </a:lnTo>
                  <a:lnTo>
                    <a:pt x="9033" y="633"/>
                  </a:lnTo>
                  <a:lnTo>
                    <a:pt x="8784" y="518"/>
                  </a:lnTo>
                  <a:lnTo>
                    <a:pt x="8525" y="413"/>
                  </a:lnTo>
                  <a:lnTo>
                    <a:pt x="8266" y="317"/>
                  </a:lnTo>
                  <a:lnTo>
                    <a:pt x="7998" y="240"/>
                  </a:lnTo>
                  <a:lnTo>
                    <a:pt x="7730" y="164"/>
                  </a:lnTo>
                  <a:lnTo>
                    <a:pt x="7462" y="106"/>
                  </a:lnTo>
                  <a:lnTo>
                    <a:pt x="7194" y="68"/>
                  </a:lnTo>
                  <a:lnTo>
                    <a:pt x="6916" y="29"/>
                  </a:lnTo>
                  <a:lnTo>
                    <a:pt x="6648" y="10"/>
                  </a:lnTo>
                  <a:lnTo>
                    <a:pt x="6370" y="1"/>
                  </a:lnTo>
                  <a:close/>
                </a:path>
              </a:pathLst>
            </a:custGeom>
            <a:solidFill>
              <a:srgbClr val="6F1A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6"/>
            <p:cNvSpPr/>
            <p:nvPr/>
          </p:nvSpPr>
          <p:spPr>
            <a:xfrm>
              <a:off x="4195221" y="2199696"/>
              <a:ext cx="205772" cy="324777"/>
            </a:xfrm>
            <a:custGeom>
              <a:avLst/>
              <a:gdLst/>
              <a:ahLst/>
              <a:cxnLst/>
              <a:rect l="l" t="t" r="r" b="b"/>
              <a:pathLst>
                <a:path w="5796" h="9148" extrusionOk="0">
                  <a:moveTo>
                    <a:pt x="3573" y="1"/>
                  </a:moveTo>
                  <a:lnTo>
                    <a:pt x="3228" y="796"/>
                  </a:lnTo>
                  <a:lnTo>
                    <a:pt x="2893" y="1543"/>
                  </a:lnTo>
                  <a:lnTo>
                    <a:pt x="2567" y="2232"/>
                  </a:lnTo>
                  <a:lnTo>
                    <a:pt x="2242" y="2874"/>
                  </a:lnTo>
                  <a:lnTo>
                    <a:pt x="1935" y="3458"/>
                  </a:lnTo>
                  <a:lnTo>
                    <a:pt x="1638" y="3995"/>
                  </a:lnTo>
                  <a:lnTo>
                    <a:pt x="1360" y="4483"/>
                  </a:lnTo>
                  <a:lnTo>
                    <a:pt x="1102" y="4914"/>
                  </a:lnTo>
                  <a:lnTo>
                    <a:pt x="862" y="5297"/>
                  </a:lnTo>
                  <a:lnTo>
                    <a:pt x="652" y="5632"/>
                  </a:lnTo>
                  <a:lnTo>
                    <a:pt x="460" y="5910"/>
                  </a:lnTo>
                  <a:lnTo>
                    <a:pt x="307" y="6140"/>
                  </a:lnTo>
                  <a:lnTo>
                    <a:pt x="87" y="6447"/>
                  </a:lnTo>
                  <a:lnTo>
                    <a:pt x="0" y="6552"/>
                  </a:lnTo>
                  <a:lnTo>
                    <a:pt x="230" y="6542"/>
                  </a:lnTo>
                  <a:lnTo>
                    <a:pt x="451" y="6562"/>
                  </a:lnTo>
                  <a:lnTo>
                    <a:pt x="680" y="6590"/>
                  </a:lnTo>
                  <a:lnTo>
                    <a:pt x="920" y="6638"/>
                  </a:lnTo>
                  <a:lnTo>
                    <a:pt x="1159" y="6705"/>
                  </a:lnTo>
                  <a:lnTo>
                    <a:pt x="1399" y="6782"/>
                  </a:lnTo>
                  <a:lnTo>
                    <a:pt x="1638" y="6868"/>
                  </a:lnTo>
                  <a:lnTo>
                    <a:pt x="1878" y="6973"/>
                  </a:lnTo>
                  <a:lnTo>
                    <a:pt x="2117" y="7079"/>
                  </a:lnTo>
                  <a:lnTo>
                    <a:pt x="2357" y="7194"/>
                  </a:lnTo>
                  <a:lnTo>
                    <a:pt x="2586" y="7318"/>
                  </a:lnTo>
                  <a:lnTo>
                    <a:pt x="2826" y="7452"/>
                  </a:lnTo>
                  <a:lnTo>
                    <a:pt x="3286" y="7720"/>
                  </a:lnTo>
                  <a:lnTo>
                    <a:pt x="3717" y="7989"/>
                  </a:lnTo>
                  <a:lnTo>
                    <a:pt x="4512" y="8506"/>
                  </a:lnTo>
                  <a:lnTo>
                    <a:pt x="4856" y="8736"/>
                  </a:lnTo>
                  <a:lnTo>
                    <a:pt x="5153" y="8918"/>
                  </a:lnTo>
                  <a:lnTo>
                    <a:pt x="5278" y="8994"/>
                  </a:lnTo>
                  <a:lnTo>
                    <a:pt x="5402" y="9052"/>
                  </a:lnTo>
                  <a:lnTo>
                    <a:pt x="5498" y="9100"/>
                  </a:lnTo>
                  <a:lnTo>
                    <a:pt x="5594" y="9128"/>
                  </a:lnTo>
                  <a:lnTo>
                    <a:pt x="5661" y="9148"/>
                  </a:lnTo>
                  <a:lnTo>
                    <a:pt x="5728" y="9138"/>
                  </a:lnTo>
                  <a:lnTo>
                    <a:pt x="5747" y="9128"/>
                  </a:lnTo>
                  <a:lnTo>
                    <a:pt x="5766" y="9109"/>
                  </a:lnTo>
                  <a:lnTo>
                    <a:pt x="5776" y="9090"/>
                  </a:lnTo>
                  <a:lnTo>
                    <a:pt x="5786" y="9061"/>
                  </a:lnTo>
                  <a:lnTo>
                    <a:pt x="5795" y="1361"/>
                  </a:lnTo>
                  <a:lnTo>
                    <a:pt x="3573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6"/>
            <p:cNvSpPr/>
            <p:nvPr/>
          </p:nvSpPr>
          <p:spPr>
            <a:xfrm>
              <a:off x="4350256" y="2323134"/>
              <a:ext cx="50733" cy="169027"/>
            </a:xfrm>
            <a:custGeom>
              <a:avLst/>
              <a:gdLst/>
              <a:ahLst/>
              <a:cxnLst/>
              <a:rect l="l" t="t" r="r" b="b"/>
              <a:pathLst>
                <a:path w="1429" h="4761" extrusionOk="0">
                  <a:moveTo>
                    <a:pt x="384" y="0"/>
                  </a:moveTo>
                  <a:lnTo>
                    <a:pt x="365" y="10"/>
                  </a:lnTo>
                  <a:lnTo>
                    <a:pt x="346" y="29"/>
                  </a:lnTo>
                  <a:lnTo>
                    <a:pt x="336" y="48"/>
                  </a:lnTo>
                  <a:lnTo>
                    <a:pt x="307" y="106"/>
                  </a:lnTo>
                  <a:lnTo>
                    <a:pt x="240" y="269"/>
                  </a:lnTo>
                  <a:lnTo>
                    <a:pt x="183" y="441"/>
                  </a:lnTo>
                  <a:lnTo>
                    <a:pt x="135" y="613"/>
                  </a:lnTo>
                  <a:lnTo>
                    <a:pt x="97" y="786"/>
                  </a:lnTo>
                  <a:lnTo>
                    <a:pt x="58" y="958"/>
                  </a:lnTo>
                  <a:lnTo>
                    <a:pt x="30" y="1140"/>
                  </a:lnTo>
                  <a:lnTo>
                    <a:pt x="20" y="1313"/>
                  </a:lnTo>
                  <a:lnTo>
                    <a:pt x="11" y="1495"/>
                  </a:lnTo>
                  <a:lnTo>
                    <a:pt x="1" y="1667"/>
                  </a:lnTo>
                  <a:lnTo>
                    <a:pt x="11" y="1849"/>
                  </a:lnTo>
                  <a:lnTo>
                    <a:pt x="20" y="2021"/>
                  </a:lnTo>
                  <a:lnTo>
                    <a:pt x="39" y="2194"/>
                  </a:lnTo>
                  <a:lnTo>
                    <a:pt x="58" y="2366"/>
                  </a:lnTo>
                  <a:lnTo>
                    <a:pt x="97" y="2539"/>
                  </a:lnTo>
                  <a:lnTo>
                    <a:pt x="125" y="2711"/>
                  </a:lnTo>
                  <a:lnTo>
                    <a:pt x="173" y="2874"/>
                  </a:lnTo>
                  <a:lnTo>
                    <a:pt x="221" y="3037"/>
                  </a:lnTo>
                  <a:lnTo>
                    <a:pt x="269" y="3190"/>
                  </a:lnTo>
                  <a:lnTo>
                    <a:pt x="327" y="3343"/>
                  </a:lnTo>
                  <a:lnTo>
                    <a:pt x="394" y="3496"/>
                  </a:lnTo>
                  <a:lnTo>
                    <a:pt x="461" y="3640"/>
                  </a:lnTo>
                  <a:lnTo>
                    <a:pt x="528" y="3774"/>
                  </a:lnTo>
                  <a:lnTo>
                    <a:pt x="604" y="3908"/>
                  </a:lnTo>
                  <a:lnTo>
                    <a:pt x="681" y="4033"/>
                  </a:lnTo>
                  <a:lnTo>
                    <a:pt x="767" y="4157"/>
                  </a:lnTo>
                  <a:lnTo>
                    <a:pt x="853" y="4263"/>
                  </a:lnTo>
                  <a:lnTo>
                    <a:pt x="940" y="4368"/>
                  </a:lnTo>
                  <a:lnTo>
                    <a:pt x="1035" y="4464"/>
                  </a:lnTo>
                  <a:lnTo>
                    <a:pt x="1122" y="4560"/>
                  </a:lnTo>
                  <a:lnTo>
                    <a:pt x="1217" y="4636"/>
                  </a:lnTo>
                  <a:lnTo>
                    <a:pt x="1323" y="4703"/>
                  </a:lnTo>
                  <a:lnTo>
                    <a:pt x="1419" y="4761"/>
                  </a:lnTo>
                  <a:lnTo>
                    <a:pt x="1428" y="1092"/>
                  </a:lnTo>
                  <a:lnTo>
                    <a:pt x="1237" y="872"/>
                  </a:lnTo>
                  <a:lnTo>
                    <a:pt x="1055" y="652"/>
                  </a:lnTo>
                  <a:lnTo>
                    <a:pt x="882" y="431"/>
                  </a:lnTo>
                  <a:lnTo>
                    <a:pt x="719" y="240"/>
                  </a:lnTo>
                  <a:lnTo>
                    <a:pt x="643" y="163"/>
                  </a:lnTo>
                  <a:lnTo>
                    <a:pt x="576" y="96"/>
                  </a:lnTo>
                  <a:lnTo>
                    <a:pt x="509" y="48"/>
                  </a:lnTo>
                  <a:lnTo>
                    <a:pt x="451" y="20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FF9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6"/>
            <p:cNvSpPr/>
            <p:nvPr/>
          </p:nvSpPr>
          <p:spPr>
            <a:xfrm>
              <a:off x="4349262" y="2111972"/>
              <a:ext cx="225121" cy="345865"/>
            </a:xfrm>
            <a:custGeom>
              <a:avLst/>
              <a:gdLst/>
              <a:ahLst/>
              <a:cxnLst/>
              <a:rect l="l" t="t" r="r" b="b"/>
              <a:pathLst>
                <a:path w="6341" h="9742" extrusionOk="0">
                  <a:moveTo>
                    <a:pt x="153" y="0"/>
                  </a:moveTo>
                  <a:lnTo>
                    <a:pt x="96" y="20"/>
                  </a:lnTo>
                  <a:lnTo>
                    <a:pt x="58" y="39"/>
                  </a:lnTo>
                  <a:lnTo>
                    <a:pt x="29" y="67"/>
                  </a:lnTo>
                  <a:lnTo>
                    <a:pt x="10" y="106"/>
                  </a:lnTo>
                  <a:lnTo>
                    <a:pt x="0" y="154"/>
                  </a:lnTo>
                  <a:lnTo>
                    <a:pt x="10" y="211"/>
                  </a:lnTo>
                  <a:lnTo>
                    <a:pt x="39" y="364"/>
                  </a:lnTo>
                  <a:lnTo>
                    <a:pt x="106" y="556"/>
                  </a:lnTo>
                  <a:lnTo>
                    <a:pt x="182" y="795"/>
                  </a:lnTo>
                  <a:lnTo>
                    <a:pt x="268" y="1083"/>
                  </a:lnTo>
                  <a:lnTo>
                    <a:pt x="355" y="1428"/>
                  </a:lnTo>
                  <a:lnTo>
                    <a:pt x="393" y="1610"/>
                  </a:lnTo>
                  <a:lnTo>
                    <a:pt x="431" y="1811"/>
                  </a:lnTo>
                  <a:lnTo>
                    <a:pt x="470" y="2031"/>
                  </a:lnTo>
                  <a:lnTo>
                    <a:pt x="498" y="2261"/>
                  </a:lnTo>
                  <a:lnTo>
                    <a:pt x="517" y="2500"/>
                  </a:lnTo>
                  <a:lnTo>
                    <a:pt x="537" y="2759"/>
                  </a:lnTo>
                  <a:lnTo>
                    <a:pt x="537" y="3037"/>
                  </a:lnTo>
                  <a:lnTo>
                    <a:pt x="537" y="3324"/>
                  </a:lnTo>
                  <a:lnTo>
                    <a:pt x="527" y="3630"/>
                  </a:lnTo>
                  <a:lnTo>
                    <a:pt x="498" y="3947"/>
                  </a:lnTo>
                  <a:lnTo>
                    <a:pt x="460" y="4282"/>
                  </a:lnTo>
                  <a:lnTo>
                    <a:pt x="403" y="4636"/>
                  </a:lnTo>
                  <a:lnTo>
                    <a:pt x="364" y="4952"/>
                  </a:lnTo>
                  <a:lnTo>
                    <a:pt x="326" y="5268"/>
                  </a:lnTo>
                  <a:lnTo>
                    <a:pt x="316" y="5575"/>
                  </a:lnTo>
                  <a:lnTo>
                    <a:pt x="316" y="5872"/>
                  </a:lnTo>
                  <a:lnTo>
                    <a:pt x="326" y="6159"/>
                  </a:lnTo>
                  <a:lnTo>
                    <a:pt x="355" y="6437"/>
                  </a:lnTo>
                  <a:lnTo>
                    <a:pt x="393" y="6705"/>
                  </a:lnTo>
                  <a:lnTo>
                    <a:pt x="441" y="6964"/>
                  </a:lnTo>
                  <a:lnTo>
                    <a:pt x="498" y="7222"/>
                  </a:lnTo>
                  <a:lnTo>
                    <a:pt x="565" y="7462"/>
                  </a:lnTo>
                  <a:lnTo>
                    <a:pt x="652" y="7692"/>
                  </a:lnTo>
                  <a:lnTo>
                    <a:pt x="738" y="7912"/>
                  </a:lnTo>
                  <a:lnTo>
                    <a:pt x="824" y="8113"/>
                  </a:lnTo>
                  <a:lnTo>
                    <a:pt x="929" y="8314"/>
                  </a:lnTo>
                  <a:lnTo>
                    <a:pt x="1035" y="8496"/>
                  </a:lnTo>
                  <a:lnTo>
                    <a:pt x="1140" y="8678"/>
                  </a:lnTo>
                  <a:lnTo>
                    <a:pt x="1255" y="8831"/>
                  </a:lnTo>
                  <a:lnTo>
                    <a:pt x="1379" y="8985"/>
                  </a:lnTo>
                  <a:lnTo>
                    <a:pt x="1504" y="9119"/>
                  </a:lnTo>
                  <a:lnTo>
                    <a:pt x="1619" y="9243"/>
                  </a:lnTo>
                  <a:lnTo>
                    <a:pt x="1743" y="9358"/>
                  </a:lnTo>
                  <a:lnTo>
                    <a:pt x="1878" y="9454"/>
                  </a:lnTo>
                  <a:lnTo>
                    <a:pt x="2002" y="9540"/>
                  </a:lnTo>
                  <a:lnTo>
                    <a:pt x="2117" y="9607"/>
                  </a:lnTo>
                  <a:lnTo>
                    <a:pt x="2242" y="9665"/>
                  </a:lnTo>
                  <a:lnTo>
                    <a:pt x="2366" y="9703"/>
                  </a:lnTo>
                  <a:lnTo>
                    <a:pt x="2481" y="9732"/>
                  </a:lnTo>
                  <a:lnTo>
                    <a:pt x="2586" y="9741"/>
                  </a:lnTo>
                  <a:lnTo>
                    <a:pt x="2692" y="9741"/>
                  </a:lnTo>
                  <a:lnTo>
                    <a:pt x="2797" y="9722"/>
                  </a:lnTo>
                  <a:lnTo>
                    <a:pt x="2893" y="9684"/>
                  </a:lnTo>
                  <a:lnTo>
                    <a:pt x="2979" y="9626"/>
                  </a:lnTo>
                  <a:lnTo>
                    <a:pt x="3247" y="9416"/>
                  </a:lnTo>
                  <a:lnTo>
                    <a:pt x="3506" y="9186"/>
                  </a:lnTo>
                  <a:lnTo>
                    <a:pt x="3745" y="8946"/>
                  </a:lnTo>
                  <a:lnTo>
                    <a:pt x="3975" y="8688"/>
                  </a:lnTo>
                  <a:lnTo>
                    <a:pt x="4186" y="8420"/>
                  </a:lnTo>
                  <a:lnTo>
                    <a:pt x="4387" y="8132"/>
                  </a:lnTo>
                  <a:lnTo>
                    <a:pt x="4579" y="7845"/>
                  </a:lnTo>
                  <a:lnTo>
                    <a:pt x="4751" y="7548"/>
                  </a:lnTo>
                  <a:lnTo>
                    <a:pt x="4914" y="7251"/>
                  </a:lnTo>
                  <a:lnTo>
                    <a:pt x="5067" y="6945"/>
                  </a:lnTo>
                  <a:lnTo>
                    <a:pt x="5211" y="6638"/>
                  </a:lnTo>
                  <a:lnTo>
                    <a:pt x="5345" y="6332"/>
                  </a:lnTo>
                  <a:lnTo>
                    <a:pt x="5460" y="6015"/>
                  </a:lnTo>
                  <a:lnTo>
                    <a:pt x="5575" y="5709"/>
                  </a:lnTo>
                  <a:lnTo>
                    <a:pt x="5670" y="5412"/>
                  </a:lnTo>
                  <a:lnTo>
                    <a:pt x="5766" y="5115"/>
                  </a:lnTo>
                  <a:lnTo>
                    <a:pt x="5852" y="4818"/>
                  </a:lnTo>
                  <a:lnTo>
                    <a:pt x="5920" y="4531"/>
                  </a:lnTo>
                  <a:lnTo>
                    <a:pt x="6054" y="3994"/>
                  </a:lnTo>
                  <a:lnTo>
                    <a:pt x="6149" y="3506"/>
                  </a:lnTo>
                  <a:lnTo>
                    <a:pt x="6226" y="3075"/>
                  </a:lnTo>
                  <a:lnTo>
                    <a:pt x="6274" y="2730"/>
                  </a:lnTo>
                  <a:lnTo>
                    <a:pt x="6303" y="2462"/>
                  </a:lnTo>
                  <a:lnTo>
                    <a:pt x="6331" y="2232"/>
                  </a:lnTo>
                  <a:lnTo>
                    <a:pt x="6341" y="2146"/>
                  </a:lnTo>
                  <a:lnTo>
                    <a:pt x="6341" y="2069"/>
                  </a:lnTo>
                  <a:lnTo>
                    <a:pt x="6341" y="1993"/>
                  </a:lnTo>
                  <a:lnTo>
                    <a:pt x="6331" y="1916"/>
                  </a:lnTo>
                  <a:lnTo>
                    <a:pt x="6312" y="1849"/>
                  </a:lnTo>
                  <a:lnTo>
                    <a:pt x="6293" y="1772"/>
                  </a:lnTo>
                  <a:lnTo>
                    <a:pt x="6264" y="1705"/>
                  </a:lnTo>
                  <a:lnTo>
                    <a:pt x="6226" y="1638"/>
                  </a:lnTo>
                  <a:lnTo>
                    <a:pt x="6188" y="1571"/>
                  </a:lnTo>
                  <a:lnTo>
                    <a:pt x="6140" y="1514"/>
                  </a:lnTo>
                  <a:lnTo>
                    <a:pt x="6034" y="1389"/>
                  </a:lnTo>
                  <a:lnTo>
                    <a:pt x="5910" y="1284"/>
                  </a:lnTo>
                  <a:lnTo>
                    <a:pt x="5766" y="1178"/>
                  </a:lnTo>
                  <a:lnTo>
                    <a:pt x="5594" y="1083"/>
                  </a:lnTo>
                  <a:lnTo>
                    <a:pt x="5421" y="987"/>
                  </a:lnTo>
                  <a:lnTo>
                    <a:pt x="5220" y="910"/>
                  </a:lnTo>
                  <a:lnTo>
                    <a:pt x="5019" y="824"/>
                  </a:lnTo>
                  <a:lnTo>
                    <a:pt x="4799" y="757"/>
                  </a:lnTo>
                  <a:lnTo>
                    <a:pt x="4569" y="690"/>
                  </a:lnTo>
                  <a:lnTo>
                    <a:pt x="4339" y="623"/>
                  </a:lnTo>
                  <a:lnTo>
                    <a:pt x="4090" y="565"/>
                  </a:lnTo>
                  <a:lnTo>
                    <a:pt x="3592" y="470"/>
                  </a:lnTo>
                  <a:lnTo>
                    <a:pt x="3084" y="374"/>
                  </a:lnTo>
                  <a:lnTo>
                    <a:pt x="2586" y="307"/>
                  </a:lnTo>
                  <a:lnTo>
                    <a:pt x="2098" y="240"/>
                  </a:lnTo>
                  <a:lnTo>
                    <a:pt x="1217" y="134"/>
                  </a:lnTo>
                  <a:lnTo>
                    <a:pt x="853" y="87"/>
                  </a:lnTo>
                  <a:lnTo>
                    <a:pt x="546" y="39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6"/>
            <p:cNvSpPr/>
            <p:nvPr/>
          </p:nvSpPr>
          <p:spPr>
            <a:xfrm>
              <a:off x="4182618" y="1985800"/>
              <a:ext cx="505378" cy="302694"/>
            </a:xfrm>
            <a:custGeom>
              <a:avLst/>
              <a:gdLst/>
              <a:ahLst/>
              <a:cxnLst/>
              <a:rect l="l" t="t" r="r" b="b"/>
              <a:pathLst>
                <a:path w="14235" h="8526" extrusionOk="0">
                  <a:moveTo>
                    <a:pt x="4800" y="1"/>
                  </a:moveTo>
                  <a:lnTo>
                    <a:pt x="4646" y="10"/>
                  </a:lnTo>
                  <a:lnTo>
                    <a:pt x="4484" y="20"/>
                  </a:lnTo>
                  <a:lnTo>
                    <a:pt x="4302" y="49"/>
                  </a:lnTo>
                  <a:lnTo>
                    <a:pt x="4129" y="87"/>
                  </a:lnTo>
                  <a:lnTo>
                    <a:pt x="3957" y="125"/>
                  </a:lnTo>
                  <a:lnTo>
                    <a:pt x="3784" y="164"/>
                  </a:lnTo>
                  <a:lnTo>
                    <a:pt x="3621" y="221"/>
                  </a:lnTo>
                  <a:lnTo>
                    <a:pt x="3459" y="279"/>
                  </a:lnTo>
                  <a:lnTo>
                    <a:pt x="3305" y="336"/>
                  </a:lnTo>
                  <a:lnTo>
                    <a:pt x="3152" y="403"/>
                  </a:lnTo>
                  <a:lnTo>
                    <a:pt x="2999" y="480"/>
                  </a:lnTo>
                  <a:lnTo>
                    <a:pt x="2855" y="556"/>
                  </a:lnTo>
                  <a:lnTo>
                    <a:pt x="2712" y="643"/>
                  </a:lnTo>
                  <a:lnTo>
                    <a:pt x="2568" y="729"/>
                  </a:lnTo>
                  <a:lnTo>
                    <a:pt x="2434" y="825"/>
                  </a:lnTo>
                  <a:lnTo>
                    <a:pt x="2309" y="920"/>
                  </a:lnTo>
                  <a:lnTo>
                    <a:pt x="2051" y="1131"/>
                  </a:lnTo>
                  <a:lnTo>
                    <a:pt x="1811" y="1361"/>
                  </a:lnTo>
                  <a:lnTo>
                    <a:pt x="1591" y="1600"/>
                  </a:lnTo>
                  <a:lnTo>
                    <a:pt x="1380" y="1849"/>
                  </a:lnTo>
                  <a:lnTo>
                    <a:pt x="1189" y="2118"/>
                  </a:lnTo>
                  <a:lnTo>
                    <a:pt x="1007" y="2395"/>
                  </a:lnTo>
                  <a:lnTo>
                    <a:pt x="844" y="2683"/>
                  </a:lnTo>
                  <a:lnTo>
                    <a:pt x="691" y="2980"/>
                  </a:lnTo>
                  <a:lnTo>
                    <a:pt x="557" y="3286"/>
                  </a:lnTo>
                  <a:lnTo>
                    <a:pt x="442" y="3593"/>
                  </a:lnTo>
                  <a:lnTo>
                    <a:pt x="336" y="3909"/>
                  </a:lnTo>
                  <a:lnTo>
                    <a:pt x="240" y="4225"/>
                  </a:lnTo>
                  <a:lnTo>
                    <a:pt x="164" y="4551"/>
                  </a:lnTo>
                  <a:lnTo>
                    <a:pt x="106" y="4876"/>
                  </a:lnTo>
                  <a:lnTo>
                    <a:pt x="58" y="5192"/>
                  </a:lnTo>
                  <a:lnTo>
                    <a:pt x="20" y="5518"/>
                  </a:lnTo>
                  <a:lnTo>
                    <a:pt x="1" y="5834"/>
                  </a:lnTo>
                  <a:lnTo>
                    <a:pt x="1" y="6150"/>
                  </a:lnTo>
                  <a:lnTo>
                    <a:pt x="11" y="6457"/>
                  </a:lnTo>
                  <a:lnTo>
                    <a:pt x="39" y="6763"/>
                  </a:lnTo>
                  <a:lnTo>
                    <a:pt x="78" y="7050"/>
                  </a:lnTo>
                  <a:lnTo>
                    <a:pt x="135" y="7338"/>
                  </a:lnTo>
                  <a:lnTo>
                    <a:pt x="202" y="7616"/>
                  </a:lnTo>
                  <a:lnTo>
                    <a:pt x="288" y="7884"/>
                  </a:lnTo>
                  <a:lnTo>
                    <a:pt x="394" y="8133"/>
                  </a:lnTo>
                  <a:lnTo>
                    <a:pt x="432" y="8229"/>
                  </a:lnTo>
                  <a:lnTo>
                    <a:pt x="489" y="8305"/>
                  </a:lnTo>
                  <a:lnTo>
                    <a:pt x="547" y="8372"/>
                  </a:lnTo>
                  <a:lnTo>
                    <a:pt x="604" y="8430"/>
                  </a:lnTo>
                  <a:lnTo>
                    <a:pt x="662" y="8468"/>
                  </a:lnTo>
                  <a:lnTo>
                    <a:pt x="729" y="8497"/>
                  </a:lnTo>
                  <a:lnTo>
                    <a:pt x="806" y="8516"/>
                  </a:lnTo>
                  <a:lnTo>
                    <a:pt x="882" y="8525"/>
                  </a:lnTo>
                  <a:lnTo>
                    <a:pt x="959" y="8525"/>
                  </a:lnTo>
                  <a:lnTo>
                    <a:pt x="1045" y="8516"/>
                  </a:lnTo>
                  <a:lnTo>
                    <a:pt x="1131" y="8487"/>
                  </a:lnTo>
                  <a:lnTo>
                    <a:pt x="1217" y="8458"/>
                  </a:lnTo>
                  <a:lnTo>
                    <a:pt x="1313" y="8420"/>
                  </a:lnTo>
                  <a:lnTo>
                    <a:pt x="1409" y="8372"/>
                  </a:lnTo>
                  <a:lnTo>
                    <a:pt x="1610" y="8257"/>
                  </a:lnTo>
                  <a:lnTo>
                    <a:pt x="1830" y="8114"/>
                  </a:lnTo>
                  <a:lnTo>
                    <a:pt x="2051" y="7951"/>
                  </a:lnTo>
                  <a:lnTo>
                    <a:pt x="2290" y="7759"/>
                  </a:lnTo>
                  <a:lnTo>
                    <a:pt x="2539" y="7558"/>
                  </a:lnTo>
                  <a:lnTo>
                    <a:pt x="3066" y="7127"/>
                  </a:lnTo>
                  <a:lnTo>
                    <a:pt x="3621" y="6667"/>
                  </a:lnTo>
                  <a:lnTo>
                    <a:pt x="3909" y="6447"/>
                  </a:lnTo>
                  <a:lnTo>
                    <a:pt x="4196" y="6227"/>
                  </a:lnTo>
                  <a:lnTo>
                    <a:pt x="4493" y="6016"/>
                  </a:lnTo>
                  <a:lnTo>
                    <a:pt x="4800" y="5824"/>
                  </a:lnTo>
                  <a:lnTo>
                    <a:pt x="5106" y="5642"/>
                  </a:lnTo>
                  <a:lnTo>
                    <a:pt x="5413" y="5489"/>
                  </a:lnTo>
                  <a:lnTo>
                    <a:pt x="5566" y="5422"/>
                  </a:lnTo>
                  <a:lnTo>
                    <a:pt x="5729" y="5355"/>
                  </a:lnTo>
                  <a:lnTo>
                    <a:pt x="5882" y="5298"/>
                  </a:lnTo>
                  <a:lnTo>
                    <a:pt x="6035" y="5250"/>
                  </a:lnTo>
                  <a:lnTo>
                    <a:pt x="6198" y="5211"/>
                  </a:lnTo>
                  <a:lnTo>
                    <a:pt x="6351" y="5183"/>
                  </a:lnTo>
                  <a:lnTo>
                    <a:pt x="6514" y="5154"/>
                  </a:lnTo>
                  <a:lnTo>
                    <a:pt x="6667" y="5144"/>
                  </a:lnTo>
                  <a:lnTo>
                    <a:pt x="6983" y="5144"/>
                  </a:lnTo>
                  <a:lnTo>
                    <a:pt x="7137" y="5164"/>
                  </a:lnTo>
                  <a:lnTo>
                    <a:pt x="7290" y="5192"/>
                  </a:lnTo>
                  <a:lnTo>
                    <a:pt x="7443" y="5231"/>
                  </a:lnTo>
                  <a:lnTo>
                    <a:pt x="7596" y="5288"/>
                  </a:lnTo>
                  <a:lnTo>
                    <a:pt x="7750" y="5355"/>
                  </a:lnTo>
                  <a:lnTo>
                    <a:pt x="7903" y="5432"/>
                  </a:lnTo>
                  <a:lnTo>
                    <a:pt x="8056" y="5527"/>
                  </a:lnTo>
                  <a:lnTo>
                    <a:pt x="8209" y="5633"/>
                  </a:lnTo>
                  <a:lnTo>
                    <a:pt x="8363" y="5748"/>
                  </a:lnTo>
                  <a:lnTo>
                    <a:pt x="8506" y="5882"/>
                  </a:lnTo>
                  <a:lnTo>
                    <a:pt x="8765" y="6121"/>
                  </a:lnTo>
                  <a:lnTo>
                    <a:pt x="9014" y="6322"/>
                  </a:lnTo>
                  <a:lnTo>
                    <a:pt x="9263" y="6504"/>
                  </a:lnTo>
                  <a:lnTo>
                    <a:pt x="9502" y="6667"/>
                  </a:lnTo>
                  <a:lnTo>
                    <a:pt x="9742" y="6801"/>
                  </a:lnTo>
                  <a:lnTo>
                    <a:pt x="9981" y="6916"/>
                  </a:lnTo>
                  <a:lnTo>
                    <a:pt x="10211" y="7003"/>
                  </a:lnTo>
                  <a:lnTo>
                    <a:pt x="10441" y="7079"/>
                  </a:lnTo>
                  <a:lnTo>
                    <a:pt x="10661" y="7127"/>
                  </a:lnTo>
                  <a:lnTo>
                    <a:pt x="10882" y="7165"/>
                  </a:lnTo>
                  <a:lnTo>
                    <a:pt x="11102" y="7175"/>
                  </a:lnTo>
                  <a:lnTo>
                    <a:pt x="11303" y="7175"/>
                  </a:lnTo>
                  <a:lnTo>
                    <a:pt x="11514" y="7156"/>
                  </a:lnTo>
                  <a:lnTo>
                    <a:pt x="11705" y="7127"/>
                  </a:lnTo>
                  <a:lnTo>
                    <a:pt x="11897" y="7079"/>
                  </a:lnTo>
                  <a:lnTo>
                    <a:pt x="12089" y="7022"/>
                  </a:lnTo>
                  <a:lnTo>
                    <a:pt x="12271" y="6945"/>
                  </a:lnTo>
                  <a:lnTo>
                    <a:pt x="12443" y="6859"/>
                  </a:lnTo>
                  <a:lnTo>
                    <a:pt x="12606" y="6763"/>
                  </a:lnTo>
                  <a:lnTo>
                    <a:pt x="12769" y="6658"/>
                  </a:lnTo>
                  <a:lnTo>
                    <a:pt x="12922" y="6543"/>
                  </a:lnTo>
                  <a:lnTo>
                    <a:pt x="13065" y="6418"/>
                  </a:lnTo>
                  <a:lnTo>
                    <a:pt x="13200" y="6294"/>
                  </a:lnTo>
                  <a:lnTo>
                    <a:pt x="13324" y="6150"/>
                  </a:lnTo>
                  <a:lnTo>
                    <a:pt x="13449" y="6016"/>
                  </a:lnTo>
                  <a:lnTo>
                    <a:pt x="13564" y="5863"/>
                  </a:lnTo>
                  <a:lnTo>
                    <a:pt x="13669" y="5709"/>
                  </a:lnTo>
                  <a:lnTo>
                    <a:pt x="13765" y="5556"/>
                  </a:lnTo>
                  <a:lnTo>
                    <a:pt x="13851" y="5403"/>
                  </a:lnTo>
                  <a:lnTo>
                    <a:pt x="13928" y="5240"/>
                  </a:lnTo>
                  <a:lnTo>
                    <a:pt x="13995" y="5077"/>
                  </a:lnTo>
                  <a:lnTo>
                    <a:pt x="14052" y="4924"/>
                  </a:lnTo>
                  <a:lnTo>
                    <a:pt x="14100" y="4742"/>
                  </a:lnTo>
                  <a:lnTo>
                    <a:pt x="14148" y="4531"/>
                  </a:lnTo>
                  <a:lnTo>
                    <a:pt x="14196" y="4292"/>
                  </a:lnTo>
                  <a:lnTo>
                    <a:pt x="14224" y="4033"/>
                  </a:lnTo>
                  <a:lnTo>
                    <a:pt x="14234" y="3765"/>
                  </a:lnTo>
                  <a:lnTo>
                    <a:pt x="14234" y="3478"/>
                  </a:lnTo>
                  <a:lnTo>
                    <a:pt x="14224" y="3334"/>
                  </a:lnTo>
                  <a:lnTo>
                    <a:pt x="14205" y="3190"/>
                  </a:lnTo>
                  <a:lnTo>
                    <a:pt x="14177" y="3047"/>
                  </a:lnTo>
                  <a:lnTo>
                    <a:pt x="14148" y="2903"/>
                  </a:lnTo>
                  <a:lnTo>
                    <a:pt x="14110" y="2759"/>
                  </a:lnTo>
                  <a:lnTo>
                    <a:pt x="14071" y="2616"/>
                  </a:lnTo>
                  <a:lnTo>
                    <a:pt x="14014" y="2472"/>
                  </a:lnTo>
                  <a:lnTo>
                    <a:pt x="13956" y="2338"/>
                  </a:lnTo>
                  <a:lnTo>
                    <a:pt x="13880" y="2204"/>
                  </a:lnTo>
                  <a:lnTo>
                    <a:pt x="13803" y="2070"/>
                  </a:lnTo>
                  <a:lnTo>
                    <a:pt x="13707" y="1945"/>
                  </a:lnTo>
                  <a:lnTo>
                    <a:pt x="13602" y="1830"/>
                  </a:lnTo>
                  <a:lnTo>
                    <a:pt x="13497" y="1715"/>
                  </a:lnTo>
                  <a:lnTo>
                    <a:pt x="13372" y="1610"/>
                  </a:lnTo>
                  <a:lnTo>
                    <a:pt x="13228" y="1514"/>
                  </a:lnTo>
                  <a:lnTo>
                    <a:pt x="13085" y="1418"/>
                  </a:lnTo>
                  <a:lnTo>
                    <a:pt x="12922" y="1332"/>
                  </a:lnTo>
                  <a:lnTo>
                    <a:pt x="12749" y="1265"/>
                  </a:lnTo>
                  <a:lnTo>
                    <a:pt x="12558" y="1198"/>
                  </a:lnTo>
                  <a:lnTo>
                    <a:pt x="12357" y="1141"/>
                  </a:lnTo>
                  <a:lnTo>
                    <a:pt x="12280" y="1131"/>
                  </a:lnTo>
                  <a:lnTo>
                    <a:pt x="12203" y="1122"/>
                  </a:lnTo>
                  <a:lnTo>
                    <a:pt x="12041" y="1122"/>
                  </a:lnTo>
                  <a:lnTo>
                    <a:pt x="11887" y="1150"/>
                  </a:lnTo>
                  <a:lnTo>
                    <a:pt x="11715" y="1189"/>
                  </a:lnTo>
                  <a:lnTo>
                    <a:pt x="11543" y="1246"/>
                  </a:lnTo>
                  <a:lnTo>
                    <a:pt x="11351" y="1304"/>
                  </a:lnTo>
                  <a:lnTo>
                    <a:pt x="11150" y="1371"/>
                  </a:lnTo>
                  <a:lnTo>
                    <a:pt x="10939" y="1438"/>
                  </a:lnTo>
                  <a:lnTo>
                    <a:pt x="10700" y="1505"/>
                  </a:lnTo>
                  <a:lnTo>
                    <a:pt x="10451" y="1562"/>
                  </a:lnTo>
                  <a:lnTo>
                    <a:pt x="10173" y="1610"/>
                  </a:lnTo>
                  <a:lnTo>
                    <a:pt x="9866" y="1639"/>
                  </a:lnTo>
                  <a:lnTo>
                    <a:pt x="9704" y="1639"/>
                  </a:lnTo>
                  <a:lnTo>
                    <a:pt x="9541" y="1648"/>
                  </a:lnTo>
                  <a:lnTo>
                    <a:pt x="9368" y="1639"/>
                  </a:lnTo>
                  <a:lnTo>
                    <a:pt x="9186" y="1629"/>
                  </a:lnTo>
                  <a:lnTo>
                    <a:pt x="8995" y="1610"/>
                  </a:lnTo>
                  <a:lnTo>
                    <a:pt x="8803" y="1591"/>
                  </a:lnTo>
                  <a:lnTo>
                    <a:pt x="8593" y="1553"/>
                  </a:lnTo>
                  <a:lnTo>
                    <a:pt x="8382" y="1514"/>
                  </a:lnTo>
                  <a:lnTo>
                    <a:pt x="8296" y="1495"/>
                  </a:lnTo>
                  <a:lnTo>
                    <a:pt x="8209" y="1466"/>
                  </a:lnTo>
                  <a:lnTo>
                    <a:pt x="8037" y="1390"/>
                  </a:lnTo>
                  <a:lnTo>
                    <a:pt x="7845" y="1284"/>
                  </a:lnTo>
                  <a:lnTo>
                    <a:pt x="7644" y="1169"/>
                  </a:lnTo>
                  <a:lnTo>
                    <a:pt x="7223" y="901"/>
                  </a:lnTo>
                  <a:lnTo>
                    <a:pt x="6993" y="758"/>
                  </a:lnTo>
                  <a:lnTo>
                    <a:pt x="6754" y="614"/>
                  </a:lnTo>
                  <a:lnTo>
                    <a:pt x="6504" y="480"/>
                  </a:lnTo>
                  <a:lnTo>
                    <a:pt x="6246" y="346"/>
                  </a:lnTo>
                  <a:lnTo>
                    <a:pt x="5978" y="231"/>
                  </a:lnTo>
                  <a:lnTo>
                    <a:pt x="5844" y="183"/>
                  </a:lnTo>
                  <a:lnTo>
                    <a:pt x="5700" y="135"/>
                  </a:lnTo>
                  <a:lnTo>
                    <a:pt x="5556" y="97"/>
                  </a:lnTo>
                  <a:lnTo>
                    <a:pt x="5413" y="58"/>
                  </a:lnTo>
                  <a:lnTo>
                    <a:pt x="5259" y="30"/>
                  </a:lnTo>
                  <a:lnTo>
                    <a:pt x="5116" y="10"/>
                  </a:lnTo>
                  <a:lnTo>
                    <a:pt x="49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6"/>
            <p:cNvSpPr/>
            <p:nvPr/>
          </p:nvSpPr>
          <p:spPr>
            <a:xfrm>
              <a:off x="4517219" y="2289124"/>
              <a:ext cx="35751" cy="87088"/>
            </a:xfrm>
            <a:custGeom>
              <a:avLst/>
              <a:gdLst/>
              <a:ahLst/>
              <a:cxnLst/>
              <a:rect l="l" t="t" r="r" b="b"/>
              <a:pathLst>
                <a:path w="1007" h="2453" extrusionOk="0">
                  <a:moveTo>
                    <a:pt x="1007" y="1"/>
                  </a:moveTo>
                  <a:lnTo>
                    <a:pt x="30" y="1907"/>
                  </a:lnTo>
                  <a:lnTo>
                    <a:pt x="10" y="1974"/>
                  </a:lnTo>
                  <a:lnTo>
                    <a:pt x="1" y="2041"/>
                  </a:lnTo>
                  <a:lnTo>
                    <a:pt x="1" y="2108"/>
                  </a:lnTo>
                  <a:lnTo>
                    <a:pt x="20" y="2175"/>
                  </a:lnTo>
                  <a:lnTo>
                    <a:pt x="49" y="2232"/>
                  </a:lnTo>
                  <a:lnTo>
                    <a:pt x="97" y="2290"/>
                  </a:lnTo>
                  <a:lnTo>
                    <a:pt x="144" y="2338"/>
                  </a:lnTo>
                  <a:lnTo>
                    <a:pt x="202" y="2366"/>
                  </a:lnTo>
                  <a:lnTo>
                    <a:pt x="326" y="2414"/>
                  </a:lnTo>
                  <a:lnTo>
                    <a:pt x="451" y="2443"/>
                  </a:lnTo>
                  <a:lnTo>
                    <a:pt x="499" y="2453"/>
                  </a:lnTo>
                  <a:lnTo>
                    <a:pt x="547" y="2453"/>
                  </a:lnTo>
                  <a:lnTo>
                    <a:pt x="643" y="2443"/>
                  </a:lnTo>
                  <a:lnTo>
                    <a:pt x="729" y="2405"/>
                  </a:lnTo>
                  <a:lnTo>
                    <a:pt x="805" y="2357"/>
                  </a:lnTo>
                  <a:lnTo>
                    <a:pt x="882" y="2290"/>
                  </a:lnTo>
                  <a:lnTo>
                    <a:pt x="930" y="2213"/>
                  </a:lnTo>
                  <a:lnTo>
                    <a:pt x="968" y="2127"/>
                  </a:lnTo>
                  <a:lnTo>
                    <a:pt x="987" y="2031"/>
                  </a:lnTo>
                  <a:lnTo>
                    <a:pt x="10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6"/>
            <p:cNvSpPr/>
            <p:nvPr/>
          </p:nvSpPr>
          <p:spPr>
            <a:xfrm>
              <a:off x="4495457" y="2269066"/>
              <a:ext cx="20804" cy="32343"/>
            </a:xfrm>
            <a:custGeom>
              <a:avLst/>
              <a:gdLst/>
              <a:ahLst/>
              <a:cxnLst/>
              <a:rect l="l" t="t" r="r" b="b"/>
              <a:pathLst>
                <a:path w="586" h="911" extrusionOk="0">
                  <a:moveTo>
                    <a:pt x="441" y="0"/>
                  </a:moveTo>
                  <a:lnTo>
                    <a:pt x="384" y="10"/>
                  </a:lnTo>
                  <a:lnTo>
                    <a:pt x="326" y="29"/>
                  </a:lnTo>
                  <a:lnTo>
                    <a:pt x="279" y="77"/>
                  </a:lnTo>
                  <a:lnTo>
                    <a:pt x="221" y="125"/>
                  </a:lnTo>
                  <a:lnTo>
                    <a:pt x="164" y="192"/>
                  </a:lnTo>
                  <a:lnTo>
                    <a:pt x="116" y="269"/>
                  </a:lnTo>
                  <a:lnTo>
                    <a:pt x="68" y="364"/>
                  </a:lnTo>
                  <a:lnTo>
                    <a:pt x="39" y="451"/>
                  </a:lnTo>
                  <a:lnTo>
                    <a:pt x="10" y="537"/>
                  </a:lnTo>
                  <a:lnTo>
                    <a:pt x="1" y="623"/>
                  </a:lnTo>
                  <a:lnTo>
                    <a:pt x="1" y="700"/>
                  </a:lnTo>
                  <a:lnTo>
                    <a:pt x="1" y="767"/>
                  </a:lnTo>
                  <a:lnTo>
                    <a:pt x="20" y="824"/>
                  </a:lnTo>
                  <a:lnTo>
                    <a:pt x="49" y="872"/>
                  </a:lnTo>
                  <a:lnTo>
                    <a:pt x="97" y="901"/>
                  </a:lnTo>
                  <a:lnTo>
                    <a:pt x="144" y="910"/>
                  </a:lnTo>
                  <a:lnTo>
                    <a:pt x="192" y="901"/>
                  </a:lnTo>
                  <a:lnTo>
                    <a:pt x="250" y="882"/>
                  </a:lnTo>
                  <a:lnTo>
                    <a:pt x="307" y="843"/>
                  </a:lnTo>
                  <a:lnTo>
                    <a:pt x="355" y="786"/>
                  </a:lnTo>
                  <a:lnTo>
                    <a:pt x="413" y="719"/>
                  </a:lnTo>
                  <a:lnTo>
                    <a:pt x="461" y="642"/>
                  </a:lnTo>
                  <a:lnTo>
                    <a:pt x="508" y="556"/>
                  </a:lnTo>
                  <a:lnTo>
                    <a:pt x="537" y="460"/>
                  </a:lnTo>
                  <a:lnTo>
                    <a:pt x="566" y="374"/>
                  </a:lnTo>
                  <a:lnTo>
                    <a:pt x="576" y="288"/>
                  </a:lnTo>
                  <a:lnTo>
                    <a:pt x="585" y="211"/>
                  </a:lnTo>
                  <a:lnTo>
                    <a:pt x="576" y="144"/>
                  </a:lnTo>
                  <a:lnTo>
                    <a:pt x="556" y="87"/>
                  </a:lnTo>
                  <a:lnTo>
                    <a:pt x="528" y="39"/>
                  </a:lnTo>
                  <a:lnTo>
                    <a:pt x="489" y="10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6"/>
            <p:cNvSpPr/>
            <p:nvPr/>
          </p:nvSpPr>
          <p:spPr>
            <a:xfrm>
              <a:off x="4493433" y="2231647"/>
              <a:ext cx="39798" cy="18745"/>
            </a:xfrm>
            <a:custGeom>
              <a:avLst/>
              <a:gdLst/>
              <a:ahLst/>
              <a:cxnLst/>
              <a:rect l="l" t="t" r="r" b="b"/>
              <a:pathLst>
                <a:path w="1121" h="528" extrusionOk="0">
                  <a:moveTo>
                    <a:pt x="403" y="1"/>
                  </a:moveTo>
                  <a:lnTo>
                    <a:pt x="307" y="10"/>
                  </a:lnTo>
                  <a:lnTo>
                    <a:pt x="221" y="30"/>
                  </a:lnTo>
                  <a:lnTo>
                    <a:pt x="134" y="68"/>
                  </a:lnTo>
                  <a:lnTo>
                    <a:pt x="96" y="97"/>
                  </a:lnTo>
                  <a:lnTo>
                    <a:pt x="67" y="125"/>
                  </a:lnTo>
                  <a:lnTo>
                    <a:pt x="0" y="192"/>
                  </a:lnTo>
                  <a:lnTo>
                    <a:pt x="163" y="250"/>
                  </a:lnTo>
                  <a:lnTo>
                    <a:pt x="297" y="307"/>
                  </a:lnTo>
                  <a:lnTo>
                    <a:pt x="537" y="394"/>
                  </a:lnTo>
                  <a:lnTo>
                    <a:pt x="671" y="432"/>
                  </a:lnTo>
                  <a:lnTo>
                    <a:pt x="805" y="470"/>
                  </a:lnTo>
                  <a:lnTo>
                    <a:pt x="949" y="509"/>
                  </a:lnTo>
                  <a:lnTo>
                    <a:pt x="1121" y="528"/>
                  </a:lnTo>
                  <a:lnTo>
                    <a:pt x="1102" y="441"/>
                  </a:lnTo>
                  <a:lnTo>
                    <a:pt x="1064" y="355"/>
                  </a:lnTo>
                  <a:lnTo>
                    <a:pt x="1016" y="288"/>
                  </a:lnTo>
                  <a:lnTo>
                    <a:pt x="958" y="221"/>
                  </a:lnTo>
                  <a:lnTo>
                    <a:pt x="891" y="164"/>
                  </a:lnTo>
                  <a:lnTo>
                    <a:pt x="824" y="116"/>
                  </a:lnTo>
                  <a:lnTo>
                    <a:pt x="747" y="68"/>
                  </a:lnTo>
                  <a:lnTo>
                    <a:pt x="661" y="39"/>
                  </a:lnTo>
                  <a:lnTo>
                    <a:pt x="575" y="10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6"/>
            <p:cNvSpPr/>
            <p:nvPr/>
          </p:nvSpPr>
          <p:spPr>
            <a:xfrm>
              <a:off x="4192168" y="2071500"/>
              <a:ext cx="302339" cy="282280"/>
            </a:xfrm>
            <a:custGeom>
              <a:avLst/>
              <a:gdLst/>
              <a:ahLst/>
              <a:cxnLst/>
              <a:rect l="l" t="t" r="r" b="b"/>
              <a:pathLst>
                <a:path w="8516" h="7951" extrusionOk="0">
                  <a:moveTo>
                    <a:pt x="4828" y="1"/>
                  </a:moveTo>
                  <a:lnTo>
                    <a:pt x="4569" y="10"/>
                  </a:lnTo>
                  <a:lnTo>
                    <a:pt x="4320" y="20"/>
                  </a:lnTo>
                  <a:lnTo>
                    <a:pt x="4080" y="29"/>
                  </a:lnTo>
                  <a:lnTo>
                    <a:pt x="3630" y="77"/>
                  </a:lnTo>
                  <a:lnTo>
                    <a:pt x="3218" y="135"/>
                  </a:lnTo>
                  <a:lnTo>
                    <a:pt x="2854" y="192"/>
                  </a:lnTo>
                  <a:lnTo>
                    <a:pt x="2567" y="259"/>
                  </a:lnTo>
                  <a:lnTo>
                    <a:pt x="2337" y="307"/>
                  </a:lnTo>
                  <a:lnTo>
                    <a:pt x="2146" y="355"/>
                  </a:lnTo>
                  <a:lnTo>
                    <a:pt x="1964" y="566"/>
                  </a:lnTo>
                  <a:lnTo>
                    <a:pt x="1763" y="815"/>
                  </a:lnTo>
                  <a:lnTo>
                    <a:pt x="1504" y="1150"/>
                  </a:lnTo>
                  <a:lnTo>
                    <a:pt x="1226" y="1543"/>
                  </a:lnTo>
                  <a:lnTo>
                    <a:pt x="1082" y="1763"/>
                  </a:lnTo>
                  <a:lnTo>
                    <a:pt x="939" y="2002"/>
                  </a:lnTo>
                  <a:lnTo>
                    <a:pt x="795" y="2251"/>
                  </a:lnTo>
                  <a:lnTo>
                    <a:pt x="651" y="2510"/>
                  </a:lnTo>
                  <a:lnTo>
                    <a:pt x="517" y="2778"/>
                  </a:lnTo>
                  <a:lnTo>
                    <a:pt x="402" y="3056"/>
                  </a:lnTo>
                  <a:lnTo>
                    <a:pt x="288" y="3343"/>
                  </a:lnTo>
                  <a:lnTo>
                    <a:pt x="192" y="3631"/>
                  </a:lnTo>
                  <a:lnTo>
                    <a:pt x="115" y="3928"/>
                  </a:lnTo>
                  <a:lnTo>
                    <a:pt x="48" y="4225"/>
                  </a:lnTo>
                  <a:lnTo>
                    <a:pt x="10" y="4521"/>
                  </a:lnTo>
                  <a:lnTo>
                    <a:pt x="0" y="4665"/>
                  </a:lnTo>
                  <a:lnTo>
                    <a:pt x="0" y="4818"/>
                  </a:lnTo>
                  <a:lnTo>
                    <a:pt x="0" y="4972"/>
                  </a:lnTo>
                  <a:lnTo>
                    <a:pt x="10" y="5115"/>
                  </a:lnTo>
                  <a:lnTo>
                    <a:pt x="29" y="5269"/>
                  </a:lnTo>
                  <a:lnTo>
                    <a:pt x="48" y="5412"/>
                  </a:lnTo>
                  <a:lnTo>
                    <a:pt x="77" y="5556"/>
                  </a:lnTo>
                  <a:lnTo>
                    <a:pt x="115" y="5709"/>
                  </a:lnTo>
                  <a:lnTo>
                    <a:pt x="163" y="5853"/>
                  </a:lnTo>
                  <a:lnTo>
                    <a:pt x="220" y="5996"/>
                  </a:lnTo>
                  <a:lnTo>
                    <a:pt x="288" y="6131"/>
                  </a:lnTo>
                  <a:lnTo>
                    <a:pt x="364" y="6274"/>
                  </a:lnTo>
                  <a:lnTo>
                    <a:pt x="441" y="6408"/>
                  </a:lnTo>
                  <a:lnTo>
                    <a:pt x="537" y="6542"/>
                  </a:lnTo>
                  <a:lnTo>
                    <a:pt x="642" y="6677"/>
                  </a:lnTo>
                  <a:lnTo>
                    <a:pt x="757" y="6811"/>
                  </a:lnTo>
                  <a:lnTo>
                    <a:pt x="881" y="6945"/>
                  </a:lnTo>
                  <a:lnTo>
                    <a:pt x="1015" y="7069"/>
                  </a:lnTo>
                  <a:lnTo>
                    <a:pt x="1159" y="7184"/>
                  </a:lnTo>
                  <a:lnTo>
                    <a:pt x="1322" y="7309"/>
                  </a:lnTo>
                  <a:lnTo>
                    <a:pt x="1494" y="7424"/>
                  </a:lnTo>
                  <a:lnTo>
                    <a:pt x="1676" y="7539"/>
                  </a:lnTo>
                  <a:lnTo>
                    <a:pt x="1916" y="7673"/>
                  </a:lnTo>
                  <a:lnTo>
                    <a:pt x="2146" y="7768"/>
                  </a:lnTo>
                  <a:lnTo>
                    <a:pt x="2366" y="7855"/>
                  </a:lnTo>
                  <a:lnTo>
                    <a:pt x="2577" y="7903"/>
                  </a:lnTo>
                  <a:lnTo>
                    <a:pt x="2778" y="7941"/>
                  </a:lnTo>
                  <a:lnTo>
                    <a:pt x="2979" y="7950"/>
                  </a:lnTo>
                  <a:lnTo>
                    <a:pt x="3161" y="7941"/>
                  </a:lnTo>
                  <a:lnTo>
                    <a:pt x="3343" y="7922"/>
                  </a:lnTo>
                  <a:lnTo>
                    <a:pt x="3515" y="7874"/>
                  </a:lnTo>
                  <a:lnTo>
                    <a:pt x="3678" y="7816"/>
                  </a:lnTo>
                  <a:lnTo>
                    <a:pt x="3831" y="7740"/>
                  </a:lnTo>
                  <a:lnTo>
                    <a:pt x="3985" y="7644"/>
                  </a:lnTo>
                  <a:lnTo>
                    <a:pt x="4119" y="7548"/>
                  </a:lnTo>
                  <a:lnTo>
                    <a:pt x="4253" y="7433"/>
                  </a:lnTo>
                  <a:lnTo>
                    <a:pt x="4377" y="7309"/>
                  </a:lnTo>
                  <a:lnTo>
                    <a:pt x="4502" y="7175"/>
                  </a:lnTo>
                  <a:lnTo>
                    <a:pt x="4607" y="7031"/>
                  </a:lnTo>
                  <a:lnTo>
                    <a:pt x="4713" y="6887"/>
                  </a:lnTo>
                  <a:lnTo>
                    <a:pt x="4808" y="6734"/>
                  </a:lnTo>
                  <a:lnTo>
                    <a:pt x="4895" y="6581"/>
                  </a:lnTo>
                  <a:lnTo>
                    <a:pt x="4971" y="6418"/>
                  </a:lnTo>
                  <a:lnTo>
                    <a:pt x="5048" y="6255"/>
                  </a:lnTo>
                  <a:lnTo>
                    <a:pt x="5115" y="6092"/>
                  </a:lnTo>
                  <a:lnTo>
                    <a:pt x="5172" y="5929"/>
                  </a:lnTo>
                  <a:lnTo>
                    <a:pt x="5230" y="5767"/>
                  </a:lnTo>
                  <a:lnTo>
                    <a:pt x="5278" y="5604"/>
                  </a:lnTo>
                  <a:lnTo>
                    <a:pt x="5345" y="5307"/>
                  </a:lnTo>
                  <a:lnTo>
                    <a:pt x="5393" y="5029"/>
                  </a:lnTo>
                  <a:lnTo>
                    <a:pt x="5412" y="4780"/>
                  </a:lnTo>
                  <a:lnTo>
                    <a:pt x="5431" y="4579"/>
                  </a:lnTo>
                  <a:lnTo>
                    <a:pt x="5460" y="4387"/>
                  </a:lnTo>
                  <a:lnTo>
                    <a:pt x="5508" y="4196"/>
                  </a:lnTo>
                  <a:lnTo>
                    <a:pt x="5565" y="4014"/>
                  </a:lnTo>
                  <a:lnTo>
                    <a:pt x="5642" y="3841"/>
                  </a:lnTo>
                  <a:lnTo>
                    <a:pt x="5728" y="3679"/>
                  </a:lnTo>
                  <a:lnTo>
                    <a:pt x="5814" y="3516"/>
                  </a:lnTo>
                  <a:lnTo>
                    <a:pt x="5919" y="3363"/>
                  </a:lnTo>
                  <a:lnTo>
                    <a:pt x="6034" y="3219"/>
                  </a:lnTo>
                  <a:lnTo>
                    <a:pt x="6149" y="3085"/>
                  </a:lnTo>
                  <a:lnTo>
                    <a:pt x="6274" y="2951"/>
                  </a:lnTo>
                  <a:lnTo>
                    <a:pt x="6408" y="2826"/>
                  </a:lnTo>
                  <a:lnTo>
                    <a:pt x="6542" y="2711"/>
                  </a:lnTo>
                  <a:lnTo>
                    <a:pt x="6676" y="2596"/>
                  </a:lnTo>
                  <a:lnTo>
                    <a:pt x="6820" y="2500"/>
                  </a:lnTo>
                  <a:lnTo>
                    <a:pt x="6954" y="2395"/>
                  </a:lnTo>
                  <a:lnTo>
                    <a:pt x="7241" y="2223"/>
                  </a:lnTo>
                  <a:lnTo>
                    <a:pt x="7509" y="2069"/>
                  </a:lnTo>
                  <a:lnTo>
                    <a:pt x="7758" y="1945"/>
                  </a:lnTo>
                  <a:lnTo>
                    <a:pt x="7979" y="1840"/>
                  </a:lnTo>
                  <a:lnTo>
                    <a:pt x="8170" y="1763"/>
                  </a:lnTo>
                  <a:lnTo>
                    <a:pt x="8314" y="1715"/>
                  </a:lnTo>
                  <a:lnTo>
                    <a:pt x="8448" y="1667"/>
                  </a:lnTo>
                  <a:lnTo>
                    <a:pt x="8515" y="1370"/>
                  </a:lnTo>
                  <a:lnTo>
                    <a:pt x="8410" y="1265"/>
                  </a:lnTo>
                  <a:lnTo>
                    <a:pt x="8314" y="1169"/>
                  </a:lnTo>
                  <a:lnTo>
                    <a:pt x="8103" y="987"/>
                  </a:lnTo>
                  <a:lnTo>
                    <a:pt x="7883" y="815"/>
                  </a:lnTo>
                  <a:lnTo>
                    <a:pt x="7653" y="671"/>
                  </a:lnTo>
                  <a:lnTo>
                    <a:pt x="7414" y="537"/>
                  </a:lnTo>
                  <a:lnTo>
                    <a:pt x="7174" y="432"/>
                  </a:lnTo>
                  <a:lnTo>
                    <a:pt x="6916" y="326"/>
                  </a:lnTo>
                  <a:lnTo>
                    <a:pt x="6657" y="250"/>
                  </a:lnTo>
                  <a:lnTo>
                    <a:pt x="6398" y="173"/>
                  </a:lnTo>
                  <a:lnTo>
                    <a:pt x="6140" y="125"/>
                  </a:lnTo>
                  <a:lnTo>
                    <a:pt x="5872" y="77"/>
                  </a:lnTo>
                  <a:lnTo>
                    <a:pt x="5603" y="48"/>
                  </a:lnTo>
                  <a:lnTo>
                    <a:pt x="5345" y="20"/>
                  </a:lnTo>
                  <a:lnTo>
                    <a:pt x="5077" y="10"/>
                  </a:lnTo>
                  <a:lnTo>
                    <a:pt x="48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6"/>
            <p:cNvSpPr/>
            <p:nvPr/>
          </p:nvSpPr>
          <p:spPr>
            <a:xfrm>
              <a:off x="4192168" y="2071500"/>
              <a:ext cx="302339" cy="282280"/>
            </a:xfrm>
            <a:custGeom>
              <a:avLst/>
              <a:gdLst/>
              <a:ahLst/>
              <a:cxnLst/>
              <a:rect l="l" t="t" r="r" b="b"/>
              <a:pathLst>
                <a:path w="8516" h="7951" fill="none" extrusionOk="0">
                  <a:moveTo>
                    <a:pt x="8448" y="1667"/>
                  </a:moveTo>
                  <a:lnTo>
                    <a:pt x="8448" y="1667"/>
                  </a:lnTo>
                  <a:lnTo>
                    <a:pt x="8314" y="1715"/>
                  </a:lnTo>
                  <a:lnTo>
                    <a:pt x="8170" y="1763"/>
                  </a:lnTo>
                  <a:lnTo>
                    <a:pt x="7979" y="1840"/>
                  </a:lnTo>
                  <a:lnTo>
                    <a:pt x="7758" y="1945"/>
                  </a:lnTo>
                  <a:lnTo>
                    <a:pt x="7509" y="2069"/>
                  </a:lnTo>
                  <a:lnTo>
                    <a:pt x="7241" y="2223"/>
                  </a:lnTo>
                  <a:lnTo>
                    <a:pt x="6954" y="2395"/>
                  </a:lnTo>
                  <a:lnTo>
                    <a:pt x="6820" y="2500"/>
                  </a:lnTo>
                  <a:lnTo>
                    <a:pt x="6676" y="2596"/>
                  </a:lnTo>
                  <a:lnTo>
                    <a:pt x="6542" y="2711"/>
                  </a:lnTo>
                  <a:lnTo>
                    <a:pt x="6408" y="2826"/>
                  </a:lnTo>
                  <a:lnTo>
                    <a:pt x="6274" y="2951"/>
                  </a:lnTo>
                  <a:lnTo>
                    <a:pt x="6149" y="3085"/>
                  </a:lnTo>
                  <a:lnTo>
                    <a:pt x="6034" y="3219"/>
                  </a:lnTo>
                  <a:lnTo>
                    <a:pt x="5919" y="3363"/>
                  </a:lnTo>
                  <a:lnTo>
                    <a:pt x="5814" y="3516"/>
                  </a:lnTo>
                  <a:lnTo>
                    <a:pt x="5728" y="3679"/>
                  </a:lnTo>
                  <a:lnTo>
                    <a:pt x="5642" y="3841"/>
                  </a:lnTo>
                  <a:lnTo>
                    <a:pt x="5565" y="4014"/>
                  </a:lnTo>
                  <a:lnTo>
                    <a:pt x="5508" y="4196"/>
                  </a:lnTo>
                  <a:lnTo>
                    <a:pt x="5460" y="4387"/>
                  </a:lnTo>
                  <a:lnTo>
                    <a:pt x="5431" y="4579"/>
                  </a:lnTo>
                  <a:lnTo>
                    <a:pt x="5412" y="4780"/>
                  </a:lnTo>
                  <a:lnTo>
                    <a:pt x="5412" y="4780"/>
                  </a:lnTo>
                  <a:lnTo>
                    <a:pt x="5393" y="5029"/>
                  </a:lnTo>
                  <a:lnTo>
                    <a:pt x="5345" y="5307"/>
                  </a:lnTo>
                  <a:lnTo>
                    <a:pt x="5278" y="5604"/>
                  </a:lnTo>
                  <a:lnTo>
                    <a:pt x="5230" y="5767"/>
                  </a:lnTo>
                  <a:lnTo>
                    <a:pt x="5172" y="5929"/>
                  </a:lnTo>
                  <a:lnTo>
                    <a:pt x="5115" y="6092"/>
                  </a:lnTo>
                  <a:lnTo>
                    <a:pt x="5048" y="6255"/>
                  </a:lnTo>
                  <a:lnTo>
                    <a:pt x="4971" y="6418"/>
                  </a:lnTo>
                  <a:lnTo>
                    <a:pt x="4895" y="6581"/>
                  </a:lnTo>
                  <a:lnTo>
                    <a:pt x="4808" y="6734"/>
                  </a:lnTo>
                  <a:lnTo>
                    <a:pt x="4713" y="6887"/>
                  </a:lnTo>
                  <a:lnTo>
                    <a:pt x="4607" y="7031"/>
                  </a:lnTo>
                  <a:lnTo>
                    <a:pt x="4502" y="7175"/>
                  </a:lnTo>
                  <a:lnTo>
                    <a:pt x="4377" y="7309"/>
                  </a:lnTo>
                  <a:lnTo>
                    <a:pt x="4253" y="7433"/>
                  </a:lnTo>
                  <a:lnTo>
                    <a:pt x="4119" y="7548"/>
                  </a:lnTo>
                  <a:lnTo>
                    <a:pt x="3985" y="7644"/>
                  </a:lnTo>
                  <a:lnTo>
                    <a:pt x="3831" y="7740"/>
                  </a:lnTo>
                  <a:lnTo>
                    <a:pt x="3678" y="7816"/>
                  </a:lnTo>
                  <a:lnTo>
                    <a:pt x="3515" y="7874"/>
                  </a:lnTo>
                  <a:lnTo>
                    <a:pt x="3343" y="7922"/>
                  </a:lnTo>
                  <a:lnTo>
                    <a:pt x="3161" y="7941"/>
                  </a:lnTo>
                  <a:lnTo>
                    <a:pt x="2979" y="7950"/>
                  </a:lnTo>
                  <a:lnTo>
                    <a:pt x="2778" y="7941"/>
                  </a:lnTo>
                  <a:lnTo>
                    <a:pt x="2577" y="7903"/>
                  </a:lnTo>
                  <a:lnTo>
                    <a:pt x="2366" y="7855"/>
                  </a:lnTo>
                  <a:lnTo>
                    <a:pt x="2146" y="7768"/>
                  </a:lnTo>
                  <a:lnTo>
                    <a:pt x="1916" y="7673"/>
                  </a:lnTo>
                  <a:lnTo>
                    <a:pt x="1676" y="7539"/>
                  </a:lnTo>
                  <a:lnTo>
                    <a:pt x="1676" y="7539"/>
                  </a:lnTo>
                  <a:lnTo>
                    <a:pt x="1494" y="7424"/>
                  </a:lnTo>
                  <a:lnTo>
                    <a:pt x="1322" y="7309"/>
                  </a:lnTo>
                  <a:lnTo>
                    <a:pt x="1159" y="7184"/>
                  </a:lnTo>
                  <a:lnTo>
                    <a:pt x="1015" y="7069"/>
                  </a:lnTo>
                  <a:lnTo>
                    <a:pt x="881" y="6945"/>
                  </a:lnTo>
                  <a:lnTo>
                    <a:pt x="757" y="6811"/>
                  </a:lnTo>
                  <a:lnTo>
                    <a:pt x="642" y="6677"/>
                  </a:lnTo>
                  <a:lnTo>
                    <a:pt x="537" y="6542"/>
                  </a:lnTo>
                  <a:lnTo>
                    <a:pt x="441" y="6408"/>
                  </a:lnTo>
                  <a:lnTo>
                    <a:pt x="364" y="6274"/>
                  </a:lnTo>
                  <a:lnTo>
                    <a:pt x="288" y="6131"/>
                  </a:lnTo>
                  <a:lnTo>
                    <a:pt x="220" y="5996"/>
                  </a:lnTo>
                  <a:lnTo>
                    <a:pt x="163" y="5853"/>
                  </a:lnTo>
                  <a:lnTo>
                    <a:pt x="115" y="5709"/>
                  </a:lnTo>
                  <a:lnTo>
                    <a:pt x="77" y="5556"/>
                  </a:lnTo>
                  <a:lnTo>
                    <a:pt x="48" y="5412"/>
                  </a:lnTo>
                  <a:lnTo>
                    <a:pt x="29" y="5269"/>
                  </a:lnTo>
                  <a:lnTo>
                    <a:pt x="10" y="5115"/>
                  </a:lnTo>
                  <a:lnTo>
                    <a:pt x="0" y="4972"/>
                  </a:lnTo>
                  <a:lnTo>
                    <a:pt x="0" y="4818"/>
                  </a:lnTo>
                  <a:lnTo>
                    <a:pt x="0" y="4665"/>
                  </a:lnTo>
                  <a:lnTo>
                    <a:pt x="10" y="4521"/>
                  </a:lnTo>
                  <a:lnTo>
                    <a:pt x="48" y="4225"/>
                  </a:lnTo>
                  <a:lnTo>
                    <a:pt x="115" y="3928"/>
                  </a:lnTo>
                  <a:lnTo>
                    <a:pt x="192" y="3631"/>
                  </a:lnTo>
                  <a:lnTo>
                    <a:pt x="288" y="3343"/>
                  </a:lnTo>
                  <a:lnTo>
                    <a:pt x="402" y="3056"/>
                  </a:lnTo>
                  <a:lnTo>
                    <a:pt x="517" y="2778"/>
                  </a:lnTo>
                  <a:lnTo>
                    <a:pt x="651" y="2510"/>
                  </a:lnTo>
                  <a:lnTo>
                    <a:pt x="795" y="2251"/>
                  </a:lnTo>
                  <a:lnTo>
                    <a:pt x="939" y="2002"/>
                  </a:lnTo>
                  <a:lnTo>
                    <a:pt x="1082" y="1763"/>
                  </a:lnTo>
                  <a:lnTo>
                    <a:pt x="1226" y="1543"/>
                  </a:lnTo>
                  <a:lnTo>
                    <a:pt x="1504" y="1150"/>
                  </a:lnTo>
                  <a:lnTo>
                    <a:pt x="1763" y="815"/>
                  </a:lnTo>
                  <a:lnTo>
                    <a:pt x="1964" y="566"/>
                  </a:lnTo>
                  <a:lnTo>
                    <a:pt x="2146" y="355"/>
                  </a:lnTo>
                  <a:lnTo>
                    <a:pt x="2146" y="355"/>
                  </a:lnTo>
                  <a:lnTo>
                    <a:pt x="2337" y="307"/>
                  </a:lnTo>
                  <a:lnTo>
                    <a:pt x="2567" y="259"/>
                  </a:lnTo>
                  <a:lnTo>
                    <a:pt x="2854" y="192"/>
                  </a:lnTo>
                  <a:lnTo>
                    <a:pt x="3218" y="135"/>
                  </a:lnTo>
                  <a:lnTo>
                    <a:pt x="3630" y="77"/>
                  </a:lnTo>
                  <a:lnTo>
                    <a:pt x="4080" y="29"/>
                  </a:lnTo>
                  <a:lnTo>
                    <a:pt x="4320" y="20"/>
                  </a:lnTo>
                  <a:lnTo>
                    <a:pt x="4569" y="10"/>
                  </a:lnTo>
                  <a:lnTo>
                    <a:pt x="4828" y="1"/>
                  </a:lnTo>
                  <a:lnTo>
                    <a:pt x="5077" y="10"/>
                  </a:lnTo>
                  <a:lnTo>
                    <a:pt x="5345" y="20"/>
                  </a:lnTo>
                  <a:lnTo>
                    <a:pt x="5603" y="48"/>
                  </a:lnTo>
                  <a:lnTo>
                    <a:pt x="5872" y="77"/>
                  </a:lnTo>
                  <a:lnTo>
                    <a:pt x="6140" y="125"/>
                  </a:lnTo>
                  <a:lnTo>
                    <a:pt x="6398" y="173"/>
                  </a:lnTo>
                  <a:lnTo>
                    <a:pt x="6657" y="250"/>
                  </a:lnTo>
                  <a:lnTo>
                    <a:pt x="6916" y="326"/>
                  </a:lnTo>
                  <a:lnTo>
                    <a:pt x="7174" y="432"/>
                  </a:lnTo>
                  <a:lnTo>
                    <a:pt x="7414" y="537"/>
                  </a:lnTo>
                  <a:lnTo>
                    <a:pt x="7653" y="671"/>
                  </a:lnTo>
                  <a:lnTo>
                    <a:pt x="7883" y="815"/>
                  </a:lnTo>
                  <a:lnTo>
                    <a:pt x="8103" y="987"/>
                  </a:lnTo>
                  <a:lnTo>
                    <a:pt x="8314" y="1169"/>
                  </a:lnTo>
                  <a:lnTo>
                    <a:pt x="8410" y="1265"/>
                  </a:lnTo>
                  <a:lnTo>
                    <a:pt x="8515" y="137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6"/>
            <p:cNvSpPr/>
            <p:nvPr/>
          </p:nvSpPr>
          <p:spPr>
            <a:xfrm>
              <a:off x="4351286" y="2191211"/>
              <a:ext cx="65999" cy="113253"/>
            </a:xfrm>
            <a:custGeom>
              <a:avLst/>
              <a:gdLst/>
              <a:ahLst/>
              <a:cxnLst/>
              <a:rect l="l" t="t" r="r" b="b"/>
              <a:pathLst>
                <a:path w="1859" h="3190" extrusionOk="0">
                  <a:moveTo>
                    <a:pt x="1188" y="0"/>
                  </a:moveTo>
                  <a:lnTo>
                    <a:pt x="1093" y="19"/>
                  </a:lnTo>
                  <a:lnTo>
                    <a:pt x="987" y="48"/>
                  </a:lnTo>
                  <a:lnTo>
                    <a:pt x="891" y="86"/>
                  </a:lnTo>
                  <a:lnTo>
                    <a:pt x="796" y="134"/>
                  </a:lnTo>
                  <a:lnTo>
                    <a:pt x="690" y="211"/>
                  </a:lnTo>
                  <a:lnTo>
                    <a:pt x="595" y="287"/>
                  </a:lnTo>
                  <a:lnTo>
                    <a:pt x="499" y="393"/>
                  </a:lnTo>
                  <a:lnTo>
                    <a:pt x="403" y="508"/>
                  </a:lnTo>
                  <a:lnTo>
                    <a:pt x="317" y="642"/>
                  </a:lnTo>
                  <a:lnTo>
                    <a:pt x="240" y="795"/>
                  </a:lnTo>
                  <a:lnTo>
                    <a:pt x="164" y="967"/>
                  </a:lnTo>
                  <a:lnTo>
                    <a:pt x="96" y="1159"/>
                  </a:lnTo>
                  <a:lnTo>
                    <a:pt x="39" y="1370"/>
                  </a:lnTo>
                  <a:lnTo>
                    <a:pt x="10" y="1523"/>
                  </a:lnTo>
                  <a:lnTo>
                    <a:pt x="1" y="1676"/>
                  </a:lnTo>
                  <a:lnTo>
                    <a:pt x="1" y="1830"/>
                  </a:lnTo>
                  <a:lnTo>
                    <a:pt x="20" y="1983"/>
                  </a:lnTo>
                  <a:lnTo>
                    <a:pt x="49" y="2126"/>
                  </a:lnTo>
                  <a:lnTo>
                    <a:pt x="87" y="2270"/>
                  </a:lnTo>
                  <a:lnTo>
                    <a:pt x="135" y="2404"/>
                  </a:lnTo>
                  <a:lnTo>
                    <a:pt x="183" y="2538"/>
                  </a:lnTo>
                  <a:lnTo>
                    <a:pt x="250" y="2653"/>
                  </a:lnTo>
                  <a:lnTo>
                    <a:pt x="317" y="2768"/>
                  </a:lnTo>
                  <a:lnTo>
                    <a:pt x="393" y="2874"/>
                  </a:lnTo>
                  <a:lnTo>
                    <a:pt x="460" y="2960"/>
                  </a:lnTo>
                  <a:lnTo>
                    <a:pt x="547" y="3036"/>
                  </a:lnTo>
                  <a:lnTo>
                    <a:pt x="623" y="3103"/>
                  </a:lnTo>
                  <a:lnTo>
                    <a:pt x="700" y="3151"/>
                  </a:lnTo>
                  <a:lnTo>
                    <a:pt x="777" y="3180"/>
                  </a:lnTo>
                  <a:lnTo>
                    <a:pt x="853" y="3190"/>
                  </a:lnTo>
                  <a:lnTo>
                    <a:pt x="930" y="3190"/>
                  </a:lnTo>
                  <a:lnTo>
                    <a:pt x="997" y="3161"/>
                  </a:lnTo>
                  <a:lnTo>
                    <a:pt x="1064" y="3123"/>
                  </a:lnTo>
                  <a:lnTo>
                    <a:pt x="1131" y="3075"/>
                  </a:lnTo>
                  <a:lnTo>
                    <a:pt x="1198" y="3008"/>
                  </a:lnTo>
                  <a:lnTo>
                    <a:pt x="1255" y="2921"/>
                  </a:lnTo>
                  <a:lnTo>
                    <a:pt x="1313" y="2826"/>
                  </a:lnTo>
                  <a:lnTo>
                    <a:pt x="1370" y="2720"/>
                  </a:lnTo>
                  <a:lnTo>
                    <a:pt x="1428" y="2605"/>
                  </a:lnTo>
                  <a:lnTo>
                    <a:pt x="1533" y="2347"/>
                  </a:lnTo>
                  <a:lnTo>
                    <a:pt x="1639" y="2069"/>
                  </a:lnTo>
                  <a:lnTo>
                    <a:pt x="1734" y="1762"/>
                  </a:lnTo>
                  <a:lnTo>
                    <a:pt x="1773" y="1600"/>
                  </a:lnTo>
                  <a:lnTo>
                    <a:pt x="1811" y="1446"/>
                  </a:lnTo>
                  <a:lnTo>
                    <a:pt x="1830" y="1303"/>
                  </a:lnTo>
                  <a:lnTo>
                    <a:pt x="1849" y="1149"/>
                  </a:lnTo>
                  <a:lnTo>
                    <a:pt x="1859" y="1015"/>
                  </a:lnTo>
                  <a:lnTo>
                    <a:pt x="1859" y="881"/>
                  </a:lnTo>
                  <a:lnTo>
                    <a:pt x="1849" y="747"/>
                  </a:lnTo>
                  <a:lnTo>
                    <a:pt x="1840" y="623"/>
                  </a:lnTo>
                  <a:lnTo>
                    <a:pt x="1811" y="517"/>
                  </a:lnTo>
                  <a:lnTo>
                    <a:pt x="1782" y="412"/>
                  </a:lnTo>
                  <a:lnTo>
                    <a:pt x="1744" y="316"/>
                  </a:lnTo>
                  <a:lnTo>
                    <a:pt x="1696" y="230"/>
                  </a:lnTo>
                  <a:lnTo>
                    <a:pt x="1648" y="163"/>
                  </a:lnTo>
                  <a:lnTo>
                    <a:pt x="1581" y="105"/>
                  </a:lnTo>
                  <a:lnTo>
                    <a:pt x="1514" y="58"/>
                  </a:lnTo>
                  <a:lnTo>
                    <a:pt x="1447" y="29"/>
                  </a:lnTo>
                  <a:lnTo>
                    <a:pt x="1361" y="10"/>
                  </a:lnTo>
                  <a:lnTo>
                    <a:pt x="1275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6"/>
            <p:cNvSpPr/>
            <p:nvPr/>
          </p:nvSpPr>
          <p:spPr>
            <a:xfrm>
              <a:off x="4401272" y="2145308"/>
              <a:ext cx="55455" cy="109170"/>
            </a:xfrm>
            <a:custGeom>
              <a:avLst/>
              <a:gdLst/>
              <a:ahLst/>
              <a:cxnLst/>
              <a:rect l="l" t="t" r="r" b="b"/>
              <a:pathLst>
                <a:path w="1562" h="3075" extrusionOk="0">
                  <a:moveTo>
                    <a:pt x="1514" y="0"/>
                  </a:moveTo>
                  <a:lnTo>
                    <a:pt x="1390" y="10"/>
                  </a:lnTo>
                  <a:lnTo>
                    <a:pt x="1294" y="19"/>
                  </a:lnTo>
                  <a:lnTo>
                    <a:pt x="1188" y="48"/>
                  </a:lnTo>
                  <a:lnTo>
                    <a:pt x="1083" y="77"/>
                  </a:lnTo>
                  <a:lnTo>
                    <a:pt x="958" y="115"/>
                  </a:lnTo>
                  <a:lnTo>
                    <a:pt x="834" y="172"/>
                  </a:lnTo>
                  <a:lnTo>
                    <a:pt x="700" y="239"/>
                  </a:lnTo>
                  <a:lnTo>
                    <a:pt x="575" y="326"/>
                  </a:lnTo>
                  <a:lnTo>
                    <a:pt x="441" y="441"/>
                  </a:lnTo>
                  <a:lnTo>
                    <a:pt x="326" y="565"/>
                  </a:lnTo>
                  <a:lnTo>
                    <a:pt x="211" y="718"/>
                  </a:lnTo>
                  <a:lnTo>
                    <a:pt x="154" y="795"/>
                  </a:lnTo>
                  <a:lnTo>
                    <a:pt x="106" y="891"/>
                  </a:lnTo>
                  <a:lnTo>
                    <a:pt x="58" y="987"/>
                  </a:lnTo>
                  <a:lnTo>
                    <a:pt x="10" y="1092"/>
                  </a:lnTo>
                  <a:lnTo>
                    <a:pt x="1" y="1379"/>
                  </a:lnTo>
                  <a:lnTo>
                    <a:pt x="1" y="1676"/>
                  </a:lnTo>
                  <a:lnTo>
                    <a:pt x="10" y="2021"/>
                  </a:lnTo>
                  <a:lnTo>
                    <a:pt x="29" y="2375"/>
                  </a:lnTo>
                  <a:lnTo>
                    <a:pt x="49" y="2538"/>
                  </a:lnTo>
                  <a:lnTo>
                    <a:pt x="68" y="2691"/>
                  </a:lnTo>
                  <a:lnTo>
                    <a:pt x="96" y="2826"/>
                  </a:lnTo>
                  <a:lnTo>
                    <a:pt x="135" y="2941"/>
                  </a:lnTo>
                  <a:lnTo>
                    <a:pt x="173" y="3017"/>
                  </a:lnTo>
                  <a:lnTo>
                    <a:pt x="202" y="3046"/>
                  </a:lnTo>
                  <a:lnTo>
                    <a:pt x="231" y="3075"/>
                  </a:lnTo>
                  <a:lnTo>
                    <a:pt x="259" y="3075"/>
                  </a:lnTo>
                  <a:lnTo>
                    <a:pt x="288" y="3065"/>
                  </a:lnTo>
                  <a:lnTo>
                    <a:pt x="326" y="3036"/>
                  </a:lnTo>
                  <a:lnTo>
                    <a:pt x="374" y="2988"/>
                  </a:lnTo>
                  <a:lnTo>
                    <a:pt x="460" y="2845"/>
                  </a:lnTo>
                  <a:lnTo>
                    <a:pt x="566" y="2663"/>
                  </a:lnTo>
                  <a:lnTo>
                    <a:pt x="671" y="2433"/>
                  </a:lnTo>
                  <a:lnTo>
                    <a:pt x="786" y="2174"/>
                  </a:lnTo>
                  <a:lnTo>
                    <a:pt x="1006" y="1600"/>
                  </a:lnTo>
                  <a:lnTo>
                    <a:pt x="1217" y="1015"/>
                  </a:lnTo>
                  <a:lnTo>
                    <a:pt x="1399" y="508"/>
                  </a:lnTo>
                  <a:lnTo>
                    <a:pt x="1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6"/>
            <p:cNvSpPr/>
            <p:nvPr/>
          </p:nvSpPr>
          <p:spPr>
            <a:xfrm>
              <a:off x="4969826" y="2855300"/>
              <a:ext cx="235666" cy="113928"/>
            </a:xfrm>
            <a:custGeom>
              <a:avLst/>
              <a:gdLst/>
              <a:ahLst/>
              <a:cxnLst/>
              <a:rect l="l" t="t" r="r" b="b"/>
              <a:pathLst>
                <a:path w="6638" h="3209" extrusionOk="0">
                  <a:moveTo>
                    <a:pt x="3190" y="0"/>
                  </a:moveTo>
                  <a:lnTo>
                    <a:pt x="3113" y="10"/>
                  </a:lnTo>
                  <a:lnTo>
                    <a:pt x="3037" y="48"/>
                  </a:lnTo>
                  <a:lnTo>
                    <a:pt x="2912" y="115"/>
                  </a:lnTo>
                  <a:lnTo>
                    <a:pt x="2519" y="335"/>
                  </a:lnTo>
                  <a:lnTo>
                    <a:pt x="1466" y="968"/>
                  </a:lnTo>
                  <a:lnTo>
                    <a:pt x="0" y="1849"/>
                  </a:lnTo>
                  <a:lnTo>
                    <a:pt x="326" y="3046"/>
                  </a:lnTo>
                  <a:lnTo>
                    <a:pt x="680" y="3094"/>
                  </a:lnTo>
                  <a:lnTo>
                    <a:pt x="1073" y="3132"/>
                  </a:lnTo>
                  <a:lnTo>
                    <a:pt x="1542" y="3170"/>
                  </a:lnTo>
                  <a:lnTo>
                    <a:pt x="2040" y="3199"/>
                  </a:lnTo>
                  <a:lnTo>
                    <a:pt x="2289" y="3199"/>
                  </a:lnTo>
                  <a:lnTo>
                    <a:pt x="2538" y="3209"/>
                  </a:lnTo>
                  <a:lnTo>
                    <a:pt x="2768" y="3199"/>
                  </a:lnTo>
                  <a:lnTo>
                    <a:pt x="2979" y="3180"/>
                  </a:lnTo>
                  <a:lnTo>
                    <a:pt x="3161" y="3161"/>
                  </a:lnTo>
                  <a:lnTo>
                    <a:pt x="3324" y="3123"/>
                  </a:lnTo>
                  <a:lnTo>
                    <a:pt x="3650" y="3046"/>
                  </a:lnTo>
                  <a:lnTo>
                    <a:pt x="4052" y="2950"/>
                  </a:lnTo>
                  <a:lnTo>
                    <a:pt x="4981" y="2759"/>
                  </a:lnTo>
                  <a:lnTo>
                    <a:pt x="5450" y="2653"/>
                  </a:lnTo>
                  <a:lnTo>
                    <a:pt x="5881" y="2538"/>
                  </a:lnTo>
                  <a:lnTo>
                    <a:pt x="6082" y="2481"/>
                  </a:lnTo>
                  <a:lnTo>
                    <a:pt x="6255" y="2414"/>
                  </a:lnTo>
                  <a:lnTo>
                    <a:pt x="6408" y="2356"/>
                  </a:lnTo>
                  <a:lnTo>
                    <a:pt x="6533" y="2289"/>
                  </a:lnTo>
                  <a:lnTo>
                    <a:pt x="6561" y="2270"/>
                  </a:lnTo>
                  <a:lnTo>
                    <a:pt x="6590" y="2241"/>
                  </a:lnTo>
                  <a:lnTo>
                    <a:pt x="6619" y="2194"/>
                  </a:lnTo>
                  <a:lnTo>
                    <a:pt x="6638" y="2126"/>
                  </a:lnTo>
                  <a:lnTo>
                    <a:pt x="6638" y="2069"/>
                  </a:lnTo>
                  <a:lnTo>
                    <a:pt x="6619" y="2012"/>
                  </a:lnTo>
                  <a:lnTo>
                    <a:pt x="6580" y="1964"/>
                  </a:lnTo>
                  <a:lnTo>
                    <a:pt x="6533" y="1925"/>
                  </a:lnTo>
                  <a:lnTo>
                    <a:pt x="6494" y="1906"/>
                  </a:lnTo>
                  <a:lnTo>
                    <a:pt x="6465" y="1906"/>
                  </a:lnTo>
                  <a:lnTo>
                    <a:pt x="6092" y="1858"/>
                  </a:lnTo>
                  <a:lnTo>
                    <a:pt x="5603" y="1810"/>
                  </a:lnTo>
                  <a:lnTo>
                    <a:pt x="4473" y="1705"/>
                  </a:lnTo>
                  <a:lnTo>
                    <a:pt x="3927" y="1638"/>
                  </a:lnTo>
                  <a:lnTo>
                    <a:pt x="3678" y="1600"/>
                  </a:lnTo>
                  <a:lnTo>
                    <a:pt x="3458" y="1561"/>
                  </a:lnTo>
                  <a:lnTo>
                    <a:pt x="3276" y="1523"/>
                  </a:lnTo>
                  <a:lnTo>
                    <a:pt x="3132" y="1485"/>
                  </a:lnTo>
                  <a:lnTo>
                    <a:pt x="3075" y="1456"/>
                  </a:lnTo>
                  <a:lnTo>
                    <a:pt x="3027" y="1437"/>
                  </a:lnTo>
                  <a:lnTo>
                    <a:pt x="2998" y="1408"/>
                  </a:lnTo>
                  <a:lnTo>
                    <a:pt x="2989" y="1389"/>
                  </a:lnTo>
                  <a:lnTo>
                    <a:pt x="2979" y="1341"/>
                  </a:lnTo>
                  <a:lnTo>
                    <a:pt x="2989" y="1284"/>
                  </a:lnTo>
                  <a:lnTo>
                    <a:pt x="3017" y="1236"/>
                  </a:lnTo>
                  <a:lnTo>
                    <a:pt x="3056" y="1178"/>
                  </a:lnTo>
                  <a:lnTo>
                    <a:pt x="3113" y="1121"/>
                  </a:lnTo>
                  <a:lnTo>
                    <a:pt x="3180" y="1073"/>
                  </a:lnTo>
                  <a:lnTo>
                    <a:pt x="3343" y="958"/>
                  </a:lnTo>
                  <a:lnTo>
                    <a:pt x="3544" y="853"/>
                  </a:lnTo>
                  <a:lnTo>
                    <a:pt x="3755" y="747"/>
                  </a:lnTo>
                  <a:lnTo>
                    <a:pt x="3975" y="651"/>
                  </a:lnTo>
                  <a:lnTo>
                    <a:pt x="4176" y="565"/>
                  </a:lnTo>
                  <a:lnTo>
                    <a:pt x="4234" y="537"/>
                  </a:lnTo>
                  <a:lnTo>
                    <a:pt x="4272" y="489"/>
                  </a:lnTo>
                  <a:lnTo>
                    <a:pt x="4291" y="441"/>
                  </a:lnTo>
                  <a:lnTo>
                    <a:pt x="4301" y="383"/>
                  </a:lnTo>
                  <a:lnTo>
                    <a:pt x="4291" y="326"/>
                  </a:lnTo>
                  <a:lnTo>
                    <a:pt x="4263" y="278"/>
                  </a:lnTo>
                  <a:lnTo>
                    <a:pt x="4224" y="240"/>
                  </a:lnTo>
                  <a:lnTo>
                    <a:pt x="4167" y="211"/>
                  </a:lnTo>
                  <a:lnTo>
                    <a:pt x="3860" y="125"/>
                  </a:lnTo>
                  <a:lnTo>
                    <a:pt x="3554" y="48"/>
                  </a:lnTo>
                  <a:lnTo>
                    <a:pt x="3410" y="19"/>
                  </a:lnTo>
                  <a:lnTo>
                    <a:pt x="3286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6"/>
            <p:cNvSpPr/>
            <p:nvPr/>
          </p:nvSpPr>
          <p:spPr>
            <a:xfrm>
              <a:off x="4092516" y="2444194"/>
              <a:ext cx="542407" cy="686583"/>
            </a:xfrm>
            <a:custGeom>
              <a:avLst/>
              <a:gdLst/>
              <a:ahLst/>
              <a:cxnLst/>
              <a:rect l="l" t="t" r="r" b="b"/>
              <a:pathLst>
                <a:path w="15278" h="19339" extrusionOk="0">
                  <a:moveTo>
                    <a:pt x="4455" y="0"/>
                  </a:moveTo>
                  <a:lnTo>
                    <a:pt x="4301" y="10"/>
                  </a:lnTo>
                  <a:lnTo>
                    <a:pt x="4148" y="19"/>
                  </a:lnTo>
                  <a:lnTo>
                    <a:pt x="3995" y="29"/>
                  </a:lnTo>
                  <a:lnTo>
                    <a:pt x="3842" y="48"/>
                  </a:lnTo>
                  <a:lnTo>
                    <a:pt x="3688" y="77"/>
                  </a:lnTo>
                  <a:lnTo>
                    <a:pt x="3535" y="115"/>
                  </a:lnTo>
                  <a:lnTo>
                    <a:pt x="3382" y="153"/>
                  </a:lnTo>
                  <a:lnTo>
                    <a:pt x="3219" y="201"/>
                  </a:lnTo>
                  <a:lnTo>
                    <a:pt x="3066" y="259"/>
                  </a:lnTo>
                  <a:lnTo>
                    <a:pt x="2913" y="316"/>
                  </a:lnTo>
                  <a:lnTo>
                    <a:pt x="2750" y="383"/>
                  </a:lnTo>
                  <a:lnTo>
                    <a:pt x="2577" y="460"/>
                  </a:lnTo>
                  <a:lnTo>
                    <a:pt x="2443" y="527"/>
                  </a:lnTo>
                  <a:lnTo>
                    <a:pt x="2319" y="594"/>
                  </a:lnTo>
                  <a:lnTo>
                    <a:pt x="2194" y="671"/>
                  </a:lnTo>
                  <a:lnTo>
                    <a:pt x="2070" y="747"/>
                  </a:lnTo>
                  <a:lnTo>
                    <a:pt x="1849" y="910"/>
                  </a:lnTo>
                  <a:lnTo>
                    <a:pt x="1629" y="1102"/>
                  </a:lnTo>
                  <a:lnTo>
                    <a:pt x="1428" y="1303"/>
                  </a:lnTo>
                  <a:lnTo>
                    <a:pt x="1246" y="1523"/>
                  </a:lnTo>
                  <a:lnTo>
                    <a:pt x="1074" y="1753"/>
                  </a:lnTo>
                  <a:lnTo>
                    <a:pt x="920" y="2002"/>
                  </a:lnTo>
                  <a:lnTo>
                    <a:pt x="777" y="2261"/>
                  </a:lnTo>
                  <a:lnTo>
                    <a:pt x="652" y="2529"/>
                  </a:lnTo>
                  <a:lnTo>
                    <a:pt x="528" y="2816"/>
                  </a:lnTo>
                  <a:lnTo>
                    <a:pt x="432" y="3113"/>
                  </a:lnTo>
                  <a:lnTo>
                    <a:pt x="336" y="3420"/>
                  </a:lnTo>
                  <a:lnTo>
                    <a:pt x="259" y="3745"/>
                  </a:lnTo>
                  <a:lnTo>
                    <a:pt x="192" y="4071"/>
                  </a:lnTo>
                  <a:lnTo>
                    <a:pt x="135" y="4406"/>
                  </a:lnTo>
                  <a:lnTo>
                    <a:pt x="87" y="4761"/>
                  </a:lnTo>
                  <a:lnTo>
                    <a:pt x="49" y="5115"/>
                  </a:lnTo>
                  <a:lnTo>
                    <a:pt x="20" y="5469"/>
                  </a:lnTo>
                  <a:lnTo>
                    <a:pt x="10" y="5843"/>
                  </a:lnTo>
                  <a:lnTo>
                    <a:pt x="1" y="6216"/>
                  </a:lnTo>
                  <a:lnTo>
                    <a:pt x="1" y="6600"/>
                  </a:lnTo>
                  <a:lnTo>
                    <a:pt x="10" y="6983"/>
                  </a:lnTo>
                  <a:lnTo>
                    <a:pt x="39" y="7366"/>
                  </a:lnTo>
                  <a:lnTo>
                    <a:pt x="58" y="7758"/>
                  </a:lnTo>
                  <a:lnTo>
                    <a:pt x="97" y="8161"/>
                  </a:lnTo>
                  <a:lnTo>
                    <a:pt x="144" y="8553"/>
                  </a:lnTo>
                  <a:lnTo>
                    <a:pt x="192" y="8956"/>
                  </a:lnTo>
                  <a:lnTo>
                    <a:pt x="250" y="9358"/>
                  </a:lnTo>
                  <a:lnTo>
                    <a:pt x="307" y="9760"/>
                  </a:lnTo>
                  <a:lnTo>
                    <a:pt x="384" y="10163"/>
                  </a:lnTo>
                  <a:lnTo>
                    <a:pt x="451" y="10565"/>
                  </a:lnTo>
                  <a:lnTo>
                    <a:pt x="623" y="11360"/>
                  </a:lnTo>
                  <a:lnTo>
                    <a:pt x="805" y="12145"/>
                  </a:lnTo>
                  <a:lnTo>
                    <a:pt x="1006" y="12911"/>
                  </a:lnTo>
                  <a:lnTo>
                    <a:pt x="1217" y="13668"/>
                  </a:lnTo>
                  <a:lnTo>
                    <a:pt x="1437" y="14396"/>
                  </a:lnTo>
                  <a:lnTo>
                    <a:pt x="1667" y="15086"/>
                  </a:lnTo>
                  <a:lnTo>
                    <a:pt x="1897" y="15747"/>
                  </a:lnTo>
                  <a:lnTo>
                    <a:pt x="2137" y="16369"/>
                  </a:lnTo>
                  <a:lnTo>
                    <a:pt x="2376" y="16944"/>
                  </a:lnTo>
                  <a:lnTo>
                    <a:pt x="2606" y="17471"/>
                  </a:lnTo>
                  <a:lnTo>
                    <a:pt x="2826" y="17940"/>
                  </a:lnTo>
                  <a:lnTo>
                    <a:pt x="3047" y="18342"/>
                  </a:lnTo>
                  <a:lnTo>
                    <a:pt x="3248" y="18687"/>
                  </a:lnTo>
                  <a:lnTo>
                    <a:pt x="3344" y="18840"/>
                  </a:lnTo>
                  <a:lnTo>
                    <a:pt x="3439" y="18965"/>
                  </a:lnTo>
                  <a:lnTo>
                    <a:pt x="3526" y="19070"/>
                  </a:lnTo>
                  <a:lnTo>
                    <a:pt x="3612" y="19166"/>
                  </a:lnTo>
                  <a:lnTo>
                    <a:pt x="3688" y="19233"/>
                  </a:lnTo>
                  <a:lnTo>
                    <a:pt x="3765" y="19281"/>
                  </a:lnTo>
                  <a:lnTo>
                    <a:pt x="3851" y="19319"/>
                  </a:lnTo>
                  <a:lnTo>
                    <a:pt x="3947" y="19338"/>
                  </a:lnTo>
                  <a:lnTo>
                    <a:pt x="4052" y="19338"/>
                  </a:lnTo>
                  <a:lnTo>
                    <a:pt x="4167" y="19329"/>
                  </a:lnTo>
                  <a:lnTo>
                    <a:pt x="4301" y="19300"/>
                  </a:lnTo>
                  <a:lnTo>
                    <a:pt x="4435" y="19252"/>
                  </a:lnTo>
                  <a:lnTo>
                    <a:pt x="4589" y="19195"/>
                  </a:lnTo>
                  <a:lnTo>
                    <a:pt x="4742" y="19118"/>
                  </a:lnTo>
                  <a:lnTo>
                    <a:pt x="4914" y="19032"/>
                  </a:lnTo>
                  <a:lnTo>
                    <a:pt x="5087" y="18936"/>
                  </a:lnTo>
                  <a:lnTo>
                    <a:pt x="5269" y="18821"/>
                  </a:lnTo>
                  <a:lnTo>
                    <a:pt x="5460" y="18697"/>
                  </a:lnTo>
                  <a:lnTo>
                    <a:pt x="5853" y="18419"/>
                  </a:lnTo>
                  <a:lnTo>
                    <a:pt x="6274" y="18093"/>
                  </a:lnTo>
                  <a:lnTo>
                    <a:pt x="6725" y="17739"/>
                  </a:lnTo>
                  <a:lnTo>
                    <a:pt x="7184" y="17346"/>
                  </a:lnTo>
                  <a:lnTo>
                    <a:pt x="7663" y="16925"/>
                  </a:lnTo>
                  <a:lnTo>
                    <a:pt x="8152" y="16484"/>
                  </a:lnTo>
                  <a:lnTo>
                    <a:pt x="8650" y="16015"/>
                  </a:lnTo>
                  <a:lnTo>
                    <a:pt x="9148" y="15545"/>
                  </a:lnTo>
                  <a:lnTo>
                    <a:pt x="9655" y="15047"/>
                  </a:lnTo>
                  <a:lnTo>
                    <a:pt x="10154" y="14559"/>
                  </a:lnTo>
                  <a:lnTo>
                    <a:pt x="11140" y="13553"/>
                  </a:lnTo>
                  <a:lnTo>
                    <a:pt x="12079" y="12586"/>
                  </a:lnTo>
                  <a:lnTo>
                    <a:pt x="12950" y="11666"/>
                  </a:lnTo>
                  <a:lnTo>
                    <a:pt x="13717" y="10833"/>
                  </a:lnTo>
                  <a:lnTo>
                    <a:pt x="14358" y="10134"/>
                  </a:lnTo>
                  <a:lnTo>
                    <a:pt x="14847" y="9588"/>
                  </a:lnTo>
                  <a:lnTo>
                    <a:pt x="15278" y="9119"/>
                  </a:lnTo>
                  <a:lnTo>
                    <a:pt x="15249" y="8917"/>
                  </a:lnTo>
                  <a:lnTo>
                    <a:pt x="15211" y="8726"/>
                  </a:lnTo>
                  <a:lnTo>
                    <a:pt x="15153" y="8544"/>
                  </a:lnTo>
                  <a:lnTo>
                    <a:pt x="15077" y="8371"/>
                  </a:lnTo>
                  <a:lnTo>
                    <a:pt x="15000" y="8209"/>
                  </a:lnTo>
                  <a:lnTo>
                    <a:pt x="14904" y="8046"/>
                  </a:lnTo>
                  <a:lnTo>
                    <a:pt x="14799" y="7902"/>
                  </a:lnTo>
                  <a:lnTo>
                    <a:pt x="14694" y="7768"/>
                  </a:lnTo>
                  <a:lnTo>
                    <a:pt x="14579" y="7644"/>
                  </a:lnTo>
                  <a:lnTo>
                    <a:pt x="14473" y="7519"/>
                  </a:lnTo>
                  <a:lnTo>
                    <a:pt x="14358" y="7414"/>
                  </a:lnTo>
                  <a:lnTo>
                    <a:pt x="14253" y="7327"/>
                  </a:lnTo>
                  <a:lnTo>
                    <a:pt x="14052" y="7174"/>
                  </a:lnTo>
                  <a:lnTo>
                    <a:pt x="13889" y="7069"/>
                  </a:lnTo>
                  <a:lnTo>
                    <a:pt x="7280" y="11724"/>
                  </a:lnTo>
                  <a:lnTo>
                    <a:pt x="7318" y="11293"/>
                  </a:lnTo>
                  <a:lnTo>
                    <a:pt x="7376" y="10891"/>
                  </a:lnTo>
                  <a:lnTo>
                    <a:pt x="7443" y="10507"/>
                  </a:lnTo>
                  <a:lnTo>
                    <a:pt x="7520" y="10153"/>
                  </a:lnTo>
                  <a:lnTo>
                    <a:pt x="7606" y="9799"/>
                  </a:lnTo>
                  <a:lnTo>
                    <a:pt x="7692" y="9454"/>
                  </a:lnTo>
                  <a:lnTo>
                    <a:pt x="7893" y="8783"/>
                  </a:lnTo>
                  <a:lnTo>
                    <a:pt x="8113" y="8084"/>
                  </a:lnTo>
                  <a:lnTo>
                    <a:pt x="8219" y="7720"/>
                  </a:lnTo>
                  <a:lnTo>
                    <a:pt x="8334" y="7337"/>
                  </a:lnTo>
                  <a:lnTo>
                    <a:pt x="8439" y="6925"/>
                  </a:lnTo>
                  <a:lnTo>
                    <a:pt x="8544" y="6485"/>
                  </a:lnTo>
                  <a:lnTo>
                    <a:pt x="8650" y="6015"/>
                  </a:lnTo>
                  <a:lnTo>
                    <a:pt x="8746" y="5508"/>
                  </a:lnTo>
                  <a:lnTo>
                    <a:pt x="8793" y="5182"/>
                  </a:lnTo>
                  <a:lnTo>
                    <a:pt x="8813" y="4866"/>
                  </a:lnTo>
                  <a:lnTo>
                    <a:pt x="8813" y="4540"/>
                  </a:lnTo>
                  <a:lnTo>
                    <a:pt x="8803" y="4234"/>
                  </a:lnTo>
                  <a:lnTo>
                    <a:pt x="8765" y="3927"/>
                  </a:lnTo>
                  <a:lnTo>
                    <a:pt x="8707" y="3621"/>
                  </a:lnTo>
                  <a:lnTo>
                    <a:pt x="8631" y="3324"/>
                  </a:lnTo>
                  <a:lnTo>
                    <a:pt x="8535" y="3036"/>
                  </a:lnTo>
                  <a:lnTo>
                    <a:pt x="8420" y="2759"/>
                  </a:lnTo>
                  <a:lnTo>
                    <a:pt x="8295" y="2491"/>
                  </a:lnTo>
                  <a:lnTo>
                    <a:pt x="8152" y="2222"/>
                  </a:lnTo>
                  <a:lnTo>
                    <a:pt x="7998" y="1973"/>
                  </a:lnTo>
                  <a:lnTo>
                    <a:pt x="7826" y="1734"/>
                  </a:lnTo>
                  <a:lnTo>
                    <a:pt x="7644" y="1504"/>
                  </a:lnTo>
                  <a:lnTo>
                    <a:pt x="7443" y="1293"/>
                  </a:lnTo>
                  <a:lnTo>
                    <a:pt x="7232" y="1092"/>
                  </a:lnTo>
                  <a:lnTo>
                    <a:pt x="7012" y="901"/>
                  </a:lnTo>
                  <a:lnTo>
                    <a:pt x="6772" y="728"/>
                  </a:lnTo>
                  <a:lnTo>
                    <a:pt x="6533" y="575"/>
                  </a:lnTo>
                  <a:lnTo>
                    <a:pt x="6274" y="441"/>
                  </a:lnTo>
                  <a:lnTo>
                    <a:pt x="6016" y="316"/>
                  </a:lnTo>
                  <a:lnTo>
                    <a:pt x="5748" y="211"/>
                  </a:lnTo>
                  <a:lnTo>
                    <a:pt x="5470" y="134"/>
                  </a:lnTo>
                  <a:lnTo>
                    <a:pt x="5183" y="67"/>
                  </a:lnTo>
                  <a:lnTo>
                    <a:pt x="4895" y="29"/>
                  </a:lnTo>
                  <a:lnTo>
                    <a:pt x="45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6"/>
            <p:cNvSpPr/>
            <p:nvPr/>
          </p:nvSpPr>
          <p:spPr>
            <a:xfrm>
              <a:off x="3891223" y="3263673"/>
              <a:ext cx="1204138" cy="596833"/>
            </a:xfrm>
            <a:custGeom>
              <a:avLst/>
              <a:gdLst/>
              <a:ahLst/>
              <a:cxnLst/>
              <a:rect l="l" t="t" r="r" b="b"/>
              <a:pathLst>
                <a:path w="33917" h="16811" extrusionOk="0">
                  <a:moveTo>
                    <a:pt x="13314" y="0"/>
                  </a:moveTo>
                  <a:lnTo>
                    <a:pt x="12644" y="125"/>
                  </a:lnTo>
                  <a:lnTo>
                    <a:pt x="11887" y="278"/>
                  </a:lnTo>
                  <a:lnTo>
                    <a:pt x="10910" y="489"/>
                  </a:lnTo>
                  <a:lnTo>
                    <a:pt x="9761" y="748"/>
                  </a:lnTo>
                  <a:lnTo>
                    <a:pt x="9138" y="901"/>
                  </a:lnTo>
                  <a:lnTo>
                    <a:pt x="8496" y="1064"/>
                  </a:lnTo>
                  <a:lnTo>
                    <a:pt x="7835" y="1236"/>
                  </a:lnTo>
                  <a:lnTo>
                    <a:pt x="7165" y="1428"/>
                  </a:lnTo>
                  <a:lnTo>
                    <a:pt x="6485" y="1629"/>
                  </a:lnTo>
                  <a:lnTo>
                    <a:pt x="5814" y="1839"/>
                  </a:lnTo>
                  <a:lnTo>
                    <a:pt x="5144" y="2060"/>
                  </a:lnTo>
                  <a:lnTo>
                    <a:pt x="4493" y="2290"/>
                  </a:lnTo>
                  <a:lnTo>
                    <a:pt x="3861" y="2529"/>
                  </a:lnTo>
                  <a:lnTo>
                    <a:pt x="3248" y="2778"/>
                  </a:lnTo>
                  <a:lnTo>
                    <a:pt x="2960" y="2912"/>
                  </a:lnTo>
                  <a:lnTo>
                    <a:pt x="2673" y="3046"/>
                  </a:lnTo>
                  <a:lnTo>
                    <a:pt x="2405" y="3180"/>
                  </a:lnTo>
                  <a:lnTo>
                    <a:pt x="2146" y="3314"/>
                  </a:lnTo>
                  <a:lnTo>
                    <a:pt x="1887" y="3449"/>
                  </a:lnTo>
                  <a:lnTo>
                    <a:pt x="1658" y="3592"/>
                  </a:lnTo>
                  <a:lnTo>
                    <a:pt x="1428" y="3736"/>
                  </a:lnTo>
                  <a:lnTo>
                    <a:pt x="1217" y="3880"/>
                  </a:lnTo>
                  <a:lnTo>
                    <a:pt x="1016" y="4023"/>
                  </a:lnTo>
                  <a:lnTo>
                    <a:pt x="834" y="4177"/>
                  </a:lnTo>
                  <a:lnTo>
                    <a:pt x="671" y="4330"/>
                  </a:lnTo>
                  <a:lnTo>
                    <a:pt x="518" y="4483"/>
                  </a:lnTo>
                  <a:lnTo>
                    <a:pt x="384" y="4636"/>
                  </a:lnTo>
                  <a:lnTo>
                    <a:pt x="269" y="4790"/>
                  </a:lnTo>
                  <a:lnTo>
                    <a:pt x="173" y="4952"/>
                  </a:lnTo>
                  <a:lnTo>
                    <a:pt x="106" y="5115"/>
                  </a:lnTo>
                  <a:lnTo>
                    <a:pt x="48" y="5278"/>
                  </a:lnTo>
                  <a:lnTo>
                    <a:pt x="10" y="5441"/>
                  </a:lnTo>
                  <a:lnTo>
                    <a:pt x="1" y="5604"/>
                  </a:lnTo>
                  <a:lnTo>
                    <a:pt x="10" y="5690"/>
                  </a:lnTo>
                  <a:lnTo>
                    <a:pt x="20" y="5776"/>
                  </a:lnTo>
                  <a:lnTo>
                    <a:pt x="29" y="5853"/>
                  </a:lnTo>
                  <a:lnTo>
                    <a:pt x="48" y="5939"/>
                  </a:lnTo>
                  <a:lnTo>
                    <a:pt x="77" y="6025"/>
                  </a:lnTo>
                  <a:lnTo>
                    <a:pt x="115" y="6111"/>
                  </a:lnTo>
                  <a:lnTo>
                    <a:pt x="202" y="6284"/>
                  </a:lnTo>
                  <a:lnTo>
                    <a:pt x="307" y="6456"/>
                  </a:lnTo>
                  <a:lnTo>
                    <a:pt x="259" y="6743"/>
                  </a:lnTo>
                  <a:lnTo>
                    <a:pt x="230" y="7012"/>
                  </a:lnTo>
                  <a:lnTo>
                    <a:pt x="221" y="7280"/>
                  </a:lnTo>
                  <a:lnTo>
                    <a:pt x="221" y="7529"/>
                  </a:lnTo>
                  <a:lnTo>
                    <a:pt x="240" y="7778"/>
                  </a:lnTo>
                  <a:lnTo>
                    <a:pt x="269" y="8008"/>
                  </a:lnTo>
                  <a:lnTo>
                    <a:pt x="317" y="8238"/>
                  </a:lnTo>
                  <a:lnTo>
                    <a:pt x="374" y="8458"/>
                  </a:lnTo>
                  <a:lnTo>
                    <a:pt x="451" y="8669"/>
                  </a:lnTo>
                  <a:lnTo>
                    <a:pt x="547" y="8870"/>
                  </a:lnTo>
                  <a:lnTo>
                    <a:pt x="642" y="9061"/>
                  </a:lnTo>
                  <a:lnTo>
                    <a:pt x="757" y="9253"/>
                  </a:lnTo>
                  <a:lnTo>
                    <a:pt x="882" y="9425"/>
                  </a:lnTo>
                  <a:lnTo>
                    <a:pt x="1025" y="9598"/>
                  </a:lnTo>
                  <a:lnTo>
                    <a:pt x="1169" y="9761"/>
                  </a:lnTo>
                  <a:lnTo>
                    <a:pt x="1332" y="9914"/>
                  </a:lnTo>
                  <a:lnTo>
                    <a:pt x="1504" y="10067"/>
                  </a:lnTo>
                  <a:lnTo>
                    <a:pt x="1677" y="10211"/>
                  </a:lnTo>
                  <a:lnTo>
                    <a:pt x="1868" y="10345"/>
                  </a:lnTo>
                  <a:lnTo>
                    <a:pt x="2069" y="10469"/>
                  </a:lnTo>
                  <a:lnTo>
                    <a:pt x="2271" y="10594"/>
                  </a:lnTo>
                  <a:lnTo>
                    <a:pt x="2491" y="10709"/>
                  </a:lnTo>
                  <a:lnTo>
                    <a:pt x="2711" y="10824"/>
                  </a:lnTo>
                  <a:lnTo>
                    <a:pt x="2941" y="10929"/>
                  </a:lnTo>
                  <a:lnTo>
                    <a:pt x="3180" y="11025"/>
                  </a:lnTo>
                  <a:lnTo>
                    <a:pt x="3420" y="11121"/>
                  </a:lnTo>
                  <a:lnTo>
                    <a:pt x="3669" y="11207"/>
                  </a:lnTo>
                  <a:lnTo>
                    <a:pt x="3918" y="11293"/>
                  </a:lnTo>
                  <a:lnTo>
                    <a:pt x="4177" y="11370"/>
                  </a:lnTo>
                  <a:lnTo>
                    <a:pt x="4435" y="11446"/>
                  </a:lnTo>
                  <a:lnTo>
                    <a:pt x="4972" y="11580"/>
                  </a:lnTo>
                  <a:lnTo>
                    <a:pt x="5527" y="11705"/>
                  </a:lnTo>
                  <a:lnTo>
                    <a:pt x="6083" y="11810"/>
                  </a:lnTo>
                  <a:lnTo>
                    <a:pt x="6638" y="11896"/>
                  </a:lnTo>
                  <a:lnTo>
                    <a:pt x="7203" y="11983"/>
                  </a:lnTo>
                  <a:lnTo>
                    <a:pt x="7768" y="12050"/>
                  </a:lnTo>
                  <a:lnTo>
                    <a:pt x="8324" y="12107"/>
                  </a:lnTo>
                  <a:lnTo>
                    <a:pt x="9397" y="12213"/>
                  </a:lnTo>
                  <a:lnTo>
                    <a:pt x="10412" y="12299"/>
                  </a:lnTo>
                  <a:lnTo>
                    <a:pt x="11331" y="12375"/>
                  </a:lnTo>
                  <a:lnTo>
                    <a:pt x="11743" y="12423"/>
                  </a:lnTo>
                  <a:lnTo>
                    <a:pt x="12126" y="12462"/>
                  </a:lnTo>
                  <a:lnTo>
                    <a:pt x="12471" y="12519"/>
                  </a:lnTo>
                  <a:lnTo>
                    <a:pt x="12768" y="12567"/>
                  </a:lnTo>
                  <a:lnTo>
                    <a:pt x="13898" y="12806"/>
                  </a:lnTo>
                  <a:lnTo>
                    <a:pt x="15393" y="13132"/>
                  </a:lnTo>
                  <a:lnTo>
                    <a:pt x="16235" y="13324"/>
                  </a:lnTo>
                  <a:lnTo>
                    <a:pt x="17117" y="13525"/>
                  </a:lnTo>
                  <a:lnTo>
                    <a:pt x="18007" y="13755"/>
                  </a:lnTo>
                  <a:lnTo>
                    <a:pt x="18889" y="13985"/>
                  </a:lnTo>
                  <a:lnTo>
                    <a:pt x="19760" y="14234"/>
                  </a:lnTo>
                  <a:lnTo>
                    <a:pt x="20182" y="14358"/>
                  </a:lnTo>
                  <a:lnTo>
                    <a:pt x="20584" y="14492"/>
                  </a:lnTo>
                  <a:lnTo>
                    <a:pt x="20977" y="14626"/>
                  </a:lnTo>
                  <a:lnTo>
                    <a:pt x="21350" y="14760"/>
                  </a:lnTo>
                  <a:lnTo>
                    <a:pt x="21695" y="14894"/>
                  </a:lnTo>
                  <a:lnTo>
                    <a:pt x="22030" y="15029"/>
                  </a:lnTo>
                  <a:lnTo>
                    <a:pt x="22337" y="15172"/>
                  </a:lnTo>
                  <a:lnTo>
                    <a:pt x="22614" y="15306"/>
                  </a:lnTo>
                  <a:lnTo>
                    <a:pt x="22854" y="15450"/>
                  </a:lnTo>
                  <a:lnTo>
                    <a:pt x="23074" y="15594"/>
                  </a:lnTo>
                  <a:lnTo>
                    <a:pt x="23256" y="15737"/>
                  </a:lnTo>
                  <a:lnTo>
                    <a:pt x="23333" y="15804"/>
                  </a:lnTo>
                  <a:lnTo>
                    <a:pt x="23400" y="15871"/>
                  </a:lnTo>
                  <a:lnTo>
                    <a:pt x="23457" y="15948"/>
                  </a:lnTo>
                  <a:lnTo>
                    <a:pt x="23505" y="16015"/>
                  </a:lnTo>
                  <a:lnTo>
                    <a:pt x="23534" y="16092"/>
                  </a:lnTo>
                  <a:lnTo>
                    <a:pt x="23563" y="16159"/>
                  </a:lnTo>
                  <a:lnTo>
                    <a:pt x="23601" y="16245"/>
                  </a:lnTo>
                  <a:lnTo>
                    <a:pt x="23649" y="16331"/>
                  </a:lnTo>
                  <a:lnTo>
                    <a:pt x="23706" y="16398"/>
                  </a:lnTo>
                  <a:lnTo>
                    <a:pt x="23783" y="16465"/>
                  </a:lnTo>
                  <a:lnTo>
                    <a:pt x="23869" y="16532"/>
                  </a:lnTo>
                  <a:lnTo>
                    <a:pt x="23965" y="16590"/>
                  </a:lnTo>
                  <a:lnTo>
                    <a:pt x="24080" y="16638"/>
                  </a:lnTo>
                  <a:lnTo>
                    <a:pt x="24204" y="16676"/>
                  </a:lnTo>
                  <a:lnTo>
                    <a:pt x="24338" y="16714"/>
                  </a:lnTo>
                  <a:lnTo>
                    <a:pt x="24482" y="16743"/>
                  </a:lnTo>
                  <a:lnTo>
                    <a:pt x="24635" y="16772"/>
                  </a:lnTo>
                  <a:lnTo>
                    <a:pt x="24798" y="16791"/>
                  </a:lnTo>
                  <a:lnTo>
                    <a:pt x="24971" y="16800"/>
                  </a:lnTo>
                  <a:lnTo>
                    <a:pt x="25153" y="16810"/>
                  </a:lnTo>
                  <a:lnTo>
                    <a:pt x="25536" y="16810"/>
                  </a:lnTo>
                  <a:lnTo>
                    <a:pt x="25948" y="16781"/>
                  </a:lnTo>
                  <a:lnTo>
                    <a:pt x="26388" y="16733"/>
                  </a:lnTo>
                  <a:lnTo>
                    <a:pt x="26838" y="16666"/>
                  </a:lnTo>
                  <a:lnTo>
                    <a:pt x="27317" y="16580"/>
                  </a:lnTo>
                  <a:lnTo>
                    <a:pt x="27796" y="16475"/>
                  </a:lnTo>
                  <a:lnTo>
                    <a:pt x="28285" y="16350"/>
                  </a:lnTo>
                  <a:lnTo>
                    <a:pt x="28783" y="16207"/>
                  </a:lnTo>
                  <a:lnTo>
                    <a:pt x="29271" y="16044"/>
                  </a:lnTo>
                  <a:lnTo>
                    <a:pt x="29760" y="15862"/>
                  </a:lnTo>
                  <a:lnTo>
                    <a:pt x="30239" y="15661"/>
                  </a:lnTo>
                  <a:lnTo>
                    <a:pt x="30708" y="15440"/>
                  </a:lnTo>
                  <a:lnTo>
                    <a:pt x="31158" y="15211"/>
                  </a:lnTo>
                  <a:lnTo>
                    <a:pt x="31378" y="15096"/>
                  </a:lnTo>
                  <a:lnTo>
                    <a:pt x="31589" y="14961"/>
                  </a:lnTo>
                  <a:lnTo>
                    <a:pt x="31800" y="14837"/>
                  </a:lnTo>
                  <a:lnTo>
                    <a:pt x="32001" y="14703"/>
                  </a:lnTo>
                  <a:lnTo>
                    <a:pt x="32193" y="14569"/>
                  </a:lnTo>
                  <a:lnTo>
                    <a:pt x="32375" y="14425"/>
                  </a:lnTo>
                  <a:lnTo>
                    <a:pt x="32556" y="14281"/>
                  </a:lnTo>
                  <a:lnTo>
                    <a:pt x="32729" y="14138"/>
                  </a:lnTo>
                  <a:lnTo>
                    <a:pt x="32882" y="13985"/>
                  </a:lnTo>
                  <a:lnTo>
                    <a:pt x="33035" y="13831"/>
                  </a:lnTo>
                  <a:lnTo>
                    <a:pt x="33179" y="13678"/>
                  </a:lnTo>
                  <a:lnTo>
                    <a:pt x="33304" y="13515"/>
                  </a:lnTo>
                  <a:lnTo>
                    <a:pt x="33428" y="13362"/>
                  </a:lnTo>
                  <a:lnTo>
                    <a:pt x="33533" y="13190"/>
                  </a:lnTo>
                  <a:lnTo>
                    <a:pt x="33629" y="13027"/>
                  </a:lnTo>
                  <a:lnTo>
                    <a:pt x="33706" y="12854"/>
                  </a:lnTo>
                  <a:lnTo>
                    <a:pt x="33782" y="12682"/>
                  </a:lnTo>
                  <a:lnTo>
                    <a:pt x="33830" y="12500"/>
                  </a:lnTo>
                  <a:lnTo>
                    <a:pt x="33878" y="12318"/>
                  </a:lnTo>
                  <a:lnTo>
                    <a:pt x="33907" y="12136"/>
                  </a:lnTo>
                  <a:lnTo>
                    <a:pt x="33917" y="11954"/>
                  </a:lnTo>
                  <a:lnTo>
                    <a:pt x="33917" y="11772"/>
                  </a:lnTo>
                  <a:lnTo>
                    <a:pt x="33897" y="11580"/>
                  </a:lnTo>
                  <a:lnTo>
                    <a:pt x="33859" y="11389"/>
                  </a:lnTo>
                  <a:lnTo>
                    <a:pt x="33821" y="11245"/>
                  </a:lnTo>
                  <a:lnTo>
                    <a:pt x="33782" y="11101"/>
                  </a:lnTo>
                  <a:lnTo>
                    <a:pt x="33735" y="10958"/>
                  </a:lnTo>
                  <a:lnTo>
                    <a:pt x="33677" y="10805"/>
                  </a:lnTo>
                  <a:lnTo>
                    <a:pt x="33543" y="10517"/>
                  </a:lnTo>
                  <a:lnTo>
                    <a:pt x="33390" y="10239"/>
                  </a:lnTo>
                  <a:lnTo>
                    <a:pt x="33217" y="9952"/>
                  </a:lnTo>
                  <a:lnTo>
                    <a:pt x="33026" y="9665"/>
                  </a:lnTo>
                  <a:lnTo>
                    <a:pt x="32806" y="9387"/>
                  </a:lnTo>
                  <a:lnTo>
                    <a:pt x="32566" y="9109"/>
                  </a:lnTo>
                  <a:lnTo>
                    <a:pt x="32307" y="8841"/>
                  </a:lnTo>
                  <a:lnTo>
                    <a:pt x="32039" y="8563"/>
                  </a:lnTo>
                  <a:lnTo>
                    <a:pt x="31742" y="8295"/>
                  </a:lnTo>
                  <a:lnTo>
                    <a:pt x="31436" y="8027"/>
                  </a:lnTo>
                  <a:lnTo>
                    <a:pt x="31110" y="7759"/>
                  </a:lnTo>
                  <a:lnTo>
                    <a:pt x="30765" y="7500"/>
                  </a:lnTo>
                  <a:lnTo>
                    <a:pt x="30411" y="7242"/>
                  </a:lnTo>
                  <a:lnTo>
                    <a:pt x="30047" y="6983"/>
                  </a:lnTo>
                  <a:lnTo>
                    <a:pt x="29664" y="6734"/>
                  </a:lnTo>
                  <a:lnTo>
                    <a:pt x="29281" y="6475"/>
                  </a:lnTo>
                  <a:lnTo>
                    <a:pt x="28878" y="6236"/>
                  </a:lnTo>
                  <a:lnTo>
                    <a:pt x="28467" y="5987"/>
                  </a:lnTo>
                  <a:lnTo>
                    <a:pt x="28045" y="5747"/>
                  </a:lnTo>
                  <a:lnTo>
                    <a:pt x="27614" y="5508"/>
                  </a:lnTo>
                  <a:lnTo>
                    <a:pt x="27174" y="5278"/>
                  </a:lnTo>
                  <a:lnTo>
                    <a:pt x="26733" y="5048"/>
                  </a:lnTo>
                  <a:lnTo>
                    <a:pt x="26283" y="4828"/>
                  </a:lnTo>
                  <a:lnTo>
                    <a:pt x="25833" y="4608"/>
                  </a:lnTo>
                  <a:lnTo>
                    <a:pt x="24913" y="4167"/>
                  </a:lnTo>
                  <a:lnTo>
                    <a:pt x="23984" y="3755"/>
                  </a:lnTo>
                  <a:lnTo>
                    <a:pt x="23055" y="3362"/>
                  </a:lnTo>
                  <a:lnTo>
                    <a:pt x="22126" y="2979"/>
                  </a:lnTo>
                  <a:lnTo>
                    <a:pt x="21206" y="2625"/>
                  </a:lnTo>
                  <a:lnTo>
                    <a:pt x="20316" y="2280"/>
                  </a:lnTo>
                  <a:lnTo>
                    <a:pt x="19434" y="1964"/>
                  </a:lnTo>
                  <a:lnTo>
                    <a:pt x="18592" y="1667"/>
                  </a:lnTo>
                  <a:lnTo>
                    <a:pt x="17787" y="1389"/>
                  </a:lnTo>
                  <a:lnTo>
                    <a:pt x="17030" y="1131"/>
                  </a:lnTo>
                  <a:lnTo>
                    <a:pt x="16322" y="901"/>
                  </a:lnTo>
                  <a:lnTo>
                    <a:pt x="15086" y="518"/>
                  </a:lnTo>
                  <a:lnTo>
                    <a:pt x="14138" y="230"/>
                  </a:lnTo>
                  <a:lnTo>
                    <a:pt x="13525" y="58"/>
                  </a:lnTo>
                  <a:lnTo>
                    <a:pt x="1331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6"/>
            <p:cNvSpPr/>
            <p:nvPr/>
          </p:nvSpPr>
          <p:spPr>
            <a:xfrm>
              <a:off x="3800446" y="2426514"/>
              <a:ext cx="754570" cy="1205842"/>
            </a:xfrm>
            <a:custGeom>
              <a:avLst/>
              <a:gdLst/>
              <a:ahLst/>
              <a:cxnLst/>
              <a:rect l="l" t="t" r="r" b="b"/>
              <a:pathLst>
                <a:path w="21254" h="33965" extrusionOk="0">
                  <a:moveTo>
                    <a:pt x="10709" y="0"/>
                  </a:moveTo>
                  <a:lnTo>
                    <a:pt x="10431" y="10"/>
                  </a:lnTo>
                  <a:lnTo>
                    <a:pt x="10134" y="10"/>
                  </a:lnTo>
                  <a:lnTo>
                    <a:pt x="9846" y="29"/>
                  </a:lnTo>
                  <a:lnTo>
                    <a:pt x="9550" y="58"/>
                  </a:lnTo>
                  <a:lnTo>
                    <a:pt x="9253" y="96"/>
                  </a:lnTo>
                  <a:lnTo>
                    <a:pt x="8956" y="144"/>
                  </a:lnTo>
                  <a:lnTo>
                    <a:pt x="8649" y="201"/>
                  </a:lnTo>
                  <a:lnTo>
                    <a:pt x="8352" y="268"/>
                  </a:lnTo>
                  <a:lnTo>
                    <a:pt x="8046" y="345"/>
                  </a:lnTo>
                  <a:lnTo>
                    <a:pt x="7749" y="441"/>
                  </a:lnTo>
                  <a:lnTo>
                    <a:pt x="7442" y="556"/>
                  </a:lnTo>
                  <a:lnTo>
                    <a:pt x="7136" y="671"/>
                  </a:lnTo>
                  <a:lnTo>
                    <a:pt x="6839" y="814"/>
                  </a:lnTo>
                  <a:lnTo>
                    <a:pt x="6542" y="958"/>
                  </a:lnTo>
                  <a:lnTo>
                    <a:pt x="6236" y="1130"/>
                  </a:lnTo>
                  <a:lnTo>
                    <a:pt x="5939" y="1312"/>
                  </a:lnTo>
                  <a:lnTo>
                    <a:pt x="5651" y="1513"/>
                  </a:lnTo>
                  <a:lnTo>
                    <a:pt x="5354" y="1734"/>
                  </a:lnTo>
                  <a:lnTo>
                    <a:pt x="5067" y="1973"/>
                  </a:lnTo>
                  <a:lnTo>
                    <a:pt x="4789" y="2232"/>
                  </a:lnTo>
                  <a:lnTo>
                    <a:pt x="4502" y="2510"/>
                  </a:lnTo>
                  <a:lnTo>
                    <a:pt x="4234" y="2807"/>
                  </a:lnTo>
                  <a:lnTo>
                    <a:pt x="3956" y="3123"/>
                  </a:lnTo>
                  <a:lnTo>
                    <a:pt x="3697" y="3467"/>
                  </a:lnTo>
                  <a:lnTo>
                    <a:pt x="3439" y="3831"/>
                  </a:lnTo>
                  <a:lnTo>
                    <a:pt x="3180" y="4215"/>
                  </a:lnTo>
                  <a:lnTo>
                    <a:pt x="2931" y="4626"/>
                  </a:lnTo>
                  <a:lnTo>
                    <a:pt x="2692" y="5057"/>
                  </a:lnTo>
                  <a:lnTo>
                    <a:pt x="2462" y="5517"/>
                  </a:lnTo>
                  <a:lnTo>
                    <a:pt x="2241" y="5996"/>
                  </a:lnTo>
                  <a:lnTo>
                    <a:pt x="2021" y="6513"/>
                  </a:lnTo>
                  <a:lnTo>
                    <a:pt x="1810" y="7050"/>
                  </a:lnTo>
                  <a:lnTo>
                    <a:pt x="1619" y="7605"/>
                  </a:lnTo>
                  <a:lnTo>
                    <a:pt x="1427" y="8199"/>
                  </a:lnTo>
                  <a:lnTo>
                    <a:pt x="1245" y="8822"/>
                  </a:lnTo>
                  <a:lnTo>
                    <a:pt x="1083" y="9473"/>
                  </a:lnTo>
                  <a:lnTo>
                    <a:pt x="920" y="10153"/>
                  </a:lnTo>
                  <a:lnTo>
                    <a:pt x="776" y="10862"/>
                  </a:lnTo>
                  <a:lnTo>
                    <a:pt x="642" y="11609"/>
                  </a:lnTo>
                  <a:lnTo>
                    <a:pt x="517" y="12375"/>
                  </a:lnTo>
                  <a:lnTo>
                    <a:pt x="402" y="13180"/>
                  </a:lnTo>
                  <a:lnTo>
                    <a:pt x="307" y="14022"/>
                  </a:lnTo>
                  <a:lnTo>
                    <a:pt x="220" y="14894"/>
                  </a:lnTo>
                  <a:lnTo>
                    <a:pt x="144" y="15804"/>
                  </a:lnTo>
                  <a:lnTo>
                    <a:pt x="86" y="16743"/>
                  </a:lnTo>
                  <a:lnTo>
                    <a:pt x="48" y="17720"/>
                  </a:lnTo>
                  <a:lnTo>
                    <a:pt x="19" y="18735"/>
                  </a:lnTo>
                  <a:lnTo>
                    <a:pt x="0" y="19645"/>
                  </a:lnTo>
                  <a:lnTo>
                    <a:pt x="0" y="20516"/>
                  </a:lnTo>
                  <a:lnTo>
                    <a:pt x="19" y="21350"/>
                  </a:lnTo>
                  <a:lnTo>
                    <a:pt x="39" y="22135"/>
                  </a:lnTo>
                  <a:lnTo>
                    <a:pt x="77" y="22892"/>
                  </a:lnTo>
                  <a:lnTo>
                    <a:pt x="115" y="23601"/>
                  </a:lnTo>
                  <a:lnTo>
                    <a:pt x="173" y="24271"/>
                  </a:lnTo>
                  <a:lnTo>
                    <a:pt x="230" y="24913"/>
                  </a:lnTo>
                  <a:lnTo>
                    <a:pt x="297" y="25507"/>
                  </a:lnTo>
                  <a:lnTo>
                    <a:pt x="374" y="26072"/>
                  </a:lnTo>
                  <a:lnTo>
                    <a:pt x="460" y="26608"/>
                  </a:lnTo>
                  <a:lnTo>
                    <a:pt x="546" y="27106"/>
                  </a:lnTo>
                  <a:lnTo>
                    <a:pt x="632" y="27566"/>
                  </a:lnTo>
                  <a:lnTo>
                    <a:pt x="728" y="28007"/>
                  </a:lnTo>
                  <a:lnTo>
                    <a:pt x="824" y="28409"/>
                  </a:lnTo>
                  <a:lnTo>
                    <a:pt x="920" y="28773"/>
                  </a:lnTo>
                  <a:lnTo>
                    <a:pt x="1006" y="29079"/>
                  </a:lnTo>
                  <a:lnTo>
                    <a:pt x="1121" y="29376"/>
                  </a:lnTo>
                  <a:lnTo>
                    <a:pt x="1236" y="29664"/>
                  </a:lnTo>
                  <a:lnTo>
                    <a:pt x="1379" y="29941"/>
                  </a:lnTo>
                  <a:lnTo>
                    <a:pt x="1533" y="30210"/>
                  </a:lnTo>
                  <a:lnTo>
                    <a:pt x="1705" y="30468"/>
                  </a:lnTo>
                  <a:lnTo>
                    <a:pt x="1887" y="30717"/>
                  </a:lnTo>
                  <a:lnTo>
                    <a:pt x="2079" y="30957"/>
                  </a:lnTo>
                  <a:lnTo>
                    <a:pt x="2289" y="31186"/>
                  </a:lnTo>
                  <a:lnTo>
                    <a:pt x="2510" y="31407"/>
                  </a:lnTo>
                  <a:lnTo>
                    <a:pt x="2740" y="31608"/>
                  </a:lnTo>
                  <a:lnTo>
                    <a:pt x="2989" y="31799"/>
                  </a:lnTo>
                  <a:lnTo>
                    <a:pt x="3238" y="31981"/>
                  </a:lnTo>
                  <a:lnTo>
                    <a:pt x="3506" y="32144"/>
                  </a:lnTo>
                  <a:lnTo>
                    <a:pt x="3784" y="32298"/>
                  </a:lnTo>
                  <a:lnTo>
                    <a:pt x="4061" y="32432"/>
                  </a:lnTo>
                  <a:lnTo>
                    <a:pt x="4626" y="32671"/>
                  </a:lnTo>
                  <a:lnTo>
                    <a:pt x="5172" y="32882"/>
                  </a:lnTo>
                  <a:lnTo>
                    <a:pt x="5718" y="33073"/>
                  </a:lnTo>
                  <a:lnTo>
                    <a:pt x="6264" y="33246"/>
                  </a:lnTo>
                  <a:lnTo>
                    <a:pt x="6791" y="33399"/>
                  </a:lnTo>
                  <a:lnTo>
                    <a:pt x="7318" y="33533"/>
                  </a:lnTo>
                  <a:lnTo>
                    <a:pt x="7835" y="33648"/>
                  </a:lnTo>
                  <a:lnTo>
                    <a:pt x="8343" y="33744"/>
                  </a:lnTo>
                  <a:lnTo>
                    <a:pt x="8841" y="33820"/>
                  </a:lnTo>
                  <a:lnTo>
                    <a:pt x="9339" y="33878"/>
                  </a:lnTo>
                  <a:lnTo>
                    <a:pt x="9818" y="33916"/>
                  </a:lnTo>
                  <a:lnTo>
                    <a:pt x="10297" y="33945"/>
                  </a:lnTo>
                  <a:lnTo>
                    <a:pt x="10766" y="33964"/>
                  </a:lnTo>
                  <a:lnTo>
                    <a:pt x="11235" y="33955"/>
                  </a:lnTo>
                  <a:lnTo>
                    <a:pt x="11685" y="33945"/>
                  </a:lnTo>
                  <a:lnTo>
                    <a:pt x="12126" y="33916"/>
                  </a:lnTo>
                  <a:lnTo>
                    <a:pt x="12567" y="33868"/>
                  </a:lnTo>
                  <a:lnTo>
                    <a:pt x="12988" y="33820"/>
                  </a:lnTo>
                  <a:lnTo>
                    <a:pt x="13410" y="33753"/>
                  </a:lnTo>
                  <a:lnTo>
                    <a:pt x="13821" y="33686"/>
                  </a:lnTo>
                  <a:lnTo>
                    <a:pt x="14214" y="33600"/>
                  </a:lnTo>
                  <a:lnTo>
                    <a:pt x="14607" y="33504"/>
                  </a:lnTo>
                  <a:lnTo>
                    <a:pt x="14990" y="33409"/>
                  </a:lnTo>
                  <a:lnTo>
                    <a:pt x="15363" y="33294"/>
                  </a:lnTo>
                  <a:lnTo>
                    <a:pt x="15718" y="33179"/>
                  </a:lnTo>
                  <a:lnTo>
                    <a:pt x="16072" y="33064"/>
                  </a:lnTo>
                  <a:lnTo>
                    <a:pt x="16417" y="32930"/>
                  </a:lnTo>
                  <a:lnTo>
                    <a:pt x="16752" y="32805"/>
                  </a:lnTo>
                  <a:lnTo>
                    <a:pt x="17068" y="32662"/>
                  </a:lnTo>
                  <a:lnTo>
                    <a:pt x="17384" y="32527"/>
                  </a:lnTo>
                  <a:lnTo>
                    <a:pt x="17681" y="32384"/>
                  </a:lnTo>
                  <a:lnTo>
                    <a:pt x="17969" y="32240"/>
                  </a:lnTo>
                  <a:lnTo>
                    <a:pt x="18199" y="32116"/>
                  </a:lnTo>
                  <a:lnTo>
                    <a:pt x="18409" y="31981"/>
                  </a:lnTo>
                  <a:lnTo>
                    <a:pt x="18610" y="31847"/>
                  </a:lnTo>
                  <a:lnTo>
                    <a:pt x="18802" y="31704"/>
                  </a:lnTo>
                  <a:lnTo>
                    <a:pt x="18984" y="31550"/>
                  </a:lnTo>
                  <a:lnTo>
                    <a:pt x="19156" y="31388"/>
                  </a:lnTo>
                  <a:lnTo>
                    <a:pt x="19319" y="31215"/>
                  </a:lnTo>
                  <a:lnTo>
                    <a:pt x="19472" y="31043"/>
                  </a:lnTo>
                  <a:lnTo>
                    <a:pt x="19616" y="30861"/>
                  </a:lnTo>
                  <a:lnTo>
                    <a:pt x="19750" y="30679"/>
                  </a:lnTo>
                  <a:lnTo>
                    <a:pt x="19884" y="30478"/>
                  </a:lnTo>
                  <a:lnTo>
                    <a:pt x="19999" y="30286"/>
                  </a:lnTo>
                  <a:lnTo>
                    <a:pt x="20114" y="30075"/>
                  </a:lnTo>
                  <a:lnTo>
                    <a:pt x="20220" y="29865"/>
                  </a:lnTo>
                  <a:lnTo>
                    <a:pt x="20315" y="29654"/>
                  </a:lnTo>
                  <a:lnTo>
                    <a:pt x="20411" y="29434"/>
                  </a:lnTo>
                  <a:lnTo>
                    <a:pt x="20488" y="29213"/>
                  </a:lnTo>
                  <a:lnTo>
                    <a:pt x="20564" y="28984"/>
                  </a:lnTo>
                  <a:lnTo>
                    <a:pt x="20641" y="28754"/>
                  </a:lnTo>
                  <a:lnTo>
                    <a:pt x="20708" y="28514"/>
                  </a:lnTo>
                  <a:lnTo>
                    <a:pt x="20766" y="28284"/>
                  </a:lnTo>
                  <a:lnTo>
                    <a:pt x="20823" y="28035"/>
                  </a:lnTo>
                  <a:lnTo>
                    <a:pt x="20919" y="27547"/>
                  </a:lnTo>
                  <a:lnTo>
                    <a:pt x="20995" y="27049"/>
                  </a:lnTo>
                  <a:lnTo>
                    <a:pt x="21053" y="26541"/>
                  </a:lnTo>
                  <a:lnTo>
                    <a:pt x="21101" y="26033"/>
                  </a:lnTo>
                  <a:lnTo>
                    <a:pt x="21139" y="25526"/>
                  </a:lnTo>
                  <a:lnTo>
                    <a:pt x="21187" y="24434"/>
                  </a:lnTo>
                  <a:lnTo>
                    <a:pt x="21216" y="23811"/>
                  </a:lnTo>
                  <a:lnTo>
                    <a:pt x="21235" y="23150"/>
                  </a:lnTo>
                  <a:lnTo>
                    <a:pt x="21244" y="22432"/>
                  </a:lnTo>
                  <a:lnTo>
                    <a:pt x="21254" y="21675"/>
                  </a:lnTo>
                  <a:lnTo>
                    <a:pt x="21254" y="20880"/>
                  </a:lnTo>
                  <a:lnTo>
                    <a:pt x="21254" y="20047"/>
                  </a:lnTo>
                  <a:lnTo>
                    <a:pt x="21235" y="19185"/>
                  </a:lnTo>
                  <a:lnTo>
                    <a:pt x="21206" y="18285"/>
                  </a:lnTo>
                  <a:lnTo>
                    <a:pt x="21168" y="17356"/>
                  </a:lnTo>
                  <a:lnTo>
                    <a:pt x="21110" y="16398"/>
                  </a:lnTo>
                  <a:lnTo>
                    <a:pt x="21043" y="15421"/>
                  </a:lnTo>
                  <a:lnTo>
                    <a:pt x="20967" y="14415"/>
                  </a:lnTo>
                  <a:lnTo>
                    <a:pt x="20871" y="13390"/>
                  </a:lnTo>
                  <a:lnTo>
                    <a:pt x="20756" y="12356"/>
                  </a:lnTo>
                  <a:lnTo>
                    <a:pt x="20631" y="11398"/>
                  </a:lnTo>
                  <a:lnTo>
                    <a:pt x="20497" y="10488"/>
                  </a:lnTo>
                  <a:lnTo>
                    <a:pt x="20344" y="9636"/>
                  </a:lnTo>
                  <a:lnTo>
                    <a:pt x="20191" y="8841"/>
                  </a:lnTo>
                  <a:lnTo>
                    <a:pt x="20018" y="8084"/>
                  </a:lnTo>
                  <a:lnTo>
                    <a:pt x="19836" y="7385"/>
                  </a:lnTo>
                  <a:lnTo>
                    <a:pt x="19645" y="6724"/>
                  </a:lnTo>
                  <a:lnTo>
                    <a:pt x="19453" y="6111"/>
                  </a:lnTo>
                  <a:lnTo>
                    <a:pt x="19243" y="5536"/>
                  </a:lnTo>
                  <a:lnTo>
                    <a:pt x="19032" y="5009"/>
                  </a:lnTo>
                  <a:lnTo>
                    <a:pt x="18821" y="4521"/>
                  </a:lnTo>
                  <a:lnTo>
                    <a:pt x="18601" y="4071"/>
                  </a:lnTo>
                  <a:lnTo>
                    <a:pt x="18371" y="3649"/>
                  </a:lnTo>
                  <a:lnTo>
                    <a:pt x="18151" y="3276"/>
                  </a:lnTo>
                  <a:lnTo>
                    <a:pt x="17921" y="2921"/>
                  </a:lnTo>
                  <a:lnTo>
                    <a:pt x="17691" y="2605"/>
                  </a:lnTo>
                  <a:lnTo>
                    <a:pt x="17461" y="2328"/>
                  </a:lnTo>
                  <a:lnTo>
                    <a:pt x="17231" y="2069"/>
                  </a:lnTo>
                  <a:lnTo>
                    <a:pt x="17001" y="1839"/>
                  </a:lnTo>
                  <a:lnTo>
                    <a:pt x="16781" y="1628"/>
                  </a:lnTo>
                  <a:lnTo>
                    <a:pt x="16561" y="1456"/>
                  </a:lnTo>
                  <a:lnTo>
                    <a:pt x="16340" y="1293"/>
                  </a:lnTo>
                  <a:lnTo>
                    <a:pt x="16130" y="1159"/>
                  </a:lnTo>
                  <a:lnTo>
                    <a:pt x="15929" y="1035"/>
                  </a:lnTo>
                  <a:lnTo>
                    <a:pt x="15727" y="929"/>
                  </a:lnTo>
                  <a:lnTo>
                    <a:pt x="15536" y="843"/>
                  </a:lnTo>
                  <a:lnTo>
                    <a:pt x="15354" y="776"/>
                  </a:lnTo>
                  <a:lnTo>
                    <a:pt x="15181" y="709"/>
                  </a:lnTo>
                  <a:lnTo>
                    <a:pt x="15019" y="661"/>
                  </a:lnTo>
                  <a:lnTo>
                    <a:pt x="14875" y="623"/>
                  </a:lnTo>
                  <a:lnTo>
                    <a:pt x="14607" y="565"/>
                  </a:lnTo>
                  <a:lnTo>
                    <a:pt x="13908" y="412"/>
                  </a:lnTo>
                  <a:lnTo>
                    <a:pt x="13496" y="326"/>
                  </a:lnTo>
                  <a:lnTo>
                    <a:pt x="13046" y="240"/>
                  </a:lnTo>
                  <a:lnTo>
                    <a:pt x="12576" y="163"/>
                  </a:lnTo>
                  <a:lnTo>
                    <a:pt x="12069" y="96"/>
                  </a:lnTo>
                  <a:lnTo>
                    <a:pt x="11542" y="38"/>
                  </a:lnTo>
                  <a:lnTo>
                    <a:pt x="11274" y="19"/>
                  </a:lnTo>
                  <a:lnTo>
                    <a:pt x="10996" y="10"/>
                  </a:lnTo>
                  <a:lnTo>
                    <a:pt x="107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6"/>
            <p:cNvSpPr/>
            <p:nvPr/>
          </p:nvSpPr>
          <p:spPr>
            <a:xfrm>
              <a:off x="4210168" y="2562520"/>
              <a:ext cx="792345" cy="706642"/>
            </a:xfrm>
            <a:custGeom>
              <a:avLst/>
              <a:gdLst/>
              <a:ahLst/>
              <a:cxnLst/>
              <a:rect l="l" t="t" r="r" b="b"/>
              <a:pathLst>
                <a:path w="22318" h="19904" extrusionOk="0">
                  <a:moveTo>
                    <a:pt x="3602" y="0"/>
                  </a:moveTo>
                  <a:lnTo>
                    <a:pt x="3353" y="10"/>
                  </a:lnTo>
                  <a:lnTo>
                    <a:pt x="3095" y="29"/>
                  </a:lnTo>
                  <a:lnTo>
                    <a:pt x="2845" y="77"/>
                  </a:lnTo>
                  <a:lnTo>
                    <a:pt x="2596" y="154"/>
                  </a:lnTo>
                  <a:lnTo>
                    <a:pt x="2357" y="240"/>
                  </a:lnTo>
                  <a:lnTo>
                    <a:pt x="2118" y="355"/>
                  </a:lnTo>
                  <a:lnTo>
                    <a:pt x="1888" y="498"/>
                  </a:lnTo>
                  <a:lnTo>
                    <a:pt x="1658" y="652"/>
                  </a:lnTo>
                  <a:lnTo>
                    <a:pt x="1447" y="834"/>
                  </a:lnTo>
                  <a:lnTo>
                    <a:pt x="1236" y="1035"/>
                  </a:lnTo>
                  <a:lnTo>
                    <a:pt x="1045" y="1255"/>
                  </a:lnTo>
                  <a:lnTo>
                    <a:pt x="853" y="1495"/>
                  </a:lnTo>
                  <a:lnTo>
                    <a:pt x="767" y="1629"/>
                  </a:lnTo>
                  <a:lnTo>
                    <a:pt x="690" y="1763"/>
                  </a:lnTo>
                  <a:lnTo>
                    <a:pt x="604" y="1897"/>
                  </a:lnTo>
                  <a:lnTo>
                    <a:pt x="528" y="2050"/>
                  </a:lnTo>
                  <a:lnTo>
                    <a:pt x="461" y="2194"/>
                  </a:lnTo>
                  <a:lnTo>
                    <a:pt x="394" y="2347"/>
                  </a:lnTo>
                  <a:lnTo>
                    <a:pt x="326" y="2510"/>
                  </a:lnTo>
                  <a:lnTo>
                    <a:pt x="269" y="2673"/>
                  </a:lnTo>
                  <a:lnTo>
                    <a:pt x="212" y="2845"/>
                  </a:lnTo>
                  <a:lnTo>
                    <a:pt x="164" y="3017"/>
                  </a:lnTo>
                  <a:lnTo>
                    <a:pt x="116" y="3199"/>
                  </a:lnTo>
                  <a:lnTo>
                    <a:pt x="77" y="3391"/>
                  </a:lnTo>
                  <a:lnTo>
                    <a:pt x="39" y="3583"/>
                  </a:lnTo>
                  <a:lnTo>
                    <a:pt x="10" y="3774"/>
                  </a:lnTo>
                  <a:lnTo>
                    <a:pt x="1" y="3908"/>
                  </a:lnTo>
                  <a:lnTo>
                    <a:pt x="1" y="4062"/>
                  </a:lnTo>
                  <a:lnTo>
                    <a:pt x="20" y="4224"/>
                  </a:lnTo>
                  <a:lnTo>
                    <a:pt x="49" y="4406"/>
                  </a:lnTo>
                  <a:lnTo>
                    <a:pt x="87" y="4598"/>
                  </a:lnTo>
                  <a:lnTo>
                    <a:pt x="144" y="4799"/>
                  </a:lnTo>
                  <a:lnTo>
                    <a:pt x="202" y="5019"/>
                  </a:lnTo>
                  <a:lnTo>
                    <a:pt x="279" y="5249"/>
                  </a:lnTo>
                  <a:lnTo>
                    <a:pt x="365" y="5498"/>
                  </a:lnTo>
                  <a:lnTo>
                    <a:pt x="470" y="5747"/>
                  </a:lnTo>
                  <a:lnTo>
                    <a:pt x="690" y="6284"/>
                  </a:lnTo>
                  <a:lnTo>
                    <a:pt x="949" y="6868"/>
                  </a:lnTo>
                  <a:lnTo>
                    <a:pt x="1246" y="7471"/>
                  </a:lnTo>
                  <a:lnTo>
                    <a:pt x="1581" y="8103"/>
                  </a:lnTo>
                  <a:lnTo>
                    <a:pt x="1936" y="8764"/>
                  </a:lnTo>
                  <a:lnTo>
                    <a:pt x="2309" y="9444"/>
                  </a:lnTo>
                  <a:lnTo>
                    <a:pt x="2711" y="10134"/>
                  </a:lnTo>
                  <a:lnTo>
                    <a:pt x="3133" y="10843"/>
                  </a:lnTo>
                  <a:lnTo>
                    <a:pt x="3573" y="11542"/>
                  </a:lnTo>
                  <a:lnTo>
                    <a:pt x="4014" y="12251"/>
                  </a:lnTo>
                  <a:lnTo>
                    <a:pt x="4474" y="12960"/>
                  </a:lnTo>
                  <a:lnTo>
                    <a:pt x="4934" y="13649"/>
                  </a:lnTo>
                  <a:lnTo>
                    <a:pt x="5403" y="14329"/>
                  </a:lnTo>
                  <a:lnTo>
                    <a:pt x="5872" y="14990"/>
                  </a:lnTo>
                  <a:lnTo>
                    <a:pt x="6332" y="15632"/>
                  </a:lnTo>
                  <a:lnTo>
                    <a:pt x="6792" y="16245"/>
                  </a:lnTo>
                  <a:lnTo>
                    <a:pt x="7232" y="16829"/>
                  </a:lnTo>
                  <a:lnTo>
                    <a:pt x="7663" y="17375"/>
                  </a:lnTo>
                  <a:lnTo>
                    <a:pt x="8085" y="17883"/>
                  </a:lnTo>
                  <a:lnTo>
                    <a:pt x="8487" y="18342"/>
                  </a:lnTo>
                  <a:lnTo>
                    <a:pt x="8861" y="18754"/>
                  </a:lnTo>
                  <a:lnTo>
                    <a:pt x="9215" y="19109"/>
                  </a:lnTo>
                  <a:lnTo>
                    <a:pt x="9378" y="19262"/>
                  </a:lnTo>
                  <a:lnTo>
                    <a:pt x="9541" y="19396"/>
                  </a:lnTo>
                  <a:lnTo>
                    <a:pt x="9684" y="19521"/>
                  </a:lnTo>
                  <a:lnTo>
                    <a:pt x="9828" y="19636"/>
                  </a:lnTo>
                  <a:lnTo>
                    <a:pt x="9962" y="19722"/>
                  </a:lnTo>
                  <a:lnTo>
                    <a:pt x="10087" y="19798"/>
                  </a:lnTo>
                  <a:lnTo>
                    <a:pt x="10201" y="19856"/>
                  </a:lnTo>
                  <a:lnTo>
                    <a:pt x="10307" y="19885"/>
                  </a:lnTo>
                  <a:lnTo>
                    <a:pt x="10403" y="19904"/>
                  </a:lnTo>
                  <a:lnTo>
                    <a:pt x="10489" y="19904"/>
                  </a:lnTo>
                  <a:lnTo>
                    <a:pt x="10585" y="19885"/>
                  </a:lnTo>
                  <a:lnTo>
                    <a:pt x="10690" y="19846"/>
                  </a:lnTo>
                  <a:lnTo>
                    <a:pt x="10939" y="19760"/>
                  </a:lnTo>
                  <a:lnTo>
                    <a:pt x="11226" y="19626"/>
                  </a:lnTo>
                  <a:lnTo>
                    <a:pt x="11542" y="19463"/>
                  </a:lnTo>
                  <a:lnTo>
                    <a:pt x="11906" y="19262"/>
                  </a:lnTo>
                  <a:lnTo>
                    <a:pt x="12289" y="19042"/>
                  </a:lnTo>
                  <a:lnTo>
                    <a:pt x="12711" y="18793"/>
                  </a:lnTo>
                  <a:lnTo>
                    <a:pt x="13142" y="18515"/>
                  </a:lnTo>
                  <a:lnTo>
                    <a:pt x="13602" y="18218"/>
                  </a:lnTo>
                  <a:lnTo>
                    <a:pt x="14081" y="17902"/>
                  </a:lnTo>
                  <a:lnTo>
                    <a:pt x="15077" y="17222"/>
                  </a:lnTo>
                  <a:lnTo>
                    <a:pt x="16092" y="16503"/>
                  </a:lnTo>
                  <a:lnTo>
                    <a:pt x="17117" y="15776"/>
                  </a:lnTo>
                  <a:lnTo>
                    <a:pt x="18123" y="15048"/>
                  </a:lnTo>
                  <a:lnTo>
                    <a:pt x="19080" y="14339"/>
                  </a:lnTo>
                  <a:lnTo>
                    <a:pt x="20737" y="13094"/>
                  </a:lnTo>
                  <a:lnTo>
                    <a:pt x="21887" y="12222"/>
                  </a:lnTo>
                  <a:lnTo>
                    <a:pt x="22318" y="11896"/>
                  </a:lnTo>
                  <a:lnTo>
                    <a:pt x="22318" y="11762"/>
                  </a:lnTo>
                  <a:lnTo>
                    <a:pt x="22308" y="11609"/>
                  </a:lnTo>
                  <a:lnTo>
                    <a:pt x="22279" y="11456"/>
                  </a:lnTo>
                  <a:lnTo>
                    <a:pt x="22241" y="11283"/>
                  </a:lnTo>
                  <a:lnTo>
                    <a:pt x="22184" y="11111"/>
                  </a:lnTo>
                  <a:lnTo>
                    <a:pt x="22126" y="10939"/>
                  </a:lnTo>
                  <a:lnTo>
                    <a:pt x="22050" y="10776"/>
                  </a:lnTo>
                  <a:lnTo>
                    <a:pt x="21973" y="10603"/>
                  </a:lnTo>
                  <a:lnTo>
                    <a:pt x="21887" y="10450"/>
                  </a:lnTo>
                  <a:lnTo>
                    <a:pt x="21791" y="10306"/>
                  </a:lnTo>
                  <a:lnTo>
                    <a:pt x="21695" y="10172"/>
                  </a:lnTo>
                  <a:lnTo>
                    <a:pt x="21599" y="10067"/>
                  </a:lnTo>
                  <a:lnTo>
                    <a:pt x="21513" y="9981"/>
                  </a:lnTo>
                  <a:lnTo>
                    <a:pt x="21417" y="9914"/>
                  </a:lnTo>
                  <a:lnTo>
                    <a:pt x="21379" y="9885"/>
                  </a:lnTo>
                  <a:lnTo>
                    <a:pt x="21331" y="9875"/>
                  </a:lnTo>
                  <a:lnTo>
                    <a:pt x="21293" y="9866"/>
                  </a:lnTo>
                  <a:lnTo>
                    <a:pt x="21255" y="9866"/>
                  </a:lnTo>
                  <a:lnTo>
                    <a:pt x="20967" y="10038"/>
                  </a:lnTo>
                  <a:lnTo>
                    <a:pt x="20201" y="10498"/>
                  </a:lnTo>
                  <a:lnTo>
                    <a:pt x="19684" y="10795"/>
                  </a:lnTo>
                  <a:lnTo>
                    <a:pt x="19090" y="11140"/>
                  </a:lnTo>
                  <a:lnTo>
                    <a:pt x="18439" y="11494"/>
                  </a:lnTo>
                  <a:lnTo>
                    <a:pt x="17749" y="11868"/>
                  </a:lnTo>
                  <a:lnTo>
                    <a:pt x="17040" y="12241"/>
                  </a:lnTo>
                  <a:lnTo>
                    <a:pt x="16322" y="12605"/>
                  </a:lnTo>
                  <a:lnTo>
                    <a:pt x="15604" y="12950"/>
                  </a:lnTo>
                  <a:lnTo>
                    <a:pt x="15259" y="13103"/>
                  </a:lnTo>
                  <a:lnTo>
                    <a:pt x="14923" y="13247"/>
                  </a:lnTo>
                  <a:lnTo>
                    <a:pt x="14598" y="13391"/>
                  </a:lnTo>
                  <a:lnTo>
                    <a:pt x="14282" y="13506"/>
                  </a:lnTo>
                  <a:lnTo>
                    <a:pt x="13975" y="13620"/>
                  </a:lnTo>
                  <a:lnTo>
                    <a:pt x="13688" y="13707"/>
                  </a:lnTo>
                  <a:lnTo>
                    <a:pt x="13420" y="13783"/>
                  </a:lnTo>
                  <a:lnTo>
                    <a:pt x="13171" y="13841"/>
                  </a:lnTo>
                  <a:lnTo>
                    <a:pt x="12950" y="13879"/>
                  </a:lnTo>
                  <a:lnTo>
                    <a:pt x="12749" y="13889"/>
                  </a:lnTo>
                  <a:lnTo>
                    <a:pt x="12730" y="13879"/>
                  </a:lnTo>
                  <a:lnTo>
                    <a:pt x="12701" y="13860"/>
                  </a:lnTo>
                  <a:lnTo>
                    <a:pt x="12615" y="13764"/>
                  </a:lnTo>
                  <a:lnTo>
                    <a:pt x="12510" y="13611"/>
                  </a:lnTo>
                  <a:lnTo>
                    <a:pt x="12376" y="13400"/>
                  </a:lnTo>
                  <a:lnTo>
                    <a:pt x="12031" y="12835"/>
                  </a:lnTo>
                  <a:lnTo>
                    <a:pt x="11619" y="12098"/>
                  </a:lnTo>
                  <a:lnTo>
                    <a:pt x="11131" y="11226"/>
                  </a:lnTo>
                  <a:lnTo>
                    <a:pt x="10604" y="10249"/>
                  </a:lnTo>
                  <a:lnTo>
                    <a:pt x="9474" y="8113"/>
                  </a:lnTo>
                  <a:lnTo>
                    <a:pt x="8353" y="5968"/>
                  </a:lnTo>
                  <a:lnTo>
                    <a:pt x="7376" y="4071"/>
                  </a:lnTo>
                  <a:lnTo>
                    <a:pt x="6667" y="2682"/>
                  </a:lnTo>
                  <a:lnTo>
                    <a:pt x="6361" y="2069"/>
                  </a:lnTo>
                  <a:lnTo>
                    <a:pt x="6284" y="1916"/>
                  </a:lnTo>
                  <a:lnTo>
                    <a:pt x="6217" y="1763"/>
                  </a:lnTo>
                  <a:lnTo>
                    <a:pt x="6131" y="1619"/>
                  </a:lnTo>
                  <a:lnTo>
                    <a:pt x="6054" y="1485"/>
                  </a:lnTo>
                  <a:lnTo>
                    <a:pt x="5968" y="1360"/>
                  </a:lnTo>
                  <a:lnTo>
                    <a:pt x="5872" y="1236"/>
                  </a:lnTo>
                  <a:lnTo>
                    <a:pt x="5776" y="1121"/>
                  </a:lnTo>
                  <a:lnTo>
                    <a:pt x="5681" y="1006"/>
                  </a:lnTo>
                  <a:lnTo>
                    <a:pt x="5585" y="901"/>
                  </a:lnTo>
                  <a:lnTo>
                    <a:pt x="5479" y="795"/>
                  </a:lnTo>
                  <a:lnTo>
                    <a:pt x="5384" y="709"/>
                  </a:lnTo>
                  <a:lnTo>
                    <a:pt x="5269" y="623"/>
                  </a:lnTo>
                  <a:lnTo>
                    <a:pt x="5163" y="537"/>
                  </a:lnTo>
                  <a:lnTo>
                    <a:pt x="5048" y="460"/>
                  </a:lnTo>
                  <a:lnTo>
                    <a:pt x="4934" y="393"/>
                  </a:lnTo>
                  <a:lnTo>
                    <a:pt x="4819" y="326"/>
                  </a:lnTo>
                  <a:lnTo>
                    <a:pt x="4704" y="269"/>
                  </a:lnTo>
                  <a:lnTo>
                    <a:pt x="4589" y="211"/>
                  </a:lnTo>
                  <a:lnTo>
                    <a:pt x="4464" y="173"/>
                  </a:lnTo>
                  <a:lnTo>
                    <a:pt x="4349" y="125"/>
                  </a:lnTo>
                  <a:lnTo>
                    <a:pt x="4225" y="96"/>
                  </a:lnTo>
                  <a:lnTo>
                    <a:pt x="4100" y="67"/>
                  </a:lnTo>
                  <a:lnTo>
                    <a:pt x="3976" y="39"/>
                  </a:lnTo>
                  <a:lnTo>
                    <a:pt x="3851" y="20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6"/>
            <p:cNvSpPr/>
            <p:nvPr/>
          </p:nvSpPr>
          <p:spPr>
            <a:xfrm>
              <a:off x="4068730" y="3625822"/>
              <a:ext cx="995348" cy="923917"/>
            </a:xfrm>
            <a:custGeom>
              <a:avLst/>
              <a:gdLst/>
              <a:ahLst/>
              <a:cxnLst/>
              <a:rect l="l" t="t" r="r" b="b"/>
              <a:pathLst>
                <a:path w="28036" h="26024" extrusionOk="0">
                  <a:moveTo>
                    <a:pt x="16044" y="0"/>
                  </a:moveTo>
                  <a:lnTo>
                    <a:pt x="0" y="24453"/>
                  </a:lnTo>
                  <a:lnTo>
                    <a:pt x="2213" y="26024"/>
                  </a:lnTo>
                  <a:lnTo>
                    <a:pt x="28035" y="3640"/>
                  </a:lnTo>
                  <a:lnTo>
                    <a:pt x="1604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6"/>
            <p:cNvSpPr/>
            <p:nvPr/>
          </p:nvSpPr>
          <p:spPr>
            <a:xfrm>
              <a:off x="3800446" y="2784226"/>
              <a:ext cx="646465" cy="598501"/>
            </a:xfrm>
            <a:custGeom>
              <a:avLst/>
              <a:gdLst/>
              <a:ahLst/>
              <a:cxnLst/>
              <a:rect l="l" t="t" r="r" b="b"/>
              <a:pathLst>
                <a:path w="18209" h="16858" extrusionOk="0">
                  <a:moveTo>
                    <a:pt x="3161" y="0"/>
                  </a:moveTo>
                  <a:lnTo>
                    <a:pt x="2998" y="10"/>
                  </a:lnTo>
                  <a:lnTo>
                    <a:pt x="2835" y="19"/>
                  </a:lnTo>
                  <a:lnTo>
                    <a:pt x="2672" y="39"/>
                  </a:lnTo>
                  <a:lnTo>
                    <a:pt x="2519" y="67"/>
                  </a:lnTo>
                  <a:lnTo>
                    <a:pt x="2366" y="106"/>
                  </a:lnTo>
                  <a:lnTo>
                    <a:pt x="2213" y="144"/>
                  </a:lnTo>
                  <a:lnTo>
                    <a:pt x="2069" y="192"/>
                  </a:lnTo>
                  <a:lnTo>
                    <a:pt x="1925" y="249"/>
                  </a:lnTo>
                  <a:lnTo>
                    <a:pt x="1791" y="316"/>
                  </a:lnTo>
                  <a:lnTo>
                    <a:pt x="1648" y="383"/>
                  </a:lnTo>
                  <a:lnTo>
                    <a:pt x="1514" y="460"/>
                  </a:lnTo>
                  <a:lnTo>
                    <a:pt x="1389" y="546"/>
                  </a:lnTo>
                  <a:lnTo>
                    <a:pt x="1265" y="632"/>
                  </a:lnTo>
                  <a:lnTo>
                    <a:pt x="1150" y="728"/>
                  </a:lnTo>
                  <a:lnTo>
                    <a:pt x="1035" y="824"/>
                  </a:lnTo>
                  <a:lnTo>
                    <a:pt x="920" y="929"/>
                  </a:lnTo>
                  <a:lnTo>
                    <a:pt x="814" y="1044"/>
                  </a:lnTo>
                  <a:lnTo>
                    <a:pt x="719" y="1159"/>
                  </a:lnTo>
                  <a:lnTo>
                    <a:pt x="623" y="1274"/>
                  </a:lnTo>
                  <a:lnTo>
                    <a:pt x="537" y="1399"/>
                  </a:lnTo>
                  <a:lnTo>
                    <a:pt x="450" y="1523"/>
                  </a:lnTo>
                  <a:lnTo>
                    <a:pt x="374" y="1657"/>
                  </a:lnTo>
                  <a:lnTo>
                    <a:pt x="307" y="1791"/>
                  </a:lnTo>
                  <a:lnTo>
                    <a:pt x="249" y="1935"/>
                  </a:lnTo>
                  <a:lnTo>
                    <a:pt x="192" y="2079"/>
                  </a:lnTo>
                  <a:lnTo>
                    <a:pt x="134" y="2222"/>
                  </a:lnTo>
                  <a:lnTo>
                    <a:pt x="96" y="2376"/>
                  </a:lnTo>
                  <a:lnTo>
                    <a:pt x="58" y="2529"/>
                  </a:lnTo>
                  <a:lnTo>
                    <a:pt x="29" y="2682"/>
                  </a:lnTo>
                  <a:lnTo>
                    <a:pt x="10" y="2845"/>
                  </a:lnTo>
                  <a:lnTo>
                    <a:pt x="0" y="3008"/>
                  </a:lnTo>
                  <a:lnTo>
                    <a:pt x="0" y="3161"/>
                  </a:lnTo>
                  <a:lnTo>
                    <a:pt x="0" y="13697"/>
                  </a:lnTo>
                  <a:lnTo>
                    <a:pt x="0" y="13860"/>
                  </a:lnTo>
                  <a:lnTo>
                    <a:pt x="10" y="14023"/>
                  </a:lnTo>
                  <a:lnTo>
                    <a:pt x="29" y="14176"/>
                  </a:lnTo>
                  <a:lnTo>
                    <a:pt x="58" y="14329"/>
                  </a:lnTo>
                  <a:lnTo>
                    <a:pt x="96" y="14482"/>
                  </a:lnTo>
                  <a:lnTo>
                    <a:pt x="134" y="14636"/>
                  </a:lnTo>
                  <a:lnTo>
                    <a:pt x="192" y="14779"/>
                  </a:lnTo>
                  <a:lnTo>
                    <a:pt x="249" y="14923"/>
                  </a:lnTo>
                  <a:lnTo>
                    <a:pt x="307" y="15067"/>
                  </a:lnTo>
                  <a:lnTo>
                    <a:pt x="374" y="15201"/>
                  </a:lnTo>
                  <a:lnTo>
                    <a:pt x="450" y="15335"/>
                  </a:lnTo>
                  <a:lnTo>
                    <a:pt x="537" y="15459"/>
                  </a:lnTo>
                  <a:lnTo>
                    <a:pt x="623" y="15584"/>
                  </a:lnTo>
                  <a:lnTo>
                    <a:pt x="719" y="15708"/>
                  </a:lnTo>
                  <a:lnTo>
                    <a:pt x="814" y="15823"/>
                  </a:lnTo>
                  <a:lnTo>
                    <a:pt x="920" y="15929"/>
                  </a:lnTo>
                  <a:lnTo>
                    <a:pt x="1035" y="16034"/>
                  </a:lnTo>
                  <a:lnTo>
                    <a:pt x="1150" y="16139"/>
                  </a:lnTo>
                  <a:lnTo>
                    <a:pt x="1265" y="16226"/>
                  </a:lnTo>
                  <a:lnTo>
                    <a:pt x="1389" y="16321"/>
                  </a:lnTo>
                  <a:lnTo>
                    <a:pt x="1514" y="16398"/>
                  </a:lnTo>
                  <a:lnTo>
                    <a:pt x="1648" y="16475"/>
                  </a:lnTo>
                  <a:lnTo>
                    <a:pt x="1791" y="16542"/>
                  </a:lnTo>
                  <a:lnTo>
                    <a:pt x="1925" y="16609"/>
                  </a:lnTo>
                  <a:lnTo>
                    <a:pt x="2069" y="16666"/>
                  </a:lnTo>
                  <a:lnTo>
                    <a:pt x="2213" y="16714"/>
                  </a:lnTo>
                  <a:lnTo>
                    <a:pt x="2366" y="16762"/>
                  </a:lnTo>
                  <a:lnTo>
                    <a:pt x="2519" y="16791"/>
                  </a:lnTo>
                  <a:lnTo>
                    <a:pt x="2672" y="16819"/>
                  </a:lnTo>
                  <a:lnTo>
                    <a:pt x="2835" y="16839"/>
                  </a:lnTo>
                  <a:lnTo>
                    <a:pt x="2998" y="16848"/>
                  </a:lnTo>
                  <a:lnTo>
                    <a:pt x="3161" y="16858"/>
                  </a:lnTo>
                  <a:lnTo>
                    <a:pt x="15047" y="16858"/>
                  </a:lnTo>
                  <a:lnTo>
                    <a:pt x="15210" y="16848"/>
                  </a:lnTo>
                  <a:lnTo>
                    <a:pt x="15373" y="16839"/>
                  </a:lnTo>
                  <a:lnTo>
                    <a:pt x="15526" y="16819"/>
                  </a:lnTo>
                  <a:lnTo>
                    <a:pt x="15689" y="16791"/>
                  </a:lnTo>
                  <a:lnTo>
                    <a:pt x="15842" y="16762"/>
                  </a:lnTo>
                  <a:lnTo>
                    <a:pt x="15986" y="16714"/>
                  </a:lnTo>
                  <a:lnTo>
                    <a:pt x="16139" y="16666"/>
                  </a:lnTo>
                  <a:lnTo>
                    <a:pt x="16283" y="16609"/>
                  </a:lnTo>
                  <a:lnTo>
                    <a:pt x="16417" y="16542"/>
                  </a:lnTo>
                  <a:lnTo>
                    <a:pt x="16551" y="16475"/>
                  </a:lnTo>
                  <a:lnTo>
                    <a:pt x="16685" y="16398"/>
                  </a:lnTo>
                  <a:lnTo>
                    <a:pt x="16819" y="16321"/>
                  </a:lnTo>
                  <a:lnTo>
                    <a:pt x="16944" y="16226"/>
                  </a:lnTo>
                  <a:lnTo>
                    <a:pt x="17059" y="16139"/>
                  </a:lnTo>
                  <a:lnTo>
                    <a:pt x="17174" y="16034"/>
                  </a:lnTo>
                  <a:lnTo>
                    <a:pt x="17289" y="15929"/>
                  </a:lnTo>
                  <a:lnTo>
                    <a:pt x="17384" y="15823"/>
                  </a:lnTo>
                  <a:lnTo>
                    <a:pt x="17490" y="15708"/>
                  </a:lnTo>
                  <a:lnTo>
                    <a:pt x="17586" y="15584"/>
                  </a:lnTo>
                  <a:lnTo>
                    <a:pt x="17672" y="15459"/>
                  </a:lnTo>
                  <a:lnTo>
                    <a:pt x="17748" y="15335"/>
                  </a:lnTo>
                  <a:lnTo>
                    <a:pt x="17825" y="15201"/>
                  </a:lnTo>
                  <a:lnTo>
                    <a:pt x="17902" y="15067"/>
                  </a:lnTo>
                  <a:lnTo>
                    <a:pt x="17959" y="14923"/>
                  </a:lnTo>
                  <a:lnTo>
                    <a:pt x="18017" y="14779"/>
                  </a:lnTo>
                  <a:lnTo>
                    <a:pt x="18064" y="14636"/>
                  </a:lnTo>
                  <a:lnTo>
                    <a:pt x="18112" y="14482"/>
                  </a:lnTo>
                  <a:lnTo>
                    <a:pt x="18151" y="14329"/>
                  </a:lnTo>
                  <a:lnTo>
                    <a:pt x="18170" y="14176"/>
                  </a:lnTo>
                  <a:lnTo>
                    <a:pt x="18199" y="14023"/>
                  </a:lnTo>
                  <a:lnTo>
                    <a:pt x="18208" y="13860"/>
                  </a:lnTo>
                  <a:lnTo>
                    <a:pt x="18208" y="13697"/>
                  </a:lnTo>
                  <a:lnTo>
                    <a:pt x="18208" y="3161"/>
                  </a:lnTo>
                  <a:lnTo>
                    <a:pt x="18208" y="3008"/>
                  </a:lnTo>
                  <a:lnTo>
                    <a:pt x="18199" y="2845"/>
                  </a:lnTo>
                  <a:lnTo>
                    <a:pt x="18170" y="2682"/>
                  </a:lnTo>
                  <a:lnTo>
                    <a:pt x="18151" y="2529"/>
                  </a:lnTo>
                  <a:lnTo>
                    <a:pt x="18112" y="2376"/>
                  </a:lnTo>
                  <a:lnTo>
                    <a:pt x="18064" y="2222"/>
                  </a:lnTo>
                  <a:lnTo>
                    <a:pt x="18017" y="2079"/>
                  </a:lnTo>
                  <a:lnTo>
                    <a:pt x="17959" y="1935"/>
                  </a:lnTo>
                  <a:lnTo>
                    <a:pt x="17902" y="1791"/>
                  </a:lnTo>
                  <a:lnTo>
                    <a:pt x="17825" y="1657"/>
                  </a:lnTo>
                  <a:lnTo>
                    <a:pt x="17748" y="1523"/>
                  </a:lnTo>
                  <a:lnTo>
                    <a:pt x="17672" y="1399"/>
                  </a:lnTo>
                  <a:lnTo>
                    <a:pt x="17586" y="1274"/>
                  </a:lnTo>
                  <a:lnTo>
                    <a:pt x="17490" y="1159"/>
                  </a:lnTo>
                  <a:lnTo>
                    <a:pt x="17384" y="1044"/>
                  </a:lnTo>
                  <a:lnTo>
                    <a:pt x="17289" y="929"/>
                  </a:lnTo>
                  <a:lnTo>
                    <a:pt x="17174" y="824"/>
                  </a:lnTo>
                  <a:lnTo>
                    <a:pt x="17059" y="728"/>
                  </a:lnTo>
                  <a:lnTo>
                    <a:pt x="16944" y="632"/>
                  </a:lnTo>
                  <a:lnTo>
                    <a:pt x="16819" y="546"/>
                  </a:lnTo>
                  <a:lnTo>
                    <a:pt x="16685" y="460"/>
                  </a:lnTo>
                  <a:lnTo>
                    <a:pt x="16551" y="383"/>
                  </a:lnTo>
                  <a:lnTo>
                    <a:pt x="16417" y="316"/>
                  </a:lnTo>
                  <a:lnTo>
                    <a:pt x="16283" y="249"/>
                  </a:lnTo>
                  <a:lnTo>
                    <a:pt x="16139" y="192"/>
                  </a:lnTo>
                  <a:lnTo>
                    <a:pt x="15986" y="144"/>
                  </a:lnTo>
                  <a:lnTo>
                    <a:pt x="15842" y="106"/>
                  </a:lnTo>
                  <a:lnTo>
                    <a:pt x="15689" y="67"/>
                  </a:lnTo>
                  <a:lnTo>
                    <a:pt x="15526" y="39"/>
                  </a:lnTo>
                  <a:lnTo>
                    <a:pt x="15373" y="19"/>
                  </a:lnTo>
                  <a:lnTo>
                    <a:pt x="15210" y="10"/>
                  </a:lnTo>
                  <a:lnTo>
                    <a:pt x="15047" y="0"/>
                  </a:lnTo>
                  <a:close/>
                </a:path>
              </a:pathLst>
            </a:custGeom>
            <a:solidFill>
              <a:srgbClr val="FFC0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6"/>
            <p:cNvSpPr/>
            <p:nvPr/>
          </p:nvSpPr>
          <p:spPr>
            <a:xfrm>
              <a:off x="3800446" y="2855300"/>
              <a:ext cx="646465" cy="598182"/>
            </a:xfrm>
            <a:custGeom>
              <a:avLst/>
              <a:gdLst/>
              <a:ahLst/>
              <a:cxnLst/>
              <a:rect l="l" t="t" r="r" b="b"/>
              <a:pathLst>
                <a:path w="18209" h="16849" extrusionOk="0">
                  <a:moveTo>
                    <a:pt x="2998" y="0"/>
                  </a:moveTo>
                  <a:lnTo>
                    <a:pt x="2835" y="10"/>
                  </a:lnTo>
                  <a:lnTo>
                    <a:pt x="2672" y="29"/>
                  </a:lnTo>
                  <a:lnTo>
                    <a:pt x="2519" y="58"/>
                  </a:lnTo>
                  <a:lnTo>
                    <a:pt x="2366" y="96"/>
                  </a:lnTo>
                  <a:lnTo>
                    <a:pt x="2213" y="134"/>
                  </a:lnTo>
                  <a:lnTo>
                    <a:pt x="2069" y="192"/>
                  </a:lnTo>
                  <a:lnTo>
                    <a:pt x="1925" y="249"/>
                  </a:lnTo>
                  <a:lnTo>
                    <a:pt x="1791" y="307"/>
                  </a:lnTo>
                  <a:lnTo>
                    <a:pt x="1648" y="374"/>
                  </a:lnTo>
                  <a:lnTo>
                    <a:pt x="1514" y="450"/>
                  </a:lnTo>
                  <a:lnTo>
                    <a:pt x="1389" y="537"/>
                  </a:lnTo>
                  <a:lnTo>
                    <a:pt x="1265" y="623"/>
                  </a:lnTo>
                  <a:lnTo>
                    <a:pt x="1150" y="719"/>
                  </a:lnTo>
                  <a:lnTo>
                    <a:pt x="1035" y="814"/>
                  </a:lnTo>
                  <a:lnTo>
                    <a:pt x="920" y="920"/>
                  </a:lnTo>
                  <a:lnTo>
                    <a:pt x="814" y="1035"/>
                  </a:lnTo>
                  <a:lnTo>
                    <a:pt x="719" y="1150"/>
                  </a:lnTo>
                  <a:lnTo>
                    <a:pt x="623" y="1264"/>
                  </a:lnTo>
                  <a:lnTo>
                    <a:pt x="537" y="1389"/>
                  </a:lnTo>
                  <a:lnTo>
                    <a:pt x="450" y="1523"/>
                  </a:lnTo>
                  <a:lnTo>
                    <a:pt x="374" y="1648"/>
                  </a:lnTo>
                  <a:lnTo>
                    <a:pt x="307" y="1791"/>
                  </a:lnTo>
                  <a:lnTo>
                    <a:pt x="249" y="1925"/>
                  </a:lnTo>
                  <a:lnTo>
                    <a:pt x="192" y="2069"/>
                  </a:lnTo>
                  <a:lnTo>
                    <a:pt x="134" y="2222"/>
                  </a:lnTo>
                  <a:lnTo>
                    <a:pt x="96" y="2366"/>
                  </a:lnTo>
                  <a:lnTo>
                    <a:pt x="58" y="2519"/>
                  </a:lnTo>
                  <a:lnTo>
                    <a:pt x="29" y="2672"/>
                  </a:lnTo>
                  <a:lnTo>
                    <a:pt x="10" y="2835"/>
                  </a:lnTo>
                  <a:lnTo>
                    <a:pt x="0" y="2998"/>
                  </a:lnTo>
                  <a:lnTo>
                    <a:pt x="0" y="3161"/>
                  </a:lnTo>
                  <a:lnTo>
                    <a:pt x="0" y="13687"/>
                  </a:lnTo>
                  <a:lnTo>
                    <a:pt x="0" y="13850"/>
                  </a:lnTo>
                  <a:lnTo>
                    <a:pt x="10" y="14013"/>
                  </a:lnTo>
                  <a:lnTo>
                    <a:pt x="29" y="14166"/>
                  </a:lnTo>
                  <a:lnTo>
                    <a:pt x="58" y="14329"/>
                  </a:lnTo>
                  <a:lnTo>
                    <a:pt x="96" y="14482"/>
                  </a:lnTo>
                  <a:lnTo>
                    <a:pt x="134" y="14626"/>
                  </a:lnTo>
                  <a:lnTo>
                    <a:pt x="192" y="14779"/>
                  </a:lnTo>
                  <a:lnTo>
                    <a:pt x="249" y="14923"/>
                  </a:lnTo>
                  <a:lnTo>
                    <a:pt x="307" y="15057"/>
                  </a:lnTo>
                  <a:lnTo>
                    <a:pt x="374" y="15191"/>
                  </a:lnTo>
                  <a:lnTo>
                    <a:pt x="450" y="15325"/>
                  </a:lnTo>
                  <a:lnTo>
                    <a:pt x="537" y="15459"/>
                  </a:lnTo>
                  <a:lnTo>
                    <a:pt x="623" y="15584"/>
                  </a:lnTo>
                  <a:lnTo>
                    <a:pt x="719" y="15699"/>
                  </a:lnTo>
                  <a:lnTo>
                    <a:pt x="814" y="15814"/>
                  </a:lnTo>
                  <a:lnTo>
                    <a:pt x="920" y="15919"/>
                  </a:lnTo>
                  <a:lnTo>
                    <a:pt x="1035" y="16024"/>
                  </a:lnTo>
                  <a:lnTo>
                    <a:pt x="1150" y="16130"/>
                  </a:lnTo>
                  <a:lnTo>
                    <a:pt x="1265" y="16225"/>
                  </a:lnTo>
                  <a:lnTo>
                    <a:pt x="1389" y="16312"/>
                  </a:lnTo>
                  <a:lnTo>
                    <a:pt x="1514" y="16388"/>
                  </a:lnTo>
                  <a:lnTo>
                    <a:pt x="1648" y="16465"/>
                  </a:lnTo>
                  <a:lnTo>
                    <a:pt x="1791" y="16542"/>
                  </a:lnTo>
                  <a:lnTo>
                    <a:pt x="1925" y="16599"/>
                  </a:lnTo>
                  <a:lnTo>
                    <a:pt x="2069" y="16656"/>
                  </a:lnTo>
                  <a:lnTo>
                    <a:pt x="2213" y="16704"/>
                  </a:lnTo>
                  <a:lnTo>
                    <a:pt x="2366" y="16752"/>
                  </a:lnTo>
                  <a:lnTo>
                    <a:pt x="2519" y="16781"/>
                  </a:lnTo>
                  <a:lnTo>
                    <a:pt x="2672" y="16810"/>
                  </a:lnTo>
                  <a:lnTo>
                    <a:pt x="2835" y="16829"/>
                  </a:lnTo>
                  <a:lnTo>
                    <a:pt x="2998" y="16848"/>
                  </a:lnTo>
                  <a:lnTo>
                    <a:pt x="15210" y="16848"/>
                  </a:lnTo>
                  <a:lnTo>
                    <a:pt x="15373" y="16829"/>
                  </a:lnTo>
                  <a:lnTo>
                    <a:pt x="15526" y="16810"/>
                  </a:lnTo>
                  <a:lnTo>
                    <a:pt x="15689" y="16781"/>
                  </a:lnTo>
                  <a:lnTo>
                    <a:pt x="15842" y="16752"/>
                  </a:lnTo>
                  <a:lnTo>
                    <a:pt x="15986" y="16704"/>
                  </a:lnTo>
                  <a:lnTo>
                    <a:pt x="16139" y="16656"/>
                  </a:lnTo>
                  <a:lnTo>
                    <a:pt x="16283" y="16599"/>
                  </a:lnTo>
                  <a:lnTo>
                    <a:pt x="16417" y="16542"/>
                  </a:lnTo>
                  <a:lnTo>
                    <a:pt x="16551" y="16465"/>
                  </a:lnTo>
                  <a:lnTo>
                    <a:pt x="16685" y="16388"/>
                  </a:lnTo>
                  <a:lnTo>
                    <a:pt x="16819" y="16312"/>
                  </a:lnTo>
                  <a:lnTo>
                    <a:pt x="16944" y="16225"/>
                  </a:lnTo>
                  <a:lnTo>
                    <a:pt x="17059" y="16130"/>
                  </a:lnTo>
                  <a:lnTo>
                    <a:pt x="17174" y="16024"/>
                  </a:lnTo>
                  <a:lnTo>
                    <a:pt x="17289" y="15919"/>
                  </a:lnTo>
                  <a:lnTo>
                    <a:pt x="17384" y="15814"/>
                  </a:lnTo>
                  <a:lnTo>
                    <a:pt x="17490" y="15699"/>
                  </a:lnTo>
                  <a:lnTo>
                    <a:pt x="17586" y="15584"/>
                  </a:lnTo>
                  <a:lnTo>
                    <a:pt x="17672" y="15459"/>
                  </a:lnTo>
                  <a:lnTo>
                    <a:pt x="17748" y="15325"/>
                  </a:lnTo>
                  <a:lnTo>
                    <a:pt x="17825" y="15191"/>
                  </a:lnTo>
                  <a:lnTo>
                    <a:pt x="17902" y="15057"/>
                  </a:lnTo>
                  <a:lnTo>
                    <a:pt x="17959" y="14923"/>
                  </a:lnTo>
                  <a:lnTo>
                    <a:pt x="18017" y="14779"/>
                  </a:lnTo>
                  <a:lnTo>
                    <a:pt x="18064" y="14626"/>
                  </a:lnTo>
                  <a:lnTo>
                    <a:pt x="18112" y="14482"/>
                  </a:lnTo>
                  <a:lnTo>
                    <a:pt x="18151" y="14329"/>
                  </a:lnTo>
                  <a:lnTo>
                    <a:pt x="18170" y="14166"/>
                  </a:lnTo>
                  <a:lnTo>
                    <a:pt x="18199" y="14013"/>
                  </a:lnTo>
                  <a:lnTo>
                    <a:pt x="18208" y="13850"/>
                  </a:lnTo>
                  <a:lnTo>
                    <a:pt x="18208" y="13687"/>
                  </a:lnTo>
                  <a:lnTo>
                    <a:pt x="18208" y="3161"/>
                  </a:lnTo>
                  <a:lnTo>
                    <a:pt x="18208" y="2998"/>
                  </a:lnTo>
                  <a:lnTo>
                    <a:pt x="18199" y="2835"/>
                  </a:lnTo>
                  <a:lnTo>
                    <a:pt x="18170" y="2672"/>
                  </a:lnTo>
                  <a:lnTo>
                    <a:pt x="18151" y="2519"/>
                  </a:lnTo>
                  <a:lnTo>
                    <a:pt x="18112" y="2366"/>
                  </a:lnTo>
                  <a:lnTo>
                    <a:pt x="18064" y="2222"/>
                  </a:lnTo>
                  <a:lnTo>
                    <a:pt x="18017" y="2069"/>
                  </a:lnTo>
                  <a:lnTo>
                    <a:pt x="17959" y="1925"/>
                  </a:lnTo>
                  <a:lnTo>
                    <a:pt x="17902" y="1791"/>
                  </a:lnTo>
                  <a:lnTo>
                    <a:pt x="17825" y="1648"/>
                  </a:lnTo>
                  <a:lnTo>
                    <a:pt x="17748" y="1523"/>
                  </a:lnTo>
                  <a:lnTo>
                    <a:pt x="17672" y="1389"/>
                  </a:lnTo>
                  <a:lnTo>
                    <a:pt x="17586" y="1264"/>
                  </a:lnTo>
                  <a:lnTo>
                    <a:pt x="17490" y="1150"/>
                  </a:lnTo>
                  <a:lnTo>
                    <a:pt x="17384" y="1035"/>
                  </a:lnTo>
                  <a:lnTo>
                    <a:pt x="17289" y="920"/>
                  </a:lnTo>
                  <a:lnTo>
                    <a:pt x="17174" y="814"/>
                  </a:lnTo>
                  <a:lnTo>
                    <a:pt x="17059" y="719"/>
                  </a:lnTo>
                  <a:lnTo>
                    <a:pt x="16944" y="623"/>
                  </a:lnTo>
                  <a:lnTo>
                    <a:pt x="16819" y="537"/>
                  </a:lnTo>
                  <a:lnTo>
                    <a:pt x="16685" y="450"/>
                  </a:lnTo>
                  <a:lnTo>
                    <a:pt x="16551" y="374"/>
                  </a:lnTo>
                  <a:lnTo>
                    <a:pt x="16417" y="307"/>
                  </a:lnTo>
                  <a:lnTo>
                    <a:pt x="16283" y="249"/>
                  </a:lnTo>
                  <a:lnTo>
                    <a:pt x="16139" y="192"/>
                  </a:lnTo>
                  <a:lnTo>
                    <a:pt x="15986" y="134"/>
                  </a:lnTo>
                  <a:lnTo>
                    <a:pt x="15842" y="96"/>
                  </a:lnTo>
                  <a:lnTo>
                    <a:pt x="15689" y="58"/>
                  </a:lnTo>
                  <a:lnTo>
                    <a:pt x="15526" y="29"/>
                  </a:lnTo>
                  <a:lnTo>
                    <a:pt x="15373" y="10"/>
                  </a:lnTo>
                  <a:lnTo>
                    <a:pt x="152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6"/>
            <p:cNvSpPr/>
            <p:nvPr/>
          </p:nvSpPr>
          <p:spPr>
            <a:xfrm>
              <a:off x="3719503" y="3788348"/>
              <a:ext cx="801540" cy="53076"/>
            </a:xfrm>
            <a:custGeom>
              <a:avLst/>
              <a:gdLst/>
              <a:ahLst/>
              <a:cxnLst/>
              <a:rect l="l" t="t" r="r" b="b"/>
              <a:pathLst>
                <a:path w="22577" h="1495" extrusionOk="0">
                  <a:moveTo>
                    <a:pt x="1" y="0"/>
                  </a:moveTo>
                  <a:lnTo>
                    <a:pt x="1" y="364"/>
                  </a:lnTo>
                  <a:lnTo>
                    <a:pt x="10" y="479"/>
                  </a:lnTo>
                  <a:lnTo>
                    <a:pt x="29" y="594"/>
                  </a:lnTo>
                  <a:lnTo>
                    <a:pt x="49" y="700"/>
                  </a:lnTo>
                  <a:lnTo>
                    <a:pt x="87" y="805"/>
                  </a:lnTo>
                  <a:lnTo>
                    <a:pt x="135" y="901"/>
                  </a:lnTo>
                  <a:lnTo>
                    <a:pt x="192" y="997"/>
                  </a:lnTo>
                  <a:lnTo>
                    <a:pt x="259" y="1083"/>
                  </a:lnTo>
                  <a:lnTo>
                    <a:pt x="336" y="1159"/>
                  </a:lnTo>
                  <a:lnTo>
                    <a:pt x="412" y="1236"/>
                  </a:lnTo>
                  <a:lnTo>
                    <a:pt x="499" y="1303"/>
                  </a:lnTo>
                  <a:lnTo>
                    <a:pt x="594" y="1361"/>
                  </a:lnTo>
                  <a:lnTo>
                    <a:pt x="690" y="1399"/>
                  </a:lnTo>
                  <a:lnTo>
                    <a:pt x="796" y="1437"/>
                  </a:lnTo>
                  <a:lnTo>
                    <a:pt x="901" y="1466"/>
                  </a:lnTo>
                  <a:lnTo>
                    <a:pt x="1016" y="1485"/>
                  </a:lnTo>
                  <a:lnTo>
                    <a:pt x="1131" y="1495"/>
                  </a:lnTo>
                  <a:lnTo>
                    <a:pt x="21446" y="1495"/>
                  </a:lnTo>
                  <a:lnTo>
                    <a:pt x="21561" y="1485"/>
                  </a:lnTo>
                  <a:lnTo>
                    <a:pt x="21676" y="1466"/>
                  </a:lnTo>
                  <a:lnTo>
                    <a:pt x="21781" y="1437"/>
                  </a:lnTo>
                  <a:lnTo>
                    <a:pt x="21887" y="1399"/>
                  </a:lnTo>
                  <a:lnTo>
                    <a:pt x="21982" y="1361"/>
                  </a:lnTo>
                  <a:lnTo>
                    <a:pt x="22078" y="1303"/>
                  </a:lnTo>
                  <a:lnTo>
                    <a:pt x="22164" y="1236"/>
                  </a:lnTo>
                  <a:lnTo>
                    <a:pt x="22241" y="1159"/>
                  </a:lnTo>
                  <a:lnTo>
                    <a:pt x="22318" y="1083"/>
                  </a:lnTo>
                  <a:lnTo>
                    <a:pt x="22375" y="997"/>
                  </a:lnTo>
                  <a:lnTo>
                    <a:pt x="22433" y="901"/>
                  </a:lnTo>
                  <a:lnTo>
                    <a:pt x="22480" y="805"/>
                  </a:lnTo>
                  <a:lnTo>
                    <a:pt x="22519" y="700"/>
                  </a:lnTo>
                  <a:lnTo>
                    <a:pt x="22547" y="594"/>
                  </a:lnTo>
                  <a:lnTo>
                    <a:pt x="22567" y="479"/>
                  </a:lnTo>
                  <a:lnTo>
                    <a:pt x="22576" y="364"/>
                  </a:lnTo>
                  <a:lnTo>
                    <a:pt x="225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4092516" y="3810110"/>
              <a:ext cx="57514" cy="833492"/>
            </a:xfrm>
            <a:custGeom>
              <a:avLst/>
              <a:gdLst/>
              <a:ahLst/>
              <a:cxnLst/>
              <a:rect l="l" t="t" r="r" b="b"/>
              <a:pathLst>
                <a:path w="1620" h="23477" extrusionOk="0">
                  <a:moveTo>
                    <a:pt x="1" y="0"/>
                  </a:moveTo>
                  <a:lnTo>
                    <a:pt x="1" y="23476"/>
                  </a:lnTo>
                  <a:lnTo>
                    <a:pt x="1619" y="23476"/>
                  </a:lnTo>
                  <a:lnTo>
                    <a:pt x="161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3850077" y="4555143"/>
              <a:ext cx="547520" cy="147264"/>
            </a:xfrm>
            <a:custGeom>
              <a:avLst/>
              <a:gdLst/>
              <a:ahLst/>
              <a:cxnLst/>
              <a:rect l="l" t="t" r="r" b="b"/>
              <a:pathLst>
                <a:path w="15422" h="4148" extrusionOk="0">
                  <a:moveTo>
                    <a:pt x="3937" y="0"/>
                  </a:moveTo>
                  <a:lnTo>
                    <a:pt x="3726" y="19"/>
                  </a:lnTo>
                  <a:lnTo>
                    <a:pt x="3516" y="48"/>
                  </a:lnTo>
                  <a:lnTo>
                    <a:pt x="3315" y="77"/>
                  </a:lnTo>
                  <a:lnTo>
                    <a:pt x="3113" y="125"/>
                  </a:lnTo>
                  <a:lnTo>
                    <a:pt x="2912" y="182"/>
                  </a:lnTo>
                  <a:lnTo>
                    <a:pt x="2721" y="249"/>
                  </a:lnTo>
                  <a:lnTo>
                    <a:pt x="2539" y="326"/>
                  </a:lnTo>
                  <a:lnTo>
                    <a:pt x="2347" y="402"/>
                  </a:lnTo>
                  <a:lnTo>
                    <a:pt x="2175" y="498"/>
                  </a:lnTo>
                  <a:lnTo>
                    <a:pt x="2002" y="594"/>
                  </a:lnTo>
                  <a:lnTo>
                    <a:pt x="1830" y="709"/>
                  </a:lnTo>
                  <a:lnTo>
                    <a:pt x="1667" y="824"/>
                  </a:lnTo>
                  <a:lnTo>
                    <a:pt x="1514" y="948"/>
                  </a:lnTo>
                  <a:lnTo>
                    <a:pt x="1361" y="1073"/>
                  </a:lnTo>
                  <a:lnTo>
                    <a:pt x="1217" y="1217"/>
                  </a:lnTo>
                  <a:lnTo>
                    <a:pt x="1073" y="1360"/>
                  </a:lnTo>
                  <a:lnTo>
                    <a:pt x="949" y="1513"/>
                  </a:lnTo>
                  <a:lnTo>
                    <a:pt x="824" y="1667"/>
                  </a:lnTo>
                  <a:lnTo>
                    <a:pt x="709" y="1830"/>
                  </a:lnTo>
                  <a:lnTo>
                    <a:pt x="594" y="2002"/>
                  </a:lnTo>
                  <a:lnTo>
                    <a:pt x="499" y="2174"/>
                  </a:lnTo>
                  <a:lnTo>
                    <a:pt x="403" y="2347"/>
                  </a:lnTo>
                  <a:lnTo>
                    <a:pt x="326" y="2538"/>
                  </a:lnTo>
                  <a:lnTo>
                    <a:pt x="250" y="2720"/>
                  </a:lnTo>
                  <a:lnTo>
                    <a:pt x="183" y="2912"/>
                  </a:lnTo>
                  <a:lnTo>
                    <a:pt x="125" y="3113"/>
                  </a:lnTo>
                  <a:lnTo>
                    <a:pt x="77" y="3314"/>
                  </a:lnTo>
                  <a:lnTo>
                    <a:pt x="48" y="3515"/>
                  </a:lnTo>
                  <a:lnTo>
                    <a:pt x="20" y="3726"/>
                  </a:lnTo>
                  <a:lnTo>
                    <a:pt x="1" y="3937"/>
                  </a:lnTo>
                  <a:lnTo>
                    <a:pt x="1" y="4147"/>
                  </a:lnTo>
                  <a:lnTo>
                    <a:pt x="1274" y="4147"/>
                  </a:lnTo>
                  <a:lnTo>
                    <a:pt x="1274" y="4004"/>
                  </a:lnTo>
                  <a:lnTo>
                    <a:pt x="1284" y="3860"/>
                  </a:lnTo>
                  <a:lnTo>
                    <a:pt x="1303" y="3707"/>
                  </a:lnTo>
                  <a:lnTo>
                    <a:pt x="1332" y="3573"/>
                  </a:lnTo>
                  <a:lnTo>
                    <a:pt x="1361" y="3429"/>
                  </a:lnTo>
                  <a:lnTo>
                    <a:pt x="1399" y="3295"/>
                  </a:lnTo>
                  <a:lnTo>
                    <a:pt x="1447" y="3161"/>
                  </a:lnTo>
                  <a:lnTo>
                    <a:pt x="1504" y="3027"/>
                  </a:lnTo>
                  <a:lnTo>
                    <a:pt x="1562" y="2902"/>
                  </a:lnTo>
                  <a:lnTo>
                    <a:pt x="1619" y="2778"/>
                  </a:lnTo>
                  <a:lnTo>
                    <a:pt x="1686" y="2663"/>
                  </a:lnTo>
                  <a:lnTo>
                    <a:pt x="1763" y="2538"/>
                  </a:lnTo>
                  <a:lnTo>
                    <a:pt x="1849" y="2433"/>
                  </a:lnTo>
                  <a:lnTo>
                    <a:pt x="1935" y="2318"/>
                  </a:lnTo>
                  <a:lnTo>
                    <a:pt x="2022" y="2213"/>
                  </a:lnTo>
                  <a:lnTo>
                    <a:pt x="2117" y="2117"/>
                  </a:lnTo>
                  <a:lnTo>
                    <a:pt x="2213" y="2021"/>
                  </a:lnTo>
                  <a:lnTo>
                    <a:pt x="2318" y="1935"/>
                  </a:lnTo>
                  <a:lnTo>
                    <a:pt x="2433" y="1849"/>
                  </a:lnTo>
                  <a:lnTo>
                    <a:pt x="2539" y="1763"/>
                  </a:lnTo>
                  <a:lnTo>
                    <a:pt x="2663" y="1686"/>
                  </a:lnTo>
                  <a:lnTo>
                    <a:pt x="2778" y="1619"/>
                  </a:lnTo>
                  <a:lnTo>
                    <a:pt x="2903" y="1561"/>
                  </a:lnTo>
                  <a:lnTo>
                    <a:pt x="3027" y="1504"/>
                  </a:lnTo>
                  <a:lnTo>
                    <a:pt x="3161" y="1446"/>
                  </a:lnTo>
                  <a:lnTo>
                    <a:pt x="3295" y="1399"/>
                  </a:lnTo>
                  <a:lnTo>
                    <a:pt x="3430" y="1360"/>
                  </a:lnTo>
                  <a:lnTo>
                    <a:pt x="3573" y="1331"/>
                  </a:lnTo>
                  <a:lnTo>
                    <a:pt x="3707" y="1303"/>
                  </a:lnTo>
                  <a:lnTo>
                    <a:pt x="3851" y="1284"/>
                  </a:lnTo>
                  <a:lnTo>
                    <a:pt x="4004" y="1274"/>
                  </a:lnTo>
                  <a:lnTo>
                    <a:pt x="11418" y="1274"/>
                  </a:lnTo>
                  <a:lnTo>
                    <a:pt x="11561" y="1284"/>
                  </a:lnTo>
                  <a:lnTo>
                    <a:pt x="11705" y="1303"/>
                  </a:lnTo>
                  <a:lnTo>
                    <a:pt x="11849" y="1331"/>
                  </a:lnTo>
                  <a:lnTo>
                    <a:pt x="11992" y="1360"/>
                  </a:lnTo>
                  <a:lnTo>
                    <a:pt x="12126" y="1399"/>
                  </a:lnTo>
                  <a:lnTo>
                    <a:pt x="12261" y="1446"/>
                  </a:lnTo>
                  <a:lnTo>
                    <a:pt x="12395" y="1504"/>
                  </a:lnTo>
                  <a:lnTo>
                    <a:pt x="12519" y="1561"/>
                  </a:lnTo>
                  <a:lnTo>
                    <a:pt x="12644" y="1619"/>
                  </a:lnTo>
                  <a:lnTo>
                    <a:pt x="12759" y="1686"/>
                  </a:lnTo>
                  <a:lnTo>
                    <a:pt x="12883" y="1763"/>
                  </a:lnTo>
                  <a:lnTo>
                    <a:pt x="12988" y="1849"/>
                  </a:lnTo>
                  <a:lnTo>
                    <a:pt x="13103" y="1935"/>
                  </a:lnTo>
                  <a:lnTo>
                    <a:pt x="13209" y="2021"/>
                  </a:lnTo>
                  <a:lnTo>
                    <a:pt x="13305" y="2117"/>
                  </a:lnTo>
                  <a:lnTo>
                    <a:pt x="13400" y="2213"/>
                  </a:lnTo>
                  <a:lnTo>
                    <a:pt x="13487" y="2318"/>
                  </a:lnTo>
                  <a:lnTo>
                    <a:pt x="13573" y="2433"/>
                  </a:lnTo>
                  <a:lnTo>
                    <a:pt x="13659" y="2538"/>
                  </a:lnTo>
                  <a:lnTo>
                    <a:pt x="13726" y="2663"/>
                  </a:lnTo>
                  <a:lnTo>
                    <a:pt x="13803" y="2778"/>
                  </a:lnTo>
                  <a:lnTo>
                    <a:pt x="13860" y="2902"/>
                  </a:lnTo>
                  <a:lnTo>
                    <a:pt x="13918" y="3027"/>
                  </a:lnTo>
                  <a:lnTo>
                    <a:pt x="13975" y="3161"/>
                  </a:lnTo>
                  <a:lnTo>
                    <a:pt x="14013" y="3295"/>
                  </a:lnTo>
                  <a:lnTo>
                    <a:pt x="14061" y="3429"/>
                  </a:lnTo>
                  <a:lnTo>
                    <a:pt x="14090" y="3573"/>
                  </a:lnTo>
                  <a:lnTo>
                    <a:pt x="14119" y="3707"/>
                  </a:lnTo>
                  <a:lnTo>
                    <a:pt x="14128" y="3860"/>
                  </a:lnTo>
                  <a:lnTo>
                    <a:pt x="14147" y="4004"/>
                  </a:lnTo>
                  <a:lnTo>
                    <a:pt x="14147" y="4147"/>
                  </a:lnTo>
                  <a:lnTo>
                    <a:pt x="15421" y="4147"/>
                  </a:lnTo>
                  <a:lnTo>
                    <a:pt x="15421" y="3937"/>
                  </a:lnTo>
                  <a:lnTo>
                    <a:pt x="15402" y="3726"/>
                  </a:lnTo>
                  <a:lnTo>
                    <a:pt x="15373" y="3515"/>
                  </a:lnTo>
                  <a:lnTo>
                    <a:pt x="15335" y="3314"/>
                  </a:lnTo>
                  <a:lnTo>
                    <a:pt x="15297" y="3113"/>
                  </a:lnTo>
                  <a:lnTo>
                    <a:pt x="15239" y="2912"/>
                  </a:lnTo>
                  <a:lnTo>
                    <a:pt x="15172" y="2720"/>
                  </a:lnTo>
                  <a:lnTo>
                    <a:pt x="15096" y="2538"/>
                  </a:lnTo>
                  <a:lnTo>
                    <a:pt x="15009" y="2347"/>
                  </a:lnTo>
                  <a:lnTo>
                    <a:pt x="14923" y="2174"/>
                  </a:lnTo>
                  <a:lnTo>
                    <a:pt x="14818" y="2002"/>
                  </a:lnTo>
                  <a:lnTo>
                    <a:pt x="14713" y="1830"/>
                  </a:lnTo>
                  <a:lnTo>
                    <a:pt x="14598" y="1667"/>
                  </a:lnTo>
                  <a:lnTo>
                    <a:pt x="14473" y="1513"/>
                  </a:lnTo>
                  <a:lnTo>
                    <a:pt x="14349" y="1360"/>
                  </a:lnTo>
                  <a:lnTo>
                    <a:pt x="14205" y="1217"/>
                  </a:lnTo>
                  <a:lnTo>
                    <a:pt x="14061" y="1073"/>
                  </a:lnTo>
                  <a:lnTo>
                    <a:pt x="13908" y="948"/>
                  </a:lnTo>
                  <a:lnTo>
                    <a:pt x="13755" y="824"/>
                  </a:lnTo>
                  <a:lnTo>
                    <a:pt x="13592" y="709"/>
                  </a:lnTo>
                  <a:lnTo>
                    <a:pt x="13420" y="594"/>
                  </a:lnTo>
                  <a:lnTo>
                    <a:pt x="13247" y="498"/>
                  </a:lnTo>
                  <a:lnTo>
                    <a:pt x="13075" y="402"/>
                  </a:lnTo>
                  <a:lnTo>
                    <a:pt x="12883" y="326"/>
                  </a:lnTo>
                  <a:lnTo>
                    <a:pt x="12701" y="249"/>
                  </a:lnTo>
                  <a:lnTo>
                    <a:pt x="12510" y="182"/>
                  </a:lnTo>
                  <a:lnTo>
                    <a:pt x="12308" y="125"/>
                  </a:lnTo>
                  <a:lnTo>
                    <a:pt x="12107" y="77"/>
                  </a:lnTo>
                  <a:lnTo>
                    <a:pt x="11906" y="48"/>
                  </a:lnTo>
                  <a:lnTo>
                    <a:pt x="11695" y="19"/>
                  </a:lnTo>
                  <a:lnTo>
                    <a:pt x="11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4055133" y="3801270"/>
              <a:ext cx="124827" cy="226151"/>
            </a:xfrm>
            <a:custGeom>
              <a:avLst/>
              <a:gdLst/>
              <a:ahLst/>
              <a:cxnLst/>
              <a:rect l="l" t="t" r="r" b="b"/>
              <a:pathLst>
                <a:path w="3516" h="6370" extrusionOk="0">
                  <a:moveTo>
                    <a:pt x="0" y="0"/>
                  </a:moveTo>
                  <a:lnTo>
                    <a:pt x="671" y="6370"/>
                  </a:lnTo>
                  <a:lnTo>
                    <a:pt x="2854" y="6370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6"/>
            <p:cNvSpPr/>
            <p:nvPr/>
          </p:nvSpPr>
          <p:spPr>
            <a:xfrm>
              <a:off x="3691634" y="3674104"/>
              <a:ext cx="859338" cy="127205"/>
            </a:xfrm>
            <a:custGeom>
              <a:avLst/>
              <a:gdLst/>
              <a:ahLst/>
              <a:cxnLst/>
              <a:rect l="l" t="t" r="r" b="b"/>
              <a:pathLst>
                <a:path w="24205" h="3583" extrusionOk="0">
                  <a:moveTo>
                    <a:pt x="3448" y="0"/>
                  </a:moveTo>
                  <a:lnTo>
                    <a:pt x="3266" y="10"/>
                  </a:lnTo>
                  <a:lnTo>
                    <a:pt x="3094" y="19"/>
                  </a:lnTo>
                  <a:lnTo>
                    <a:pt x="2922" y="39"/>
                  </a:lnTo>
                  <a:lnTo>
                    <a:pt x="2749" y="67"/>
                  </a:lnTo>
                  <a:lnTo>
                    <a:pt x="2586" y="106"/>
                  </a:lnTo>
                  <a:lnTo>
                    <a:pt x="2423" y="153"/>
                  </a:lnTo>
                  <a:lnTo>
                    <a:pt x="2261" y="211"/>
                  </a:lnTo>
                  <a:lnTo>
                    <a:pt x="2107" y="268"/>
                  </a:lnTo>
                  <a:lnTo>
                    <a:pt x="1954" y="345"/>
                  </a:lnTo>
                  <a:lnTo>
                    <a:pt x="1801" y="412"/>
                  </a:lnTo>
                  <a:lnTo>
                    <a:pt x="1657" y="498"/>
                  </a:lnTo>
                  <a:lnTo>
                    <a:pt x="1523" y="585"/>
                  </a:lnTo>
                  <a:lnTo>
                    <a:pt x="1389" y="680"/>
                  </a:lnTo>
                  <a:lnTo>
                    <a:pt x="1255" y="786"/>
                  </a:lnTo>
                  <a:lnTo>
                    <a:pt x="1130" y="891"/>
                  </a:lnTo>
                  <a:lnTo>
                    <a:pt x="1015" y="1006"/>
                  </a:lnTo>
                  <a:lnTo>
                    <a:pt x="901" y="1130"/>
                  </a:lnTo>
                  <a:lnTo>
                    <a:pt x="786" y="1255"/>
                  </a:lnTo>
                  <a:lnTo>
                    <a:pt x="690" y="1379"/>
                  </a:lnTo>
                  <a:lnTo>
                    <a:pt x="594" y="1523"/>
                  </a:lnTo>
                  <a:lnTo>
                    <a:pt x="498" y="1657"/>
                  </a:lnTo>
                  <a:lnTo>
                    <a:pt x="422" y="1801"/>
                  </a:lnTo>
                  <a:lnTo>
                    <a:pt x="345" y="1954"/>
                  </a:lnTo>
                  <a:lnTo>
                    <a:pt x="278" y="2107"/>
                  </a:lnTo>
                  <a:lnTo>
                    <a:pt x="211" y="2261"/>
                  </a:lnTo>
                  <a:lnTo>
                    <a:pt x="153" y="2424"/>
                  </a:lnTo>
                  <a:lnTo>
                    <a:pt x="115" y="2586"/>
                  </a:lnTo>
                  <a:lnTo>
                    <a:pt x="77" y="2749"/>
                  </a:lnTo>
                  <a:lnTo>
                    <a:pt x="39" y="2922"/>
                  </a:lnTo>
                  <a:lnTo>
                    <a:pt x="19" y="3094"/>
                  </a:lnTo>
                  <a:lnTo>
                    <a:pt x="10" y="3266"/>
                  </a:lnTo>
                  <a:lnTo>
                    <a:pt x="0" y="3439"/>
                  </a:lnTo>
                  <a:lnTo>
                    <a:pt x="0" y="3582"/>
                  </a:lnTo>
                  <a:lnTo>
                    <a:pt x="24204" y="3582"/>
                  </a:lnTo>
                  <a:lnTo>
                    <a:pt x="24204" y="3439"/>
                  </a:lnTo>
                  <a:lnTo>
                    <a:pt x="24194" y="3266"/>
                  </a:lnTo>
                  <a:lnTo>
                    <a:pt x="24185" y="3094"/>
                  </a:lnTo>
                  <a:lnTo>
                    <a:pt x="24166" y="2922"/>
                  </a:lnTo>
                  <a:lnTo>
                    <a:pt x="24127" y="2749"/>
                  </a:lnTo>
                  <a:lnTo>
                    <a:pt x="24089" y="2586"/>
                  </a:lnTo>
                  <a:lnTo>
                    <a:pt x="24041" y="2424"/>
                  </a:lnTo>
                  <a:lnTo>
                    <a:pt x="23993" y="2261"/>
                  </a:lnTo>
                  <a:lnTo>
                    <a:pt x="23926" y="2107"/>
                  </a:lnTo>
                  <a:lnTo>
                    <a:pt x="23859" y="1954"/>
                  </a:lnTo>
                  <a:lnTo>
                    <a:pt x="23783" y="1801"/>
                  </a:lnTo>
                  <a:lnTo>
                    <a:pt x="23706" y="1657"/>
                  </a:lnTo>
                  <a:lnTo>
                    <a:pt x="23610" y="1523"/>
                  </a:lnTo>
                  <a:lnTo>
                    <a:pt x="23514" y="1379"/>
                  </a:lnTo>
                  <a:lnTo>
                    <a:pt x="23419" y="1255"/>
                  </a:lnTo>
                  <a:lnTo>
                    <a:pt x="23304" y="1130"/>
                  </a:lnTo>
                  <a:lnTo>
                    <a:pt x="23189" y="1006"/>
                  </a:lnTo>
                  <a:lnTo>
                    <a:pt x="23074" y="891"/>
                  </a:lnTo>
                  <a:lnTo>
                    <a:pt x="22949" y="786"/>
                  </a:lnTo>
                  <a:lnTo>
                    <a:pt x="22815" y="680"/>
                  </a:lnTo>
                  <a:lnTo>
                    <a:pt x="22681" y="585"/>
                  </a:lnTo>
                  <a:lnTo>
                    <a:pt x="22547" y="498"/>
                  </a:lnTo>
                  <a:lnTo>
                    <a:pt x="22403" y="412"/>
                  </a:lnTo>
                  <a:lnTo>
                    <a:pt x="22250" y="345"/>
                  </a:lnTo>
                  <a:lnTo>
                    <a:pt x="22097" y="268"/>
                  </a:lnTo>
                  <a:lnTo>
                    <a:pt x="21944" y="211"/>
                  </a:lnTo>
                  <a:lnTo>
                    <a:pt x="21781" y="153"/>
                  </a:lnTo>
                  <a:lnTo>
                    <a:pt x="21618" y="106"/>
                  </a:lnTo>
                  <a:lnTo>
                    <a:pt x="21455" y="67"/>
                  </a:lnTo>
                  <a:lnTo>
                    <a:pt x="21283" y="39"/>
                  </a:lnTo>
                  <a:lnTo>
                    <a:pt x="21110" y="19"/>
                  </a:lnTo>
                  <a:lnTo>
                    <a:pt x="20938" y="10"/>
                  </a:lnTo>
                  <a:lnTo>
                    <a:pt x="20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6"/>
            <p:cNvSpPr/>
            <p:nvPr/>
          </p:nvSpPr>
          <p:spPr>
            <a:xfrm>
              <a:off x="4100007" y="3332687"/>
              <a:ext cx="47289" cy="417616"/>
            </a:xfrm>
            <a:custGeom>
              <a:avLst/>
              <a:gdLst/>
              <a:ahLst/>
              <a:cxnLst/>
              <a:rect l="l" t="t" r="r" b="b"/>
              <a:pathLst>
                <a:path w="1332" h="11763" extrusionOk="0">
                  <a:moveTo>
                    <a:pt x="594" y="1"/>
                  </a:moveTo>
                  <a:lnTo>
                    <a:pt x="527" y="10"/>
                  </a:lnTo>
                  <a:lnTo>
                    <a:pt x="470" y="30"/>
                  </a:lnTo>
                  <a:lnTo>
                    <a:pt x="403" y="49"/>
                  </a:lnTo>
                  <a:lnTo>
                    <a:pt x="345" y="77"/>
                  </a:lnTo>
                  <a:lnTo>
                    <a:pt x="297" y="106"/>
                  </a:lnTo>
                  <a:lnTo>
                    <a:pt x="240" y="144"/>
                  </a:lnTo>
                  <a:lnTo>
                    <a:pt x="192" y="192"/>
                  </a:lnTo>
                  <a:lnTo>
                    <a:pt x="154" y="240"/>
                  </a:lnTo>
                  <a:lnTo>
                    <a:pt x="115" y="288"/>
                  </a:lnTo>
                  <a:lnTo>
                    <a:pt x="77" y="346"/>
                  </a:lnTo>
                  <a:lnTo>
                    <a:pt x="48" y="403"/>
                  </a:lnTo>
                  <a:lnTo>
                    <a:pt x="29" y="461"/>
                  </a:lnTo>
                  <a:lnTo>
                    <a:pt x="10" y="528"/>
                  </a:lnTo>
                  <a:lnTo>
                    <a:pt x="0" y="595"/>
                  </a:lnTo>
                  <a:lnTo>
                    <a:pt x="0" y="662"/>
                  </a:lnTo>
                  <a:lnTo>
                    <a:pt x="0" y="11102"/>
                  </a:lnTo>
                  <a:lnTo>
                    <a:pt x="0" y="11169"/>
                  </a:lnTo>
                  <a:lnTo>
                    <a:pt x="10" y="11236"/>
                  </a:lnTo>
                  <a:lnTo>
                    <a:pt x="29" y="11293"/>
                  </a:lnTo>
                  <a:lnTo>
                    <a:pt x="48" y="11360"/>
                  </a:lnTo>
                  <a:lnTo>
                    <a:pt x="77" y="11418"/>
                  </a:lnTo>
                  <a:lnTo>
                    <a:pt x="115" y="11466"/>
                  </a:lnTo>
                  <a:lnTo>
                    <a:pt x="154" y="11523"/>
                  </a:lnTo>
                  <a:lnTo>
                    <a:pt x="192" y="11571"/>
                  </a:lnTo>
                  <a:lnTo>
                    <a:pt x="240" y="11609"/>
                  </a:lnTo>
                  <a:lnTo>
                    <a:pt x="297" y="11648"/>
                  </a:lnTo>
                  <a:lnTo>
                    <a:pt x="345" y="11686"/>
                  </a:lnTo>
                  <a:lnTo>
                    <a:pt x="403" y="11715"/>
                  </a:lnTo>
                  <a:lnTo>
                    <a:pt x="470" y="11734"/>
                  </a:lnTo>
                  <a:lnTo>
                    <a:pt x="527" y="11753"/>
                  </a:lnTo>
                  <a:lnTo>
                    <a:pt x="594" y="11763"/>
                  </a:lnTo>
                  <a:lnTo>
                    <a:pt x="728" y="11763"/>
                  </a:lnTo>
                  <a:lnTo>
                    <a:pt x="795" y="11753"/>
                  </a:lnTo>
                  <a:lnTo>
                    <a:pt x="863" y="11734"/>
                  </a:lnTo>
                  <a:lnTo>
                    <a:pt x="920" y="11715"/>
                  </a:lnTo>
                  <a:lnTo>
                    <a:pt x="977" y="11686"/>
                  </a:lnTo>
                  <a:lnTo>
                    <a:pt x="1035" y="11648"/>
                  </a:lnTo>
                  <a:lnTo>
                    <a:pt x="1092" y="11609"/>
                  </a:lnTo>
                  <a:lnTo>
                    <a:pt x="1131" y="11571"/>
                  </a:lnTo>
                  <a:lnTo>
                    <a:pt x="1179" y="11523"/>
                  </a:lnTo>
                  <a:lnTo>
                    <a:pt x="1217" y="11466"/>
                  </a:lnTo>
                  <a:lnTo>
                    <a:pt x="1246" y="11418"/>
                  </a:lnTo>
                  <a:lnTo>
                    <a:pt x="1274" y="11360"/>
                  </a:lnTo>
                  <a:lnTo>
                    <a:pt x="1303" y="11293"/>
                  </a:lnTo>
                  <a:lnTo>
                    <a:pt x="1313" y="11236"/>
                  </a:lnTo>
                  <a:lnTo>
                    <a:pt x="1322" y="11169"/>
                  </a:lnTo>
                  <a:lnTo>
                    <a:pt x="1332" y="11102"/>
                  </a:lnTo>
                  <a:lnTo>
                    <a:pt x="1332" y="662"/>
                  </a:lnTo>
                  <a:lnTo>
                    <a:pt x="1322" y="595"/>
                  </a:lnTo>
                  <a:lnTo>
                    <a:pt x="1313" y="528"/>
                  </a:lnTo>
                  <a:lnTo>
                    <a:pt x="1303" y="461"/>
                  </a:lnTo>
                  <a:lnTo>
                    <a:pt x="1274" y="403"/>
                  </a:lnTo>
                  <a:lnTo>
                    <a:pt x="1246" y="346"/>
                  </a:lnTo>
                  <a:lnTo>
                    <a:pt x="1217" y="288"/>
                  </a:lnTo>
                  <a:lnTo>
                    <a:pt x="1179" y="240"/>
                  </a:lnTo>
                  <a:lnTo>
                    <a:pt x="1131" y="192"/>
                  </a:lnTo>
                  <a:lnTo>
                    <a:pt x="1092" y="144"/>
                  </a:lnTo>
                  <a:lnTo>
                    <a:pt x="1035" y="106"/>
                  </a:lnTo>
                  <a:lnTo>
                    <a:pt x="977" y="77"/>
                  </a:lnTo>
                  <a:lnTo>
                    <a:pt x="920" y="49"/>
                  </a:lnTo>
                  <a:lnTo>
                    <a:pt x="863" y="30"/>
                  </a:lnTo>
                  <a:lnTo>
                    <a:pt x="795" y="10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3872514" y="3079030"/>
              <a:ext cx="502644" cy="297227"/>
            </a:xfrm>
            <a:custGeom>
              <a:avLst/>
              <a:gdLst/>
              <a:ahLst/>
              <a:cxnLst/>
              <a:rect l="l" t="t" r="r" b="b"/>
              <a:pathLst>
                <a:path w="14158" h="8372" extrusionOk="0">
                  <a:moveTo>
                    <a:pt x="1227" y="1"/>
                  </a:moveTo>
                  <a:lnTo>
                    <a:pt x="1102" y="10"/>
                  </a:lnTo>
                  <a:lnTo>
                    <a:pt x="978" y="29"/>
                  </a:lnTo>
                  <a:lnTo>
                    <a:pt x="863" y="58"/>
                  </a:lnTo>
                  <a:lnTo>
                    <a:pt x="748" y="96"/>
                  </a:lnTo>
                  <a:lnTo>
                    <a:pt x="642" y="154"/>
                  </a:lnTo>
                  <a:lnTo>
                    <a:pt x="547" y="211"/>
                  </a:lnTo>
                  <a:lnTo>
                    <a:pt x="451" y="288"/>
                  </a:lnTo>
                  <a:lnTo>
                    <a:pt x="365" y="365"/>
                  </a:lnTo>
                  <a:lnTo>
                    <a:pt x="279" y="451"/>
                  </a:lnTo>
                  <a:lnTo>
                    <a:pt x="211" y="546"/>
                  </a:lnTo>
                  <a:lnTo>
                    <a:pt x="154" y="642"/>
                  </a:lnTo>
                  <a:lnTo>
                    <a:pt x="97" y="748"/>
                  </a:lnTo>
                  <a:lnTo>
                    <a:pt x="58" y="863"/>
                  </a:lnTo>
                  <a:lnTo>
                    <a:pt x="29" y="978"/>
                  </a:lnTo>
                  <a:lnTo>
                    <a:pt x="10" y="1102"/>
                  </a:lnTo>
                  <a:lnTo>
                    <a:pt x="1" y="1227"/>
                  </a:lnTo>
                  <a:lnTo>
                    <a:pt x="1" y="7146"/>
                  </a:lnTo>
                  <a:lnTo>
                    <a:pt x="10" y="7270"/>
                  </a:lnTo>
                  <a:lnTo>
                    <a:pt x="29" y="7395"/>
                  </a:lnTo>
                  <a:lnTo>
                    <a:pt x="58" y="7510"/>
                  </a:lnTo>
                  <a:lnTo>
                    <a:pt x="97" y="7625"/>
                  </a:lnTo>
                  <a:lnTo>
                    <a:pt x="154" y="7730"/>
                  </a:lnTo>
                  <a:lnTo>
                    <a:pt x="211" y="7826"/>
                  </a:lnTo>
                  <a:lnTo>
                    <a:pt x="279" y="7922"/>
                  </a:lnTo>
                  <a:lnTo>
                    <a:pt x="365" y="8008"/>
                  </a:lnTo>
                  <a:lnTo>
                    <a:pt x="451" y="8084"/>
                  </a:lnTo>
                  <a:lnTo>
                    <a:pt x="547" y="8161"/>
                  </a:lnTo>
                  <a:lnTo>
                    <a:pt x="642" y="8219"/>
                  </a:lnTo>
                  <a:lnTo>
                    <a:pt x="748" y="8276"/>
                  </a:lnTo>
                  <a:lnTo>
                    <a:pt x="863" y="8314"/>
                  </a:lnTo>
                  <a:lnTo>
                    <a:pt x="978" y="8343"/>
                  </a:lnTo>
                  <a:lnTo>
                    <a:pt x="1102" y="8362"/>
                  </a:lnTo>
                  <a:lnTo>
                    <a:pt x="1227" y="8372"/>
                  </a:lnTo>
                  <a:lnTo>
                    <a:pt x="12931" y="8372"/>
                  </a:lnTo>
                  <a:lnTo>
                    <a:pt x="13056" y="8362"/>
                  </a:lnTo>
                  <a:lnTo>
                    <a:pt x="13180" y="8343"/>
                  </a:lnTo>
                  <a:lnTo>
                    <a:pt x="13295" y="8314"/>
                  </a:lnTo>
                  <a:lnTo>
                    <a:pt x="13410" y="8276"/>
                  </a:lnTo>
                  <a:lnTo>
                    <a:pt x="13515" y="8219"/>
                  </a:lnTo>
                  <a:lnTo>
                    <a:pt x="13611" y="8161"/>
                  </a:lnTo>
                  <a:lnTo>
                    <a:pt x="13707" y="8084"/>
                  </a:lnTo>
                  <a:lnTo>
                    <a:pt x="13793" y="8008"/>
                  </a:lnTo>
                  <a:lnTo>
                    <a:pt x="13870" y="7922"/>
                  </a:lnTo>
                  <a:lnTo>
                    <a:pt x="13946" y="7826"/>
                  </a:lnTo>
                  <a:lnTo>
                    <a:pt x="14004" y="7730"/>
                  </a:lnTo>
                  <a:lnTo>
                    <a:pt x="14061" y="7625"/>
                  </a:lnTo>
                  <a:lnTo>
                    <a:pt x="14100" y="7510"/>
                  </a:lnTo>
                  <a:lnTo>
                    <a:pt x="14128" y="7395"/>
                  </a:lnTo>
                  <a:lnTo>
                    <a:pt x="14148" y="7270"/>
                  </a:lnTo>
                  <a:lnTo>
                    <a:pt x="14157" y="7146"/>
                  </a:lnTo>
                  <a:lnTo>
                    <a:pt x="14157" y="1227"/>
                  </a:lnTo>
                  <a:lnTo>
                    <a:pt x="14148" y="1102"/>
                  </a:lnTo>
                  <a:lnTo>
                    <a:pt x="14128" y="978"/>
                  </a:lnTo>
                  <a:lnTo>
                    <a:pt x="14100" y="863"/>
                  </a:lnTo>
                  <a:lnTo>
                    <a:pt x="14061" y="748"/>
                  </a:lnTo>
                  <a:lnTo>
                    <a:pt x="14004" y="642"/>
                  </a:lnTo>
                  <a:lnTo>
                    <a:pt x="13946" y="546"/>
                  </a:lnTo>
                  <a:lnTo>
                    <a:pt x="13870" y="451"/>
                  </a:lnTo>
                  <a:lnTo>
                    <a:pt x="13793" y="365"/>
                  </a:lnTo>
                  <a:lnTo>
                    <a:pt x="13707" y="288"/>
                  </a:lnTo>
                  <a:lnTo>
                    <a:pt x="13611" y="211"/>
                  </a:lnTo>
                  <a:lnTo>
                    <a:pt x="13515" y="154"/>
                  </a:lnTo>
                  <a:lnTo>
                    <a:pt x="13410" y="96"/>
                  </a:lnTo>
                  <a:lnTo>
                    <a:pt x="13295" y="58"/>
                  </a:lnTo>
                  <a:lnTo>
                    <a:pt x="13180" y="29"/>
                  </a:lnTo>
                  <a:lnTo>
                    <a:pt x="13056" y="10"/>
                  </a:lnTo>
                  <a:lnTo>
                    <a:pt x="129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6"/>
            <p:cNvSpPr/>
            <p:nvPr/>
          </p:nvSpPr>
          <p:spPr>
            <a:xfrm>
              <a:off x="4599866" y="2491446"/>
              <a:ext cx="136401" cy="259843"/>
            </a:xfrm>
            <a:custGeom>
              <a:avLst/>
              <a:gdLst/>
              <a:ahLst/>
              <a:cxnLst/>
              <a:rect l="l" t="t" r="r" b="b"/>
              <a:pathLst>
                <a:path w="3842" h="7319" extrusionOk="0">
                  <a:moveTo>
                    <a:pt x="2127" y="1"/>
                  </a:moveTo>
                  <a:lnTo>
                    <a:pt x="1925" y="317"/>
                  </a:lnTo>
                  <a:lnTo>
                    <a:pt x="1456" y="1073"/>
                  </a:lnTo>
                  <a:lnTo>
                    <a:pt x="1188" y="1514"/>
                  </a:lnTo>
                  <a:lnTo>
                    <a:pt x="939" y="1964"/>
                  </a:lnTo>
                  <a:lnTo>
                    <a:pt x="728" y="2366"/>
                  </a:lnTo>
                  <a:lnTo>
                    <a:pt x="642" y="2539"/>
                  </a:lnTo>
                  <a:lnTo>
                    <a:pt x="585" y="2692"/>
                  </a:lnTo>
                  <a:lnTo>
                    <a:pt x="527" y="2864"/>
                  </a:lnTo>
                  <a:lnTo>
                    <a:pt x="479" y="3066"/>
                  </a:lnTo>
                  <a:lnTo>
                    <a:pt x="422" y="3295"/>
                  </a:lnTo>
                  <a:lnTo>
                    <a:pt x="374" y="3554"/>
                  </a:lnTo>
                  <a:lnTo>
                    <a:pt x="268" y="4100"/>
                  </a:lnTo>
                  <a:lnTo>
                    <a:pt x="182" y="4665"/>
                  </a:lnTo>
                  <a:lnTo>
                    <a:pt x="106" y="5192"/>
                  </a:lnTo>
                  <a:lnTo>
                    <a:pt x="48" y="5632"/>
                  </a:lnTo>
                  <a:lnTo>
                    <a:pt x="0" y="6044"/>
                  </a:lnTo>
                  <a:lnTo>
                    <a:pt x="154" y="6178"/>
                  </a:lnTo>
                  <a:lnTo>
                    <a:pt x="288" y="6313"/>
                  </a:lnTo>
                  <a:lnTo>
                    <a:pt x="422" y="6456"/>
                  </a:lnTo>
                  <a:lnTo>
                    <a:pt x="537" y="6619"/>
                  </a:lnTo>
                  <a:lnTo>
                    <a:pt x="652" y="6782"/>
                  </a:lnTo>
                  <a:lnTo>
                    <a:pt x="747" y="6954"/>
                  </a:lnTo>
                  <a:lnTo>
                    <a:pt x="824" y="7136"/>
                  </a:lnTo>
                  <a:lnTo>
                    <a:pt x="901" y="7318"/>
                  </a:lnTo>
                  <a:lnTo>
                    <a:pt x="1648" y="6044"/>
                  </a:lnTo>
                  <a:lnTo>
                    <a:pt x="2826" y="4234"/>
                  </a:lnTo>
                  <a:lnTo>
                    <a:pt x="3017" y="3908"/>
                  </a:lnTo>
                  <a:lnTo>
                    <a:pt x="3209" y="3564"/>
                  </a:lnTo>
                  <a:lnTo>
                    <a:pt x="3410" y="3171"/>
                  </a:lnTo>
                  <a:lnTo>
                    <a:pt x="3611" y="2769"/>
                  </a:lnTo>
                  <a:lnTo>
                    <a:pt x="3697" y="2577"/>
                  </a:lnTo>
                  <a:lnTo>
                    <a:pt x="3764" y="2405"/>
                  </a:lnTo>
                  <a:lnTo>
                    <a:pt x="3812" y="2261"/>
                  </a:lnTo>
                  <a:lnTo>
                    <a:pt x="3841" y="2136"/>
                  </a:lnTo>
                  <a:lnTo>
                    <a:pt x="3841" y="2089"/>
                  </a:lnTo>
                  <a:lnTo>
                    <a:pt x="3841" y="2050"/>
                  </a:lnTo>
                  <a:lnTo>
                    <a:pt x="3832" y="2022"/>
                  </a:lnTo>
                  <a:lnTo>
                    <a:pt x="3812" y="2002"/>
                  </a:lnTo>
                  <a:lnTo>
                    <a:pt x="3764" y="1983"/>
                  </a:lnTo>
                  <a:lnTo>
                    <a:pt x="3678" y="1983"/>
                  </a:lnTo>
                  <a:lnTo>
                    <a:pt x="3630" y="1993"/>
                  </a:lnTo>
                  <a:lnTo>
                    <a:pt x="3582" y="2012"/>
                  </a:lnTo>
                  <a:lnTo>
                    <a:pt x="3525" y="2041"/>
                  </a:lnTo>
                  <a:lnTo>
                    <a:pt x="3420" y="2117"/>
                  </a:lnTo>
                  <a:lnTo>
                    <a:pt x="3314" y="2213"/>
                  </a:lnTo>
                  <a:lnTo>
                    <a:pt x="3199" y="2318"/>
                  </a:lnTo>
                  <a:lnTo>
                    <a:pt x="2970" y="2567"/>
                  </a:lnTo>
                  <a:lnTo>
                    <a:pt x="2740" y="2817"/>
                  </a:lnTo>
                  <a:lnTo>
                    <a:pt x="2625" y="2931"/>
                  </a:lnTo>
                  <a:lnTo>
                    <a:pt x="2519" y="3027"/>
                  </a:lnTo>
                  <a:lnTo>
                    <a:pt x="2414" y="3094"/>
                  </a:lnTo>
                  <a:lnTo>
                    <a:pt x="2366" y="3123"/>
                  </a:lnTo>
                  <a:lnTo>
                    <a:pt x="2309" y="3142"/>
                  </a:lnTo>
                  <a:lnTo>
                    <a:pt x="2261" y="3152"/>
                  </a:lnTo>
                  <a:lnTo>
                    <a:pt x="2175" y="3152"/>
                  </a:lnTo>
                  <a:lnTo>
                    <a:pt x="2127" y="3133"/>
                  </a:lnTo>
                  <a:lnTo>
                    <a:pt x="2060" y="3085"/>
                  </a:lnTo>
                  <a:lnTo>
                    <a:pt x="2012" y="3027"/>
                  </a:lnTo>
                  <a:lnTo>
                    <a:pt x="1964" y="2951"/>
                  </a:lnTo>
                  <a:lnTo>
                    <a:pt x="1925" y="2864"/>
                  </a:lnTo>
                  <a:lnTo>
                    <a:pt x="1897" y="2759"/>
                  </a:lnTo>
                  <a:lnTo>
                    <a:pt x="1878" y="2654"/>
                  </a:lnTo>
                  <a:lnTo>
                    <a:pt x="1868" y="2529"/>
                  </a:lnTo>
                  <a:lnTo>
                    <a:pt x="1868" y="2405"/>
                  </a:lnTo>
                  <a:lnTo>
                    <a:pt x="1878" y="2127"/>
                  </a:lnTo>
                  <a:lnTo>
                    <a:pt x="1897" y="1840"/>
                  </a:lnTo>
                  <a:lnTo>
                    <a:pt x="1935" y="1533"/>
                  </a:lnTo>
                  <a:lnTo>
                    <a:pt x="1973" y="1236"/>
                  </a:lnTo>
                  <a:lnTo>
                    <a:pt x="2040" y="776"/>
                  </a:lnTo>
                  <a:lnTo>
                    <a:pt x="2088" y="374"/>
                  </a:lnTo>
                  <a:lnTo>
                    <a:pt x="2127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5664518" y="2994714"/>
              <a:ext cx="223453" cy="161891"/>
            </a:xfrm>
            <a:custGeom>
              <a:avLst/>
              <a:gdLst/>
              <a:ahLst/>
              <a:cxnLst/>
              <a:rect l="l" t="t" r="r" b="b"/>
              <a:pathLst>
                <a:path w="6294" h="4560" extrusionOk="0">
                  <a:moveTo>
                    <a:pt x="4904" y="738"/>
                  </a:moveTo>
                  <a:lnTo>
                    <a:pt x="4990" y="747"/>
                  </a:lnTo>
                  <a:lnTo>
                    <a:pt x="5067" y="757"/>
                  </a:lnTo>
                  <a:lnTo>
                    <a:pt x="5153" y="776"/>
                  </a:lnTo>
                  <a:lnTo>
                    <a:pt x="5230" y="805"/>
                  </a:lnTo>
                  <a:lnTo>
                    <a:pt x="5297" y="843"/>
                  </a:lnTo>
                  <a:lnTo>
                    <a:pt x="5364" y="881"/>
                  </a:lnTo>
                  <a:lnTo>
                    <a:pt x="5431" y="929"/>
                  </a:lnTo>
                  <a:lnTo>
                    <a:pt x="5489" y="977"/>
                  </a:lnTo>
                  <a:lnTo>
                    <a:pt x="5536" y="1044"/>
                  </a:lnTo>
                  <a:lnTo>
                    <a:pt x="5584" y="1102"/>
                  </a:lnTo>
                  <a:lnTo>
                    <a:pt x="5623" y="1169"/>
                  </a:lnTo>
                  <a:lnTo>
                    <a:pt x="5661" y="1245"/>
                  </a:lnTo>
                  <a:lnTo>
                    <a:pt x="5690" y="1322"/>
                  </a:lnTo>
                  <a:lnTo>
                    <a:pt x="5709" y="1399"/>
                  </a:lnTo>
                  <a:lnTo>
                    <a:pt x="5718" y="1475"/>
                  </a:lnTo>
                  <a:lnTo>
                    <a:pt x="5728" y="1561"/>
                  </a:lnTo>
                  <a:lnTo>
                    <a:pt x="5718" y="1648"/>
                  </a:lnTo>
                  <a:lnTo>
                    <a:pt x="5709" y="1724"/>
                  </a:lnTo>
                  <a:lnTo>
                    <a:pt x="5690" y="1801"/>
                  </a:lnTo>
                  <a:lnTo>
                    <a:pt x="5661" y="1877"/>
                  </a:lnTo>
                  <a:lnTo>
                    <a:pt x="5623" y="1954"/>
                  </a:lnTo>
                  <a:lnTo>
                    <a:pt x="5584" y="2021"/>
                  </a:lnTo>
                  <a:lnTo>
                    <a:pt x="5536" y="2079"/>
                  </a:lnTo>
                  <a:lnTo>
                    <a:pt x="5489" y="2136"/>
                  </a:lnTo>
                  <a:lnTo>
                    <a:pt x="5431" y="2194"/>
                  </a:lnTo>
                  <a:lnTo>
                    <a:pt x="5364" y="2241"/>
                  </a:lnTo>
                  <a:lnTo>
                    <a:pt x="5297" y="2280"/>
                  </a:lnTo>
                  <a:lnTo>
                    <a:pt x="5230" y="2318"/>
                  </a:lnTo>
                  <a:lnTo>
                    <a:pt x="5153" y="2347"/>
                  </a:lnTo>
                  <a:lnTo>
                    <a:pt x="5067" y="2366"/>
                  </a:lnTo>
                  <a:lnTo>
                    <a:pt x="4990" y="2376"/>
                  </a:lnTo>
                  <a:lnTo>
                    <a:pt x="4904" y="2385"/>
                  </a:lnTo>
                  <a:lnTo>
                    <a:pt x="4818" y="2376"/>
                  </a:lnTo>
                  <a:lnTo>
                    <a:pt x="4732" y="2356"/>
                  </a:lnTo>
                  <a:lnTo>
                    <a:pt x="4646" y="2337"/>
                  </a:lnTo>
                  <a:lnTo>
                    <a:pt x="4569" y="2308"/>
                  </a:lnTo>
                  <a:lnTo>
                    <a:pt x="4569" y="2280"/>
                  </a:lnTo>
                  <a:lnTo>
                    <a:pt x="4569" y="814"/>
                  </a:lnTo>
                  <a:lnTo>
                    <a:pt x="4646" y="786"/>
                  </a:lnTo>
                  <a:lnTo>
                    <a:pt x="4732" y="757"/>
                  </a:lnTo>
                  <a:lnTo>
                    <a:pt x="4818" y="747"/>
                  </a:lnTo>
                  <a:lnTo>
                    <a:pt x="4904" y="738"/>
                  </a:lnTo>
                  <a:close/>
                  <a:moveTo>
                    <a:pt x="0" y="0"/>
                  </a:moveTo>
                  <a:lnTo>
                    <a:pt x="0" y="2280"/>
                  </a:lnTo>
                  <a:lnTo>
                    <a:pt x="10" y="2395"/>
                  </a:lnTo>
                  <a:lnTo>
                    <a:pt x="19" y="2510"/>
                  </a:lnTo>
                  <a:lnTo>
                    <a:pt x="29" y="2625"/>
                  </a:lnTo>
                  <a:lnTo>
                    <a:pt x="48" y="2740"/>
                  </a:lnTo>
                  <a:lnTo>
                    <a:pt x="106" y="2960"/>
                  </a:lnTo>
                  <a:lnTo>
                    <a:pt x="182" y="3171"/>
                  </a:lnTo>
                  <a:lnTo>
                    <a:pt x="278" y="3372"/>
                  </a:lnTo>
                  <a:lnTo>
                    <a:pt x="393" y="3554"/>
                  </a:lnTo>
                  <a:lnTo>
                    <a:pt x="527" y="3736"/>
                  </a:lnTo>
                  <a:lnTo>
                    <a:pt x="671" y="3898"/>
                  </a:lnTo>
                  <a:lnTo>
                    <a:pt x="834" y="4042"/>
                  </a:lnTo>
                  <a:lnTo>
                    <a:pt x="1006" y="4176"/>
                  </a:lnTo>
                  <a:lnTo>
                    <a:pt x="1198" y="4291"/>
                  </a:lnTo>
                  <a:lnTo>
                    <a:pt x="1399" y="4387"/>
                  </a:lnTo>
                  <a:lnTo>
                    <a:pt x="1609" y="4464"/>
                  </a:lnTo>
                  <a:lnTo>
                    <a:pt x="1830" y="4521"/>
                  </a:lnTo>
                  <a:lnTo>
                    <a:pt x="1935" y="4540"/>
                  </a:lnTo>
                  <a:lnTo>
                    <a:pt x="2050" y="4550"/>
                  </a:lnTo>
                  <a:lnTo>
                    <a:pt x="2165" y="4559"/>
                  </a:lnTo>
                  <a:lnTo>
                    <a:pt x="2481" y="4559"/>
                  </a:lnTo>
                  <a:lnTo>
                    <a:pt x="2673" y="4531"/>
                  </a:lnTo>
                  <a:lnTo>
                    <a:pt x="2855" y="4492"/>
                  </a:lnTo>
                  <a:lnTo>
                    <a:pt x="3037" y="4435"/>
                  </a:lnTo>
                  <a:lnTo>
                    <a:pt x="3209" y="4368"/>
                  </a:lnTo>
                  <a:lnTo>
                    <a:pt x="3372" y="4282"/>
                  </a:lnTo>
                  <a:lnTo>
                    <a:pt x="3535" y="4186"/>
                  </a:lnTo>
                  <a:lnTo>
                    <a:pt x="3678" y="4080"/>
                  </a:lnTo>
                  <a:lnTo>
                    <a:pt x="3822" y="3966"/>
                  </a:lnTo>
                  <a:lnTo>
                    <a:pt x="3946" y="3841"/>
                  </a:lnTo>
                  <a:lnTo>
                    <a:pt x="4071" y="3697"/>
                  </a:lnTo>
                  <a:lnTo>
                    <a:pt x="4176" y="3554"/>
                  </a:lnTo>
                  <a:lnTo>
                    <a:pt x="4272" y="3391"/>
                  </a:lnTo>
                  <a:lnTo>
                    <a:pt x="4358" y="3228"/>
                  </a:lnTo>
                  <a:lnTo>
                    <a:pt x="4425" y="3056"/>
                  </a:lnTo>
                  <a:lnTo>
                    <a:pt x="4483" y="2874"/>
                  </a:lnTo>
                  <a:lnTo>
                    <a:pt x="4588" y="2912"/>
                  </a:lnTo>
                  <a:lnTo>
                    <a:pt x="4684" y="2931"/>
                  </a:lnTo>
                  <a:lnTo>
                    <a:pt x="4799" y="2941"/>
                  </a:lnTo>
                  <a:lnTo>
                    <a:pt x="4904" y="2950"/>
                  </a:lnTo>
                  <a:lnTo>
                    <a:pt x="5048" y="2941"/>
                  </a:lnTo>
                  <a:lnTo>
                    <a:pt x="5182" y="2921"/>
                  </a:lnTo>
                  <a:lnTo>
                    <a:pt x="5316" y="2893"/>
                  </a:lnTo>
                  <a:lnTo>
                    <a:pt x="5450" y="2845"/>
                  </a:lnTo>
                  <a:lnTo>
                    <a:pt x="5565" y="2787"/>
                  </a:lnTo>
                  <a:lnTo>
                    <a:pt x="5680" y="2711"/>
                  </a:lnTo>
                  <a:lnTo>
                    <a:pt x="5795" y="2634"/>
                  </a:lnTo>
                  <a:lnTo>
                    <a:pt x="5891" y="2548"/>
                  </a:lnTo>
                  <a:lnTo>
                    <a:pt x="5977" y="2443"/>
                  </a:lnTo>
                  <a:lnTo>
                    <a:pt x="6063" y="2337"/>
                  </a:lnTo>
                  <a:lnTo>
                    <a:pt x="6130" y="2222"/>
                  </a:lnTo>
                  <a:lnTo>
                    <a:pt x="6188" y="2098"/>
                  </a:lnTo>
                  <a:lnTo>
                    <a:pt x="6236" y="1973"/>
                  </a:lnTo>
                  <a:lnTo>
                    <a:pt x="6264" y="1839"/>
                  </a:lnTo>
                  <a:lnTo>
                    <a:pt x="6293" y="1705"/>
                  </a:lnTo>
                  <a:lnTo>
                    <a:pt x="6293" y="1561"/>
                  </a:lnTo>
                  <a:lnTo>
                    <a:pt x="6293" y="1418"/>
                  </a:lnTo>
                  <a:lnTo>
                    <a:pt x="6264" y="1284"/>
                  </a:lnTo>
                  <a:lnTo>
                    <a:pt x="6236" y="1150"/>
                  </a:lnTo>
                  <a:lnTo>
                    <a:pt x="6188" y="1015"/>
                  </a:lnTo>
                  <a:lnTo>
                    <a:pt x="6130" y="901"/>
                  </a:lnTo>
                  <a:lnTo>
                    <a:pt x="6063" y="786"/>
                  </a:lnTo>
                  <a:lnTo>
                    <a:pt x="5977" y="680"/>
                  </a:lnTo>
                  <a:lnTo>
                    <a:pt x="5891" y="575"/>
                  </a:lnTo>
                  <a:lnTo>
                    <a:pt x="5795" y="489"/>
                  </a:lnTo>
                  <a:lnTo>
                    <a:pt x="5680" y="412"/>
                  </a:lnTo>
                  <a:lnTo>
                    <a:pt x="5565" y="335"/>
                  </a:lnTo>
                  <a:lnTo>
                    <a:pt x="5450" y="278"/>
                  </a:lnTo>
                  <a:lnTo>
                    <a:pt x="5316" y="230"/>
                  </a:lnTo>
                  <a:lnTo>
                    <a:pt x="5182" y="201"/>
                  </a:lnTo>
                  <a:lnTo>
                    <a:pt x="5048" y="182"/>
                  </a:lnTo>
                  <a:lnTo>
                    <a:pt x="4904" y="173"/>
                  </a:lnTo>
                  <a:lnTo>
                    <a:pt x="4818" y="173"/>
                  </a:lnTo>
                  <a:lnTo>
                    <a:pt x="4732" y="182"/>
                  </a:lnTo>
                  <a:lnTo>
                    <a:pt x="4569" y="220"/>
                  </a:lnTo>
                  <a:lnTo>
                    <a:pt x="45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5731509" y="2397581"/>
              <a:ext cx="496822" cy="554656"/>
            </a:xfrm>
            <a:custGeom>
              <a:avLst/>
              <a:gdLst/>
              <a:ahLst/>
              <a:cxnLst/>
              <a:rect l="l" t="t" r="r" b="b"/>
              <a:pathLst>
                <a:path w="13994" h="15623" extrusionOk="0">
                  <a:moveTo>
                    <a:pt x="13199" y="1"/>
                  </a:moveTo>
                  <a:lnTo>
                    <a:pt x="13132" y="30"/>
                  </a:lnTo>
                  <a:lnTo>
                    <a:pt x="13103" y="49"/>
                  </a:lnTo>
                  <a:lnTo>
                    <a:pt x="13074" y="68"/>
                  </a:lnTo>
                  <a:lnTo>
                    <a:pt x="13055" y="97"/>
                  </a:lnTo>
                  <a:lnTo>
                    <a:pt x="13036" y="135"/>
                  </a:lnTo>
                  <a:lnTo>
                    <a:pt x="13026" y="173"/>
                  </a:lnTo>
                  <a:lnTo>
                    <a:pt x="13026" y="212"/>
                  </a:lnTo>
                  <a:lnTo>
                    <a:pt x="13017" y="413"/>
                  </a:lnTo>
                  <a:lnTo>
                    <a:pt x="13007" y="614"/>
                  </a:lnTo>
                  <a:lnTo>
                    <a:pt x="12988" y="806"/>
                  </a:lnTo>
                  <a:lnTo>
                    <a:pt x="12969" y="997"/>
                  </a:lnTo>
                  <a:lnTo>
                    <a:pt x="12931" y="1189"/>
                  </a:lnTo>
                  <a:lnTo>
                    <a:pt x="12892" y="1371"/>
                  </a:lnTo>
                  <a:lnTo>
                    <a:pt x="12844" y="1553"/>
                  </a:lnTo>
                  <a:lnTo>
                    <a:pt x="12797" y="1735"/>
                  </a:lnTo>
                  <a:lnTo>
                    <a:pt x="12739" y="1907"/>
                  </a:lnTo>
                  <a:lnTo>
                    <a:pt x="12672" y="2079"/>
                  </a:lnTo>
                  <a:lnTo>
                    <a:pt x="12595" y="2252"/>
                  </a:lnTo>
                  <a:lnTo>
                    <a:pt x="12519" y="2415"/>
                  </a:lnTo>
                  <a:lnTo>
                    <a:pt x="12433" y="2578"/>
                  </a:lnTo>
                  <a:lnTo>
                    <a:pt x="12346" y="2740"/>
                  </a:lnTo>
                  <a:lnTo>
                    <a:pt x="12251" y="2903"/>
                  </a:lnTo>
                  <a:lnTo>
                    <a:pt x="12145" y="3056"/>
                  </a:lnTo>
                  <a:lnTo>
                    <a:pt x="12040" y="3210"/>
                  </a:lnTo>
                  <a:lnTo>
                    <a:pt x="11925" y="3363"/>
                  </a:lnTo>
                  <a:lnTo>
                    <a:pt x="11685" y="3660"/>
                  </a:lnTo>
                  <a:lnTo>
                    <a:pt x="11427" y="3947"/>
                  </a:lnTo>
                  <a:lnTo>
                    <a:pt x="11149" y="4215"/>
                  </a:lnTo>
                  <a:lnTo>
                    <a:pt x="10862" y="4484"/>
                  </a:lnTo>
                  <a:lnTo>
                    <a:pt x="10555" y="4733"/>
                  </a:lnTo>
                  <a:lnTo>
                    <a:pt x="10230" y="4982"/>
                  </a:lnTo>
                  <a:lnTo>
                    <a:pt x="9904" y="5221"/>
                  </a:lnTo>
                  <a:lnTo>
                    <a:pt x="9559" y="5451"/>
                  </a:lnTo>
                  <a:lnTo>
                    <a:pt x="9205" y="5671"/>
                  </a:lnTo>
                  <a:lnTo>
                    <a:pt x="8841" y="5882"/>
                  </a:lnTo>
                  <a:lnTo>
                    <a:pt x="8477" y="6083"/>
                  </a:lnTo>
                  <a:lnTo>
                    <a:pt x="8094" y="6284"/>
                  </a:lnTo>
                  <a:lnTo>
                    <a:pt x="7720" y="6466"/>
                  </a:lnTo>
                  <a:lnTo>
                    <a:pt x="7337" y="6648"/>
                  </a:lnTo>
                  <a:lnTo>
                    <a:pt x="6944" y="6821"/>
                  </a:lnTo>
                  <a:lnTo>
                    <a:pt x="6561" y="6993"/>
                  </a:lnTo>
                  <a:lnTo>
                    <a:pt x="6178" y="7156"/>
                  </a:lnTo>
                  <a:lnTo>
                    <a:pt x="5402" y="7462"/>
                  </a:lnTo>
                  <a:lnTo>
                    <a:pt x="4655" y="7740"/>
                  </a:lnTo>
                  <a:lnTo>
                    <a:pt x="3937" y="8008"/>
                  </a:lnTo>
                  <a:lnTo>
                    <a:pt x="3554" y="8152"/>
                  </a:lnTo>
                  <a:lnTo>
                    <a:pt x="3199" y="8315"/>
                  </a:lnTo>
                  <a:lnTo>
                    <a:pt x="2874" y="8487"/>
                  </a:lnTo>
                  <a:lnTo>
                    <a:pt x="2567" y="8669"/>
                  </a:lnTo>
                  <a:lnTo>
                    <a:pt x="2280" y="8870"/>
                  </a:lnTo>
                  <a:lnTo>
                    <a:pt x="2012" y="9081"/>
                  </a:lnTo>
                  <a:lnTo>
                    <a:pt x="1772" y="9292"/>
                  </a:lnTo>
                  <a:lnTo>
                    <a:pt x="1542" y="9522"/>
                  </a:lnTo>
                  <a:lnTo>
                    <a:pt x="1332" y="9752"/>
                  </a:lnTo>
                  <a:lnTo>
                    <a:pt x="1150" y="9991"/>
                  </a:lnTo>
                  <a:lnTo>
                    <a:pt x="977" y="10240"/>
                  </a:lnTo>
                  <a:lnTo>
                    <a:pt x="824" y="10499"/>
                  </a:lnTo>
                  <a:lnTo>
                    <a:pt x="680" y="10757"/>
                  </a:lnTo>
                  <a:lnTo>
                    <a:pt x="556" y="11016"/>
                  </a:lnTo>
                  <a:lnTo>
                    <a:pt x="450" y="11284"/>
                  </a:lnTo>
                  <a:lnTo>
                    <a:pt x="355" y="11552"/>
                  </a:lnTo>
                  <a:lnTo>
                    <a:pt x="278" y="11820"/>
                  </a:lnTo>
                  <a:lnTo>
                    <a:pt x="201" y="12089"/>
                  </a:lnTo>
                  <a:lnTo>
                    <a:pt x="144" y="12357"/>
                  </a:lnTo>
                  <a:lnTo>
                    <a:pt x="96" y="12625"/>
                  </a:lnTo>
                  <a:lnTo>
                    <a:pt x="58" y="12884"/>
                  </a:lnTo>
                  <a:lnTo>
                    <a:pt x="38" y="13152"/>
                  </a:lnTo>
                  <a:lnTo>
                    <a:pt x="19" y="13410"/>
                  </a:lnTo>
                  <a:lnTo>
                    <a:pt x="0" y="13669"/>
                  </a:lnTo>
                  <a:lnTo>
                    <a:pt x="0" y="13918"/>
                  </a:lnTo>
                  <a:lnTo>
                    <a:pt x="0" y="14157"/>
                  </a:lnTo>
                  <a:lnTo>
                    <a:pt x="29" y="14627"/>
                  </a:lnTo>
                  <a:lnTo>
                    <a:pt x="67" y="15058"/>
                  </a:lnTo>
                  <a:lnTo>
                    <a:pt x="115" y="15450"/>
                  </a:lnTo>
                  <a:lnTo>
                    <a:pt x="125" y="15489"/>
                  </a:lnTo>
                  <a:lnTo>
                    <a:pt x="144" y="15527"/>
                  </a:lnTo>
                  <a:lnTo>
                    <a:pt x="163" y="15556"/>
                  </a:lnTo>
                  <a:lnTo>
                    <a:pt x="192" y="15575"/>
                  </a:lnTo>
                  <a:lnTo>
                    <a:pt x="220" y="15594"/>
                  </a:lnTo>
                  <a:lnTo>
                    <a:pt x="249" y="15613"/>
                  </a:lnTo>
                  <a:lnTo>
                    <a:pt x="316" y="15623"/>
                  </a:lnTo>
                  <a:lnTo>
                    <a:pt x="383" y="15613"/>
                  </a:lnTo>
                  <a:lnTo>
                    <a:pt x="422" y="15604"/>
                  </a:lnTo>
                  <a:lnTo>
                    <a:pt x="450" y="15585"/>
                  </a:lnTo>
                  <a:lnTo>
                    <a:pt x="479" y="15565"/>
                  </a:lnTo>
                  <a:lnTo>
                    <a:pt x="498" y="15537"/>
                  </a:lnTo>
                  <a:lnTo>
                    <a:pt x="517" y="15498"/>
                  </a:lnTo>
                  <a:lnTo>
                    <a:pt x="537" y="15460"/>
                  </a:lnTo>
                  <a:lnTo>
                    <a:pt x="575" y="15288"/>
                  </a:lnTo>
                  <a:lnTo>
                    <a:pt x="632" y="15125"/>
                  </a:lnTo>
                  <a:lnTo>
                    <a:pt x="680" y="14962"/>
                  </a:lnTo>
                  <a:lnTo>
                    <a:pt x="738" y="14818"/>
                  </a:lnTo>
                  <a:lnTo>
                    <a:pt x="805" y="14675"/>
                  </a:lnTo>
                  <a:lnTo>
                    <a:pt x="872" y="14531"/>
                  </a:lnTo>
                  <a:lnTo>
                    <a:pt x="939" y="14406"/>
                  </a:lnTo>
                  <a:lnTo>
                    <a:pt x="1015" y="14272"/>
                  </a:lnTo>
                  <a:lnTo>
                    <a:pt x="1092" y="14157"/>
                  </a:lnTo>
                  <a:lnTo>
                    <a:pt x="1178" y="14043"/>
                  </a:lnTo>
                  <a:lnTo>
                    <a:pt x="1264" y="13928"/>
                  </a:lnTo>
                  <a:lnTo>
                    <a:pt x="1351" y="13822"/>
                  </a:lnTo>
                  <a:lnTo>
                    <a:pt x="1446" y="13717"/>
                  </a:lnTo>
                  <a:lnTo>
                    <a:pt x="1542" y="13621"/>
                  </a:lnTo>
                  <a:lnTo>
                    <a:pt x="1753" y="13439"/>
                  </a:lnTo>
                  <a:lnTo>
                    <a:pt x="1973" y="13276"/>
                  </a:lnTo>
                  <a:lnTo>
                    <a:pt x="2213" y="13123"/>
                  </a:lnTo>
                  <a:lnTo>
                    <a:pt x="2462" y="12979"/>
                  </a:lnTo>
                  <a:lnTo>
                    <a:pt x="2730" y="12836"/>
                  </a:lnTo>
                  <a:lnTo>
                    <a:pt x="3017" y="12711"/>
                  </a:lnTo>
                  <a:lnTo>
                    <a:pt x="3305" y="12587"/>
                  </a:lnTo>
                  <a:lnTo>
                    <a:pt x="3621" y="12472"/>
                  </a:lnTo>
                  <a:lnTo>
                    <a:pt x="3937" y="12357"/>
                  </a:lnTo>
                  <a:lnTo>
                    <a:pt x="4626" y="12117"/>
                  </a:lnTo>
                  <a:lnTo>
                    <a:pt x="5354" y="11868"/>
                  </a:lnTo>
                  <a:lnTo>
                    <a:pt x="6140" y="11591"/>
                  </a:lnTo>
                  <a:lnTo>
                    <a:pt x="6542" y="11437"/>
                  </a:lnTo>
                  <a:lnTo>
                    <a:pt x="6963" y="11274"/>
                  </a:lnTo>
                  <a:lnTo>
                    <a:pt x="7394" y="11092"/>
                  </a:lnTo>
                  <a:lnTo>
                    <a:pt x="7835" y="10891"/>
                  </a:lnTo>
                  <a:lnTo>
                    <a:pt x="8285" y="10671"/>
                  </a:lnTo>
                  <a:lnTo>
                    <a:pt x="8745" y="10441"/>
                  </a:lnTo>
                  <a:lnTo>
                    <a:pt x="9224" y="10183"/>
                  </a:lnTo>
                  <a:lnTo>
                    <a:pt x="9703" y="9895"/>
                  </a:lnTo>
                  <a:lnTo>
                    <a:pt x="10191" y="9589"/>
                  </a:lnTo>
                  <a:lnTo>
                    <a:pt x="10699" y="9263"/>
                  </a:lnTo>
                  <a:lnTo>
                    <a:pt x="11072" y="8985"/>
                  </a:lnTo>
                  <a:lnTo>
                    <a:pt x="11427" y="8708"/>
                  </a:lnTo>
                  <a:lnTo>
                    <a:pt x="11743" y="8420"/>
                  </a:lnTo>
                  <a:lnTo>
                    <a:pt x="12040" y="8133"/>
                  </a:lnTo>
                  <a:lnTo>
                    <a:pt x="12318" y="7836"/>
                  </a:lnTo>
                  <a:lnTo>
                    <a:pt x="12567" y="7529"/>
                  </a:lnTo>
                  <a:lnTo>
                    <a:pt x="12787" y="7223"/>
                  </a:lnTo>
                  <a:lnTo>
                    <a:pt x="12988" y="6916"/>
                  </a:lnTo>
                  <a:lnTo>
                    <a:pt x="13170" y="6610"/>
                  </a:lnTo>
                  <a:lnTo>
                    <a:pt x="13333" y="6294"/>
                  </a:lnTo>
                  <a:lnTo>
                    <a:pt x="13477" y="5987"/>
                  </a:lnTo>
                  <a:lnTo>
                    <a:pt x="13591" y="5671"/>
                  </a:lnTo>
                  <a:lnTo>
                    <a:pt x="13697" y="5355"/>
                  </a:lnTo>
                  <a:lnTo>
                    <a:pt x="13783" y="5039"/>
                  </a:lnTo>
                  <a:lnTo>
                    <a:pt x="13860" y="4733"/>
                  </a:lnTo>
                  <a:lnTo>
                    <a:pt x="13908" y="4417"/>
                  </a:lnTo>
                  <a:lnTo>
                    <a:pt x="13955" y="4110"/>
                  </a:lnTo>
                  <a:lnTo>
                    <a:pt x="13975" y="3804"/>
                  </a:lnTo>
                  <a:lnTo>
                    <a:pt x="13994" y="3497"/>
                  </a:lnTo>
                  <a:lnTo>
                    <a:pt x="13994" y="3200"/>
                  </a:lnTo>
                  <a:lnTo>
                    <a:pt x="13984" y="2913"/>
                  </a:lnTo>
                  <a:lnTo>
                    <a:pt x="13965" y="2616"/>
                  </a:lnTo>
                  <a:lnTo>
                    <a:pt x="13946" y="2338"/>
                  </a:lnTo>
                  <a:lnTo>
                    <a:pt x="13908" y="2060"/>
                  </a:lnTo>
                  <a:lnTo>
                    <a:pt x="13860" y="1792"/>
                  </a:lnTo>
                  <a:lnTo>
                    <a:pt x="13812" y="1524"/>
                  </a:lnTo>
                  <a:lnTo>
                    <a:pt x="13754" y="1275"/>
                  </a:lnTo>
                  <a:lnTo>
                    <a:pt x="13697" y="1026"/>
                  </a:lnTo>
                  <a:lnTo>
                    <a:pt x="13572" y="566"/>
                  </a:lnTo>
                  <a:lnTo>
                    <a:pt x="13429" y="145"/>
                  </a:lnTo>
                  <a:lnTo>
                    <a:pt x="13410" y="106"/>
                  </a:lnTo>
                  <a:lnTo>
                    <a:pt x="13390" y="68"/>
                  </a:lnTo>
                  <a:lnTo>
                    <a:pt x="13362" y="39"/>
                  </a:lnTo>
                  <a:lnTo>
                    <a:pt x="13333" y="20"/>
                  </a:lnTo>
                  <a:lnTo>
                    <a:pt x="13304" y="11"/>
                  </a:lnTo>
                  <a:lnTo>
                    <a:pt x="13266" y="1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4470322" y="2242866"/>
              <a:ext cx="75159" cy="86768"/>
            </a:xfrm>
            <a:custGeom>
              <a:avLst/>
              <a:gdLst/>
              <a:ahLst/>
              <a:cxnLst/>
              <a:rect l="l" t="t" r="r" b="b"/>
              <a:pathLst>
                <a:path w="2117" h="2444" extrusionOk="0">
                  <a:moveTo>
                    <a:pt x="1226" y="154"/>
                  </a:moveTo>
                  <a:lnTo>
                    <a:pt x="1303" y="164"/>
                  </a:lnTo>
                  <a:lnTo>
                    <a:pt x="1370" y="173"/>
                  </a:lnTo>
                  <a:lnTo>
                    <a:pt x="1446" y="193"/>
                  </a:lnTo>
                  <a:lnTo>
                    <a:pt x="1513" y="221"/>
                  </a:lnTo>
                  <a:lnTo>
                    <a:pt x="1590" y="260"/>
                  </a:lnTo>
                  <a:lnTo>
                    <a:pt x="1657" y="307"/>
                  </a:lnTo>
                  <a:lnTo>
                    <a:pt x="1715" y="355"/>
                  </a:lnTo>
                  <a:lnTo>
                    <a:pt x="1772" y="422"/>
                  </a:lnTo>
                  <a:lnTo>
                    <a:pt x="1820" y="499"/>
                  </a:lnTo>
                  <a:lnTo>
                    <a:pt x="1868" y="576"/>
                  </a:lnTo>
                  <a:lnTo>
                    <a:pt x="1897" y="652"/>
                  </a:lnTo>
                  <a:lnTo>
                    <a:pt x="1925" y="748"/>
                  </a:lnTo>
                  <a:lnTo>
                    <a:pt x="1954" y="844"/>
                  </a:lnTo>
                  <a:lnTo>
                    <a:pt x="1964" y="949"/>
                  </a:lnTo>
                  <a:lnTo>
                    <a:pt x="1964" y="1055"/>
                  </a:lnTo>
                  <a:lnTo>
                    <a:pt x="1954" y="1160"/>
                  </a:lnTo>
                  <a:lnTo>
                    <a:pt x="1944" y="1265"/>
                  </a:lnTo>
                  <a:lnTo>
                    <a:pt x="1916" y="1371"/>
                  </a:lnTo>
                  <a:lnTo>
                    <a:pt x="1887" y="1476"/>
                  </a:lnTo>
                  <a:lnTo>
                    <a:pt x="1839" y="1572"/>
                  </a:lnTo>
                  <a:lnTo>
                    <a:pt x="1762" y="1725"/>
                  </a:lnTo>
                  <a:lnTo>
                    <a:pt x="1667" y="1869"/>
                  </a:lnTo>
                  <a:lnTo>
                    <a:pt x="1561" y="1984"/>
                  </a:lnTo>
                  <a:lnTo>
                    <a:pt x="1437" y="2089"/>
                  </a:lnTo>
                  <a:lnTo>
                    <a:pt x="1312" y="2175"/>
                  </a:lnTo>
                  <a:lnTo>
                    <a:pt x="1169" y="2233"/>
                  </a:lnTo>
                  <a:lnTo>
                    <a:pt x="1102" y="2261"/>
                  </a:lnTo>
                  <a:lnTo>
                    <a:pt x="1034" y="2271"/>
                  </a:lnTo>
                  <a:lnTo>
                    <a:pt x="958" y="2281"/>
                  </a:lnTo>
                  <a:lnTo>
                    <a:pt x="891" y="2290"/>
                  </a:lnTo>
                  <a:lnTo>
                    <a:pt x="814" y="2281"/>
                  </a:lnTo>
                  <a:lnTo>
                    <a:pt x="747" y="2271"/>
                  </a:lnTo>
                  <a:lnTo>
                    <a:pt x="671" y="2252"/>
                  </a:lnTo>
                  <a:lnTo>
                    <a:pt x="603" y="2223"/>
                  </a:lnTo>
                  <a:lnTo>
                    <a:pt x="536" y="2185"/>
                  </a:lnTo>
                  <a:lnTo>
                    <a:pt x="460" y="2137"/>
                  </a:lnTo>
                  <a:lnTo>
                    <a:pt x="402" y="2079"/>
                  </a:lnTo>
                  <a:lnTo>
                    <a:pt x="345" y="2022"/>
                  </a:lnTo>
                  <a:lnTo>
                    <a:pt x="297" y="1945"/>
                  </a:lnTo>
                  <a:lnTo>
                    <a:pt x="249" y="1869"/>
                  </a:lnTo>
                  <a:lnTo>
                    <a:pt x="220" y="1782"/>
                  </a:lnTo>
                  <a:lnTo>
                    <a:pt x="192" y="1696"/>
                  </a:lnTo>
                  <a:lnTo>
                    <a:pt x="163" y="1601"/>
                  </a:lnTo>
                  <a:lnTo>
                    <a:pt x="153" y="1495"/>
                  </a:lnTo>
                  <a:lnTo>
                    <a:pt x="153" y="1390"/>
                  </a:lnTo>
                  <a:lnTo>
                    <a:pt x="163" y="1284"/>
                  </a:lnTo>
                  <a:lnTo>
                    <a:pt x="172" y="1179"/>
                  </a:lnTo>
                  <a:lnTo>
                    <a:pt x="201" y="1074"/>
                  </a:lnTo>
                  <a:lnTo>
                    <a:pt x="230" y="968"/>
                  </a:lnTo>
                  <a:lnTo>
                    <a:pt x="278" y="863"/>
                  </a:lnTo>
                  <a:lnTo>
                    <a:pt x="354" y="719"/>
                  </a:lnTo>
                  <a:lnTo>
                    <a:pt x="450" y="576"/>
                  </a:lnTo>
                  <a:lnTo>
                    <a:pt x="556" y="461"/>
                  </a:lnTo>
                  <a:lnTo>
                    <a:pt x="680" y="355"/>
                  </a:lnTo>
                  <a:lnTo>
                    <a:pt x="814" y="269"/>
                  </a:lnTo>
                  <a:lnTo>
                    <a:pt x="948" y="212"/>
                  </a:lnTo>
                  <a:lnTo>
                    <a:pt x="1015" y="183"/>
                  </a:lnTo>
                  <a:lnTo>
                    <a:pt x="1082" y="173"/>
                  </a:lnTo>
                  <a:lnTo>
                    <a:pt x="1159" y="164"/>
                  </a:lnTo>
                  <a:lnTo>
                    <a:pt x="1226" y="154"/>
                  </a:lnTo>
                  <a:close/>
                  <a:moveTo>
                    <a:pt x="1226" y="1"/>
                  </a:moveTo>
                  <a:lnTo>
                    <a:pt x="1149" y="11"/>
                  </a:lnTo>
                  <a:lnTo>
                    <a:pt x="1063" y="20"/>
                  </a:lnTo>
                  <a:lnTo>
                    <a:pt x="987" y="39"/>
                  </a:lnTo>
                  <a:lnTo>
                    <a:pt x="910" y="58"/>
                  </a:lnTo>
                  <a:lnTo>
                    <a:pt x="833" y="87"/>
                  </a:lnTo>
                  <a:lnTo>
                    <a:pt x="757" y="125"/>
                  </a:lnTo>
                  <a:lnTo>
                    <a:pt x="680" y="173"/>
                  </a:lnTo>
                  <a:lnTo>
                    <a:pt x="603" y="221"/>
                  </a:lnTo>
                  <a:lnTo>
                    <a:pt x="536" y="279"/>
                  </a:lnTo>
                  <a:lnTo>
                    <a:pt x="469" y="336"/>
                  </a:lnTo>
                  <a:lnTo>
                    <a:pt x="402" y="403"/>
                  </a:lnTo>
                  <a:lnTo>
                    <a:pt x="335" y="470"/>
                  </a:lnTo>
                  <a:lnTo>
                    <a:pt x="278" y="547"/>
                  </a:lnTo>
                  <a:lnTo>
                    <a:pt x="230" y="633"/>
                  </a:lnTo>
                  <a:lnTo>
                    <a:pt x="182" y="710"/>
                  </a:lnTo>
                  <a:lnTo>
                    <a:pt x="134" y="806"/>
                  </a:lnTo>
                  <a:lnTo>
                    <a:pt x="86" y="920"/>
                  </a:lnTo>
                  <a:lnTo>
                    <a:pt x="48" y="1045"/>
                  </a:lnTo>
                  <a:lnTo>
                    <a:pt x="19" y="1160"/>
                  </a:lnTo>
                  <a:lnTo>
                    <a:pt x="10" y="1284"/>
                  </a:lnTo>
                  <a:lnTo>
                    <a:pt x="0" y="1399"/>
                  </a:lnTo>
                  <a:lnTo>
                    <a:pt x="0" y="1514"/>
                  </a:lnTo>
                  <a:lnTo>
                    <a:pt x="19" y="1629"/>
                  </a:lnTo>
                  <a:lnTo>
                    <a:pt x="38" y="1735"/>
                  </a:lnTo>
                  <a:lnTo>
                    <a:pt x="77" y="1840"/>
                  </a:lnTo>
                  <a:lnTo>
                    <a:pt x="115" y="1936"/>
                  </a:lnTo>
                  <a:lnTo>
                    <a:pt x="163" y="2032"/>
                  </a:lnTo>
                  <a:lnTo>
                    <a:pt x="220" y="2108"/>
                  </a:lnTo>
                  <a:lnTo>
                    <a:pt x="287" y="2194"/>
                  </a:lnTo>
                  <a:lnTo>
                    <a:pt x="364" y="2261"/>
                  </a:lnTo>
                  <a:lnTo>
                    <a:pt x="450" y="2319"/>
                  </a:lnTo>
                  <a:lnTo>
                    <a:pt x="546" y="2367"/>
                  </a:lnTo>
                  <a:lnTo>
                    <a:pt x="632" y="2395"/>
                  </a:lnTo>
                  <a:lnTo>
                    <a:pt x="718" y="2424"/>
                  </a:lnTo>
                  <a:lnTo>
                    <a:pt x="805" y="2434"/>
                  </a:lnTo>
                  <a:lnTo>
                    <a:pt x="891" y="2443"/>
                  </a:lnTo>
                  <a:lnTo>
                    <a:pt x="967" y="2434"/>
                  </a:lnTo>
                  <a:lnTo>
                    <a:pt x="1054" y="2424"/>
                  </a:lnTo>
                  <a:lnTo>
                    <a:pt x="1130" y="2405"/>
                  </a:lnTo>
                  <a:lnTo>
                    <a:pt x="1207" y="2386"/>
                  </a:lnTo>
                  <a:lnTo>
                    <a:pt x="1293" y="2357"/>
                  </a:lnTo>
                  <a:lnTo>
                    <a:pt x="1370" y="2319"/>
                  </a:lnTo>
                  <a:lnTo>
                    <a:pt x="1437" y="2271"/>
                  </a:lnTo>
                  <a:lnTo>
                    <a:pt x="1513" y="2223"/>
                  </a:lnTo>
                  <a:lnTo>
                    <a:pt x="1580" y="2166"/>
                  </a:lnTo>
                  <a:lnTo>
                    <a:pt x="1647" y="2108"/>
                  </a:lnTo>
                  <a:lnTo>
                    <a:pt x="1715" y="2041"/>
                  </a:lnTo>
                  <a:lnTo>
                    <a:pt x="1782" y="1974"/>
                  </a:lnTo>
                  <a:lnTo>
                    <a:pt x="1839" y="1897"/>
                  </a:lnTo>
                  <a:lnTo>
                    <a:pt x="1887" y="1811"/>
                  </a:lnTo>
                  <a:lnTo>
                    <a:pt x="1935" y="1725"/>
                  </a:lnTo>
                  <a:lnTo>
                    <a:pt x="1983" y="1639"/>
                  </a:lnTo>
                  <a:lnTo>
                    <a:pt x="2031" y="1524"/>
                  </a:lnTo>
                  <a:lnTo>
                    <a:pt x="2069" y="1399"/>
                  </a:lnTo>
                  <a:lnTo>
                    <a:pt x="2098" y="1284"/>
                  </a:lnTo>
                  <a:lnTo>
                    <a:pt x="2107" y="1160"/>
                  </a:lnTo>
                  <a:lnTo>
                    <a:pt x="2117" y="1045"/>
                  </a:lnTo>
                  <a:lnTo>
                    <a:pt x="2117" y="930"/>
                  </a:lnTo>
                  <a:lnTo>
                    <a:pt x="2098" y="815"/>
                  </a:lnTo>
                  <a:lnTo>
                    <a:pt x="2078" y="710"/>
                  </a:lnTo>
                  <a:lnTo>
                    <a:pt x="2040" y="604"/>
                  </a:lnTo>
                  <a:lnTo>
                    <a:pt x="2002" y="509"/>
                  </a:lnTo>
                  <a:lnTo>
                    <a:pt x="1954" y="413"/>
                  </a:lnTo>
                  <a:lnTo>
                    <a:pt x="1897" y="327"/>
                  </a:lnTo>
                  <a:lnTo>
                    <a:pt x="1829" y="250"/>
                  </a:lnTo>
                  <a:lnTo>
                    <a:pt x="1753" y="183"/>
                  </a:lnTo>
                  <a:lnTo>
                    <a:pt x="1667" y="125"/>
                  </a:lnTo>
                  <a:lnTo>
                    <a:pt x="1571" y="78"/>
                  </a:lnTo>
                  <a:lnTo>
                    <a:pt x="1494" y="49"/>
                  </a:lnTo>
                  <a:lnTo>
                    <a:pt x="1408" y="20"/>
                  </a:lnTo>
                  <a:lnTo>
                    <a:pt x="1312" y="11"/>
                  </a:lnTo>
                  <a:lnTo>
                    <a:pt x="12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4475754" y="2242866"/>
              <a:ext cx="64295" cy="81336"/>
            </a:xfrm>
            <a:custGeom>
              <a:avLst/>
              <a:gdLst/>
              <a:ahLst/>
              <a:cxnLst/>
              <a:rect l="l" t="t" r="r" b="b"/>
              <a:pathLst>
                <a:path w="1811" h="2291" fill="none" extrusionOk="0">
                  <a:moveTo>
                    <a:pt x="1073" y="1"/>
                  </a:moveTo>
                  <a:lnTo>
                    <a:pt x="1073" y="154"/>
                  </a:lnTo>
                  <a:lnTo>
                    <a:pt x="1073" y="154"/>
                  </a:lnTo>
                  <a:lnTo>
                    <a:pt x="1150" y="164"/>
                  </a:lnTo>
                  <a:lnTo>
                    <a:pt x="1217" y="173"/>
                  </a:lnTo>
                  <a:lnTo>
                    <a:pt x="1293" y="193"/>
                  </a:lnTo>
                  <a:lnTo>
                    <a:pt x="1360" y="221"/>
                  </a:lnTo>
                  <a:lnTo>
                    <a:pt x="1360" y="221"/>
                  </a:lnTo>
                  <a:lnTo>
                    <a:pt x="1437" y="260"/>
                  </a:lnTo>
                  <a:lnTo>
                    <a:pt x="1504" y="307"/>
                  </a:lnTo>
                  <a:lnTo>
                    <a:pt x="1562" y="355"/>
                  </a:lnTo>
                  <a:lnTo>
                    <a:pt x="1619" y="422"/>
                  </a:lnTo>
                  <a:lnTo>
                    <a:pt x="1667" y="499"/>
                  </a:lnTo>
                  <a:lnTo>
                    <a:pt x="1715" y="576"/>
                  </a:lnTo>
                  <a:lnTo>
                    <a:pt x="1744" y="652"/>
                  </a:lnTo>
                  <a:lnTo>
                    <a:pt x="1772" y="748"/>
                  </a:lnTo>
                  <a:lnTo>
                    <a:pt x="1772" y="748"/>
                  </a:lnTo>
                  <a:lnTo>
                    <a:pt x="1801" y="844"/>
                  </a:lnTo>
                  <a:lnTo>
                    <a:pt x="1811" y="949"/>
                  </a:lnTo>
                  <a:lnTo>
                    <a:pt x="1811" y="1055"/>
                  </a:lnTo>
                  <a:lnTo>
                    <a:pt x="1801" y="1160"/>
                  </a:lnTo>
                  <a:lnTo>
                    <a:pt x="1791" y="1265"/>
                  </a:lnTo>
                  <a:lnTo>
                    <a:pt x="1763" y="1371"/>
                  </a:lnTo>
                  <a:lnTo>
                    <a:pt x="1734" y="1476"/>
                  </a:lnTo>
                  <a:lnTo>
                    <a:pt x="1686" y="1572"/>
                  </a:lnTo>
                  <a:lnTo>
                    <a:pt x="1686" y="1572"/>
                  </a:lnTo>
                  <a:lnTo>
                    <a:pt x="1609" y="1725"/>
                  </a:lnTo>
                  <a:lnTo>
                    <a:pt x="1514" y="1869"/>
                  </a:lnTo>
                  <a:lnTo>
                    <a:pt x="1408" y="1984"/>
                  </a:lnTo>
                  <a:lnTo>
                    <a:pt x="1284" y="2089"/>
                  </a:lnTo>
                  <a:lnTo>
                    <a:pt x="1159" y="2175"/>
                  </a:lnTo>
                  <a:lnTo>
                    <a:pt x="1016" y="2233"/>
                  </a:lnTo>
                  <a:lnTo>
                    <a:pt x="949" y="2261"/>
                  </a:lnTo>
                  <a:lnTo>
                    <a:pt x="881" y="2271"/>
                  </a:lnTo>
                  <a:lnTo>
                    <a:pt x="805" y="2281"/>
                  </a:lnTo>
                  <a:lnTo>
                    <a:pt x="738" y="2290"/>
                  </a:lnTo>
                  <a:lnTo>
                    <a:pt x="738" y="2290"/>
                  </a:lnTo>
                  <a:lnTo>
                    <a:pt x="661" y="2281"/>
                  </a:lnTo>
                  <a:lnTo>
                    <a:pt x="594" y="2271"/>
                  </a:lnTo>
                  <a:lnTo>
                    <a:pt x="518" y="2252"/>
                  </a:lnTo>
                  <a:lnTo>
                    <a:pt x="450" y="2223"/>
                  </a:lnTo>
                  <a:lnTo>
                    <a:pt x="450" y="2223"/>
                  </a:lnTo>
                  <a:lnTo>
                    <a:pt x="383" y="2185"/>
                  </a:lnTo>
                  <a:lnTo>
                    <a:pt x="307" y="2137"/>
                  </a:lnTo>
                  <a:lnTo>
                    <a:pt x="249" y="2079"/>
                  </a:lnTo>
                  <a:lnTo>
                    <a:pt x="192" y="2022"/>
                  </a:lnTo>
                  <a:lnTo>
                    <a:pt x="144" y="1945"/>
                  </a:lnTo>
                  <a:lnTo>
                    <a:pt x="96" y="1869"/>
                  </a:lnTo>
                  <a:lnTo>
                    <a:pt x="67" y="1782"/>
                  </a:lnTo>
                  <a:lnTo>
                    <a:pt x="39" y="1696"/>
                  </a:lnTo>
                  <a:lnTo>
                    <a:pt x="39" y="1696"/>
                  </a:lnTo>
                  <a:lnTo>
                    <a:pt x="10" y="1601"/>
                  </a:lnTo>
                  <a:lnTo>
                    <a:pt x="0" y="1495"/>
                  </a:lnTo>
                  <a:lnTo>
                    <a:pt x="0" y="1390"/>
                  </a:lnTo>
                  <a:lnTo>
                    <a:pt x="10" y="1284"/>
                  </a:lnTo>
                  <a:lnTo>
                    <a:pt x="19" y="1179"/>
                  </a:lnTo>
                  <a:lnTo>
                    <a:pt x="48" y="1074"/>
                  </a:lnTo>
                  <a:lnTo>
                    <a:pt x="77" y="968"/>
                  </a:lnTo>
                  <a:lnTo>
                    <a:pt x="125" y="863"/>
                  </a:lnTo>
                  <a:lnTo>
                    <a:pt x="125" y="863"/>
                  </a:lnTo>
                  <a:lnTo>
                    <a:pt x="201" y="719"/>
                  </a:lnTo>
                  <a:lnTo>
                    <a:pt x="297" y="576"/>
                  </a:lnTo>
                  <a:lnTo>
                    <a:pt x="403" y="461"/>
                  </a:lnTo>
                  <a:lnTo>
                    <a:pt x="527" y="355"/>
                  </a:lnTo>
                  <a:lnTo>
                    <a:pt x="661" y="269"/>
                  </a:lnTo>
                  <a:lnTo>
                    <a:pt x="795" y="212"/>
                  </a:lnTo>
                  <a:lnTo>
                    <a:pt x="862" y="183"/>
                  </a:lnTo>
                  <a:lnTo>
                    <a:pt x="929" y="173"/>
                  </a:lnTo>
                  <a:lnTo>
                    <a:pt x="1006" y="164"/>
                  </a:lnTo>
                  <a:lnTo>
                    <a:pt x="1073" y="154"/>
                  </a:lnTo>
                  <a:lnTo>
                    <a:pt x="10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4406384" y="2223517"/>
              <a:ext cx="77218" cy="52721"/>
            </a:xfrm>
            <a:custGeom>
              <a:avLst/>
              <a:gdLst/>
              <a:ahLst/>
              <a:cxnLst/>
              <a:rect l="l" t="t" r="r" b="b"/>
              <a:pathLst>
                <a:path w="2175" h="1485" extrusionOk="0">
                  <a:moveTo>
                    <a:pt x="67" y="0"/>
                  </a:moveTo>
                  <a:lnTo>
                    <a:pt x="0" y="125"/>
                  </a:lnTo>
                  <a:lnTo>
                    <a:pt x="1916" y="1485"/>
                  </a:lnTo>
                  <a:lnTo>
                    <a:pt x="2175" y="1054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3584526" y="2124539"/>
              <a:ext cx="794368" cy="951147"/>
            </a:xfrm>
            <a:custGeom>
              <a:avLst/>
              <a:gdLst/>
              <a:ahLst/>
              <a:cxnLst/>
              <a:rect l="l" t="t" r="r" b="b"/>
              <a:pathLst>
                <a:path w="22375" h="26791" extrusionOk="0">
                  <a:moveTo>
                    <a:pt x="13984" y="1"/>
                  </a:moveTo>
                  <a:lnTo>
                    <a:pt x="13572" y="20"/>
                  </a:lnTo>
                  <a:lnTo>
                    <a:pt x="13362" y="30"/>
                  </a:lnTo>
                  <a:lnTo>
                    <a:pt x="13151" y="49"/>
                  </a:lnTo>
                  <a:lnTo>
                    <a:pt x="12940" y="77"/>
                  </a:lnTo>
                  <a:lnTo>
                    <a:pt x="12739" y="106"/>
                  </a:lnTo>
                  <a:lnTo>
                    <a:pt x="12528" y="154"/>
                  </a:lnTo>
                  <a:lnTo>
                    <a:pt x="12318" y="192"/>
                  </a:lnTo>
                  <a:lnTo>
                    <a:pt x="12116" y="250"/>
                  </a:lnTo>
                  <a:lnTo>
                    <a:pt x="11906" y="307"/>
                  </a:lnTo>
                  <a:lnTo>
                    <a:pt x="11705" y="384"/>
                  </a:lnTo>
                  <a:lnTo>
                    <a:pt x="11513" y="461"/>
                  </a:lnTo>
                  <a:lnTo>
                    <a:pt x="11312" y="547"/>
                  </a:lnTo>
                  <a:lnTo>
                    <a:pt x="11120" y="643"/>
                  </a:lnTo>
                  <a:lnTo>
                    <a:pt x="10938" y="748"/>
                  </a:lnTo>
                  <a:lnTo>
                    <a:pt x="10747" y="863"/>
                  </a:lnTo>
                  <a:lnTo>
                    <a:pt x="10574" y="987"/>
                  </a:lnTo>
                  <a:lnTo>
                    <a:pt x="10402" y="1121"/>
                  </a:lnTo>
                  <a:lnTo>
                    <a:pt x="10230" y="1265"/>
                  </a:lnTo>
                  <a:lnTo>
                    <a:pt x="10067" y="1418"/>
                  </a:lnTo>
                  <a:lnTo>
                    <a:pt x="9913" y="1591"/>
                  </a:lnTo>
                  <a:lnTo>
                    <a:pt x="9770" y="1773"/>
                  </a:lnTo>
                  <a:lnTo>
                    <a:pt x="9626" y="1964"/>
                  </a:lnTo>
                  <a:lnTo>
                    <a:pt x="9492" y="2165"/>
                  </a:lnTo>
                  <a:lnTo>
                    <a:pt x="9367" y="2386"/>
                  </a:lnTo>
                  <a:lnTo>
                    <a:pt x="9253" y="2616"/>
                  </a:lnTo>
                  <a:lnTo>
                    <a:pt x="9147" y="2855"/>
                  </a:lnTo>
                  <a:lnTo>
                    <a:pt x="9042" y="3114"/>
                  </a:lnTo>
                  <a:lnTo>
                    <a:pt x="8956" y="3382"/>
                  </a:lnTo>
                  <a:lnTo>
                    <a:pt x="8879" y="3669"/>
                  </a:lnTo>
                  <a:lnTo>
                    <a:pt x="8812" y="3966"/>
                  </a:lnTo>
                  <a:lnTo>
                    <a:pt x="8754" y="4282"/>
                  </a:lnTo>
                  <a:lnTo>
                    <a:pt x="8707" y="4617"/>
                  </a:lnTo>
                  <a:lnTo>
                    <a:pt x="8678" y="4962"/>
                  </a:lnTo>
                  <a:lnTo>
                    <a:pt x="8649" y="5317"/>
                  </a:lnTo>
                  <a:lnTo>
                    <a:pt x="8640" y="5700"/>
                  </a:lnTo>
                  <a:lnTo>
                    <a:pt x="8553" y="5738"/>
                  </a:lnTo>
                  <a:lnTo>
                    <a:pt x="8314" y="5872"/>
                  </a:lnTo>
                  <a:lnTo>
                    <a:pt x="7931" y="6092"/>
                  </a:lnTo>
                  <a:lnTo>
                    <a:pt x="7433" y="6389"/>
                  </a:lnTo>
                  <a:lnTo>
                    <a:pt x="7145" y="6571"/>
                  </a:lnTo>
                  <a:lnTo>
                    <a:pt x="6839" y="6782"/>
                  </a:lnTo>
                  <a:lnTo>
                    <a:pt x="6513" y="7002"/>
                  </a:lnTo>
                  <a:lnTo>
                    <a:pt x="6168" y="7251"/>
                  </a:lnTo>
                  <a:lnTo>
                    <a:pt x="5814" y="7520"/>
                  </a:lnTo>
                  <a:lnTo>
                    <a:pt x="5450" y="7817"/>
                  </a:lnTo>
                  <a:lnTo>
                    <a:pt x="5076" y="8123"/>
                  </a:lnTo>
                  <a:lnTo>
                    <a:pt x="4703" y="8458"/>
                  </a:lnTo>
                  <a:lnTo>
                    <a:pt x="4320" y="8813"/>
                  </a:lnTo>
                  <a:lnTo>
                    <a:pt x="3937" y="9186"/>
                  </a:lnTo>
                  <a:lnTo>
                    <a:pt x="3563" y="9588"/>
                  </a:lnTo>
                  <a:lnTo>
                    <a:pt x="3190" y="10000"/>
                  </a:lnTo>
                  <a:lnTo>
                    <a:pt x="2816" y="10441"/>
                  </a:lnTo>
                  <a:lnTo>
                    <a:pt x="2462" y="10910"/>
                  </a:lnTo>
                  <a:lnTo>
                    <a:pt x="2289" y="11140"/>
                  </a:lnTo>
                  <a:lnTo>
                    <a:pt x="2126" y="11389"/>
                  </a:lnTo>
                  <a:lnTo>
                    <a:pt x="1954" y="11638"/>
                  </a:lnTo>
                  <a:lnTo>
                    <a:pt x="1801" y="11887"/>
                  </a:lnTo>
                  <a:lnTo>
                    <a:pt x="1638" y="12155"/>
                  </a:lnTo>
                  <a:lnTo>
                    <a:pt x="1485" y="12414"/>
                  </a:lnTo>
                  <a:lnTo>
                    <a:pt x="1341" y="12682"/>
                  </a:lnTo>
                  <a:lnTo>
                    <a:pt x="1197" y="12960"/>
                  </a:lnTo>
                  <a:lnTo>
                    <a:pt x="1063" y="13247"/>
                  </a:lnTo>
                  <a:lnTo>
                    <a:pt x="939" y="13525"/>
                  </a:lnTo>
                  <a:lnTo>
                    <a:pt x="814" y="13822"/>
                  </a:lnTo>
                  <a:lnTo>
                    <a:pt x="699" y="14119"/>
                  </a:lnTo>
                  <a:lnTo>
                    <a:pt x="594" y="14416"/>
                  </a:lnTo>
                  <a:lnTo>
                    <a:pt x="489" y="14722"/>
                  </a:lnTo>
                  <a:lnTo>
                    <a:pt x="402" y="15038"/>
                  </a:lnTo>
                  <a:lnTo>
                    <a:pt x="316" y="15354"/>
                  </a:lnTo>
                  <a:lnTo>
                    <a:pt x="240" y="15680"/>
                  </a:lnTo>
                  <a:lnTo>
                    <a:pt x="173" y="16006"/>
                  </a:lnTo>
                  <a:lnTo>
                    <a:pt x="115" y="16341"/>
                  </a:lnTo>
                  <a:lnTo>
                    <a:pt x="67" y="16676"/>
                  </a:lnTo>
                  <a:lnTo>
                    <a:pt x="29" y="17079"/>
                  </a:lnTo>
                  <a:lnTo>
                    <a:pt x="0" y="17471"/>
                  </a:lnTo>
                  <a:lnTo>
                    <a:pt x="0" y="17854"/>
                  </a:lnTo>
                  <a:lnTo>
                    <a:pt x="19" y="18238"/>
                  </a:lnTo>
                  <a:lnTo>
                    <a:pt x="48" y="18611"/>
                  </a:lnTo>
                  <a:lnTo>
                    <a:pt x="96" y="18985"/>
                  </a:lnTo>
                  <a:lnTo>
                    <a:pt x="163" y="19339"/>
                  </a:lnTo>
                  <a:lnTo>
                    <a:pt x="249" y="19703"/>
                  </a:lnTo>
                  <a:lnTo>
                    <a:pt x="355" y="20048"/>
                  </a:lnTo>
                  <a:lnTo>
                    <a:pt x="469" y="20393"/>
                  </a:lnTo>
                  <a:lnTo>
                    <a:pt x="594" y="20728"/>
                  </a:lnTo>
                  <a:lnTo>
                    <a:pt x="747" y="21063"/>
                  </a:lnTo>
                  <a:lnTo>
                    <a:pt x="900" y="21389"/>
                  </a:lnTo>
                  <a:lnTo>
                    <a:pt x="1082" y="21705"/>
                  </a:lnTo>
                  <a:lnTo>
                    <a:pt x="1264" y="22011"/>
                  </a:lnTo>
                  <a:lnTo>
                    <a:pt x="1466" y="22308"/>
                  </a:lnTo>
                  <a:lnTo>
                    <a:pt x="1686" y="22605"/>
                  </a:lnTo>
                  <a:lnTo>
                    <a:pt x="1906" y="22892"/>
                  </a:lnTo>
                  <a:lnTo>
                    <a:pt x="2146" y="23170"/>
                  </a:lnTo>
                  <a:lnTo>
                    <a:pt x="2395" y="23438"/>
                  </a:lnTo>
                  <a:lnTo>
                    <a:pt x="2663" y="23697"/>
                  </a:lnTo>
                  <a:lnTo>
                    <a:pt x="2931" y="23946"/>
                  </a:lnTo>
                  <a:lnTo>
                    <a:pt x="3209" y="24186"/>
                  </a:lnTo>
                  <a:lnTo>
                    <a:pt x="3506" y="24425"/>
                  </a:lnTo>
                  <a:lnTo>
                    <a:pt x="3803" y="24645"/>
                  </a:lnTo>
                  <a:lnTo>
                    <a:pt x="4119" y="24866"/>
                  </a:lnTo>
                  <a:lnTo>
                    <a:pt x="4435" y="25067"/>
                  </a:lnTo>
                  <a:lnTo>
                    <a:pt x="4760" y="25268"/>
                  </a:lnTo>
                  <a:lnTo>
                    <a:pt x="5096" y="25450"/>
                  </a:lnTo>
                  <a:lnTo>
                    <a:pt x="5440" y="25622"/>
                  </a:lnTo>
                  <a:lnTo>
                    <a:pt x="5785" y="25795"/>
                  </a:lnTo>
                  <a:lnTo>
                    <a:pt x="6140" y="25948"/>
                  </a:lnTo>
                  <a:lnTo>
                    <a:pt x="6542" y="26101"/>
                  </a:lnTo>
                  <a:lnTo>
                    <a:pt x="6954" y="26245"/>
                  </a:lnTo>
                  <a:lnTo>
                    <a:pt x="7375" y="26369"/>
                  </a:lnTo>
                  <a:lnTo>
                    <a:pt x="7806" y="26475"/>
                  </a:lnTo>
                  <a:lnTo>
                    <a:pt x="8247" y="26561"/>
                  </a:lnTo>
                  <a:lnTo>
                    <a:pt x="8687" y="26638"/>
                  </a:lnTo>
                  <a:lnTo>
                    <a:pt x="9147" y="26705"/>
                  </a:lnTo>
                  <a:lnTo>
                    <a:pt x="9597" y="26743"/>
                  </a:lnTo>
                  <a:lnTo>
                    <a:pt x="10057" y="26772"/>
                  </a:lnTo>
                  <a:lnTo>
                    <a:pt x="10517" y="26791"/>
                  </a:lnTo>
                  <a:lnTo>
                    <a:pt x="10977" y="26791"/>
                  </a:lnTo>
                  <a:lnTo>
                    <a:pt x="11436" y="26781"/>
                  </a:lnTo>
                  <a:lnTo>
                    <a:pt x="11887" y="26752"/>
                  </a:lnTo>
                  <a:lnTo>
                    <a:pt x="12337" y="26714"/>
                  </a:lnTo>
                  <a:lnTo>
                    <a:pt x="12787" y="26657"/>
                  </a:lnTo>
                  <a:lnTo>
                    <a:pt x="13227" y="26590"/>
                  </a:lnTo>
                  <a:lnTo>
                    <a:pt x="13658" y="26513"/>
                  </a:lnTo>
                  <a:lnTo>
                    <a:pt x="14080" y="26427"/>
                  </a:lnTo>
                  <a:lnTo>
                    <a:pt x="14492" y="26321"/>
                  </a:lnTo>
                  <a:lnTo>
                    <a:pt x="14884" y="26206"/>
                  </a:lnTo>
                  <a:lnTo>
                    <a:pt x="15277" y="26082"/>
                  </a:lnTo>
                  <a:lnTo>
                    <a:pt x="15641" y="25938"/>
                  </a:lnTo>
                  <a:lnTo>
                    <a:pt x="15996" y="25795"/>
                  </a:lnTo>
                  <a:lnTo>
                    <a:pt x="16340" y="25632"/>
                  </a:lnTo>
                  <a:lnTo>
                    <a:pt x="16656" y="25459"/>
                  </a:lnTo>
                  <a:lnTo>
                    <a:pt x="16953" y="25287"/>
                  </a:lnTo>
                  <a:lnTo>
                    <a:pt x="17231" y="25095"/>
                  </a:lnTo>
                  <a:lnTo>
                    <a:pt x="17490" y="24894"/>
                  </a:lnTo>
                  <a:lnTo>
                    <a:pt x="17605" y="24789"/>
                  </a:lnTo>
                  <a:lnTo>
                    <a:pt x="17720" y="24684"/>
                  </a:lnTo>
                  <a:lnTo>
                    <a:pt x="17825" y="24578"/>
                  </a:lnTo>
                  <a:lnTo>
                    <a:pt x="17921" y="24473"/>
                  </a:lnTo>
                  <a:lnTo>
                    <a:pt x="18017" y="24358"/>
                  </a:lnTo>
                  <a:lnTo>
                    <a:pt x="18103" y="24243"/>
                  </a:lnTo>
                  <a:lnTo>
                    <a:pt x="18179" y="24128"/>
                  </a:lnTo>
                  <a:lnTo>
                    <a:pt x="18246" y="24004"/>
                  </a:lnTo>
                  <a:lnTo>
                    <a:pt x="18371" y="23774"/>
                  </a:lnTo>
                  <a:lnTo>
                    <a:pt x="18495" y="23534"/>
                  </a:lnTo>
                  <a:lnTo>
                    <a:pt x="18601" y="23285"/>
                  </a:lnTo>
                  <a:lnTo>
                    <a:pt x="18706" y="23017"/>
                  </a:lnTo>
                  <a:lnTo>
                    <a:pt x="18802" y="22758"/>
                  </a:lnTo>
                  <a:lnTo>
                    <a:pt x="18888" y="22481"/>
                  </a:lnTo>
                  <a:lnTo>
                    <a:pt x="18965" y="22193"/>
                  </a:lnTo>
                  <a:lnTo>
                    <a:pt x="19041" y="21906"/>
                  </a:lnTo>
                  <a:lnTo>
                    <a:pt x="19108" y="21609"/>
                  </a:lnTo>
                  <a:lnTo>
                    <a:pt x="19166" y="21312"/>
                  </a:lnTo>
                  <a:lnTo>
                    <a:pt x="19223" y="21006"/>
                  </a:lnTo>
                  <a:lnTo>
                    <a:pt x="19271" y="20690"/>
                  </a:lnTo>
                  <a:lnTo>
                    <a:pt x="19310" y="20373"/>
                  </a:lnTo>
                  <a:lnTo>
                    <a:pt x="19348" y="20057"/>
                  </a:lnTo>
                  <a:lnTo>
                    <a:pt x="19405" y="19406"/>
                  </a:lnTo>
                  <a:lnTo>
                    <a:pt x="19444" y="18736"/>
                  </a:lnTo>
                  <a:lnTo>
                    <a:pt x="19463" y="18065"/>
                  </a:lnTo>
                  <a:lnTo>
                    <a:pt x="19463" y="17385"/>
                  </a:lnTo>
                  <a:lnTo>
                    <a:pt x="19444" y="16705"/>
                  </a:lnTo>
                  <a:lnTo>
                    <a:pt x="19415" y="16025"/>
                  </a:lnTo>
                  <a:lnTo>
                    <a:pt x="19367" y="15345"/>
                  </a:lnTo>
                  <a:lnTo>
                    <a:pt x="19319" y="14684"/>
                  </a:lnTo>
                  <a:lnTo>
                    <a:pt x="19252" y="14023"/>
                  </a:lnTo>
                  <a:lnTo>
                    <a:pt x="19185" y="13381"/>
                  </a:lnTo>
                  <a:lnTo>
                    <a:pt x="19099" y="12759"/>
                  </a:lnTo>
                  <a:lnTo>
                    <a:pt x="19022" y="12146"/>
                  </a:lnTo>
                  <a:lnTo>
                    <a:pt x="18936" y="11571"/>
                  </a:lnTo>
                  <a:lnTo>
                    <a:pt x="18754" y="10498"/>
                  </a:lnTo>
                  <a:lnTo>
                    <a:pt x="18582" y="9560"/>
                  </a:lnTo>
                  <a:lnTo>
                    <a:pt x="18428" y="8774"/>
                  </a:lnTo>
                  <a:lnTo>
                    <a:pt x="18304" y="8190"/>
                  </a:lnTo>
                  <a:lnTo>
                    <a:pt x="18179" y="7692"/>
                  </a:lnTo>
                  <a:lnTo>
                    <a:pt x="18361" y="7663"/>
                  </a:lnTo>
                  <a:lnTo>
                    <a:pt x="18553" y="7625"/>
                  </a:lnTo>
                  <a:lnTo>
                    <a:pt x="18811" y="7567"/>
                  </a:lnTo>
                  <a:lnTo>
                    <a:pt x="19118" y="7491"/>
                  </a:lnTo>
                  <a:lnTo>
                    <a:pt x="19463" y="7395"/>
                  </a:lnTo>
                  <a:lnTo>
                    <a:pt x="19827" y="7280"/>
                  </a:lnTo>
                  <a:lnTo>
                    <a:pt x="20210" y="7136"/>
                  </a:lnTo>
                  <a:lnTo>
                    <a:pt x="20401" y="7060"/>
                  </a:lnTo>
                  <a:lnTo>
                    <a:pt x="20593" y="6974"/>
                  </a:lnTo>
                  <a:lnTo>
                    <a:pt x="20785" y="6878"/>
                  </a:lnTo>
                  <a:lnTo>
                    <a:pt x="20967" y="6782"/>
                  </a:lnTo>
                  <a:lnTo>
                    <a:pt x="21149" y="6677"/>
                  </a:lnTo>
                  <a:lnTo>
                    <a:pt x="21321" y="6571"/>
                  </a:lnTo>
                  <a:lnTo>
                    <a:pt x="21493" y="6456"/>
                  </a:lnTo>
                  <a:lnTo>
                    <a:pt x="21647" y="6322"/>
                  </a:lnTo>
                  <a:lnTo>
                    <a:pt x="21790" y="6198"/>
                  </a:lnTo>
                  <a:lnTo>
                    <a:pt x="21924" y="6054"/>
                  </a:lnTo>
                  <a:lnTo>
                    <a:pt x="22039" y="5910"/>
                  </a:lnTo>
                  <a:lnTo>
                    <a:pt x="22145" y="5757"/>
                  </a:lnTo>
                  <a:lnTo>
                    <a:pt x="22231" y="5594"/>
                  </a:lnTo>
                  <a:lnTo>
                    <a:pt x="22298" y="5422"/>
                  </a:lnTo>
                  <a:lnTo>
                    <a:pt x="22346" y="5240"/>
                  </a:lnTo>
                  <a:lnTo>
                    <a:pt x="22375" y="5058"/>
                  </a:lnTo>
                  <a:lnTo>
                    <a:pt x="22202" y="4943"/>
                  </a:lnTo>
                  <a:lnTo>
                    <a:pt x="21733" y="4627"/>
                  </a:lnTo>
                  <a:lnTo>
                    <a:pt x="21417" y="4397"/>
                  </a:lnTo>
                  <a:lnTo>
                    <a:pt x="21053" y="4139"/>
                  </a:lnTo>
                  <a:lnTo>
                    <a:pt x="20670" y="3851"/>
                  </a:lnTo>
                  <a:lnTo>
                    <a:pt x="20258" y="3535"/>
                  </a:lnTo>
                  <a:lnTo>
                    <a:pt x="19846" y="3190"/>
                  </a:lnTo>
                  <a:lnTo>
                    <a:pt x="19434" y="2836"/>
                  </a:lnTo>
                  <a:lnTo>
                    <a:pt x="19032" y="2462"/>
                  </a:lnTo>
                  <a:lnTo>
                    <a:pt x="18840" y="2271"/>
                  </a:lnTo>
                  <a:lnTo>
                    <a:pt x="18658" y="2089"/>
                  </a:lnTo>
                  <a:lnTo>
                    <a:pt x="18486" y="1897"/>
                  </a:lnTo>
                  <a:lnTo>
                    <a:pt x="18313" y="1706"/>
                  </a:lnTo>
                  <a:lnTo>
                    <a:pt x="18160" y="1514"/>
                  </a:lnTo>
                  <a:lnTo>
                    <a:pt x="18026" y="1323"/>
                  </a:lnTo>
                  <a:lnTo>
                    <a:pt x="17902" y="1131"/>
                  </a:lnTo>
                  <a:lnTo>
                    <a:pt x="17787" y="949"/>
                  </a:lnTo>
                  <a:lnTo>
                    <a:pt x="17691" y="767"/>
                  </a:lnTo>
                  <a:lnTo>
                    <a:pt x="17624" y="585"/>
                  </a:lnTo>
                  <a:lnTo>
                    <a:pt x="17518" y="556"/>
                  </a:lnTo>
                  <a:lnTo>
                    <a:pt x="17241" y="470"/>
                  </a:lnTo>
                  <a:lnTo>
                    <a:pt x="16800" y="355"/>
                  </a:lnTo>
                  <a:lnTo>
                    <a:pt x="16522" y="288"/>
                  </a:lnTo>
                  <a:lnTo>
                    <a:pt x="16225" y="231"/>
                  </a:lnTo>
                  <a:lnTo>
                    <a:pt x="15900" y="164"/>
                  </a:lnTo>
                  <a:lnTo>
                    <a:pt x="15545" y="116"/>
                  </a:lnTo>
                  <a:lnTo>
                    <a:pt x="15181" y="68"/>
                  </a:lnTo>
                  <a:lnTo>
                    <a:pt x="14798" y="30"/>
                  </a:lnTo>
                  <a:lnTo>
                    <a:pt x="14396" y="10"/>
                  </a:lnTo>
                  <a:lnTo>
                    <a:pt x="139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4538982" y="2285041"/>
              <a:ext cx="25207" cy="21799"/>
            </a:xfrm>
            <a:custGeom>
              <a:avLst/>
              <a:gdLst/>
              <a:ahLst/>
              <a:cxnLst/>
              <a:rect l="l" t="t" r="r" b="b"/>
              <a:pathLst>
                <a:path w="710" h="614" extrusionOk="0">
                  <a:moveTo>
                    <a:pt x="144" y="1"/>
                  </a:moveTo>
                  <a:lnTo>
                    <a:pt x="1" y="413"/>
                  </a:lnTo>
                  <a:lnTo>
                    <a:pt x="566" y="614"/>
                  </a:lnTo>
                  <a:lnTo>
                    <a:pt x="710" y="211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28"/>
          <p:cNvSpPr/>
          <p:nvPr/>
        </p:nvSpPr>
        <p:spPr>
          <a:xfrm>
            <a:off x="500548" y="988632"/>
            <a:ext cx="4612471" cy="790490"/>
          </a:xfrm>
          <a:prstGeom prst="roundRect">
            <a:avLst>
              <a:gd name="adj" fmla="val 50000"/>
            </a:avLst>
          </a:prstGeom>
          <a:solidFill>
            <a:srgbClr val="E4EA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28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sp>
        <p:nvSpPr>
          <p:cNvPr id="1088" name="Google Shape;1088;p28"/>
          <p:cNvSpPr txBox="1"/>
          <p:nvPr/>
        </p:nvSpPr>
        <p:spPr>
          <a:xfrm>
            <a:off x="3149630" y="1911692"/>
            <a:ext cx="2539970" cy="157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В приложении будет отображаться макет корпуса, по которому можно будет легко найти нужную аудиторию, столовую, коворкинг зоны, розетки и т.д.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89" name="Google Shape;1089;p28"/>
          <p:cNvGrpSpPr/>
          <p:nvPr/>
        </p:nvGrpSpPr>
        <p:grpSpPr>
          <a:xfrm>
            <a:off x="463026" y="1232323"/>
            <a:ext cx="3381510" cy="2771963"/>
            <a:chOff x="5659785" y="676753"/>
            <a:chExt cx="3381510" cy="2771963"/>
          </a:xfrm>
        </p:grpSpPr>
        <p:sp>
          <p:nvSpPr>
            <p:cNvPr id="1090" name="Google Shape;1090;p28"/>
            <p:cNvSpPr txBox="1"/>
            <p:nvPr/>
          </p:nvSpPr>
          <p:spPr>
            <a:xfrm>
              <a:off x="7060095" y="676753"/>
              <a:ext cx="198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Идея проекта:</a:t>
              </a:r>
              <a:endParaRPr sz="24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1" name="Google Shape;1091;p28"/>
            <p:cNvSpPr txBox="1"/>
            <p:nvPr/>
          </p:nvSpPr>
          <p:spPr>
            <a:xfrm>
              <a:off x="5659785" y="1273025"/>
              <a:ext cx="2800620" cy="217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Мы предлагаем разработать приложение позволяющее легко ориентироваться в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, которое будет представлять из себя интерактивную карту, на которой будут отображены корпуса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и места лояльности для студентов.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02" name="Google Shape;1102;p28"/>
          <p:cNvGrpSpPr/>
          <p:nvPr/>
        </p:nvGrpSpPr>
        <p:grpSpPr>
          <a:xfrm>
            <a:off x="6095550" y="782875"/>
            <a:ext cx="2058325" cy="3107876"/>
            <a:chOff x="3542850" y="1624095"/>
            <a:chExt cx="2058325" cy="3107876"/>
          </a:xfrm>
        </p:grpSpPr>
        <p:grpSp>
          <p:nvGrpSpPr>
            <p:cNvPr id="1103" name="Google Shape;1103;p28"/>
            <p:cNvGrpSpPr/>
            <p:nvPr/>
          </p:nvGrpSpPr>
          <p:grpSpPr>
            <a:xfrm>
              <a:off x="3689660" y="1624095"/>
              <a:ext cx="1785509" cy="3107876"/>
              <a:chOff x="478022" y="1624095"/>
              <a:chExt cx="1785509" cy="3107876"/>
            </a:xfrm>
          </p:grpSpPr>
          <p:sp>
            <p:nvSpPr>
              <p:cNvPr id="1120" name="Google Shape;1120;p28"/>
              <p:cNvSpPr/>
              <p:nvPr/>
            </p:nvSpPr>
            <p:spPr>
              <a:xfrm>
                <a:off x="1003596" y="1624095"/>
                <a:ext cx="214749" cy="214749"/>
              </a:xfrm>
              <a:custGeom>
                <a:avLst/>
                <a:gdLst/>
                <a:ahLst/>
                <a:cxnLst/>
                <a:rect l="l" t="t" r="r" b="b"/>
                <a:pathLst>
                  <a:path w="7292" h="7292" extrusionOk="0">
                    <a:moveTo>
                      <a:pt x="3646" y="0"/>
                    </a:moveTo>
                    <a:lnTo>
                      <a:pt x="3456" y="14"/>
                    </a:lnTo>
                    <a:lnTo>
                      <a:pt x="3266" y="28"/>
                    </a:lnTo>
                    <a:lnTo>
                      <a:pt x="3089" y="41"/>
                    </a:lnTo>
                    <a:lnTo>
                      <a:pt x="2912" y="82"/>
                    </a:lnTo>
                    <a:lnTo>
                      <a:pt x="2735" y="123"/>
                    </a:lnTo>
                    <a:lnTo>
                      <a:pt x="2558" y="164"/>
                    </a:lnTo>
                    <a:lnTo>
                      <a:pt x="2395" y="232"/>
                    </a:lnTo>
                    <a:lnTo>
                      <a:pt x="2218" y="286"/>
                    </a:lnTo>
                    <a:lnTo>
                      <a:pt x="2069" y="368"/>
                    </a:lnTo>
                    <a:lnTo>
                      <a:pt x="1905" y="449"/>
                    </a:lnTo>
                    <a:lnTo>
                      <a:pt x="1756" y="531"/>
                    </a:lnTo>
                    <a:lnTo>
                      <a:pt x="1606" y="626"/>
                    </a:lnTo>
                    <a:lnTo>
                      <a:pt x="1456" y="735"/>
                    </a:lnTo>
                    <a:lnTo>
                      <a:pt x="1320" y="844"/>
                    </a:lnTo>
                    <a:lnTo>
                      <a:pt x="1198" y="953"/>
                    </a:lnTo>
                    <a:lnTo>
                      <a:pt x="1062" y="1075"/>
                    </a:lnTo>
                    <a:lnTo>
                      <a:pt x="940" y="1197"/>
                    </a:lnTo>
                    <a:lnTo>
                      <a:pt x="831" y="1334"/>
                    </a:lnTo>
                    <a:lnTo>
                      <a:pt x="722" y="1470"/>
                    </a:lnTo>
                    <a:lnTo>
                      <a:pt x="627" y="1606"/>
                    </a:lnTo>
                    <a:lnTo>
                      <a:pt x="531" y="1755"/>
                    </a:lnTo>
                    <a:lnTo>
                      <a:pt x="436" y="1918"/>
                    </a:lnTo>
                    <a:lnTo>
                      <a:pt x="355" y="2068"/>
                    </a:lnTo>
                    <a:lnTo>
                      <a:pt x="287" y="2231"/>
                    </a:lnTo>
                    <a:lnTo>
                      <a:pt x="219" y="2395"/>
                    </a:lnTo>
                    <a:lnTo>
                      <a:pt x="164" y="2571"/>
                    </a:lnTo>
                    <a:lnTo>
                      <a:pt x="110" y="2735"/>
                    </a:lnTo>
                    <a:lnTo>
                      <a:pt x="69" y="2911"/>
                    </a:lnTo>
                    <a:lnTo>
                      <a:pt x="42" y="3088"/>
                    </a:lnTo>
                    <a:lnTo>
                      <a:pt x="15" y="3279"/>
                    </a:lnTo>
                    <a:lnTo>
                      <a:pt x="1" y="3456"/>
                    </a:lnTo>
                    <a:lnTo>
                      <a:pt x="1" y="3646"/>
                    </a:lnTo>
                    <a:lnTo>
                      <a:pt x="1" y="3836"/>
                    </a:lnTo>
                    <a:lnTo>
                      <a:pt x="15" y="4027"/>
                    </a:lnTo>
                    <a:lnTo>
                      <a:pt x="42" y="4204"/>
                    </a:lnTo>
                    <a:lnTo>
                      <a:pt x="69" y="4380"/>
                    </a:lnTo>
                    <a:lnTo>
                      <a:pt x="110" y="4557"/>
                    </a:lnTo>
                    <a:lnTo>
                      <a:pt x="164" y="4734"/>
                    </a:lnTo>
                    <a:lnTo>
                      <a:pt x="219" y="4897"/>
                    </a:lnTo>
                    <a:lnTo>
                      <a:pt x="287" y="5074"/>
                    </a:lnTo>
                    <a:lnTo>
                      <a:pt x="355" y="5224"/>
                    </a:lnTo>
                    <a:lnTo>
                      <a:pt x="436" y="5387"/>
                    </a:lnTo>
                    <a:lnTo>
                      <a:pt x="531" y="5537"/>
                    </a:lnTo>
                    <a:lnTo>
                      <a:pt x="627" y="5686"/>
                    </a:lnTo>
                    <a:lnTo>
                      <a:pt x="722" y="5836"/>
                    </a:lnTo>
                    <a:lnTo>
                      <a:pt x="831" y="5972"/>
                    </a:lnTo>
                    <a:lnTo>
                      <a:pt x="940" y="6094"/>
                    </a:lnTo>
                    <a:lnTo>
                      <a:pt x="1062" y="6230"/>
                    </a:lnTo>
                    <a:lnTo>
                      <a:pt x="1198" y="6353"/>
                    </a:lnTo>
                    <a:lnTo>
                      <a:pt x="1320" y="6462"/>
                    </a:lnTo>
                    <a:lnTo>
                      <a:pt x="1456" y="6570"/>
                    </a:lnTo>
                    <a:lnTo>
                      <a:pt x="1606" y="6666"/>
                    </a:lnTo>
                    <a:lnTo>
                      <a:pt x="1756" y="6761"/>
                    </a:lnTo>
                    <a:lnTo>
                      <a:pt x="1905" y="6856"/>
                    </a:lnTo>
                    <a:lnTo>
                      <a:pt x="2069" y="6938"/>
                    </a:lnTo>
                    <a:lnTo>
                      <a:pt x="2218" y="7006"/>
                    </a:lnTo>
                    <a:lnTo>
                      <a:pt x="2395" y="7074"/>
                    </a:lnTo>
                    <a:lnTo>
                      <a:pt x="2558" y="7128"/>
                    </a:lnTo>
                    <a:lnTo>
                      <a:pt x="2735" y="7183"/>
                    </a:lnTo>
                    <a:lnTo>
                      <a:pt x="2912" y="7223"/>
                    </a:lnTo>
                    <a:lnTo>
                      <a:pt x="3089" y="7251"/>
                    </a:lnTo>
                    <a:lnTo>
                      <a:pt x="3266" y="7278"/>
                    </a:lnTo>
                    <a:lnTo>
                      <a:pt x="3456" y="7291"/>
                    </a:lnTo>
                    <a:lnTo>
                      <a:pt x="3837" y="7291"/>
                    </a:lnTo>
                    <a:lnTo>
                      <a:pt x="4014" y="7278"/>
                    </a:lnTo>
                    <a:lnTo>
                      <a:pt x="4204" y="7251"/>
                    </a:lnTo>
                    <a:lnTo>
                      <a:pt x="4381" y="7223"/>
                    </a:lnTo>
                    <a:lnTo>
                      <a:pt x="4558" y="7183"/>
                    </a:lnTo>
                    <a:lnTo>
                      <a:pt x="4721" y="7128"/>
                    </a:lnTo>
                    <a:lnTo>
                      <a:pt x="4898" y="7074"/>
                    </a:lnTo>
                    <a:lnTo>
                      <a:pt x="5061" y="7006"/>
                    </a:lnTo>
                    <a:lnTo>
                      <a:pt x="5224" y="6938"/>
                    </a:lnTo>
                    <a:lnTo>
                      <a:pt x="5374" y="6856"/>
                    </a:lnTo>
                    <a:lnTo>
                      <a:pt x="5537" y="6761"/>
                    </a:lnTo>
                    <a:lnTo>
                      <a:pt x="5687" y="6666"/>
                    </a:lnTo>
                    <a:lnTo>
                      <a:pt x="5823" y="6570"/>
                    </a:lnTo>
                    <a:lnTo>
                      <a:pt x="5959" y="6462"/>
                    </a:lnTo>
                    <a:lnTo>
                      <a:pt x="6095" y="6353"/>
                    </a:lnTo>
                    <a:lnTo>
                      <a:pt x="6217" y="6230"/>
                    </a:lnTo>
                    <a:lnTo>
                      <a:pt x="6340" y="6094"/>
                    </a:lnTo>
                    <a:lnTo>
                      <a:pt x="6462" y="5972"/>
                    </a:lnTo>
                    <a:lnTo>
                      <a:pt x="6557" y="5836"/>
                    </a:lnTo>
                    <a:lnTo>
                      <a:pt x="6666" y="5686"/>
                    </a:lnTo>
                    <a:lnTo>
                      <a:pt x="6761" y="5537"/>
                    </a:lnTo>
                    <a:lnTo>
                      <a:pt x="6843" y="5387"/>
                    </a:lnTo>
                    <a:lnTo>
                      <a:pt x="6925" y="5224"/>
                    </a:lnTo>
                    <a:lnTo>
                      <a:pt x="7006" y="5074"/>
                    </a:lnTo>
                    <a:lnTo>
                      <a:pt x="7061" y="4897"/>
                    </a:lnTo>
                    <a:lnTo>
                      <a:pt x="7129" y="4734"/>
                    </a:lnTo>
                    <a:lnTo>
                      <a:pt x="7170" y="4557"/>
                    </a:lnTo>
                    <a:lnTo>
                      <a:pt x="7210" y="4380"/>
                    </a:lnTo>
                    <a:lnTo>
                      <a:pt x="7251" y="4204"/>
                    </a:lnTo>
                    <a:lnTo>
                      <a:pt x="7265" y="4027"/>
                    </a:lnTo>
                    <a:lnTo>
                      <a:pt x="7278" y="3836"/>
                    </a:lnTo>
                    <a:lnTo>
                      <a:pt x="7292" y="3646"/>
                    </a:lnTo>
                    <a:lnTo>
                      <a:pt x="7278" y="3456"/>
                    </a:lnTo>
                    <a:lnTo>
                      <a:pt x="7265" y="3279"/>
                    </a:lnTo>
                    <a:lnTo>
                      <a:pt x="7251" y="3088"/>
                    </a:lnTo>
                    <a:lnTo>
                      <a:pt x="7210" y="2911"/>
                    </a:lnTo>
                    <a:lnTo>
                      <a:pt x="7170" y="2735"/>
                    </a:lnTo>
                    <a:lnTo>
                      <a:pt x="7129" y="2571"/>
                    </a:lnTo>
                    <a:lnTo>
                      <a:pt x="7061" y="2395"/>
                    </a:lnTo>
                    <a:lnTo>
                      <a:pt x="7006" y="2231"/>
                    </a:lnTo>
                    <a:lnTo>
                      <a:pt x="6925" y="2068"/>
                    </a:lnTo>
                    <a:lnTo>
                      <a:pt x="6843" y="1918"/>
                    </a:lnTo>
                    <a:lnTo>
                      <a:pt x="6761" y="1755"/>
                    </a:lnTo>
                    <a:lnTo>
                      <a:pt x="6666" y="1606"/>
                    </a:lnTo>
                    <a:lnTo>
                      <a:pt x="6557" y="1470"/>
                    </a:lnTo>
                    <a:lnTo>
                      <a:pt x="6462" y="1334"/>
                    </a:lnTo>
                    <a:lnTo>
                      <a:pt x="6340" y="1197"/>
                    </a:lnTo>
                    <a:lnTo>
                      <a:pt x="6217" y="1075"/>
                    </a:lnTo>
                    <a:lnTo>
                      <a:pt x="6095" y="953"/>
                    </a:lnTo>
                    <a:lnTo>
                      <a:pt x="5959" y="844"/>
                    </a:lnTo>
                    <a:lnTo>
                      <a:pt x="5823" y="735"/>
                    </a:lnTo>
                    <a:lnTo>
                      <a:pt x="5687" y="626"/>
                    </a:lnTo>
                    <a:lnTo>
                      <a:pt x="5537" y="531"/>
                    </a:lnTo>
                    <a:lnTo>
                      <a:pt x="5374" y="449"/>
                    </a:lnTo>
                    <a:lnTo>
                      <a:pt x="5224" y="368"/>
                    </a:lnTo>
                    <a:lnTo>
                      <a:pt x="5061" y="286"/>
                    </a:lnTo>
                    <a:lnTo>
                      <a:pt x="4898" y="232"/>
                    </a:lnTo>
                    <a:lnTo>
                      <a:pt x="4721" y="164"/>
                    </a:lnTo>
                    <a:lnTo>
                      <a:pt x="4558" y="123"/>
                    </a:lnTo>
                    <a:lnTo>
                      <a:pt x="4381" y="82"/>
                    </a:lnTo>
                    <a:lnTo>
                      <a:pt x="4204" y="41"/>
                    </a:lnTo>
                    <a:lnTo>
                      <a:pt x="4014" y="28"/>
                    </a:lnTo>
                    <a:lnTo>
                      <a:pt x="3837" y="14"/>
                    </a:lnTo>
                    <a:lnTo>
                      <a:pt x="3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28"/>
              <p:cNvSpPr/>
              <p:nvPr/>
            </p:nvSpPr>
            <p:spPr>
              <a:xfrm>
                <a:off x="1524783" y="1624095"/>
                <a:ext cx="214749" cy="214749"/>
              </a:xfrm>
              <a:custGeom>
                <a:avLst/>
                <a:gdLst/>
                <a:ahLst/>
                <a:cxnLst/>
                <a:rect l="l" t="t" r="r" b="b"/>
                <a:pathLst>
                  <a:path w="7292" h="7292" extrusionOk="0">
                    <a:moveTo>
                      <a:pt x="3646" y="0"/>
                    </a:moveTo>
                    <a:lnTo>
                      <a:pt x="3456" y="14"/>
                    </a:lnTo>
                    <a:lnTo>
                      <a:pt x="3279" y="28"/>
                    </a:lnTo>
                    <a:lnTo>
                      <a:pt x="3089" y="41"/>
                    </a:lnTo>
                    <a:lnTo>
                      <a:pt x="2912" y="82"/>
                    </a:lnTo>
                    <a:lnTo>
                      <a:pt x="2735" y="123"/>
                    </a:lnTo>
                    <a:lnTo>
                      <a:pt x="2558" y="164"/>
                    </a:lnTo>
                    <a:lnTo>
                      <a:pt x="2395" y="232"/>
                    </a:lnTo>
                    <a:lnTo>
                      <a:pt x="2232" y="286"/>
                    </a:lnTo>
                    <a:lnTo>
                      <a:pt x="2069" y="368"/>
                    </a:lnTo>
                    <a:lnTo>
                      <a:pt x="1905" y="449"/>
                    </a:lnTo>
                    <a:lnTo>
                      <a:pt x="1756" y="531"/>
                    </a:lnTo>
                    <a:lnTo>
                      <a:pt x="1606" y="626"/>
                    </a:lnTo>
                    <a:lnTo>
                      <a:pt x="1470" y="735"/>
                    </a:lnTo>
                    <a:lnTo>
                      <a:pt x="1334" y="844"/>
                    </a:lnTo>
                    <a:lnTo>
                      <a:pt x="1198" y="953"/>
                    </a:lnTo>
                    <a:lnTo>
                      <a:pt x="1076" y="1075"/>
                    </a:lnTo>
                    <a:lnTo>
                      <a:pt x="953" y="1197"/>
                    </a:lnTo>
                    <a:lnTo>
                      <a:pt x="831" y="1334"/>
                    </a:lnTo>
                    <a:lnTo>
                      <a:pt x="722" y="1470"/>
                    </a:lnTo>
                    <a:lnTo>
                      <a:pt x="627" y="1606"/>
                    </a:lnTo>
                    <a:lnTo>
                      <a:pt x="531" y="1755"/>
                    </a:lnTo>
                    <a:lnTo>
                      <a:pt x="436" y="1918"/>
                    </a:lnTo>
                    <a:lnTo>
                      <a:pt x="368" y="2068"/>
                    </a:lnTo>
                    <a:lnTo>
                      <a:pt x="287" y="2231"/>
                    </a:lnTo>
                    <a:lnTo>
                      <a:pt x="219" y="2395"/>
                    </a:lnTo>
                    <a:lnTo>
                      <a:pt x="164" y="2571"/>
                    </a:lnTo>
                    <a:lnTo>
                      <a:pt x="123" y="2735"/>
                    </a:lnTo>
                    <a:lnTo>
                      <a:pt x="83" y="2911"/>
                    </a:lnTo>
                    <a:lnTo>
                      <a:pt x="42" y="3088"/>
                    </a:lnTo>
                    <a:lnTo>
                      <a:pt x="15" y="3279"/>
                    </a:lnTo>
                    <a:lnTo>
                      <a:pt x="1" y="3456"/>
                    </a:lnTo>
                    <a:lnTo>
                      <a:pt x="1" y="3646"/>
                    </a:lnTo>
                    <a:lnTo>
                      <a:pt x="1" y="3836"/>
                    </a:lnTo>
                    <a:lnTo>
                      <a:pt x="15" y="4027"/>
                    </a:lnTo>
                    <a:lnTo>
                      <a:pt x="42" y="4204"/>
                    </a:lnTo>
                    <a:lnTo>
                      <a:pt x="83" y="4380"/>
                    </a:lnTo>
                    <a:lnTo>
                      <a:pt x="123" y="4557"/>
                    </a:lnTo>
                    <a:lnTo>
                      <a:pt x="164" y="4734"/>
                    </a:lnTo>
                    <a:lnTo>
                      <a:pt x="219" y="4897"/>
                    </a:lnTo>
                    <a:lnTo>
                      <a:pt x="287" y="5074"/>
                    </a:lnTo>
                    <a:lnTo>
                      <a:pt x="368" y="5224"/>
                    </a:lnTo>
                    <a:lnTo>
                      <a:pt x="436" y="5387"/>
                    </a:lnTo>
                    <a:lnTo>
                      <a:pt x="531" y="5537"/>
                    </a:lnTo>
                    <a:lnTo>
                      <a:pt x="627" y="5686"/>
                    </a:lnTo>
                    <a:lnTo>
                      <a:pt x="722" y="5836"/>
                    </a:lnTo>
                    <a:lnTo>
                      <a:pt x="831" y="5972"/>
                    </a:lnTo>
                    <a:lnTo>
                      <a:pt x="953" y="6094"/>
                    </a:lnTo>
                    <a:lnTo>
                      <a:pt x="1076" y="6230"/>
                    </a:lnTo>
                    <a:lnTo>
                      <a:pt x="1198" y="6353"/>
                    </a:lnTo>
                    <a:lnTo>
                      <a:pt x="1334" y="6462"/>
                    </a:lnTo>
                    <a:lnTo>
                      <a:pt x="1470" y="6570"/>
                    </a:lnTo>
                    <a:lnTo>
                      <a:pt x="1606" y="6666"/>
                    </a:lnTo>
                    <a:lnTo>
                      <a:pt x="1756" y="6761"/>
                    </a:lnTo>
                    <a:lnTo>
                      <a:pt x="1905" y="6856"/>
                    </a:lnTo>
                    <a:lnTo>
                      <a:pt x="2069" y="6938"/>
                    </a:lnTo>
                    <a:lnTo>
                      <a:pt x="2232" y="7006"/>
                    </a:lnTo>
                    <a:lnTo>
                      <a:pt x="2395" y="7074"/>
                    </a:lnTo>
                    <a:lnTo>
                      <a:pt x="2558" y="7128"/>
                    </a:lnTo>
                    <a:lnTo>
                      <a:pt x="2735" y="7183"/>
                    </a:lnTo>
                    <a:lnTo>
                      <a:pt x="2912" y="7223"/>
                    </a:lnTo>
                    <a:lnTo>
                      <a:pt x="3089" y="7251"/>
                    </a:lnTo>
                    <a:lnTo>
                      <a:pt x="3279" y="7278"/>
                    </a:lnTo>
                    <a:lnTo>
                      <a:pt x="3456" y="7291"/>
                    </a:lnTo>
                    <a:lnTo>
                      <a:pt x="3837" y="7291"/>
                    </a:lnTo>
                    <a:lnTo>
                      <a:pt x="4014" y="7278"/>
                    </a:lnTo>
                    <a:lnTo>
                      <a:pt x="4204" y="7251"/>
                    </a:lnTo>
                    <a:lnTo>
                      <a:pt x="4381" y="7223"/>
                    </a:lnTo>
                    <a:lnTo>
                      <a:pt x="4558" y="7183"/>
                    </a:lnTo>
                    <a:lnTo>
                      <a:pt x="4735" y="7128"/>
                    </a:lnTo>
                    <a:lnTo>
                      <a:pt x="4898" y="7074"/>
                    </a:lnTo>
                    <a:lnTo>
                      <a:pt x="5061" y="7006"/>
                    </a:lnTo>
                    <a:lnTo>
                      <a:pt x="5224" y="6938"/>
                    </a:lnTo>
                    <a:lnTo>
                      <a:pt x="5388" y="6856"/>
                    </a:lnTo>
                    <a:lnTo>
                      <a:pt x="5537" y="6761"/>
                    </a:lnTo>
                    <a:lnTo>
                      <a:pt x="5687" y="6666"/>
                    </a:lnTo>
                    <a:lnTo>
                      <a:pt x="5823" y="6570"/>
                    </a:lnTo>
                    <a:lnTo>
                      <a:pt x="5959" y="6462"/>
                    </a:lnTo>
                    <a:lnTo>
                      <a:pt x="6095" y="6353"/>
                    </a:lnTo>
                    <a:lnTo>
                      <a:pt x="6217" y="6230"/>
                    </a:lnTo>
                    <a:lnTo>
                      <a:pt x="6340" y="6094"/>
                    </a:lnTo>
                    <a:lnTo>
                      <a:pt x="6462" y="5972"/>
                    </a:lnTo>
                    <a:lnTo>
                      <a:pt x="6571" y="5836"/>
                    </a:lnTo>
                    <a:lnTo>
                      <a:pt x="6666" y="5686"/>
                    </a:lnTo>
                    <a:lnTo>
                      <a:pt x="6761" y="5537"/>
                    </a:lnTo>
                    <a:lnTo>
                      <a:pt x="6857" y="5387"/>
                    </a:lnTo>
                    <a:lnTo>
                      <a:pt x="6938" y="5224"/>
                    </a:lnTo>
                    <a:lnTo>
                      <a:pt x="7006" y="5074"/>
                    </a:lnTo>
                    <a:lnTo>
                      <a:pt x="7074" y="4897"/>
                    </a:lnTo>
                    <a:lnTo>
                      <a:pt x="7129" y="4734"/>
                    </a:lnTo>
                    <a:lnTo>
                      <a:pt x="7183" y="4557"/>
                    </a:lnTo>
                    <a:lnTo>
                      <a:pt x="7210" y="4380"/>
                    </a:lnTo>
                    <a:lnTo>
                      <a:pt x="7251" y="4204"/>
                    </a:lnTo>
                    <a:lnTo>
                      <a:pt x="7278" y="4027"/>
                    </a:lnTo>
                    <a:lnTo>
                      <a:pt x="7292" y="3836"/>
                    </a:lnTo>
                    <a:lnTo>
                      <a:pt x="7292" y="3646"/>
                    </a:lnTo>
                    <a:lnTo>
                      <a:pt x="7292" y="3456"/>
                    </a:lnTo>
                    <a:lnTo>
                      <a:pt x="7278" y="3279"/>
                    </a:lnTo>
                    <a:lnTo>
                      <a:pt x="7251" y="3088"/>
                    </a:lnTo>
                    <a:lnTo>
                      <a:pt x="7210" y="2911"/>
                    </a:lnTo>
                    <a:lnTo>
                      <a:pt x="7183" y="2735"/>
                    </a:lnTo>
                    <a:lnTo>
                      <a:pt x="7129" y="2571"/>
                    </a:lnTo>
                    <a:lnTo>
                      <a:pt x="7074" y="2395"/>
                    </a:lnTo>
                    <a:lnTo>
                      <a:pt x="7006" y="2231"/>
                    </a:lnTo>
                    <a:lnTo>
                      <a:pt x="6938" y="2068"/>
                    </a:lnTo>
                    <a:lnTo>
                      <a:pt x="6857" y="1918"/>
                    </a:lnTo>
                    <a:lnTo>
                      <a:pt x="6761" y="1755"/>
                    </a:lnTo>
                    <a:lnTo>
                      <a:pt x="6666" y="1606"/>
                    </a:lnTo>
                    <a:lnTo>
                      <a:pt x="6571" y="1470"/>
                    </a:lnTo>
                    <a:lnTo>
                      <a:pt x="6462" y="1334"/>
                    </a:lnTo>
                    <a:lnTo>
                      <a:pt x="6340" y="1197"/>
                    </a:lnTo>
                    <a:lnTo>
                      <a:pt x="6217" y="1075"/>
                    </a:lnTo>
                    <a:lnTo>
                      <a:pt x="6095" y="953"/>
                    </a:lnTo>
                    <a:lnTo>
                      <a:pt x="5959" y="844"/>
                    </a:lnTo>
                    <a:lnTo>
                      <a:pt x="5823" y="735"/>
                    </a:lnTo>
                    <a:lnTo>
                      <a:pt x="5687" y="626"/>
                    </a:lnTo>
                    <a:lnTo>
                      <a:pt x="5537" y="531"/>
                    </a:lnTo>
                    <a:lnTo>
                      <a:pt x="5388" y="449"/>
                    </a:lnTo>
                    <a:lnTo>
                      <a:pt x="5224" y="368"/>
                    </a:lnTo>
                    <a:lnTo>
                      <a:pt x="5061" y="286"/>
                    </a:lnTo>
                    <a:lnTo>
                      <a:pt x="4898" y="232"/>
                    </a:lnTo>
                    <a:lnTo>
                      <a:pt x="4735" y="164"/>
                    </a:lnTo>
                    <a:lnTo>
                      <a:pt x="4558" y="123"/>
                    </a:lnTo>
                    <a:lnTo>
                      <a:pt x="4381" y="82"/>
                    </a:lnTo>
                    <a:lnTo>
                      <a:pt x="4204" y="41"/>
                    </a:lnTo>
                    <a:lnTo>
                      <a:pt x="4014" y="28"/>
                    </a:lnTo>
                    <a:lnTo>
                      <a:pt x="3837" y="14"/>
                    </a:lnTo>
                    <a:lnTo>
                      <a:pt x="3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28"/>
              <p:cNvSpPr/>
              <p:nvPr/>
            </p:nvSpPr>
            <p:spPr>
              <a:xfrm>
                <a:off x="586989" y="4500406"/>
                <a:ext cx="1581170" cy="231565"/>
              </a:xfrm>
              <a:custGeom>
                <a:avLst/>
                <a:gdLst/>
                <a:ahLst/>
                <a:cxnLst/>
                <a:rect l="l" t="t" r="r" b="b"/>
                <a:pathLst>
                  <a:path w="53690" h="7863" extrusionOk="0">
                    <a:moveTo>
                      <a:pt x="26852" y="1"/>
                    </a:moveTo>
                    <a:lnTo>
                      <a:pt x="25464" y="14"/>
                    </a:lnTo>
                    <a:lnTo>
                      <a:pt x="24104" y="28"/>
                    </a:lnTo>
                    <a:lnTo>
                      <a:pt x="22757" y="55"/>
                    </a:lnTo>
                    <a:lnTo>
                      <a:pt x="21438" y="82"/>
                    </a:lnTo>
                    <a:lnTo>
                      <a:pt x="20146" y="123"/>
                    </a:lnTo>
                    <a:lnTo>
                      <a:pt x="18867" y="177"/>
                    </a:lnTo>
                    <a:lnTo>
                      <a:pt x="17616" y="245"/>
                    </a:lnTo>
                    <a:lnTo>
                      <a:pt x="16405" y="313"/>
                    </a:lnTo>
                    <a:lnTo>
                      <a:pt x="15208" y="395"/>
                    </a:lnTo>
                    <a:lnTo>
                      <a:pt x="14052" y="477"/>
                    </a:lnTo>
                    <a:lnTo>
                      <a:pt x="12923" y="572"/>
                    </a:lnTo>
                    <a:lnTo>
                      <a:pt x="11835" y="681"/>
                    </a:lnTo>
                    <a:lnTo>
                      <a:pt x="10787" y="790"/>
                    </a:lnTo>
                    <a:lnTo>
                      <a:pt x="9767" y="898"/>
                    </a:lnTo>
                    <a:lnTo>
                      <a:pt x="8801" y="1021"/>
                    </a:lnTo>
                    <a:lnTo>
                      <a:pt x="7863" y="1157"/>
                    </a:lnTo>
                    <a:lnTo>
                      <a:pt x="6978" y="1293"/>
                    </a:lnTo>
                    <a:lnTo>
                      <a:pt x="6135" y="1429"/>
                    </a:lnTo>
                    <a:lnTo>
                      <a:pt x="5332" y="1578"/>
                    </a:lnTo>
                    <a:lnTo>
                      <a:pt x="4584" y="1742"/>
                    </a:lnTo>
                    <a:lnTo>
                      <a:pt x="3891" y="1891"/>
                    </a:lnTo>
                    <a:lnTo>
                      <a:pt x="3251" y="2055"/>
                    </a:lnTo>
                    <a:lnTo>
                      <a:pt x="2653" y="2231"/>
                    </a:lnTo>
                    <a:lnTo>
                      <a:pt x="2109" y="2408"/>
                    </a:lnTo>
                    <a:lnTo>
                      <a:pt x="1633" y="2585"/>
                    </a:lnTo>
                    <a:lnTo>
                      <a:pt x="1211" y="2762"/>
                    </a:lnTo>
                    <a:lnTo>
                      <a:pt x="844" y="2952"/>
                    </a:lnTo>
                    <a:lnTo>
                      <a:pt x="694" y="3048"/>
                    </a:lnTo>
                    <a:lnTo>
                      <a:pt x="544" y="3143"/>
                    </a:lnTo>
                    <a:lnTo>
                      <a:pt x="422" y="3238"/>
                    </a:lnTo>
                    <a:lnTo>
                      <a:pt x="313" y="3333"/>
                    </a:lnTo>
                    <a:lnTo>
                      <a:pt x="218" y="3428"/>
                    </a:lnTo>
                    <a:lnTo>
                      <a:pt x="150" y="3537"/>
                    </a:lnTo>
                    <a:lnTo>
                      <a:pt x="82" y="3632"/>
                    </a:lnTo>
                    <a:lnTo>
                      <a:pt x="41" y="3728"/>
                    </a:lnTo>
                    <a:lnTo>
                      <a:pt x="14" y="3837"/>
                    </a:lnTo>
                    <a:lnTo>
                      <a:pt x="0" y="3932"/>
                    </a:lnTo>
                    <a:lnTo>
                      <a:pt x="14" y="4041"/>
                    </a:lnTo>
                    <a:lnTo>
                      <a:pt x="41" y="4136"/>
                    </a:lnTo>
                    <a:lnTo>
                      <a:pt x="82" y="4231"/>
                    </a:lnTo>
                    <a:lnTo>
                      <a:pt x="150" y="4340"/>
                    </a:lnTo>
                    <a:lnTo>
                      <a:pt x="218" y="4435"/>
                    </a:lnTo>
                    <a:lnTo>
                      <a:pt x="313" y="4530"/>
                    </a:lnTo>
                    <a:lnTo>
                      <a:pt x="422" y="4625"/>
                    </a:lnTo>
                    <a:lnTo>
                      <a:pt x="544" y="4721"/>
                    </a:lnTo>
                    <a:lnTo>
                      <a:pt x="694" y="4829"/>
                    </a:lnTo>
                    <a:lnTo>
                      <a:pt x="844" y="4911"/>
                    </a:lnTo>
                    <a:lnTo>
                      <a:pt x="1211" y="5102"/>
                    </a:lnTo>
                    <a:lnTo>
                      <a:pt x="1633" y="5292"/>
                    </a:lnTo>
                    <a:lnTo>
                      <a:pt x="2109" y="5469"/>
                    </a:lnTo>
                    <a:lnTo>
                      <a:pt x="2653" y="5646"/>
                    </a:lnTo>
                    <a:lnTo>
                      <a:pt x="3251" y="5809"/>
                    </a:lnTo>
                    <a:lnTo>
                      <a:pt x="3891" y="5972"/>
                    </a:lnTo>
                    <a:lnTo>
                      <a:pt x="4584" y="6135"/>
                    </a:lnTo>
                    <a:lnTo>
                      <a:pt x="5332" y="6285"/>
                    </a:lnTo>
                    <a:lnTo>
                      <a:pt x="6135" y="6435"/>
                    </a:lnTo>
                    <a:lnTo>
                      <a:pt x="6978" y="6584"/>
                    </a:lnTo>
                    <a:lnTo>
                      <a:pt x="7863" y="6720"/>
                    </a:lnTo>
                    <a:lnTo>
                      <a:pt x="8801" y="6843"/>
                    </a:lnTo>
                    <a:lnTo>
                      <a:pt x="9767" y="6965"/>
                    </a:lnTo>
                    <a:lnTo>
                      <a:pt x="10787" y="7088"/>
                    </a:lnTo>
                    <a:lnTo>
                      <a:pt x="11835" y="7196"/>
                    </a:lnTo>
                    <a:lnTo>
                      <a:pt x="12923" y="7292"/>
                    </a:lnTo>
                    <a:lnTo>
                      <a:pt x="14052" y="7387"/>
                    </a:lnTo>
                    <a:lnTo>
                      <a:pt x="15208" y="7482"/>
                    </a:lnTo>
                    <a:lnTo>
                      <a:pt x="16405" y="7564"/>
                    </a:lnTo>
                    <a:lnTo>
                      <a:pt x="17616" y="7632"/>
                    </a:lnTo>
                    <a:lnTo>
                      <a:pt x="18867" y="7686"/>
                    </a:lnTo>
                    <a:lnTo>
                      <a:pt x="20146" y="7740"/>
                    </a:lnTo>
                    <a:lnTo>
                      <a:pt x="21438" y="7781"/>
                    </a:lnTo>
                    <a:lnTo>
                      <a:pt x="22757" y="7822"/>
                    </a:lnTo>
                    <a:lnTo>
                      <a:pt x="24104" y="7849"/>
                    </a:lnTo>
                    <a:lnTo>
                      <a:pt x="25464" y="7863"/>
                    </a:lnTo>
                    <a:lnTo>
                      <a:pt x="28226" y="7863"/>
                    </a:lnTo>
                    <a:lnTo>
                      <a:pt x="29586" y="7849"/>
                    </a:lnTo>
                    <a:lnTo>
                      <a:pt x="30933" y="7822"/>
                    </a:lnTo>
                    <a:lnTo>
                      <a:pt x="32252" y="7781"/>
                    </a:lnTo>
                    <a:lnTo>
                      <a:pt x="33558" y="7740"/>
                    </a:lnTo>
                    <a:lnTo>
                      <a:pt x="34823" y="7686"/>
                    </a:lnTo>
                    <a:lnTo>
                      <a:pt x="36074" y="7632"/>
                    </a:lnTo>
                    <a:lnTo>
                      <a:pt x="37299" y="7564"/>
                    </a:lnTo>
                    <a:lnTo>
                      <a:pt x="38482" y="7482"/>
                    </a:lnTo>
                    <a:lnTo>
                      <a:pt x="39638" y="7387"/>
                    </a:lnTo>
                    <a:lnTo>
                      <a:pt x="40767" y="7292"/>
                    </a:lnTo>
                    <a:lnTo>
                      <a:pt x="41855" y="7196"/>
                    </a:lnTo>
                    <a:lnTo>
                      <a:pt x="42903" y="7088"/>
                    </a:lnTo>
                    <a:lnTo>
                      <a:pt x="43923" y="6965"/>
                    </a:lnTo>
                    <a:lnTo>
                      <a:pt x="44889" y="6843"/>
                    </a:lnTo>
                    <a:lnTo>
                      <a:pt x="45827" y="6720"/>
                    </a:lnTo>
                    <a:lnTo>
                      <a:pt x="46712" y="6584"/>
                    </a:lnTo>
                    <a:lnTo>
                      <a:pt x="47555" y="6435"/>
                    </a:lnTo>
                    <a:lnTo>
                      <a:pt x="48358" y="6285"/>
                    </a:lnTo>
                    <a:lnTo>
                      <a:pt x="49106" y="6135"/>
                    </a:lnTo>
                    <a:lnTo>
                      <a:pt x="49799" y="5972"/>
                    </a:lnTo>
                    <a:lnTo>
                      <a:pt x="50452" y="5809"/>
                    </a:lnTo>
                    <a:lnTo>
                      <a:pt x="51037" y="5646"/>
                    </a:lnTo>
                    <a:lnTo>
                      <a:pt x="51581" y="5469"/>
                    </a:lnTo>
                    <a:lnTo>
                      <a:pt x="52057" y="5292"/>
                    </a:lnTo>
                    <a:lnTo>
                      <a:pt x="52479" y="5102"/>
                    </a:lnTo>
                    <a:lnTo>
                      <a:pt x="52846" y="4911"/>
                    </a:lnTo>
                    <a:lnTo>
                      <a:pt x="52996" y="4829"/>
                    </a:lnTo>
                    <a:lnTo>
                      <a:pt x="53146" y="4721"/>
                    </a:lnTo>
                    <a:lnTo>
                      <a:pt x="53268" y="4625"/>
                    </a:lnTo>
                    <a:lnTo>
                      <a:pt x="53377" y="4530"/>
                    </a:lnTo>
                    <a:lnTo>
                      <a:pt x="53472" y="4435"/>
                    </a:lnTo>
                    <a:lnTo>
                      <a:pt x="53554" y="4340"/>
                    </a:lnTo>
                    <a:lnTo>
                      <a:pt x="53608" y="4231"/>
                    </a:lnTo>
                    <a:lnTo>
                      <a:pt x="53649" y="4136"/>
                    </a:lnTo>
                    <a:lnTo>
                      <a:pt x="53676" y="4041"/>
                    </a:lnTo>
                    <a:lnTo>
                      <a:pt x="53690" y="3932"/>
                    </a:lnTo>
                    <a:lnTo>
                      <a:pt x="53676" y="3837"/>
                    </a:lnTo>
                    <a:lnTo>
                      <a:pt x="53649" y="3728"/>
                    </a:lnTo>
                    <a:lnTo>
                      <a:pt x="53608" y="3632"/>
                    </a:lnTo>
                    <a:lnTo>
                      <a:pt x="53554" y="3537"/>
                    </a:lnTo>
                    <a:lnTo>
                      <a:pt x="53472" y="3428"/>
                    </a:lnTo>
                    <a:lnTo>
                      <a:pt x="53377" y="3333"/>
                    </a:lnTo>
                    <a:lnTo>
                      <a:pt x="53268" y="3238"/>
                    </a:lnTo>
                    <a:lnTo>
                      <a:pt x="53146" y="3143"/>
                    </a:lnTo>
                    <a:lnTo>
                      <a:pt x="52996" y="3048"/>
                    </a:lnTo>
                    <a:lnTo>
                      <a:pt x="52846" y="2952"/>
                    </a:lnTo>
                    <a:lnTo>
                      <a:pt x="52479" y="2762"/>
                    </a:lnTo>
                    <a:lnTo>
                      <a:pt x="52057" y="2585"/>
                    </a:lnTo>
                    <a:lnTo>
                      <a:pt x="51581" y="2408"/>
                    </a:lnTo>
                    <a:lnTo>
                      <a:pt x="51037" y="2231"/>
                    </a:lnTo>
                    <a:lnTo>
                      <a:pt x="50452" y="2055"/>
                    </a:lnTo>
                    <a:lnTo>
                      <a:pt x="49799" y="1891"/>
                    </a:lnTo>
                    <a:lnTo>
                      <a:pt x="49106" y="1742"/>
                    </a:lnTo>
                    <a:lnTo>
                      <a:pt x="48358" y="1578"/>
                    </a:lnTo>
                    <a:lnTo>
                      <a:pt x="47555" y="1429"/>
                    </a:lnTo>
                    <a:lnTo>
                      <a:pt x="46712" y="1293"/>
                    </a:lnTo>
                    <a:lnTo>
                      <a:pt x="45827" y="1157"/>
                    </a:lnTo>
                    <a:lnTo>
                      <a:pt x="44889" y="1021"/>
                    </a:lnTo>
                    <a:lnTo>
                      <a:pt x="43923" y="898"/>
                    </a:lnTo>
                    <a:lnTo>
                      <a:pt x="42903" y="790"/>
                    </a:lnTo>
                    <a:lnTo>
                      <a:pt x="41855" y="681"/>
                    </a:lnTo>
                    <a:lnTo>
                      <a:pt x="40767" y="572"/>
                    </a:lnTo>
                    <a:lnTo>
                      <a:pt x="39638" y="477"/>
                    </a:lnTo>
                    <a:lnTo>
                      <a:pt x="38482" y="395"/>
                    </a:lnTo>
                    <a:lnTo>
                      <a:pt x="37299" y="313"/>
                    </a:lnTo>
                    <a:lnTo>
                      <a:pt x="36074" y="245"/>
                    </a:lnTo>
                    <a:lnTo>
                      <a:pt x="34823" y="177"/>
                    </a:lnTo>
                    <a:lnTo>
                      <a:pt x="33558" y="123"/>
                    </a:lnTo>
                    <a:lnTo>
                      <a:pt x="32252" y="82"/>
                    </a:lnTo>
                    <a:lnTo>
                      <a:pt x="30933" y="55"/>
                    </a:lnTo>
                    <a:lnTo>
                      <a:pt x="29586" y="28"/>
                    </a:lnTo>
                    <a:lnTo>
                      <a:pt x="28226" y="14"/>
                    </a:lnTo>
                    <a:lnTo>
                      <a:pt x="26852" y="1"/>
                    </a:lnTo>
                    <a:close/>
                  </a:path>
                </a:pathLst>
              </a:custGeom>
              <a:solidFill>
                <a:srgbClr val="666666">
                  <a:alpha val="12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8"/>
              <p:cNvSpPr/>
              <p:nvPr/>
            </p:nvSpPr>
            <p:spPr>
              <a:xfrm>
                <a:off x="1289237" y="4091810"/>
                <a:ext cx="974294" cy="530012"/>
              </a:xfrm>
              <a:custGeom>
                <a:avLst/>
                <a:gdLst/>
                <a:ahLst/>
                <a:cxnLst/>
                <a:rect l="l" t="t" r="r" b="b"/>
                <a:pathLst>
                  <a:path w="33083" h="17997" extrusionOk="0">
                    <a:moveTo>
                      <a:pt x="19616" y="0"/>
                    </a:moveTo>
                    <a:lnTo>
                      <a:pt x="18527" y="41"/>
                    </a:lnTo>
                    <a:lnTo>
                      <a:pt x="17453" y="82"/>
                    </a:lnTo>
                    <a:lnTo>
                      <a:pt x="16378" y="150"/>
                    </a:lnTo>
                    <a:lnTo>
                      <a:pt x="15317" y="245"/>
                    </a:lnTo>
                    <a:lnTo>
                      <a:pt x="14270" y="340"/>
                    </a:lnTo>
                    <a:lnTo>
                      <a:pt x="13236" y="463"/>
                    </a:lnTo>
                    <a:lnTo>
                      <a:pt x="12243" y="585"/>
                    </a:lnTo>
                    <a:lnTo>
                      <a:pt x="11277" y="707"/>
                    </a:lnTo>
                    <a:lnTo>
                      <a:pt x="10352" y="843"/>
                    </a:lnTo>
                    <a:lnTo>
                      <a:pt x="9468" y="979"/>
                    </a:lnTo>
                    <a:lnTo>
                      <a:pt x="8625" y="1115"/>
                    </a:lnTo>
                    <a:lnTo>
                      <a:pt x="7128" y="1387"/>
                    </a:lnTo>
                    <a:lnTo>
                      <a:pt x="5877" y="1632"/>
                    </a:lnTo>
                    <a:lnTo>
                      <a:pt x="4938" y="1823"/>
                    </a:lnTo>
                    <a:lnTo>
                      <a:pt x="4136" y="2000"/>
                    </a:lnTo>
                    <a:lnTo>
                      <a:pt x="3918" y="2054"/>
                    </a:lnTo>
                    <a:lnTo>
                      <a:pt x="3714" y="2136"/>
                    </a:lnTo>
                    <a:lnTo>
                      <a:pt x="3524" y="2217"/>
                    </a:lnTo>
                    <a:lnTo>
                      <a:pt x="3320" y="2299"/>
                    </a:lnTo>
                    <a:lnTo>
                      <a:pt x="3129" y="2408"/>
                    </a:lnTo>
                    <a:lnTo>
                      <a:pt x="2952" y="2516"/>
                    </a:lnTo>
                    <a:lnTo>
                      <a:pt x="2762" y="2639"/>
                    </a:lnTo>
                    <a:lnTo>
                      <a:pt x="2585" y="2761"/>
                    </a:lnTo>
                    <a:lnTo>
                      <a:pt x="2422" y="2897"/>
                    </a:lnTo>
                    <a:lnTo>
                      <a:pt x="2245" y="3033"/>
                    </a:lnTo>
                    <a:lnTo>
                      <a:pt x="2082" y="3197"/>
                    </a:lnTo>
                    <a:lnTo>
                      <a:pt x="1932" y="3346"/>
                    </a:lnTo>
                    <a:lnTo>
                      <a:pt x="1783" y="3509"/>
                    </a:lnTo>
                    <a:lnTo>
                      <a:pt x="1633" y="3686"/>
                    </a:lnTo>
                    <a:lnTo>
                      <a:pt x="1361" y="4040"/>
                    </a:lnTo>
                    <a:lnTo>
                      <a:pt x="1116" y="4421"/>
                    </a:lnTo>
                    <a:lnTo>
                      <a:pt x="885" y="4829"/>
                    </a:lnTo>
                    <a:lnTo>
                      <a:pt x="681" y="5237"/>
                    </a:lnTo>
                    <a:lnTo>
                      <a:pt x="504" y="5672"/>
                    </a:lnTo>
                    <a:lnTo>
                      <a:pt x="354" y="6108"/>
                    </a:lnTo>
                    <a:lnTo>
                      <a:pt x="218" y="6556"/>
                    </a:lnTo>
                    <a:lnTo>
                      <a:pt x="123" y="7019"/>
                    </a:lnTo>
                    <a:lnTo>
                      <a:pt x="55" y="7468"/>
                    </a:lnTo>
                    <a:lnTo>
                      <a:pt x="14" y="7930"/>
                    </a:lnTo>
                    <a:lnTo>
                      <a:pt x="1" y="8379"/>
                    </a:lnTo>
                    <a:lnTo>
                      <a:pt x="14" y="8828"/>
                    </a:lnTo>
                    <a:lnTo>
                      <a:pt x="55" y="9277"/>
                    </a:lnTo>
                    <a:lnTo>
                      <a:pt x="96" y="9495"/>
                    </a:lnTo>
                    <a:lnTo>
                      <a:pt x="137" y="9712"/>
                    </a:lnTo>
                    <a:lnTo>
                      <a:pt x="191" y="9916"/>
                    </a:lnTo>
                    <a:lnTo>
                      <a:pt x="245" y="10120"/>
                    </a:lnTo>
                    <a:lnTo>
                      <a:pt x="313" y="10324"/>
                    </a:lnTo>
                    <a:lnTo>
                      <a:pt x="395" y="10528"/>
                    </a:lnTo>
                    <a:lnTo>
                      <a:pt x="477" y="10719"/>
                    </a:lnTo>
                    <a:lnTo>
                      <a:pt x="572" y="10909"/>
                    </a:lnTo>
                    <a:lnTo>
                      <a:pt x="667" y="11086"/>
                    </a:lnTo>
                    <a:lnTo>
                      <a:pt x="776" y="11263"/>
                    </a:lnTo>
                    <a:lnTo>
                      <a:pt x="898" y="11440"/>
                    </a:lnTo>
                    <a:lnTo>
                      <a:pt x="1021" y="11603"/>
                    </a:lnTo>
                    <a:lnTo>
                      <a:pt x="1170" y="11766"/>
                    </a:lnTo>
                    <a:lnTo>
                      <a:pt x="1306" y="11916"/>
                    </a:lnTo>
                    <a:lnTo>
                      <a:pt x="1470" y="12052"/>
                    </a:lnTo>
                    <a:lnTo>
                      <a:pt x="1633" y="12188"/>
                    </a:lnTo>
                    <a:lnTo>
                      <a:pt x="1796" y="12324"/>
                    </a:lnTo>
                    <a:lnTo>
                      <a:pt x="1987" y="12446"/>
                    </a:lnTo>
                    <a:lnTo>
                      <a:pt x="2177" y="12555"/>
                    </a:lnTo>
                    <a:lnTo>
                      <a:pt x="2381" y="12650"/>
                    </a:lnTo>
                    <a:lnTo>
                      <a:pt x="2585" y="12746"/>
                    </a:lnTo>
                    <a:lnTo>
                      <a:pt x="2816" y="12827"/>
                    </a:lnTo>
                    <a:lnTo>
                      <a:pt x="3048" y="12895"/>
                    </a:lnTo>
                    <a:lnTo>
                      <a:pt x="3279" y="12963"/>
                    </a:lnTo>
                    <a:lnTo>
                      <a:pt x="3646" y="13031"/>
                    </a:lnTo>
                    <a:lnTo>
                      <a:pt x="3973" y="13072"/>
                    </a:lnTo>
                    <a:lnTo>
                      <a:pt x="4299" y="13113"/>
                    </a:lnTo>
                    <a:lnTo>
                      <a:pt x="4775" y="13126"/>
                    </a:lnTo>
                    <a:lnTo>
                      <a:pt x="5265" y="13126"/>
                    </a:lnTo>
                    <a:lnTo>
                      <a:pt x="5782" y="13099"/>
                    </a:lnTo>
                    <a:lnTo>
                      <a:pt x="6312" y="13058"/>
                    </a:lnTo>
                    <a:lnTo>
                      <a:pt x="6856" y="13004"/>
                    </a:lnTo>
                    <a:lnTo>
                      <a:pt x="7414" y="12922"/>
                    </a:lnTo>
                    <a:lnTo>
                      <a:pt x="7985" y="12827"/>
                    </a:lnTo>
                    <a:lnTo>
                      <a:pt x="8570" y="12718"/>
                    </a:lnTo>
                    <a:lnTo>
                      <a:pt x="9169" y="12596"/>
                    </a:lnTo>
                    <a:lnTo>
                      <a:pt x="9767" y="12460"/>
                    </a:lnTo>
                    <a:lnTo>
                      <a:pt x="10366" y="12310"/>
                    </a:lnTo>
                    <a:lnTo>
                      <a:pt x="10964" y="12161"/>
                    </a:lnTo>
                    <a:lnTo>
                      <a:pt x="12175" y="11821"/>
                    </a:lnTo>
                    <a:lnTo>
                      <a:pt x="13386" y="11453"/>
                    </a:lnTo>
                    <a:lnTo>
                      <a:pt x="11753" y="12378"/>
                    </a:lnTo>
                    <a:lnTo>
                      <a:pt x="10339" y="13154"/>
                    </a:lnTo>
                    <a:lnTo>
                      <a:pt x="9155" y="13779"/>
                    </a:lnTo>
                    <a:lnTo>
                      <a:pt x="8203" y="14283"/>
                    </a:lnTo>
                    <a:lnTo>
                      <a:pt x="7455" y="14664"/>
                    </a:lnTo>
                    <a:lnTo>
                      <a:pt x="6924" y="14936"/>
                    </a:lnTo>
                    <a:lnTo>
                      <a:pt x="6503" y="15126"/>
                    </a:lnTo>
                    <a:lnTo>
                      <a:pt x="6462" y="15725"/>
                    </a:lnTo>
                    <a:lnTo>
                      <a:pt x="6448" y="16010"/>
                    </a:lnTo>
                    <a:lnTo>
                      <a:pt x="6326" y="17996"/>
                    </a:lnTo>
                    <a:lnTo>
                      <a:pt x="7523" y="17833"/>
                    </a:lnTo>
                    <a:lnTo>
                      <a:pt x="8693" y="17656"/>
                    </a:lnTo>
                    <a:lnTo>
                      <a:pt x="9835" y="17479"/>
                    </a:lnTo>
                    <a:lnTo>
                      <a:pt x="10951" y="17302"/>
                    </a:lnTo>
                    <a:lnTo>
                      <a:pt x="12025" y="17098"/>
                    </a:lnTo>
                    <a:lnTo>
                      <a:pt x="13086" y="16908"/>
                    </a:lnTo>
                    <a:lnTo>
                      <a:pt x="14107" y="16704"/>
                    </a:lnTo>
                    <a:lnTo>
                      <a:pt x="15100" y="16486"/>
                    </a:lnTo>
                    <a:lnTo>
                      <a:pt x="16065" y="16269"/>
                    </a:lnTo>
                    <a:lnTo>
                      <a:pt x="16990" y="16051"/>
                    </a:lnTo>
                    <a:lnTo>
                      <a:pt x="17902" y="15820"/>
                    </a:lnTo>
                    <a:lnTo>
                      <a:pt x="18772" y="15575"/>
                    </a:lnTo>
                    <a:lnTo>
                      <a:pt x="19629" y="15344"/>
                    </a:lnTo>
                    <a:lnTo>
                      <a:pt x="20445" y="15099"/>
                    </a:lnTo>
                    <a:lnTo>
                      <a:pt x="21248" y="14840"/>
                    </a:lnTo>
                    <a:lnTo>
                      <a:pt x="22010" y="14596"/>
                    </a:lnTo>
                    <a:lnTo>
                      <a:pt x="22744" y="14337"/>
                    </a:lnTo>
                    <a:lnTo>
                      <a:pt x="23465" y="14065"/>
                    </a:lnTo>
                    <a:lnTo>
                      <a:pt x="24145" y="13807"/>
                    </a:lnTo>
                    <a:lnTo>
                      <a:pt x="24798" y="13535"/>
                    </a:lnTo>
                    <a:lnTo>
                      <a:pt x="25437" y="13262"/>
                    </a:lnTo>
                    <a:lnTo>
                      <a:pt x="26036" y="12990"/>
                    </a:lnTo>
                    <a:lnTo>
                      <a:pt x="26621" y="12705"/>
                    </a:lnTo>
                    <a:lnTo>
                      <a:pt x="27165" y="12433"/>
                    </a:lnTo>
                    <a:lnTo>
                      <a:pt x="27696" y="12147"/>
                    </a:lnTo>
                    <a:lnTo>
                      <a:pt x="28199" y="11861"/>
                    </a:lnTo>
                    <a:lnTo>
                      <a:pt x="28661" y="11576"/>
                    </a:lnTo>
                    <a:lnTo>
                      <a:pt x="29110" y="11277"/>
                    </a:lnTo>
                    <a:lnTo>
                      <a:pt x="29545" y="10991"/>
                    </a:lnTo>
                    <a:lnTo>
                      <a:pt x="29940" y="10692"/>
                    </a:lnTo>
                    <a:lnTo>
                      <a:pt x="30307" y="10406"/>
                    </a:lnTo>
                    <a:lnTo>
                      <a:pt x="30661" y="10107"/>
                    </a:lnTo>
                    <a:lnTo>
                      <a:pt x="30987" y="9821"/>
                    </a:lnTo>
                    <a:lnTo>
                      <a:pt x="31287" y="9522"/>
                    </a:lnTo>
                    <a:lnTo>
                      <a:pt x="31572" y="9223"/>
                    </a:lnTo>
                    <a:lnTo>
                      <a:pt x="31817" y="8937"/>
                    </a:lnTo>
                    <a:lnTo>
                      <a:pt x="32048" y="8638"/>
                    </a:lnTo>
                    <a:lnTo>
                      <a:pt x="32252" y="8352"/>
                    </a:lnTo>
                    <a:lnTo>
                      <a:pt x="32443" y="8053"/>
                    </a:lnTo>
                    <a:lnTo>
                      <a:pt x="32592" y="7767"/>
                    </a:lnTo>
                    <a:lnTo>
                      <a:pt x="32742" y="7481"/>
                    </a:lnTo>
                    <a:lnTo>
                      <a:pt x="32851" y="7182"/>
                    </a:lnTo>
                    <a:lnTo>
                      <a:pt x="32946" y="6897"/>
                    </a:lnTo>
                    <a:lnTo>
                      <a:pt x="33014" y="6624"/>
                    </a:lnTo>
                    <a:lnTo>
                      <a:pt x="33055" y="6339"/>
                    </a:lnTo>
                    <a:lnTo>
                      <a:pt x="33082" y="6053"/>
                    </a:lnTo>
                    <a:lnTo>
                      <a:pt x="33082" y="5781"/>
                    </a:lnTo>
                    <a:lnTo>
                      <a:pt x="33069" y="5509"/>
                    </a:lnTo>
                    <a:lnTo>
                      <a:pt x="33028" y="5237"/>
                    </a:lnTo>
                    <a:lnTo>
                      <a:pt x="32973" y="4979"/>
                    </a:lnTo>
                    <a:lnTo>
                      <a:pt x="32892" y="4706"/>
                    </a:lnTo>
                    <a:lnTo>
                      <a:pt x="32783" y="4448"/>
                    </a:lnTo>
                    <a:lnTo>
                      <a:pt x="32660" y="4203"/>
                    </a:lnTo>
                    <a:lnTo>
                      <a:pt x="32524" y="3945"/>
                    </a:lnTo>
                    <a:lnTo>
                      <a:pt x="32361" y="3700"/>
                    </a:lnTo>
                    <a:lnTo>
                      <a:pt x="32171" y="3469"/>
                    </a:lnTo>
                    <a:lnTo>
                      <a:pt x="31967" y="3224"/>
                    </a:lnTo>
                    <a:lnTo>
                      <a:pt x="31749" y="2993"/>
                    </a:lnTo>
                    <a:lnTo>
                      <a:pt x="31504" y="2775"/>
                    </a:lnTo>
                    <a:lnTo>
                      <a:pt x="31246" y="2557"/>
                    </a:lnTo>
                    <a:lnTo>
                      <a:pt x="30960" y="2340"/>
                    </a:lnTo>
                    <a:lnTo>
                      <a:pt x="30661" y="2136"/>
                    </a:lnTo>
                    <a:lnTo>
                      <a:pt x="30348" y="1945"/>
                    </a:lnTo>
                    <a:lnTo>
                      <a:pt x="30008" y="1755"/>
                    </a:lnTo>
                    <a:lnTo>
                      <a:pt x="29641" y="1564"/>
                    </a:lnTo>
                    <a:lnTo>
                      <a:pt x="29273" y="1387"/>
                    </a:lnTo>
                    <a:lnTo>
                      <a:pt x="28879" y="1224"/>
                    </a:lnTo>
                    <a:lnTo>
                      <a:pt x="28484" y="1075"/>
                    </a:lnTo>
                    <a:lnTo>
                      <a:pt x="28063" y="939"/>
                    </a:lnTo>
                    <a:lnTo>
                      <a:pt x="27641" y="816"/>
                    </a:lnTo>
                    <a:lnTo>
                      <a:pt x="27192" y="694"/>
                    </a:lnTo>
                    <a:lnTo>
                      <a:pt x="26743" y="585"/>
                    </a:lnTo>
                    <a:lnTo>
                      <a:pt x="26281" y="490"/>
                    </a:lnTo>
                    <a:lnTo>
                      <a:pt x="25805" y="408"/>
                    </a:lnTo>
                    <a:lnTo>
                      <a:pt x="25329" y="326"/>
                    </a:lnTo>
                    <a:lnTo>
                      <a:pt x="24839" y="258"/>
                    </a:lnTo>
                    <a:lnTo>
                      <a:pt x="24336" y="190"/>
                    </a:lnTo>
                    <a:lnTo>
                      <a:pt x="23832" y="150"/>
                    </a:lnTo>
                    <a:lnTo>
                      <a:pt x="23329" y="95"/>
                    </a:lnTo>
                    <a:lnTo>
                      <a:pt x="22812" y="68"/>
                    </a:lnTo>
                    <a:lnTo>
                      <a:pt x="21751" y="14"/>
                    </a:lnTo>
                    <a:lnTo>
                      <a:pt x="2069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8"/>
              <p:cNvSpPr/>
              <p:nvPr/>
            </p:nvSpPr>
            <p:spPr>
              <a:xfrm>
                <a:off x="1316067" y="4540459"/>
                <a:ext cx="146661" cy="107404"/>
              </a:xfrm>
              <a:custGeom>
                <a:avLst/>
                <a:gdLst/>
                <a:ahLst/>
                <a:cxnLst/>
                <a:rect l="l" t="t" r="r" b="b"/>
                <a:pathLst>
                  <a:path w="4980" h="3647" extrusionOk="0">
                    <a:moveTo>
                      <a:pt x="4980" y="1"/>
                    </a:moveTo>
                    <a:lnTo>
                      <a:pt x="2381" y="518"/>
                    </a:lnTo>
                    <a:lnTo>
                      <a:pt x="2177" y="790"/>
                    </a:lnTo>
                    <a:lnTo>
                      <a:pt x="1661" y="1524"/>
                    </a:lnTo>
                    <a:lnTo>
                      <a:pt x="1293" y="2014"/>
                    </a:lnTo>
                    <a:lnTo>
                      <a:pt x="899" y="2531"/>
                    </a:lnTo>
                    <a:lnTo>
                      <a:pt x="463" y="3089"/>
                    </a:lnTo>
                    <a:lnTo>
                      <a:pt x="1" y="3646"/>
                    </a:lnTo>
                    <a:lnTo>
                      <a:pt x="4844" y="2939"/>
                    </a:lnTo>
                    <a:lnTo>
                      <a:pt x="4980" y="1"/>
                    </a:lnTo>
                    <a:close/>
                  </a:path>
                </a:pathLst>
              </a:custGeom>
              <a:solidFill>
                <a:srgbClr val="FDBB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8"/>
              <p:cNvSpPr/>
              <p:nvPr/>
            </p:nvSpPr>
            <p:spPr>
              <a:xfrm>
                <a:off x="1429451" y="4518430"/>
                <a:ext cx="74155" cy="135441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4599" extrusionOk="0">
                    <a:moveTo>
                      <a:pt x="1850" y="1"/>
                    </a:moveTo>
                    <a:lnTo>
                      <a:pt x="1592" y="14"/>
                    </a:lnTo>
                    <a:lnTo>
                      <a:pt x="1320" y="28"/>
                    </a:lnTo>
                    <a:lnTo>
                      <a:pt x="1062" y="55"/>
                    </a:lnTo>
                    <a:lnTo>
                      <a:pt x="803" y="110"/>
                    </a:lnTo>
                    <a:lnTo>
                      <a:pt x="545" y="178"/>
                    </a:lnTo>
                    <a:lnTo>
                      <a:pt x="273" y="259"/>
                    </a:lnTo>
                    <a:lnTo>
                      <a:pt x="1" y="382"/>
                    </a:lnTo>
                    <a:lnTo>
                      <a:pt x="422" y="4544"/>
                    </a:lnTo>
                    <a:lnTo>
                      <a:pt x="694" y="4585"/>
                    </a:lnTo>
                    <a:lnTo>
                      <a:pt x="966" y="4598"/>
                    </a:lnTo>
                    <a:lnTo>
                      <a:pt x="1225" y="4598"/>
                    </a:lnTo>
                    <a:lnTo>
                      <a:pt x="1483" y="4558"/>
                    </a:lnTo>
                    <a:lnTo>
                      <a:pt x="1728" y="4517"/>
                    </a:lnTo>
                    <a:lnTo>
                      <a:pt x="1987" y="4435"/>
                    </a:lnTo>
                    <a:lnTo>
                      <a:pt x="2245" y="4340"/>
                    </a:lnTo>
                    <a:lnTo>
                      <a:pt x="2517" y="4231"/>
                    </a:lnTo>
                    <a:lnTo>
                      <a:pt x="2123" y="1"/>
                    </a:lnTo>
                    <a:close/>
                  </a:path>
                </a:pathLst>
              </a:custGeom>
              <a:solidFill>
                <a:srgbClr val="2A5B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8"/>
              <p:cNvSpPr/>
              <p:nvPr/>
            </p:nvSpPr>
            <p:spPr>
              <a:xfrm>
                <a:off x="1060495" y="4451135"/>
                <a:ext cx="355373" cy="256009"/>
              </a:xfrm>
              <a:custGeom>
                <a:avLst/>
                <a:gdLst/>
                <a:ahLst/>
                <a:cxnLst/>
                <a:rect l="l" t="t" r="r" b="b"/>
                <a:pathLst>
                  <a:path w="12067" h="8693" extrusionOk="0">
                    <a:moveTo>
                      <a:pt x="9196" y="0"/>
                    </a:moveTo>
                    <a:lnTo>
                      <a:pt x="7740" y="1102"/>
                    </a:lnTo>
                    <a:lnTo>
                      <a:pt x="6258" y="2231"/>
                    </a:lnTo>
                    <a:lnTo>
                      <a:pt x="4544" y="3551"/>
                    </a:lnTo>
                    <a:lnTo>
                      <a:pt x="3687" y="4231"/>
                    </a:lnTo>
                    <a:lnTo>
                      <a:pt x="2843" y="4897"/>
                    </a:lnTo>
                    <a:lnTo>
                      <a:pt x="2068" y="5537"/>
                    </a:lnTo>
                    <a:lnTo>
                      <a:pt x="1374" y="6122"/>
                    </a:lnTo>
                    <a:lnTo>
                      <a:pt x="789" y="6639"/>
                    </a:lnTo>
                    <a:lnTo>
                      <a:pt x="558" y="6856"/>
                    </a:lnTo>
                    <a:lnTo>
                      <a:pt x="354" y="7060"/>
                    </a:lnTo>
                    <a:lnTo>
                      <a:pt x="191" y="7223"/>
                    </a:lnTo>
                    <a:lnTo>
                      <a:pt x="82" y="7373"/>
                    </a:lnTo>
                    <a:lnTo>
                      <a:pt x="14" y="7482"/>
                    </a:lnTo>
                    <a:lnTo>
                      <a:pt x="1" y="7523"/>
                    </a:lnTo>
                    <a:lnTo>
                      <a:pt x="1" y="7550"/>
                    </a:lnTo>
                    <a:lnTo>
                      <a:pt x="82" y="7795"/>
                    </a:lnTo>
                    <a:lnTo>
                      <a:pt x="137" y="7917"/>
                    </a:lnTo>
                    <a:lnTo>
                      <a:pt x="191" y="8053"/>
                    </a:lnTo>
                    <a:lnTo>
                      <a:pt x="259" y="8176"/>
                    </a:lnTo>
                    <a:lnTo>
                      <a:pt x="354" y="8298"/>
                    </a:lnTo>
                    <a:lnTo>
                      <a:pt x="449" y="8407"/>
                    </a:lnTo>
                    <a:lnTo>
                      <a:pt x="558" y="8502"/>
                    </a:lnTo>
                    <a:lnTo>
                      <a:pt x="681" y="8584"/>
                    </a:lnTo>
                    <a:lnTo>
                      <a:pt x="817" y="8638"/>
                    </a:lnTo>
                    <a:lnTo>
                      <a:pt x="966" y="8679"/>
                    </a:lnTo>
                    <a:lnTo>
                      <a:pt x="1130" y="8692"/>
                    </a:lnTo>
                    <a:lnTo>
                      <a:pt x="1320" y="8679"/>
                    </a:lnTo>
                    <a:lnTo>
                      <a:pt x="1510" y="8638"/>
                    </a:lnTo>
                    <a:lnTo>
                      <a:pt x="1742" y="8556"/>
                    </a:lnTo>
                    <a:lnTo>
                      <a:pt x="1973" y="8434"/>
                    </a:lnTo>
                    <a:lnTo>
                      <a:pt x="2191" y="8325"/>
                    </a:lnTo>
                    <a:lnTo>
                      <a:pt x="2449" y="8244"/>
                    </a:lnTo>
                    <a:lnTo>
                      <a:pt x="2748" y="8148"/>
                    </a:lnTo>
                    <a:lnTo>
                      <a:pt x="3102" y="8067"/>
                    </a:lnTo>
                    <a:lnTo>
                      <a:pt x="3469" y="7985"/>
                    </a:lnTo>
                    <a:lnTo>
                      <a:pt x="3877" y="7917"/>
                    </a:lnTo>
                    <a:lnTo>
                      <a:pt x="4748" y="7795"/>
                    </a:lnTo>
                    <a:lnTo>
                      <a:pt x="5346" y="7713"/>
                    </a:lnTo>
                    <a:lnTo>
                      <a:pt x="5591" y="7686"/>
                    </a:lnTo>
                    <a:lnTo>
                      <a:pt x="6244" y="7618"/>
                    </a:lnTo>
                    <a:lnTo>
                      <a:pt x="6639" y="7563"/>
                    </a:lnTo>
                    <a:lnTo>
                      <a:pt x="7183" y="7509"/>
                    </a:lnTo>
                    <a:lnTo>
                      <a:pt x="7958" y="7427"/>
                    </a:lnTo>
                    <a:lnTo>
                      <a:pt x="8597" y="7332"/>
                    </a:lnTo>
                    <a:lnTo>
                      <a:pt x="8856" y="7291"/>
                    </a:lnTo>
                    <a:lnTo>
                      <a:pt x="9060" y="7251"/>
                    </a:lnTo>
                    <a:lnTo>
                      <a:pt x="9209" y="7210"/>
                    </a:lnTo>
                    <a:lnTo>
                      <a:pt x="9305" y="7169"/>
                    </a:lnTo>
                    <a:lnTo>
                      <a:pt x="9386" y="7087"/>
                    </a:lnTo>
                    <a:lnTo>
                      <a:pt x="9454" y="7006"/>
                    </a:lnTo>
                    <a:lnTo>
                      <a:pt x="9509" y="6897"/>
                    </a:lnTo>
                    <a:lnTo>
                      <a:pt x="9563" y="6788"/>
                    </a:lnTo>
                    <a:lnTo>
                      <a:pt x="9604" y="6666"/>
                    </a:lnTo>
                    <a:lnTo>
                      <a:pt x="9631" y="6530"/>
                    </a:lnTo>
                    <a:lnTo>
                      <a:pt x="9672" y="6271"/>
                    </a:lnTo>
                    <a:lnTo>
                      <a:pt x="9686" y="6040"/>
                    </a:lnTo>
                    <a:lnTo>
                      <a:pt x="9686" y="5836"/>
                    </a:lnTo>
                    <a:lnTo>
                      <a:pt x="9686" y="5646"/>
                    </a:lnTo>
                    <a:lnTo>
                      <a:pt x="9903" y="5278"/>
                    </a:lnTo>
                    <a:lnTo>
                      <a:pt x="10121" y="4965"/>
                    </a:lnTo>
                    <a:lnTo>
                      <a:pt x="10352" y="4693"/>
                    </a:lnTo>
                    <a:lnTo>
                      <a:pt x="10570" y="4449"/>
                    </a:lnTo>
                    <a:lnTo>
                      <a:pt x="10801" y="4244"/>
                    </a:lnTo>
                    <a:lnTo>
                      <a:pt x="11005" y="4068"/>
                    </a:lnTo>
                    <a:lnTo>
                      <a:pt x="11209" y="3918"/>
                    </a:lnTo>
                    <a:lnTo>
                      <a:pt x="11413" y="3782"/>
                    </a:lnTo>
                    <a:lnTo>
                      <a:pt x="11740" y="3564"/>
                    </a:lnTo>
                    <a:lnTo>
                      <a:pt x="11862" y="3483"/>
                    </a:lnTo>
                    <a:lnTo>
                      <a:pt x="11957" y="3401"/>
                    </a:lnTo>
                    <a:lnTo>
                      <a:pt x="12039" y="3320"/>
                    </a:lnTo>
                    <a:lnTo>
                      <a:pt x="12052" y="3279"/>
                    </a:lnTo>
                    <a:lnTo>
                      <a:pt x="12066" y="3238"/>
                    </a:lnTo>
                    <a:lnTo>
                      <a:pt x="12066" y="3197"/>
                    </a:lnTo>
                    <a:lnTo>
                      <a:pt x="12066" y="3156"/>
                    </a:lnTo>
                    <a:lnTo>
                      <a:pt x="12039" y="3102"/>
                    </a:lnTo>
                    <a:lnTo>
                      <a:pt x="12012" y="3061"/>
                    </a:lnTo>
                    <a:lnTo>
                      <a:pt x="11876" y="2871"/>
                    </a:lnTo>
                    <a:lnTo>
                      <a:pt x="11712" y="2667"/>
                    </a:lnTo>
                    <a:lnTo>
                      <a:pt x="11304" y="2190"/>
                    </a:lnTo>
                    <a:lnTo>
                      <a:pt x="10842" y="1687"/>
                    </a:lnTo>
                    <a:lnTo>
                      <a:pt x="10366" y="1184"/>
                    </a:lnTo>
                    <a:lnTo>
                      <a:pt x="9550" y="354"/>
                    </a:lnTo>
                    <a:lnTo>
                      <a:pt x="919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8"/>
              <p:cNvSpPr/>
              <p:nvPr/>
            </p:nvSpPr>
            <p:spPr>
              <a:xfrm>
                <a:off x="478022" y="4091810"/>
                <a:ext cx="974677" cy="530012"/>
              </a:xfrm>
              <a:custGeom>
                <a:avLst/>
                <a:gdLst/>
                <a:ahLst/>
                <a:cxnLst/>
                <a:rect l="l" t="t" r="r" b="b"/>
                <a:pathLst>
                  <a:path w="33096" h="17997" extrusionOk="0">
                    <a:moveTo>
                      <a:pt x="12406" y="0"/>
                    </a:moveTo>
                    <a:lnTo>
                      <a:pt x="11331" y="14"/>
                    </a:lnTo>
                    <a:lnTo>
                      <a:pt x="10284" y="68"/>
                    </a:lnTo>
                    <a:lnTo>
                      <a:pt x="9767" y="95"/>
                    </a:lnTo>
                    <a:lnTo>
                      <a:pt x="9250" y="150"/>
                    </a:lnTo>
                    <a:lnTo>
                      <a:pt x="8747" y="190"/>
                    </a:lnTo>
                    <a:lnTo>
                      <a:pt x="8244" y="258"/>
                    </a:lnTo>
                    <a:lnTo>
                      <a:pt x="7754" y="326"/>
                    </a:lnTo>
                    <a:lnTo>
                      <a:pt x="7278" y="408"/>
                    </a:lnTo>
                    <a:lnTo>
                      <a:pt x="6802" y="490"/>
                    </a:lnTo>
                    <a:lnTo>
                      <a:pt x="6339" y="585"/>
                    </a:lnTo>
                    <a:lnTo>
                      <a:pt x="5890" y="694"/>
                    </a:lnTo>
                    <a:lnTo>
                      <a:pt x="5455" y="816"/>
                    </a:lnTo>
                    <a:lnTo>
                      <a:pt x="5020" y="939"/>
                    </a:lnTo>
                    <a:lnTo>
                      <a:pt x="4612" y="1075"/>
                    </a:lnTo>
                    <a:lnTo>
                      <a:pt x="4204" y="1224"/>
                    </a:lnTo>
                    <a:lnTo>
                      <a:pt x="3809" y="1387"/>
                    </a:lnTo>
                    <a:lnTo>
                      <a:pt x="3442" y="1564"/>
                    </a:lnTo>
                    <a:lnTo>
                      <a:pt x="3088" y="1755"/>
                    </a:lnTo>
                    <a:lnTo>
                      <a:pt x="2748" y="1945"/>
                    </a:lnTo>
                    <a:lnTo>
                      <a:pt x="2422" y="2136"/>
                    </a:lnTo>
                    <a:lnTo>
                      <a:pt x="2122" y="2340"/>
                    </a:lnTo>
                    <a:lnTo>
                      <a:pt x="1850" y="2557"/>
                    </a:lnTo>
                    <a:lnTo>
                      <a:pt x="1578" y="2775"/>
                    </a:lnTo>
                    <a:lnTo>
                      <a:pt x="1347" y="2993"/>
                    </a:lnTo>
                    <a:lnTo>
                      <a:pt x="1116" y="3224"/>
                    </a:lnTo>
                    <a:lnTo>
                      <a:pt x="912" y="3469"/>
                    </a:lnTo>
                    <a:lnTo>
                      <a:pt x="735" y="3700"/>
                    </a:lnTo>
                    <a:lnTo>
                      <a:pt x="572" y="3945"/>
                    </a:lnTo>
                    <a:lnTo>
                      <a:pt x="422" y="4203"/>
                    </a:lnTo>
                    <a:lnTo>
                      <a:pt x="300" y="4448"/>
                    </a:lnTo>
                    <a:lnTo>
                      <a:pt x="204" y="4706"/>
                    </a:lnTo>
                    <a:lnTo>
                      <a:pt x="123" y="4979"/>
                    </a:lnTo>
                    <a:lnTo>
                      <a:pt x="55" y="5237"/>
                    </a:lnTo>
                    <a:lnTo>
                      <a:pt x="14" y="5509"/>
                    </a:lnTo>
                    <a:lnTo>
                      <a:pt x="0" y="5781"/>
                    </a:lnTo>
                    <a:lnTo>
                      <a:pt x="0" y="6053"/>
                    </a:lnTo>
                    <a:lnTo>
                      <a:pt x="28" y="6339"/>
                    </a:lnTo>
                    <a:lnTo>
                      <a:pt x="82" y="6624"/>
                    </a:lnTo>
                    <a:lnTo>
                      <a:pt x="150" y="6897"/>
                    </a:lnTo>
                    <a:lnTo>
                      <a:pt x="232" y="7182"/>
                    </a:lnTo>
                    <a:lnTo>
                      <a:pt x="354" y="7481"/>
                    </a:lnTo>
                    <a:lnTo>
                      <a:pt x="490" y="7767"/>
                    </a:lnTo>
                    <a:lnTo>
                      <a:pt x="653" y="8053"/>
                    </a:lnTo>
                    <a:lnTo>
                      <a:pt x="830" y="8352"/>
                    </a:lnTo>
                    <a:lnTo>
                      <a:pt x="1034" y="8638"/>
                    </a:lnTo>
                    <a:lnTo>
                      <a:pt x="1265" y="8937"/>
                    </a:lnTo>
                    <a:lnTo>
                      <a:pt x="1524" y="9223"/>
                    </a:lnTo>
                    <a:lnTo>
                      <a:pt x="1796" y="9522"/>
                    </a:lnTo>
                    <a:lnTo>
                      <a:pt x="2095" y="9821"/>
                    </a:lnTo>
                    <a:lnTo>
                      <a:pt x="2422" y="10107"/>
                    </a:lnTo>
                    <a:lnTo>
                      <a:pt x="2775" y="10406"/>
                    </a:lnTo>
                    <a:lnTo>
                      <a:pt x="3143" y="10692"/>
                    </a:lnTo>
                    <a:lnTo>
                      <a:pt x="3551" y="10991"/>
                    </a:lnTo>
                    <a:lnTo>
                      <a:pt x="3972" y="11277"/>
                    </a:lnTo>
                    <a:lnTo>
                      <a:pt x="4421" y="11576"/>
                    </a:lnTo>
                    <a:lnTo>
                      <a:pt x="4897" y="11861"/>
                    </a:lnTo>
                    <a:lnTo>
                      <a:pt x="5401" y="12147"/>
                    </a:lnTo>
                    <a:lnTo>
                      <a:pt x="5917" y="12433"/>
                    </a:lnTo>
                    <a:lnTo>
                      <a:pt x="6475" y="12705"/>
                    </a:lnTo>
                    <a:lnTo>
                      <a:pt x="7046" y="12990"/>
                    </a:lnTo>
                    <a:lnTo>
                      <a:pt x="7659" y="13262"/>
                    </a:lnTo>
                    <a:lnTo>
                      <a:pt x="8284" y="13535"/>
                    </a:lnTo>
                    <a:lnTo>
                      <a:pt x="8937" y="13807"/>
                    </a:lnTo>
                    <a:lnTo>
                      <a:pt x="9631" y="14065"/>
                    </a:lnTo>
                    <a:lnTo>
                      <a:pt x="10338" y="14337"/>
                    </a:lnTo>
                    <a:lnTo>
                      <a:pt x="11073" y="14596"/>
                    </a:lnTo>
                    <a:lnTo>
                      <a:pt x="11848" y="14840"/>
                    </a:lnTo>
                    <a:lnTo>
                      <a:pt x="12637" y="15099"/>
                    </a:lnTo>
                    <a:lnTo>
                      <a:pt x="13453" y="15344"/>
                    </a:lnTo>
                    <a:lnTo>
                      <a:pt x="14310" y="15575"/>
                    </a:lnTo>
                    <a:lnTo>
                      <a:pt x="15181" y="15820"/>
                    </a:lnTo>
                    <a:lnTo>
                      <a:pt x="16092" y="16051"/>
                    </a:lnTo>
                    <a:lnTo>
                      <a:pt x="17031" y="16269"/>
                    </a:lnTo>
                    <a:lnTo>
                      <a:pt x="17997" y="16486"/>
                    </a:lnTo>
                    <a:lnTo>
                      <a:pt x="18990" y="16704"/>
                    </a:lnTo>
                    <a:lnTo>
                      <a:pt x="20010" y="16908"/>
                    </a:lnTo>
                    <a:lnTo>
                      <a:pt x="21057" y="17098"/>
                    </a:lnTo>
                    <a:lnTo>
                      <a:pt x="22132" y="17302"/>
                    </a:lnTo>
                    <a:lnTo>
                      <a:pt x="23247" y="17479"/>
                    </a:lnTo>
                    <a:lnTo>
                      <a:pt x="24390" y="17656"/>
                    </a:lnTo>
                    <a:lnTo>
                      <a:pt x="25560" y="17833"/>
                    </a:lnTo>
                    <a:lnTo>
                      <a:pt x="26757" y="17996"/>
                    </a:lnTo>
                    <a:lnTo>
                      <a:pt x="26757" y="17996"/>
                    </a:lnTo>
                    <a:lnTo>
                      <a:pt x="26634" y="16037"/>
                    </a:lnTo>
                    <a:lnTo>
                      <a:pt x="26621" y="15752"/>
                    </a:lnTo>
                    <a:lnTo>
                      <a:pt x="26580" y="15126"/>
                    </a:lnTo>
                    <a:lnTo>
                      <a:pt x="26158" y="14936"/>
                    </a:lnTo>
                    <a:lnTo>
                      <a:pt x="25628" y="14664"/>
                    </a:lnTo>
                    <a:lnTo>
                      <a:pt x="24893" y="14283"/>
                    </a:lnTo>
                    <a:lnTo>
                      <a:pt x="23927" y="13779"/>
                    </a:lnTo>
                    <a:lnTo>
                      <a:pt x="22744" y="13154"/>
                    </a:lnTo>
                    <a:lnTo>
                      <a:pt x="21343" y="12378"/>
                    </a:lnTo>
                    <a:lnTo>
                      <a:pt x="19711" y="11453"/>
                    </a:lnTo>
                    <a:lnTo>
                      <a:pt x="20894" y="11821"/>
                    </a:lnTo>
                    <a:lnTo>
                      <a:pt x="22105" y="12161"/>
                    </a:lnTo>
                    <a:lnTo>
                      <a:pt x="22703" y="12310"/>
                    </a:lnTo>
                    <a:lnTo>
                      <a:pt x="23302" y="12460"/>
                    </a:lnTo>
                    <a:lnTo>
                      <a:pt x="23900" y="12596"/>
                    </a:lnTo>
                    <a:lnTo>
                      <a:pt x="24485" y="12718"/>
                    </a:lnTo>
                    <a:lnTo>
                      <a:pt x="25056" y="12827"/>
                    </a:lnTo>
                    <a:lnTo>
                      <a:pt x="25628" y="12922"/>
                    </a:lnTo>
                    <a:lnTo>
                      <a:pt x="26185" y="12990"/>
                    </a:lnTo>
                    <a:lnTo>
                      <a:pt x="26729" y="13058"/>
                    </a:lnTo>
                    <a:lnTo>
                      <a:pt x="27260" y="13099"/>
                    </a:lnTo>
                    <a:lnTo>
                      <a:pt x="27777" y="13126"/>
                    </a:lnTo>
                    <a:lnTo>
                      <a:pt x="28267" y="13126"/>
                    </a:lnTo>
                    <a:lnTo>
                      <a:pt x="28729" y="13113"/>
                    </a:lnTo>
                    <a:lnTo>
                      <a:pt x="29069" y="13086"/>
                    </a:lnTo>
                    <a:lnTo>
                      <a:pt x="29396" y="13045"/>
                    </a:lnTo>
                    <a:lnTo>
                      <a:pt x="29600" y="13004"/>
                    </a:lnTo>
                    <a:lnTo>
                      <a:pt x="29804" y="12963"/>
                    </a:lnTo>
                    <a:lnTo>
                      <a:pt x="30049" y="12895"/>
                    </a:lnTo>
                    <a:lnTo>
                      <a:pt x="30280" y="12827"/>
                    </a:lnTo>
                    <a:lnTo>
                      <a:pt x="30497" y="12746"/>
                    </a:lnTo>
                    <a:lnTo>
                      <a:pt x="30715" y="12650"/>
                    </a:lnTo>
                    <a:lnTo>
                      <a:pt x="30905" y="12555"/>
                    </a:lnTo>
                    <a:lnTo>
                      <a:pt x="31110" y="12446"/>
                    </a:lnTo>
                    <a:lnTo>
                      <a:pt x="31286" y="12324"/>
                    </a:lnTo>
                    <a:lnTo>
                      <a:pt x="31463" y="12188"/>
                    </a:lnTo>
                    <a:lnTo>
                      <a:pt x="31626" y="12052"/>
                    </a:lnTo>
                    <a:lnTo>
                      <a:pt x="31776" y="11916"/>
                    </a:lnTo>
                    <a:lnTo>
                      <a:pt x="31926" y="11766"/>
                    </a:lnTo>
                    <a:lnTo>
                      <a:pt x="32062" y="11603"/>
                    </a:lnTo>
                    <a:lnTo>
                      <a:pt x="32184" y="11440"/>
                    </a:lnTo>
                    <a:lnTo>
                      <a:pt x="32307" y="11263"/>
                    </a:lnTo>
                    <a:lnTo>
                      <a:pt x="32415" y="11086"/>
                    </a:lnTo>
                    <a:lnTo>
                      <a:pt x="32524" y="10909"/>
                    </a:lnTo>
                    <a:lnTo>
                      <a:pt x="32606" y="10719"/>
                    </a:lnTo>
                    <a:lnTo>
                      <a:pt x="32701" y="10528"/>
                    </a:lnTo>
                    <a:lnTo>
                      <a:pt x="32769" y="10324"/>
                    </a:lnTo>
                    <a:lnTo>
                      <a:pt x="32837" y="10120"/>
                    </a:lnTo>
                    <a:lnTo>
                      <a:pt x="32905" y="9916"/>
                    </a:lnTo>
                    <a:lnTo>
                      <a:pt x="32946" y="9712"/>
                    </a:lnTo>
                    <a:lnTo>
                      <a:pt x="33000" y="9495"/>
                    </a:lnTo>
                    <a:lnTo>
                      <a:pt x="33027" y="9277"/>
                    </a:lnTo>
                    <a:lnTo>
                      <a:pt x="33082" y="8828"/>
                    </a:lnTo>
                    <a:lnTo>
                      <a:pt x="33095" y="8379"/>
                    </a:lnTo>
                    <a:lnTo>
                      <a:pt x="33082" y="7930"/>
                    </a:lnTo>
                    <a:lnTo>
                      <a:pt x="33041" y="7468"/>
                    </a:lnTo>
                    <a:lnTo>
                      <a:pt x="32959" y="7019"/>
                    </a:lnTo>
                    <a:lnTo>
                      <a:pt x="32864" y="6556"/>
                    </a:lnTo>
                    <a:lnTo>
                      <a:pt x="32742" y="6108"/>
                    </a:lnTo>
                    <a:lnTo>
                      <a:pt x="32592" y="5672"/>
                    </a:lnTo>
                    <a:lnTo>
                      <a:pt x="32415" y="5237"/>
                    </a:lnTo>
                    <a:lnTo>
                      <a:pt x="32211" y="4829"/>
                    </a:lnTo>
                    <a:lnTo>
                      <a:pt x="31980" y="4421"/>
                    </a:lnTo>
                    <a:lnTo>
                      <a:pt x="31722" y="4040"/>
                    </a:lnTo>
                    <a:lnTo>
                      <a:pt x="31450" y="3686"/>
                    </a:lnTo>
                    <a:lnTo>
                      <a:pt x="31314" y="3509"/>
                    </a:lnTo>
                    <a:lnTo>
                      <a:pt x="31150" y="3346"/>
                    </a:lnTo>
                    <a:lnTo>
                      <a:pt x="31001" y="3197"/>
                    </a:lnTo>
                    <a:lnTo>
                      <a:pt x="30837" y="3033"/>
                    </a:lnTo>
                    <a:lnTo>
                      <a:pt x="30674" y="2897"/>
                    </a:lnTo>
                    <a:lnTo>
                      <a:pt x="30497" y="2761"/>
                    </a:lnTo>
                    <a:lnTo>
                      <a:pt x="30321" y="2639"/>
                    </a:lnTo>
                    <a:lnTo>
                      <a:pt x="30144" y="2516"/>
                    </a:lnTo>
                    <a:lnTo>
                      <a:pt x="29953" y="2408"/>
                    </a:lnTo>
                    <a:lnTo>
                      <a:pt x="29763" y="2299"/>
                    </a:lnTo>
                    <a:lnTo>
                      <a:pt x="29572" y="2217"/>
                    </a:lnTo>
                    <a:lnTo>
                      <a:pt x="29368" y="2136"/>
                    </a:lnTo>
                    <a:lnTo>
                      <a:pt x="29164" y="2054"/>
                    </a:lnTo>
                    <a:lnTo>
                      <a:pt x="28960" y="2000"/>
                    </a:lnTo>
                    <a:lnTo>
                      <a:pt x="28144" y="1823"/>
                    </a:lnTo>
                    <a:lnTo>
                      <a:pt x="27206" y="1632"/>
                    </a:lnTo>
                    <a:lnTo>
                      <a:pt x="25968" y="1387"/>
                    </a:lnTo>
                    <a:lnTo>
                      <a:pt x="24458" y="1115"/>
                    </a:lnTo>
                    <a:lnTo>
                      <a:pt x="23628" y="979"/>
                    </a:lnTo>
                    <a:lnTo>
                      <a:pt x="22744" y="843"/>
                    </a:lnTo>
                    <a:lnTo>
                      <a:pt x="21819" y="707"/>
                    </a:lnTo>
                    <a:lnTo>
                      <a:pt x="20853" y="585"/>
                    </a:lnTo>
                    <a:lnTo>
                      <a:pt x="19847" y="463"/>
                    </a:lnTo>
                    <a:lnTo>
                      <a:pt x="18826" y="340"/>
                    </a:lnTo>
                    <a:lnTo>
                      <a:pt x="17779" y="245"/>
                    </a:lnTo>
                    <a:lnTo>
                      <a:pt x="16718" y="150"/>
                    </a:lnTo>
                    <a:lnTo>
                      <a:pt x="15643" y="82"/>
                    </a:lnTo>
                    <a:lnTo>
                      <a:pt x="14555" y="41"/>
                    </a:lnTo>
                    <a:lnTo>
                      <a:pt x="1348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28"/>
              <p:cNvSpPr/>
              <p:nvPr/>
            </p:nvSpPr>
            <p:spPr>
              <a:xfrm>
                <a:off x="1278812" y="4540459"/>
                <a:ext cx="146661" cy="107404"/>
              </a:xfrm>
              <a:custGeom>
                <a:avLst/>
                <a:gdLst/>
                <a:ahLst/>
                <a:cxnLst/>
                <a:rect l="l" t="t" r="r" b="b"/>
                <a:pathLst>
                  <a:path w="4980" h="3647" extrusionOk="0">
                    <a:moveTo>
                      <a:pt x="1" y="1"/>
                    </a:moveTo>
                    <a:lnTo>
                      <a:pt x="151" y="2939"/>
                    </a:lnTo>
                    <a:lnTo>
                      <a:pt x="4980" y="3646"/>
                    </a:lnTo>
                    <a:lnTo>
                      <a:pt x="4980" y="3646"/>
                    </a:lnTo>
                    <a:lnTo>
                      <a:pt x="4531" y="3089"/>
                    </a:lnTo>
                    <a:lnTo>
                      <a:pt x="4082" y="2531"/>
                    </a:lnTo>
                    <a:lnTo>
                      <a:pt x="3687" y="2014"/>
                    </a:lnTo>
                    <a:lnTo>
                      <a:pt x="3334" y="1524"/>
                    </a:lnTo>
                    <a:lnTo>
                      <a:pt x="2803" y="790"/>
                    </a:lnTo>
                    <a:lnTo>
                      <a:pt x="2599" y="51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BB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28"/>
              <p:cNvSpPr/>
              <p:nvPr/>
            </p:nvSpPr>
            <p:spPr>
              <a:xfrm>
                <a:off x="1238376" y="4518430"/>
                <a:ext cx="73713" cy="135441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4599" extrusionOk="0">
                    <a:moveTo>
                      <a:pt x="381" y="1"/>
                    </a:moveTo>
                    <a:lnTo>
                      <a:pt x="0" y="4231"/>
                    </a:lnTo>
                    <a:lnTo>
                      <a:pt x="259" y="4340"/>
                    </a:lnTo>
                    <a:lnTo>
                      <a:pt x="517" y="4435"/>
                    </a:lnTo>
                    <a:lnTo>
                      <a:pt x="775" y="4517"/>
                    </a:lnTo>
                    <a:lnTo>
                      <a:pt x="1034" y="4558"/>
                    </a:lnTo>
                    <a:lnTo>
                      <a:pt x="1292" y="4598"/>
                    </a:lnTo>
                    <a:lnTo>
                      <a:pt x="1551" y="4598"/>
                    </a:lnTo>
                    <a:lnTo>
                      <a:pt x="1809" y="4585"/>
                    </a:lnTo>
                    <a:lnTo>
                      <a:pt x="2081" y="4544"/>
                    </a:lnTo>
                    <a:lnTo>
                      <a:pt x="2503" y="382"/>
                    </a:lnTo>
                    <a:lnTo>
                      <a:pt x="2231" y="259"/>
                    </a:lnTo>
                    <a:lnTo>
                      <a:pt x="1972" y="178"/>
                    </a:lnTo>
                    <a:lnTo>
                      <a:pt x="1700" y="110"/>
                    </a:lnTo>
                    <a:lnTo>
                      <a:pt x="1442" y="55"/>
                    </a:lnTo>
                    <a:lnTo>
                      <a:pt x="1184" y="28"/>
                    </a:lnTo>
                    <a:lnTo>
                      <a:pt x="925" y="14"/>
                    </a:lnTo>
                    <a:lnTo>
                      <a:pt x="6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28"/>
              <p:cNvSpPr/>
              <p:nvPr/>
            </p:nvSpPr>
            <p:spPr>
              <a:xfrm>
                <a:off x="1325697" y="4451135"/>
                <a:ext cx="355344" cy="256009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8693" extrusionOk="0">
                    <a:moveTo>
                      <a:pt x="2871" y="0"/>
                    </a:moveTo>
                    <a:lnTo>
                      <a:pt x="2517" y="354"/>
                    </a:lnTo>
                    <a:lnTo>
                      <a:pt x="1701" y="1184"/>
                    </a:lnTo>
                    <a:lnTo>
                      <a:pt x="1238" y="1687"/>
                    </a:lnTo>
                    <a:lnTo>
                      <a:pt x="776" y="2190"/>
                    </a:lnTo>
                    <a:lnTo>
                      <a:pt x="368" y="2667"/>
                    </a:lnTo>
                    <a:lnTo>
                      <a:pt x="191" y="2871"/>
                    </a:lnTo>
                    <a:lnTo>
                      <a:pt x="55" y="3061"/>
                    </a:lnTo>
                    <a:lnTo>
                      <a:pt x="28" y="3102"/>
                    </a:lnTo>
                    <a:lnTo>
                      <a:pt x="14" y="3156"/>
                    </a:lnTo>
                    <a:lnTo>
                      <a:pt x="0" y="3197"/>
                    </a:lnTo>
                    <a:lnTo>
                      <a:pt x="0" y="3238"/>
                    </a:lnTo>
                    <a:lnTo>
                      <a:pt x="14" y="3279"/>
                    </a:lnTo>
                    <a:lnTo>
                      <a:pt x="41" y="3320"/>
                    </a:lnTo>
                    <a:lnTo>
                      <a:pt x="109" y="3401"/>
                    </a:lnTo>
                    <a:lnTo>
                      <a:pt x="204" y="3483"/>
                    </a:lnTo>
                    <a:lnTo>
                      <a:pt x="341" y="3564"/>
                    </a:lnTo>
                    <a:lnTo>
                      <a:pt x="667" y="3782"/>
                    </a:lnTo>
                    <a:lnTo>
                      <a:pt x="857" y="3918"/>
                    </a:lnTo>
                    <a:lnTo>
                      <a:pt x="1061" y="4068"/>
                    </a:lnTo>
                    <a:lnTo>
                      <a:pt x="1279" y="4244"/>
                    </a:lnTo>
                    <a:lnTo>
                      <a:pt x="1497" y="4449"/>
                    </a:lnTo>
                    <a:lnTo>
                      <a:pt x="1728" y="4693"/>
                    </a:lnTo>
                    <a:lnTo>
                      <a:pt x="1946" y="4965"/>
                    </a:lnTo>
                    <a:lnTo>
                      <a:pt x="2177" y="5278"/>
                    </a:lnTo>
                    <a:lnTo>
                      <a:pt x="2381" y="5646"/>
                    </a:lnTo>
                    <a:lnTo>
                      <a:pt x="2381" y="5836"/>
                    </a:lnTo>
                    <a:lnTo>
                      <a:pt x="2381" y="6040"/>
                    </a:lnTo>
                    <a:lnTo>
                      <a:pt x="2408" y="6271"/>
                    </a:lnTo>
                    <a:lnTo>
                      <a:pt x="2449" y="6530"/>
                    </a:lnTo>
                    <a:lnTo>
                      <a:pt x="2476" y="6666"/>
                    </a:lnTo>
                    <a:lnTo>
                      <a:pt x="2517" y="6788"/>
                    </a:lnTo>
                    <a:lnTo>
                      <a:pt x="2558" y="6897"/>
                    </a:lnTo>
                    <a:lnTo>
                      <a:pt x="2612" y="7006"/>
                    </a:lnTo>
                    <a:lnTo>
                      <a:pt x="2680" y="7087"/>
                    </a:lnTo>
                    <a:lnTo>
                      <a:pt x="2762" y="7169"/>
                    </a:lnTo>
                    <a:lnTo>
                      <a:pt x="2857" y="7210"/>
                    </a:lnTo>
                    <a:lnTo>
                      <a:pt x="3007" y="7251"/>
                    </a:lnTo>
                    <a:lnTo>
                      <a:pt x="3224" y="7291"/>
                    </a:lnTo>
                    <a:lnTo>
                      <a:pt x="3483" y="7332"/>
                    </a:lnTo>
                    <a:lnTo>
                      <a:pt x="4122" y="7427"/>
                    </a:lnTo>
                    <a:lnTo>
                      <a:pt x="4884" y="7509"/>
                    </a:lnTo>
                    <a:lnTo>
                      <a:pt x="5428" y="7563"/>
                    </a:lnTo>
                    <a:lnTo>
                      <a:pt x="5822" y="7618"/>
                    </a:lnTo>
                    <a:lnTo>
                      <a:pt x="6475" y="7686"/>
                    </a:lnTo>
                    <a:lnTo>
                      <a:pt x="6734" y="7713"/>
                    </a:lnTo>
                    <a:lnTo>
                      <a:pt x="7332" y="7795"/>
                    </a:lnTo>
                    <a:lnTo>
                      <a:pt x="8189" y="7917"/>
                    </a:lnTo>
                    <a:lnTo>
                      <a:pt x="8597" y="7985"/>
                    </a:lnTo>
                    <a:lnTo>
                      <a:pt x="8978" y="8067"/>
                    </a:lnTo>
                    <a:lnTo>
                      <a:pt x="9318" y="8148"/>
                    </a:lnTo>
                    <a:lnTo>
                      <a:pt x="9631" y="8244"/>
                    </a:lnTo>
                    <a:lnTo>
                      <a:pt x="9890" y="8325"/>
                    </a:lnTo>
                    <a:lnTo>
                      <a:pt x="10094" y="8434"/>
                    </a:lnTo>
                    <a:lnTo>
                      <a:pt x="10338" y="8556"/>
                    </a:lnTo>
                    <a:lnTo>
                      <a:pt x="10556" y="8638"/>
                    </a:lnTo>
                    <a:lnTo>
                      <a:pt x="10760" y="8679"/>
                    </a:lnTo>
                    <a:lnTo>
                      <a:pt x="10937" y="8692"/>
                    </a:lnTo>
                    <a:lnTo>
                      <a:pt x="11114" y="8679"/>
                    </a:lnTo>
                    <a:lnTo>
                      <a:pt x="11263" y="8638"/>
                    </a:lnTo>
                    <a:lnTo>
                      <a:pt x="11399" y="8584"/>
                    </a:lnTo>
                    <a:lnTo>
                      <a:pt x="11522" y="8502"/>
                    </a:lnTo>
                    <a:lnTo>
                      <a:pt x="11631" y="8407"/>
                    </a:lnTo>
                    <a:lnTo>
                      <a:pt x="11726" y="8298"/>
                    </a:lnTo>
                    <a:lnTo>
                      <a:pt x="11808" y="8176"/>
                    </a:lnTo>
                    <a:lnTo>
                      <a:pt x="11876" y="8053"/>
                    </a:lnTo>
                    <a:lnTo>
                      <a:pt x="11944" y="7917"/>
                    </a:lnTo>
                    <a:lnTo>
                      <a:pt x="11998" y="7795"/>
                    </a:lnTo>
                    <a:lnTo>
                      <a:pt x="12066" y="7550"/>
                    </a:lnTo>
                    <a:lnTo>
                      <a:pt x="12066" y="7523"/>
                    </a:lnTo>
                    <a:lnTo>
                      <a:pt x="12052" y="7482"/>
                    </a:lnTo>
                    <a:lnTo>
                      <a:pt x="11984" y="7373"/>
                    </a:lnTo>
                    <a:lnTo>
                      <a:pt x="11876" y="7223"/>
                    </a:lnTo>
                    <a:lnTo>
                      <a:pt x="11712" y="7060"/>
                    </a:lnTo>
                    <a:lnTo>
                      <a:pt x="11522" y="6856"/>
                    </a:lnTo>
                    <a:lnTo>
                      <a:pt x="11277" y="6639"/>
                    </a:lnTo>
                    <a:lnTo>
                      <a:pt x="10692" y="6122"/>
                    </a:lnTo>
                    <a:lnTo>
                      <a:pt x="9998" y="5537"/>
                    </a:lnTo>
                    <a:lnTo>
                      <a:pt x="9223" y="4897"/>
                    </a:lnTo>
                    <a:lnTo>
                      <a:pt x="8393" y="4231"/>
                    </a:lnTo>
                    <a:lnTo>
                      <a:pt x="7523" y="3551"/>
                    </a:lnTo>
                    <a:lnTo>
                      <a:pt x="5822" y="2231"/>
                    </a:lnTo>
                    <a:lnTo>
                      <a:pt x="4326" y="1102"/>
                    </a:lnTo>
                    <a:lnTo>
                      <a:pt x="287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8"/>
              <p:cNvSpPr/>
              <p:nvPr/>
            </p:nvSpPr>
            <p:spPr>
              <a:xfrm>
                <a:off x="1031250" y="3196456"/>
                <a:ext cx="642982" cy="1102461"/>
              </a:xfrm>
              <a:custGeom>
                <a:avLst/>
                <a:gdLst/>
                <a:ahLst/>
                <a:cxnLst/>
                <a:rect l="l" t="t" r="r" b="b"/>
                <a:pathLst>
                  <a:path w="21833" h="37435" extrusionOk="0">
                    <a:moveTo>
                      <a:pt x="7849" y="0"/>
                    </a:moveTo>
                    <a:lnTo>
                      <a:pt x="7618" y="68"/>
                    </a:lnTo>
                    <a:lnTo>
                      <a:pt x="6965" y="272"/>
                    </a:lnTo>
                    <a:lnTo>
                      <a:pt x="6026" y="572"/>
                    </a:lnTo>
                    <a:lnTo>
                      <a:pt x="5469" y="762"/>
                    </a:lnTo>
                    <a:lnTo>
                      <a:pt x="4884" y="980"/>
                    </a:lnTo>
                    <a:lnTo>
                      <a:pt x="4272" y="1211"/>
                    </a:lnTo>
                    <a:lnTo>
                      <a:pt x="3660" y="1456"/>
                    </a:lnTo>
                    <a:lnTo>
                      <a:pt x="3048" y="1714"/>
                    </a:lnTo>
                    <a:lnTo>
                      <a:pt x="2449" y="2000"/>
                    </a:lnTo>
                    <a:lnTo>
                      <a:pt x="1891" y="2286"/>
                    </a:lnTo>
                    <a:lnTo>
                      <a:pt x="1633" y="2435"/>
                    </a:lnTo>
                    <a:lnTo>
                      <a:pt x="1374" y="2585"/>
                    </a:lnTo>
                    <a:lnTo>
                      <a:pt x="1143" y="2734"/>
                    </a:lnTo>
                    <a:lnTo>
                      <a:pt x="926" y="2884"/>
                    </a:lnTo>
                    <a:lnTo>
                      <a:pt x="721" y="3034"/>
                    </a:lnTo>
                    <a:lnTo>
                      <a:pt x="545" y="3183"/>
                    </a:lnTo>
                    <a:lnTo>
                      <a:pt x="477" y="3251"/>
                    </a:lnTo>
                    <a:lnTo>
                      <a:pt x="422" y="3319"/>
                    </a:lnTo>
                    <a:lnTo>
                      <a:pt x="327" y="3483"/>
                    </a:lnTo>
                    <a:lnTo>
                      <a:pt x="245" y="3673"/>
                    </a:lnTo>
                    <a:lnTo>
                      <a:pt x="177" y="3904"/>
                    </a:lnTo>
                    <a:lnTo>
                      <a:pt x="109" y="4176"/>
                    </a:lnTo>
                    <a:lnTo>
                      <a:pt x="69" y="4476"/>
                    </a:lnTo>
                    <a:lnTo>
                      <a:pt x="41" y="4788"/>
                    </a:lnTo>
                    <a:lnTo>
                      <a:pt x="14" y="5142"/>
                    </a:lnTo>
                    <a:lnTo>
                      <a:pt x="1" y="5509"/>
                    </a:lnTo>
                    <a:lnTo>
                      <a:pt x="1" y="5917"/>
                    </a:lnTo>
                    <a:lnTo>
                      <a:pt x="14" y="6339"/>
                    </a:lnTo>
                    <a:lnTo>
                      <a:pt x="28" y="6774"/>
                    </a:lnTo>
                    <a:lnTo>
                      <a:pt x="82" y="7713"/>
                    </a:lnTo>
                    <a:lnTo>
                      <a:pt x="177" y="8706"/>
                    </a:lnTo>
                    <a:lnTo>
                      <a:pt x="286" y="9740"/>
                    </a:lnTo>
                    <a:lnTo>
                      <a:pt x="409" y="10814"/>
                    </a:lnTo>
                    <a:lnTo>
                      <a:pt x="558" y="11916"/>
                    </a:lnTo>
                    <a:lnTo>
                      <a:pt x="708" y="13018"/>
                    </a:lnTo>
                    <a:lnTo>
                      <a:pt x="1034" y="15181"/>
                    </a:lnTo>
                    <a:lnTo>
                      <a:pt x="1334" y="17221"/>
                    </a:lnTo>
                    <a:lnTo>
                      <a:pt x="1456" y="18051"/>
                    </a:lnTo>
                    <a:lnTo>
                      <a:pt x="1470" y="18092"/>
                    </a:lnTo>
                    <a:lnTo>
                      <a:pt x="1470" y="18105"/>
                    </a:lnTo>
                    <a:lnTo>
                      <a:pt x="1497" y="18282"/>
                    </a:lnTo>
                    <a:lnTo>
                      <a:pt x="1565" y="18826"/>
                    </a:lnTo>
                    <a:lnTo>
                      <a:pt x="1565" y="18867"/>
                    </a:lnTo>
                    <a:lnTo>
                      <a:pt x="1592" y="19071"/>
                    </a:lnTo>
                    <a:lnTo>
                      <a:pt x="1606" y="19180"/>
                    </a:lnTo>
                    <a:lnTo>
                      <a:pt x="1660" y="19765"/>
                    </a:lnTo>
                    <a:lnTo>
                      <a:pt x="1701" y="20309"/>
                    </a:lnTo>
                    <a:lnTo>
                      <a:pt x="1728" y="20799"/>
                    </a:lnTo>
                    <a:lnTo>
                      <a:pt x="1714" y="21248"/>
                    </a:lnTo>
                    <a:lnTo>
                      <a:pt x="1660" y="22635"/>
                    </a:lnTo>
                    <a:lnTo>
                      <a:pt x="1578" y="24240"/>
                    </a:lnTo>
                    <a:lnTo>
                      <a:pt x="1347" y="27926"/>
                    </a:lnTo>
                    <a:lnTo>
                      <a:pt x="1089" y="31898"/>
                    </a:lnTo>
                    <a:lnTo>
                      <a:pt x="830" y="35775"/>
                    </a:lnTo>
                    <a:lnTo>
                      <a:pt x="1510" y="35979"/>
                    </a:lnTo>
                    <a:lnTo>
                      <a:pt x="2191" y="36156"/>
                    </a:lnTo>
                    <a:lnTo>
                      <a:pt x="2871" y="36333"/>
                    </a:lnTo>
                    <a:lnTo>
                      <a:pt x="3551" y="36496"/>
                    </a:lnTo>
                    <a:lnTo>
                      <a:pt x="4217" y="36646"/>
                    </a:lnTo>
                    <a:lnTo>
                      <a:pt x="4897" y="36782"/>
                    </a:lnTo>
                    <a:lnTo>
                      <a:pt x="5564" y="36904"/>
                    </a:lnTo>
                    <a:lnTo>
                      <a:pt x="6231" y="37013"/>
                    </a:lnTo>
                    <a:lnTo>
                      <a:pt x="6897" y="37122"/>
                    </a:lnTo>
                    <a:lnTo>
                      <a:pt x="7564" y="37203"/>
                    </a:lnTo>
                    <a:lnTo>
                      <a:pt x="8230" y="37271"/>
                    </a:lnTo>
                    <a:lnTo>
                      <a:pt x="8897" y="37326"/>
                    </a:lnTo>
                    <a:lnTo>
                      <a:pt x="9563" y="37380"/>
                    </a:lnTo>
                    <a:lnTo>
                      <a:pt x="10216" y="37407"/>
                    </a:lnTo>
                    <a:lnTo>
                      <a:pt x="10883" y="37421"/>
                    </a:lnTo>
                    <a:lnTo>
                      <a:pt x="11536" y="37435"/>
                    </a:lnTo>
                    <a:lnTo>
                      <a:pt x="12188" y="37421"/>
                    </a:lnTo>
                    <a:lnTo>
                      <a:pt x="12841" y="37407"/>
                    </a:lnTo>
                    <a:lnTo>
                      <a:pt x="13494" y="37380"/>
                    </a:lnTo>
                    <a:lnTo>
                      <a:pt x="14147" y="37326"/>
                    </a:lnTo>
                    <a:lnTo>
                      <a:pt x="14800" y="37271"/>
                    </a:lnTo>
                    <a:lnTo>
                      <a:pt x="15440" y="37203"/>
                    </a:lnTo>
                    <a:lnTo>
                      <a:pt x="16092" y="37122"/>
                    </a:lnTo>
                    <a:lnTo>
                      <a:pt x="16732" y="37013"/>
                    </a:lnTo>
                    <a:lnTo>
                      <a:pt x="17371" y="36904"/>
                    </a:lnTo>
                    <a:lnTo>
                      <a:pt x="18010" y="36782"/>
                    </a:lnTo>
                    <a:lnTo>
                      <a:pt x="18650" y="36646"/>
                    </a:lnTo>
                    <a:lnTo>
                      <a:pt x="19289" y="36496"/>
                    </a:lnTo>
                    <a:lnTo>
                      <a:pt x="19928" y="36333"/>
                    </a:lnTo>
                    <a:lnTo>
                      <a:pt x="20568" y="36156"/>
                    </a:lnTo>
                    <a:lnTo>
                      <a:pt x="21193" y="35979"/>
                    </a:lnTo>
                    <a:lnTo>
                      <a:pt x="21833" y="35775"/>
                    </a:lnTo>
                    <a:lnTo>
                      <a:pt x="21724" y="34292"/>
                    </a:lnTo>
                    <a:lnTo>
                      <a:pt x="21588" y="32769"/>
                    </a:lnTo>
                    <a:lnTo>
                      <a:pt x="21316" y="29627"/>
                    </a:lnTo>
                    <a:lnTo>
                      <a:pt x="21180" y="28035"/>
                    </a:lnTo>
                    <a:lnTo>
                      <a:pt x="21057" y="26471"/>
                    </a:lnTo>
                    <a:lnTo>
                      <a:pt x="20949" y="24920"/>
                    </a:lnTo>
                    <a:lnTo>
                      <a:pt x="20853" y="23438"/>
                    </a:lnTo>
                    <a:lnTo>
                      <a:pt x="20799" y="22513"/>
                    </a:lnTo>
                    <a:lnTo>
                      <a:pt x="20772" y="21737"/>
                    </a:lnTo>
                    <a:lnTo>
                      <a:pt x="20745" y="20975"/>
                    </a:lnTo>
                    <a:lnTo>
                      <a:pt x="20731" y="20255"/>
                    </a:lnTo>
                    <a:lnTo>
                      <a:pt x="20731" y="19574"/>
                    </a:lnTo>
                    <a:lnTo>
                      <a:pt x="20758" y="18513"/>
                    </a:lnTo>
                    <a:lnTo>
                      <a:pt x="20799" y="17357"/>
                    </a:lnTo>
                    <a:lnTo>
                      <a:pt x="20867" y="16147"/>
                    </a:lnTo>
                    <a:lnTo>
                      <a:pt x="20935" y="14882"/>
                    </a:lnTo>
                    <a:lnTo>
                      <a:pt x="21112" y="12283"/>
                    </a:lnTo>
                    <a:lnTo>
                      <a:pt x="21193" y="10978"/>
                    </a:lnTo>
                    <a:lnTo>
                      <a:pt x="21261" y="9713"/>
                    </a:lnTo>
                    <a:lnTo>
                      <a:pt x="21316" y="8488"/>
                    </a:lnTo>
                    <a:lnTo>
                      <a:pt x="21357" y="7332"/>
                    </a:lnTo>
                    <a:lnTo>
                      <a:pt x="21370" y="6244"/>
                    </a:lnTo>
                    <a:lnTo>
                      <a:pt x="21357" y="5754"/>
                    </a:lnTo>
                    <a:lnTo>
                      <a:pt x="21343" y="5278"/>
                    </a:lnTo>
                    <a:lnTo>
                      <a:pt x="21316" y="4829"/>
                    </a:lnTo>
                    <a:lnTo>
                      <a:pt x="21289" y="4421"/>
                    </a:lnTo>
                    <a:lnTo>
                      <a:pt x="21248" y="4040"/>
                    </a:lnTo>
                    <a:lnTo>
                      <a:pt x="21193" y="3700"/>
                    </a:lnTo>
                    <a:lnTo>
                      <a:pt x="21125" y="3401"/>
                    </a:lnTo>
                    <a:lnTo>
                      <a:pt x="21044" y="3156"/>
                    </a:lnTo>
                    <a:lnTo>
                      <a:pt x="20949" y="2939"/>
                    </a:lnTo>
                    <a:lnTo>
                      <a:pt x="20908" y="2843"/>
                    </a:lnTo>
                    <a:lnTo>
                      <a:pt x="20853" y="2775"/>
                    </a:lnTo>
                    <a:lnTo>
                      <a:pt x="20717" y="2626"/>
                    </a:lnTo>
                    <a:lnTo>
                      <a:pt x="20568" y="2490"/>
                    </a:lnTo>
                    <a:lnTo>
                      <a:pt x="20377" y="2354"/>
                    </a:lnTo>
                    <a:lnTo>
                      <a:pt x="20173" y="2218"/>
                    </a:lnTo>
                    <a:lnTo>
                      <a:pt x="19942" y="2082"/>
                    </a:lnTo>
                    <a:lnTo>
                      <a:pt x="19684" y="1959"/>
                    </a:lnTo>
                    <a:lnTo>
                      <a:pt x="19411" y="1823"/>
                    </a:lnTo>
                    <a:lnTo>
                      <a:pt x="19126" y="1701"/>
                    </a:lnTo>
                    <a:lnTo>
                      <a:pt x="18514" y="1469"/>
                    </a:lnTo>
                    <a:lnTo>
                      <a:pt x="17861" y="1252"/>
                    </a:lnTo>
                    <a:lnTo>
                      <a:pt x="17194" y="1034"/>
                    </a:lnTo>
                    <a:lnTo>
                      <a:pt x="16528" y="844"/>
                    </a:lnTo>
                    <a:lnTo>
                      <a:pt x="15861" y="681"/>
                    </a:lnTo>
                    <a:lnTo>
                      <a:pt x="15235" y="531"/>
                    </a:lnTo>
                    <a:lnTo>
                      <a:pt x="14147" y="286"/>
                    </a:lnTo>
                    <a:lnTo>
                      <a:pt x="13386" y="123"/>
                    </a:lnTo>
                    <a:lnTo>
                      <a:pt x="13100" y="68"/>
                    </a:lnTo>
                    <a:lnTo>
                      <a:pt x="784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8"/>
              <p:cNvSpPr/>
              <p:nvPr/>
            </p:nvSpPr>
            <p:spPr>
              <a:xfrm>
                <a:off x="1193493" y="2748190"/>
                <a:ext cx="303276" cy="233568"/>
              </a:xfrm>
              <a:custGeom>
                <a:avLst/>
                <a:gdLst/>
                <a:ahLst/>
                <a:cxnLst/>
                <a:rect l="l" t="t" r="r" b="b"/>
                <a:pathLst>
                  <a:path w="10298" h="7931" extrusionOk="0">
                    <a:moveTo>
                      <a:pt x="7074" y="0"/>
                    </a:moveTo>
                    <a:lnTo>
                      <a:pt x="6938" y="14"/>
                    </a:lnTo>
                    <a:lnTo>
                      <a:pt x="6802" y="41"/>
                    </a:lnTo>
                    <a:lnTo>
                      <a:pt x="6666" y="68"/>
                    </a:lnTo>
                    <a:lnTo>
                      <a:pt x="6543" y="109"/>
                    </a:lnTo>
                    <a:lnTo>
                      <a:pt x="6421" y="163"/>
                    </a:lnTo>
                    <a:lnTo>
                      <a:pt x="6299" y="231"/>
                    </a:lnTo>
                    <a:lnTo>
                      <a:pt x="6081" y="381"/>
                    </a:lnTo>
                    <a:lnTo>
                      <a:pt x="5850" y="544"/>
                    </a:lnTo>
                    <a:lnTo>
                      <a:pt x="5646" y="735"/>
                    </a:lnTo>
                    <a:lnTo>
                      <a:pt x="5224" y="1143"/>
                    </a:lnTo>
                    <a:lnTo>
                      <a:pt x="5020" y="1347"/>
                    </a:lnTo>
                    <a:lnTo>
                      <a:pt x="4802" y="1551"/>
                    </a:lnTo>
                    <a:lnTo>
                      <a:pt x="4585" y="1728"/>
                    </a:lnTo>
                    <a:lnTo>
                      <a:pt x="4353" y="1891"/>
                    </a:lnTo>
                    <a:lnTo>
                      <a:pt x="4231" y="1973"/>
                    </a:lnTo>
                    <a:lnTo>
                      <a:pt x="4109" y="2041"/>
                    </a:lnTo>
                    <a:lnTo>
                      <a:pt x="3973" y="2095"/>
                    </a:lnTo>
                    <a:lnTo>
                      <a:pt x="3837" y="2136"/>
                    </a:lnTo>
                    <a:lnTo>
                      <a:pt x="3578" y="2217"/>
                    </a:lnTo>
                    <a:lnTo>
                      <a:pt x="3333" y="2258"/>
                    </a:lnTo>
                    <a:lnTo>
                      <a:pt x="3102" y="2285"/>
                    </a:lnTo>
                    <a:lnTo>
                      <a:pt x="2884" y="2285"/>
                    </a:lnTo>
                    <a:lnTo>
                      <a:pt x="2694" y="2272"/>
                    </a:lnTo>
                    <a:lnTo>
                      <a:pt x="2503" y="2258"/>
                    </a:lnTo>
                    <a:lnTo>
                      <a:pt x="2163" y="2217"/>
                    </a:lnTo>
                    <a:lnTo>
                      <a:pt x="2000" y="2204"/>
                    </a:lnTo>
                    <a:lnTo>
                      <a:pt x="1851" y="2204"/>
                    </a:lnTo>
                    <a:lnTo>
                      <a:pt x="1715" y="2231"/>
                    </a:lnTo>
                    <a:lnTo>
                      <a:pt x="1578" y="2272"/>
                    </a:lnTo>
                    <a:lnTo>
                      <a:pt x="1442" y="2340"/>
                    </a:lnTo>
                    <a:lnTo>
                      <a:pt x="1320" y="2435"/>
                    </a:lnTo>
                    <a:lnTo>
                      <a:pt x="1198" y="2571"/>
                    </a:lnTo>
                    <a:lnTo>
                      <a:pt x="1062" y="2761"/>
                    </a:lnTo>
                    <a:lnTo>
                      <a:pt x="858" y="3129"/>
                    </a:lnTo>
                    <a:lnTo>
                      <a:pt x="708" y="3428"/>
                    </a:lnTo>
                    <a:lnTo>
                      <a:pt x="613" y="3700"/>
                    </a:lnTo>
                    <a:lnTo>
                      <a:pt x="531" y="3931"/>
                    </a:lnTo>
                    <a:lnTo>
                      <a:pt x="463" y="4149"/>
                    </a:lnTo>
                    <a:lnTo>
                      <a:pt x="381" y="4394"/>
                    </a:lnTo>
                    <a:lnTo>
                      <a:pt x="286" y="4652"/>
                    </a:lnTo>
                    <a:lnTo>
                      <a:pt x="123" y="4965"/>
                    </a:lnTo>
                    <a:lnTo>
                      <a:pt x="82" y="5060"/>
                    </a:lnTo>
                    <a:lnTo>
                      <a:pt x="55" y="5156"/>
                    </a:lnTo>
                    <a:lnTo>
                      <a:pt x="28" y="5251"/>
                    </a:lnTo>
                    <a:lnTo>
                      <a:pt x="14" y="5360"/>
                    </a:lnTo>
                    <a:lnTo>
                      <a:pt x="1" y="5577"/>
                    </a:lnTo>
                    <a:lnTo>
                      <a:pt x="14" y="5808"/>
                    </a:lnTo>
                    <a:lnTo>
                      <a:pt x="55" y="6053"/>
                    </a:lnTo>
                    <a:lnTo>
                      <a:pt x="96" y="6298"/>
                    </a:lnTo>
                    <a:lnTo>
                      <a:pt x="164" y="6543"/>
                    </a:lnTo>
                    <a:lnTo>
                      <a:pt x="245" y="6788"/>
                    </a:lnTo>
                    <a:lnTo>
                      <a:pt x="409" y="7237"/>
                    </a:lnTo>
                    <a:lnTo>
                      <a:pt x="558" y="7590"/>
                    </a:lnTo>
                    <a:lnTo>
                      <a:pt x="722" y="7930"/>
                    </a:lnTo>
                    <a:lnTo>
                      <a:pt x="9400" y="7930"/>
                    </a:lnTo>
                    <a:lnTo>
                      <a:pt x="9536" y="7686"/>
                    </a:lnTo>
                    <a:lnTo>
                      <a:pt x="9822" y="7073"/>
                    </a:lnTo>
                    <a:lnTo>
                      <a:pt x="9971" y="6720"/>
                    </a:lnTo>
                    <a:lnTo>
                      <a:pt x="10121" y="6353"/>
                    </a:lnTo>
                    <a:lnTo>
                      <a:pt x="10230" y="5999"/>
                    </a:lnTo>
                    <a:lnTo>
                      <a:pt x="10271" y="5836"/>
                    </a:lnTo>
                    <a:lnTo>
                      <a:pt x="10298" y="5700"/>
                    </a:lnTo>
                    <a:lnTo>
                      <a:pt x="10298" y="5564"/>
                    </a:lnTo>
                    <a:lnTo>
                      <a:pt x="10298" y="5428"/>
                    </a:lnTo>
                    <a:lnTo>
                      <a:pt x="10271" y="5292"/>
                    </a:lnTo>
                    <a:lnTo>
                      <a:pt x="10243" y="5142"/>
                    </a:lnTo>
                    <a:lnTo>
                      <a:pt x="10189" y="5006"/>
                    </a:lnTo>
                    <a:lnTo>
                      <a:pt x="10148" y="4870"/>
                    </a:lnTo>
                    <a:lnTo>
                      <a:pt x="10026" y="4611"/>
                    </a:lnTo>
                    <a:lnTo>
                      <a:pt x="9917" y="4394"/>
                    </a:lnTo>
                    <a:lnTo>
                      <a:pt x="9808" y="4217"/>
                    </a:lnTo>
                    <a:lnTo>
                      <a:pt x="9699" y="4054"/>
                    </a:lnTo>
                    <a:lnTo>
                      <a:pt x="9754" y="3999"/>
                    </a:lnTo>
                    <a:lnTo>
                      <a:pt x="9876" y="3850"/>
                    </a:lnTo>
                    <a:lnTo>
                      <a:pt x="10026" y="3632"/>
                    </a:lnTo>
                    <a:lnTo>
                      <a:pt x="10107" y="3496"/>
                    </a:lnTo>
                    <a:lnTo>
                      <a:pt x="10175" y="3360"/>
                    </a:lnTo>
                    <a:lnTo>
                      <a:pt x="10230" y="3210"/>
                    </a:lnTo>
                    <a:lnTo>
                      <a:pt x="10271" y="3061"/>
                    </a:lnTo>
                    <a:lnTo>
                      <a:pt x="10284" y="2911"/>
                    </a:lnTo>
                    <a:lnTo>
                      <a:pt x="10271" y="2761"/>
                    </a:lnTo>
                    <a:lnTo>
                      <a:pt x="10257" y="2693"/>
                    </a:lnTo>
                    <a:lnTo>
                      <a:pt x="10230" y="2625"/>
                    </a:lnTo>
                    <a:lnTo>
                      <a:pt x="10189" y="2557"/>
                    </a:lnTo>
                    <a:lnTo>
                      <a:pt x="10135" y="2489"/>
                    </a:lnTo>
                    <a:lnTo>
                      <a:pt x="10080" y="2421"/>
                    </a:lnTo>
                    <a:lnTo>
                      <a:pt x="10012" y="2367"/>
                    </a:lnTo>
                    <a:lnTo>
                      <a:pt x="9931" y="2313"/>
                    </a:lnTo>
                    <a:lnTo>
                      <a:pt x="9835" y="2258"/>
                    </a:lnTo>
                    <a:lnTo>
                      <a:pt x="9645" y="2177"/>
                    </a:lnTo>
                    <a:lnTo>
                      <a:pt x="9468" y="2122"/>
                    </a:lnTo>
                    <a:lnTo>
                      <a:pt x="9305" y="2081"/>
                    </a:lnTo>
                    <a:lnTo>
                      <a:pt x="9169" y="2068"/>
                    </a:lnTo>
                    <a:lnTo>
                      <a:pt x="9033" y="2081"/>
                    </a:lnTo>
                    <a:lnTo>
                      <a:pt x="8924" y="2109"/>
                    </a:lnTo>
                    <a:lnTo>
                      <a:pt x="8815" y="2136"/>
                    </a:lnTo>
                    <a:lnTo>
                      <a:pt x="8720" y="2177"/>
                    </a:lnTo>
                    <a:lnTo>
                      <a:pt x="8652" y="2231"/>
                    </a:lnTo>
                    <a:lnTo>
                      <a:pt x="8584" y="2285"/>
                    </a:lnTo>
                    <a:lnTo>
                      <a:pt x="8489" y="2394"/>
                    </a:lnTo>
                    <a:lnTo>
                      <a:pt x="8434" y="2476"/>
                    </a:lnTo>
                    <a:lnTo>
                      <a:pt x="8407" y="2503"/>
                    </a:lnTo>
                    <a:lnTo>
                      <a:pt x="8448" y="2421"/>
                    </a:lnTo>
                    <a:lnTo>
                      <a:pt x="8543" y="2204"/>
                    </a:lnTo>
                    <a:lnTo>
                      <a:pt x="8597" y="2041"/>
                    </a:lnTo>
                    <a:lnTo>
                      <a:pt x="8652" y="1877"/>
                    </a:lnTo>
                    <a:lnTo>
                      <a:pt x="8693" y="1687"/>
                    </a:lnTo>
                    <a:lnTo>
                      <a:pt x="8720" y="1496"/>
                    </a:lnTo>
                    <a:lnTo>
                      <a:pt x="8720" y="1292"/>
                    </a:lnTo>
                    <a:lnTo>
                      <a:pt x="8706" y="1075"/>
                    </a:lnTo>
                    <a:lnTo>
                      <a:pt x="8679" y="980"/>
                    </a:lnTo>
                    <a:lnTo>
                      <a:pt x="8652" y="871"/>
                    </a:lnTo>
                    <a:lnTo>
                      <a:pt x="8611" y="776"/>
                    </a:lnTo>
                    <a:lnTo>
                      <a:pt x="8557" y="680"/>
                    </a:lnTo>
                    <a:lnTo>
                      <a:pt x="8489" y="585"/>
                    </a:lnTo>
                    <a:lnTo>
                      <a:pt x="8421" y="503"/>
                    </a:lnTo>
                    <a:lnTo>
                      <a:pt x="8325" y="422"/>
                    </a:lnTo>
                    <a:lnTo>
                      <a:pt x="8230" y="340"/>
                    </a:lnTo>
                    <a:lnTo>
                      <a:pt x="8121" y="259"/>
                    </a:lnTo>
                    <a:lnTo>
                      <a:pt x="7999" y="191"/>
                    </a:lnTo>
                    <a:lnTo>
                      <a:pt x="7849" y="136"/>
                    </a:lnTo>
                    <a:lnTo>
                      <a:pt x="7686" y="82"/>
                    </a:lnTo>
                    <a:lnTo>
                      <a:pt x="7523" y="41"/>
                    </a:lnTo>
                    <a:lnTo>
                      <a:pt x="7373" y="14"/>
                    </a:lnTo>
                    <a:lnTo>
                      <a:pt x="7224" y="0"/>
                    </a:ln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8"/>
              <p:cNvSpPr/>
              <p:nvPr/>
            </p:nvSpPr>
            <p:spPr>
              <a:xfrm>
                <a:off x="1185071" y="3003349"/>
                <a:ext cx="66528" cy="97391"/>
              </a:xfrm>
              <a:custGeom>
                <a:avLst/>
                <a:gdLst/>
                <a:ahLst/>
                <a:cxnLst/>
                <a:rect l="l" t="t" r="r" b="b"/>
                <a:pathLst>
                  <a:path w="2259" h="3307" extrusionOk="0">
                    <a:moveTo>
                      <a:pt x="953" y="1"/>
                    </a:moveTo>
                    <a:lnTo>
                      <a:pt x="844" y="15"/>
                    </a:lnTo>
                    <a:lnTo>
                      <a:pt x="722" y="42"/>
                    </a:lnTo>
                    <a:lnTo>
                      <a:pt x="599" y="83"/>
                    </a:lnTo>
                    <a:lnTo>
                      <a:pt x="477" y="164"/>
                    </a:lnTo>
                    <a:lnTo>
                      <a:pt x="368" y="246"/>
                    </a:lnTo>
                    <a:lnTo>
                      <a:pt x="259" y="368"/>
                    </a:lnTo>
                    <a:lnTo>
                      <a:pt x="178" y="531"/>
                    </a:lnTo>
                    <a:lnTo>
                      <a:pt x="96" y="722"/>
                    </a:lnTo>
                    <a:lnTo>
                      <a:pt x="28" y="940"/>
                    </a:lnTo>
                    <a:lnTo>
                      <a:pt x="15" y="1076"/>
                    </a:lnTo>
                    <a:lnTo>
                      <a:pt x="1" y="1198"/>
                    </a:lnTo>
                    <a:lnTo>
                      <a:pt x="1" y="1320"/>
                    </a:lnTo>
                    <a:lnTo>
                      <a:pt x="1" y="1443"/>
                    </a:lnTo>
                    <a:lnTo>
                      <a:pt x="15" y="1565"/>
                    </a:lnTo>
                    <a:lnTo>
                      <a:pt x="42" y="1688"/>
                    </a:lnTo>
                    <a:lnTo>
                      <a:pt x="110" y="1919"/>
                    </a:lnTo>
                    <a:lnTo>
                      <a:pt x="205" y="2150"/>
                    </a:lnTo>
                    <a:lnTo>
                      <a:pt x="327" y="2368"/>
                    </a:lnTo>
                    <a:lnTo>
                      <a:pt x="463" y="2558"/>
                    </a:lnTo>
                    <a:lnTo>
                      <a:pt x="627" y="2749"/>
                    </a:lnTo>
                    <a:lnTo>
                      <a:pt x="803" y="2912"/>
                    </a:lnTo>
                    <a:lnTo>
                      <a:pt x="994" y="3048"/>
                    </a:lnTo>
                    <a:lnTo>
                      <a:pt x="1198" y="3157"/>
                    </a:lnTo>
                    <a:lnTo>
                      <a:pt x="1402" y="3238"/>
                    </a:lnTo>
                    <a:lnTo>
                      <a:pt x="1511" y="3266"/>
                    </a:lnTo>
                    <a:lnTo>
                      <a:pt x="1620" y="3279"/>
                    </a:lnTo>
                    <a:lnTo>
                      <a:pt x="1728" y="3293"/>
                    </a:lnTo>
                    <a:lnTo>
                      <a:pt x="1837" y="3306"/>
                    </a:lnTo>
                    <a:lnTo>
                      <a:pt x="1946" y="3293"/>
                    </a:lnTo>
                    <a:lnTo>
                      <a:pt x="2055" y="3279"/>
                    </a:lnTo>
                    <a:lnTo>
                      <a:pt x="2164" y="3252"/>
                    </a:lnTo>
                    <a:lnTo>
                      <a:pt x="2259" y="3211"/>
                    </a:lnTo>
                    <a:lnTo>
                      <a:pt x="2218" y="2803"/>
                    </a:lnTo>
                    <a:lnTo>
                      <a:pt x="2150" y="2368"/>
                    </a:lnTo>
                    <a:lnTo>
                      <a:pt x="2069" y="1851"/>
                    </a:lnTo>
                    <a:lnTo>
                      <a:pt x="1946" y="1320"/>
                    </a:lnTo>
                    <a:lnTo>
                      <a:pt x="1878" y="1048"/>
                    </a:lnTo>
                    <a:lnTo>
                      <a:pt x="1810" y="804"/>
                    </a:lnTo>
                    <a:lnTo>
                      <a:pt x="1728" y="572"/>
                    </a:lnTo>
                    <a:lnTo>
                      <a:pt x="1633" y="368"/>
                    </a:lnTo>
                    <a:lnTo>
                      <a:pt x="1538" y="205"/>
                    </a:lnTo>
                    <a:lnTo>
                      <a:pt x="1484" y="137"/>
                    </a:lnTo>
                    <a:lnTo>
                      <a:pt x="1429" y="83"/>
                    </a:lnTo>
                    <a:lnTo>
                      <a:pt x="1388" y="55"/>
                    </a:lnTo>
                    <a:lnTo>
                      <a:pt x="1252" y="28"/>
                    </a:lnTo>
                    <a:lnTo>
                      <a:pt x="1062" y="1"/>
                    </a:lnTo>
                    <a:close/>
                  </a:path>
                </a:pathLst>
              </a:custGeom>
              <a:solidFill>
                <a:srgbClr val="FDBB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28"/>
              <p:cNvSpPr/>
              <p:nvPr/>
            </p:nvSpPr>
            <p:spPr>
              <a:xfrm>
                <a:off x="1209927" y="3027793"/>
                <a:ext cx="37667" cy="55719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892" extrusionOk="0">
                    <a:moveTo>
                      <a:pt x="109" y="1"/>
                    </a:moveTo>
                    <a:lnTo>
                      <a:pt x="55" y="14"/>
                    </a:lnTo>
                    <a:lnTo>
                      <a:pt x="14" y="55"/>
                    </a:lnTo>
                    <a:lnTo>
                      <a:pt x="0" y="110"/>
                    </a:lnTo>
                    <a:lnTo>
                      <a:pt x="0" y="164"/>
                    </a:lnTo>
                    <a:lnTo>
                      <a:pt x="14" y="218"/>
                    </a:lnTo>
                    <a:lnTo>
                      <a:pt x="55" y="259"/>
                    </a:lnTo>
                    <a:lnTo>
                      <a:pt x="177" y="368"/>
                    </a:lnTo>
                    <a:lnTo>
                      <a:pt x="313" y="477"/>
                    </a:lnTo>
                    <a:lnTo>
                      <a:pt x="463" y="654"/>
                    </a:lnTo>
                    <a:lnTo>
                      <a:pt x="612" y="858"/>
                    </a:lnTo>
                    <a:lnTo>
                      <a:pt x="694" y="980"/>
                    </a:lnTo>
                    <a:lnTo>
                      <a:pt x="776" y="1116"/>
                    </a:lnTo>
                    <a:lnTo>
                      <a:pt x="844" y="1266"/>
                    </a:lnTo>
                    <a:lnTo>
                      <a:pt x="898" y="1415"/>
                    </a:lnTo>
                    <a:lnTo>
                      <a:pt x="952" y="1579"/>
                    </a:lnTo>
                    <a:lnTo>
                      <a:pt x="993" y="1769"/>
                    </a:lnTo>
                    <a:lnTo>
                      <a:pt x="1007" y="1810"/>
                    </a:lnTo>
                    <a:lnTo>
                      <a:pt x="1034" y="1851"/>
                    </a:lnTo>
                    <a:lnTo>
                      <a:pt x="1075" y="1878"/>
                    </a:lnTo>
                    <a:lnTo>
                      <a:pt x="1129" y="1891"/>
                    </a:lnTo>
                    <a:lnTo>
                      <a:pt x="1157" y="1878"/>
                    </a:lnTo>
                    <a:lnTo>
                      <a:pt x="1211" y="1864"/>
                    </a:lnTo>
                    <a:lnTo>
                      <a:pt x="1252" y="1823"/>
                    </a:lnTo>
                    <a:lnTo>
                      <a:pt x="1279" y="1769"/>
                    </a:lnTo>
                    <a:lnTo>
                      <a:pt x="1279" y="1715"/>
                    </a:lnTo>
                    <a:lnTo>
                      <a:pt x="1238" y="1511"/>
                    </a:lnTo>
                    <a:lnTo>
                      <a:pt x="1184" y="1320"/>
                    </a:lnTo>
                    <a:lnTo>
                      <a:pt x="1116" y="1143"/>
                    </a:lnTo>
                    <a:lnTo>
                      <a:pt x="1034" y="980"/>
                    </a:lnTo>
                    <a:lnTo>
                      <a:pt x="952" y="830"/>
                    </a:lnTo>
                    <a:lnTo>
                      <a:pt x="871" y="694"/>
                    </a:lnTo>
                    <a:lnTo>
                      <a:pt x="776" y="572"/>
                    </a:lnTo>
                    <a:lnTo>
                      <a:pt x="694" y="463"/>
                    </a:lnTo>
                    <a:lnTo>
                      <a:pt x="517" y="273"/>
                    </a:lnTo>
                    <a:lnTo>
                      <a:pt x="381" y="137"/>
                    </a:lnTo>
                    <a:lnTo>
                      <a:pt x="218" y="14"/>
                    </a:lnTo>
                    <a:lnTo>
                      <a:pt x="164" y="1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28"/>
              <p:cNvSpPr/>
              <p:nvPr/>
            </p:nvSpPr>
            <p:spPr>
              <a:xfrm>
                <a:off x="1205509" y="3048232"/>
                <a:ext cx="32071" cy="14048"/>
              </a:xfrm>
              <a:custGeom>
                <a:avLst/>
                <a:gdLst/>
                <a:ahLst/>
                <a:cxnLst/>
                <a:rect l="l" t="t" r="r" b="b"/>
                <a:pathLst>
                  <a:path w="1089" h="477" extrusionOk="0">
                    <a:moveTo>
                      <a:pt x="817" y="0"/>
                    </a:moveTo>
                    <a:lnTo>
                      <a:pt x="667" y="14"/>
                    </a:lnTo>
                    <a:lnTo>
                      <a:pt x="518" y="41"/>
                    </a:lnTo>
                    <a:lnTo>
                      <a:pt x="382" y="68"/>
                    </a:lnTo>
                    <a:lnTo>
                      <a:pt x="178" y="150"/>
                    </a:lnTo>
                    <a:lnTo>
                      <a:pt x="82" y="191"/>
                    </a:lnTo>
                    <a:lnTo>
                      <a:pt x="41" y="232"/>
                    </a:lnTo>
                    <a:lnTo>
                      <a:pt x="14" y="286"/>
                    </a:lnTo>
                    <a:lnTo>
                      <a:pt x="1" y="341"/>
                    </a:lnTo>
                    <a:lnTo>
                      <a:pt x="14" y="395"/>
                    </a:lnTo>
                    <a:lnTo>
                      <a:pt x="41" y="422"/>
                    </a:lnTo>
                    <a:lnTo>
                      <a:pt x="69" y="449"/>
                    </a:lnTo>
                    <a:lnTo>
                      <a:pt x="109" y="463"/>
                    </a:lnTo>
                    <a:lnTo>
                      <a:pt x="150" y="477"/>
                    </a:lnTo>
                    <a:lnTo>
                      <a:pt x="178" y="477"/>
                    </a:lnTo>
                    <a:lnTo>
                      <a:pt x="218" y="463"/>
                    </a:lnTo>
                    <a:lnTo>
                      <a:pt x="341" y="409"/>
                    </a:lnTo>
                    <a:lnTo>
                      <a:pt x="518" y="341"/>
                    </a:lnTo>
                    <a:lnTo>
                      <a:pt x="613" y="313"/>
                    </a:lnTo>
                    <a:lnTo>
                      <a:pt x="722" y="300"/>
                    </a:lnTo>
                    <a:lnTo>
                      <a:pt x="817" y="286"/>
                    </a:lnTo>
                    <a:lnTo>
                      <a:pt x="912" y="300"/>
                    </a:lnTo>
                    <a:lnTo>
                      <a:pt x="966" y="300"/>
                    </a:lnTo>
                    <a:lnTo>
                      <a:pt x="1021" y="272"/>
                    </a:lnTo>
                    <a:lnTo>
                      <a:pt x="1062" y="232"/>
                    </a:lnTo>
                    <a:lnTo>
                      <a:pt x="1089" y="177"/>
                    </a:lnTo>
                    <a:lnTo>
                      <a:pt x="1089" y="123"/>
                    </a:lnTo>
                    <a:lnTo>
                      <a:pt x="1062" y="68"/>
                    </a:lnTo>
                    <a:lnTo>
                      <a:pt x="1021" y="28"/>
                    </a:lnTo>
                    <a:lnTo>
                      <a:pt x="966" y="1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28"/>
              <p:cNvSpPr/>
              <p:nvPr/>
            </p:nvSpPr>
            <p:spPr>
              <a:xfrm>
                <a:off x="1437050" y="3003349"/>
                <a:ext cx="66940" cy="97391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3307" extrusionOk="0">
                    <a:moveTo>
                      <a:pt x="1198" y="1"/>
                    </a:moveTo>
                    <a:lnTo>
                      <a:pt x="1008" y="28"/>
                    </a:lnTo>
                    <a:lnTo>
                      <a:pt x="885" y="55"/>
                    </a:lnTo>
                    <a:lnTo>
                      <a:pt x="831" y="83"/>
                    </a:lnTo>
                    <a:lnTo>
                      <a:pt x="776" y="137"/>
                    </a:lnTo>
                    <a:lnTo>
                      <a:pt x="722" y="205"/>
                    </a:lnTo>
                    <a:lnTo>
                      <a:pt x="627" y="368"/>
                    </a:lnTo>
                    <a:lnTo>
                      <a:pt x="545" y="572"/>
                    </a:lnTo>
                    <a:lnTo>
                      <a:pt x="463" y="804"/>
                    </a:lnTo>
                    <a:lnTo>
                      <a:pt x="382" y="1048"/>
                    </a:lnTo>
                    <a:lnTo>
                      <a:pt x="314" y="1320"/>
                    </a:lnTo>
                    <a:lnTo>
                      <a:pt x="205" y="1851"/>
                    </a:lnTo>
                    <a:lnTo>
                      <a:pt x="110" y="2368"/>
                    </a:lnTo>
                    <a:lnTo>
                      <a:pt x="55" y="2803"/>
                    </a:lnTo>
                    <a:lnTo>
                      <a:pt x="1" y="3211"/>
                    </a:lnTo>
                    <a:lnTo>
                      <a:pt x="110" y="3252"/>
                    </a:lnTo>
                    <a:lnTo>
                      <a:pt x="219" y="3279"/>
                    </a:lnTo>
                    <a:lnTo>
                      <a:pt x="327" y="3293"/>
                    </a:lnTo>
                    <a:lnTo>
                      <a:pt x="436" y="3306"/>
                    </a:lnTo>
                    <a:lnTo>
                      <a:pt x="531" y="3293"/>
                    </a:lnTo>
                    <a:lnTo>
                      <a:pt x="640" y="3279"/>
                    </a:lnTo>
                    <a:lnTo>
                      <a:pt x="749" y="3266"/>
                    </a:lnTo>
                    <a:lnTo>
                      <a:pt x="858" y="3238"/>
                    </a:lnTo>
                    <a:lnTo>
                      <a:pt x="1076" y="3157"/>
                    </a:lnTo>
                    <a:lnTo>
                      <a:pt x="1266" y="3048"/>
                    </a:lnTo>
                    <a:lnTo>
                      <a:pt x="1456" y="2912"/>
                    </a:lnTo>
                    <a:lnTo>
                      <a:pt x="1647" y="2749"/>
                    </a:lnTo>
                    <a:lnTo>
                      <a:pt x="1797" y="2558"/>
                    </a:lnTo>
                    <a:lnTo>
                      <a:pt x="1946" y="2368"/>
                    </a:lnTo>
                    <a:lnTo>
                      <a:pt x="2069" y="2150"/>
                    </a:lnTo>
                    <a:lnTo>
                      <a:pt x="2164" y="1919"/>
                    </a:lnTo>
                    <a:lnTo>
                      <a:pt x="2232" y="1688"/>
                    </a:lnTo>
                    <a:lnTo>
                      <a:pt x="2245" y="1565"/>
                    </a:lnTo>
                    <a:lnTo>
                      <a:pt x="2259" y="1443"/>
                    </a:lnTo>
                    <a:lnTo>
                      <a:pt x="2273" y="1320"/>
                    </a:lnTo>
                    <a:lnTo>
                      <a:pt x="2273" y="1198"/>
                    </a:lnTo>
                    <a:lnTo>
                      <a:pt x="2259" y="1076"/>
                    </a:lnTo>
                    <a:lnTo>
                      <a:pt x="2232" y="940"/>
                    </a:lnTo>
                    <a:lnTo>
                      <a:pt x="2177" y="722"/>
                    </a:lnTo>
                    <a:lnTo>
                      <a:pt x="2096" y="531"/>
                    </a:lnTo>
                    <a:lnTo>
                      <a:pt x="2001" y="368"/>
                    </a:lnTo>
                    <a:lnTo>
                      <a:pt x="1892" y="246"/>
                    </a:lnTo>
                    <a:lnTo>
                      <a:pt x="1783" y="164"/>
                    </a:lnTo>
                    <a:lnTo>
                      <a:pt x="1661" y="83"/>
                    </a:lnTo>
                    <a:lnTo>
                      <a:pt x="1552" y="42"/>
                    </a:lnTo>
                    <a:lnTo>
                      <a:pt x="1429" y="15"/>
                    </a:lnTo>
                    <a:lnTo>
                      <a:pt x="1307" y="1"/>
                    </a:lnTo>
                    <a:close/>
                  </a:path>
                </a:pathLst>
              </a:custGeom>
              <a:solidFill>
                <a:srgbClr val="FDBB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28"/>
              <p:cNvSpPr/>
              <p:nvPr/>
            </p:nvSpPr>
            <p:spPr>
              <a:xfrm>
                <a:off x="1441467" y="3027793"/>
                <a:ext cx="37696" cy="55719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892" extrusionOk="0">
                    <a:moveTo>
                      <a:pt x="1102" y="1"/>
                    </a:moveTo>
                    <a:lnTo>
                      <a:pt x="1048" y="14"/>
                    </a:lnTo>
                    <a:lnTo>
                      <a:pt x="898" y="137"/>
                    </a:lnTo>
                    <a:lnTo>
                      <a:pt x="749" y="273"/>
                    </a:lnTo>
                    <a:lnTo>
                      <a:pt x="586" y="463"/>
                    </a:lnTo>
                    <a:lnTo>
                      <a:pt x="490" y="572"/>
                    </a:lnTo>
                    <a:lnTo>
                      <a:pt x="409" y="694"/>
                    </a:lnTo>
                    <a:lnTo>
                      <a:pt x="313" y="830"/>
                    </a:lnTo>
                    <a:lnTo>
                      <a:pt x="232" y="980"/>
                    </a:lnTo>
                    <a:lnTo>
                      <a:pt x="164" y="1143"/>
                    </a:lnTo>
                    <a:lnTo>
                      <a:pt x="96" y="1320"/>
                    </a:lnTo>
                    <a:lnTo>
                      <a:pt x="41" y="1511"/>
                    </a:lnTo>
                    <a:lnTo>
                      <a:pt x="1" y="1715"/>
                    </a:lnTo>
                    <a:lnTo>
                      <a:pt x="1" y="1769"/>
                    </a:lnTo>
                    <a:lnTo>
                      <a:pt x="14" y="1823"/>
                    </a:lnTo>
                    <a:lnTo>
                      <a:pt x="55" y="1864"/>
                    </a:lnTo>
                    <a:lnTo>
                      <a:pt x="109" y="1878"/>
                    </a:lnTo>
                    <a:lnTo>
                      <a:pt x="137" y="1891"/>
                    </a:lnTo>
                    <a:lnTo>
                      <a:pt x="191" y="1878"/>
                    </a:lnTo>
                    <a:lnTo>
                      <a:pt x="232" y="1851"/>
                    </a:lnTo>
                    <a:lnTo>
                      <a:pt x="273" y="1810"/>
                    </a:lnTo>
                    <a:lnTo>
                      <a:pt x="286" y="1769"/>
                    </a:lnTo>
                    <a:lnTo>
                      <a:pt x="327" y="1579"/>
                    </a:lnTo>
                    <a:lnTo>
                      <a:pt x="368" y="1415"/>
                    </a:lnTo>
                    <a:lnTo>
                      <a:pt x="436" y="1266"/>
                    </a:lnTo>
                    <a:lnTo>
                      <a:pt x="504" y="1116"/>
                    </a:lnTo>
                    <a:lnTo>
                      <a:pt x="572" y="980"/>
                    </a:lnTo>
                    <a:lnTo>
                      <a:pt x="654" y="858"/>
                    </a:lnTo>
                    <a:lnTo>
                      <a:pt x="817" y="654"/>
                    </a:lnTo>
                    <a:lnTo>
                      <a:pt x="966" y="477"/>
                    </a:lnTo>
                    <a:lnTo>
                      <a:pt x="1089" y="368"/>
                    </a:lnTo>
                    <a:lnTo>
                      <a:pt x="1211" y="259"/>
                    </a:lnTo>
                    <a:lnTo>
                      <a:pt x="1252" y="218"/>
                    </a:lnTo>
                    <a:lnTo>
                      <a:pt x="1279" y="164"/>
                    </a:lnTo>
                    <a:lnTo>
                      <a:pt x="1279" y="110"/>
                    </a:lnTo>
                    <a:lnTo>
                      <a:pt x="1252" y="55"/>
                    </a:lnTo>
                    <a:lnTo>
                      <a:pt x="1211" y="14"/>
                    </a:lnTo>
                    <a:lnTo>
                      <a:pt x="1157" y="1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28"/>
              <p:cNvSpPr/>
              <p:nvPr/>
            </p:nvSpPr>
            <p:spPr>
              <a:xfrm>
                <a:off x="1451480" y="3048232"/>
                <a:ext cx="31688" cy="14048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477" extrusionOk="0">
                    <a:moveTo>
                      <a:pt x="259" y="0"/>
                    </a:moveTo>
                    <a:lnTo>
                      <a:pt x="109" y="14"/>
                    </a:lnTo>
                    <a:lnTo>
                      <a:pt x="55" y="28"/>
                    </a:lnTo>
                    <a:lnTo>
                      <a:pt x="28" y="68"/>
                    </a:lnTo>
                    <a:lnTo>
                      <a:pt x="1" y="123"/>
                    </a:lnTo>
                    <a:lnTo>
                      <a:pt x="1" y="177"/>
                    </a:lnTo>
                    <a:lnTo>
                      <a:pt x="14" y="232"/>
                    </a:lnTo>
                    <a:lnTo>
                      <a:pt x="55" y="272"/>
                    </a:lnTo>
                    <a:lnTo>
                      <a:pt x="109" y="300"/>
                    </a:lnTo>
                    <a:lnTo>
                      <a:pt x="164" y="300"/>
                    </a:lnTo>
                    <a:lnTo>
                      <a:pt x="259" y="286"/>
                    </a:lnTo>
                    <a:lnTo>
                      <a:pt x="368" y="300"/>
                    </a:lnTo>
                    <a:lnTo>
                      <a:pt x="463" y="313"/>
                    </a:lnTo>
                    <a:lnTo>
                      <a:pt x="558" y="341"/>
                    </a:lnTo>
                    <a:lnTo>
                      <a:pt x="735" y="409"/>
                    </a:lnTo>
                    <a:lnTo>
                      <a:pt x="858" y="463"/>
                    </a:lnTo>
                    <a:lnTo>
                      <a:pt x="898" y="477"/>
                    </a:lnTo>
                    <a:lnTo>
                      <a:pt x="939" y="477"/>
                    </a:lnTo>
                    <a:lnTo>
                      <a:pt x="980" y="463"/>
                    </a:lnTo>
                    <a:lnTo>
                      <a:pt x="1007" y="449"/>
                    </a:lnTo>
                    <a:lnTo>
                      <a:pt x="1034" y="422"/>
                    </a:lnTo>
                    <a:lnTo>
                      <a:pt x="1062" y="395"/>
                    </a:lnTo>
                    <a:lnTo>
                      <a:pt x="1075" y="341"/>
                    </a:lnTo>
                    <a:lnTo>
                      <a:pt x="1075" y="286"/>
                    </a:lnTo>
                    <a:lnTo>
                      <a:pt x="1048" y="232"/>
                    </a:lnTo>
                    <a:lnTo>
                      <a:pt x="1007" y="191"/>
                    </a:lnTo>
                    <a:lnTo>
                      <a:pt x="912" y="150"/>
                    </a:lnTo>
                    <a:lnTo>
                      <a:pt x="694" y="68"/>
                    </a:lnTo>
                    <a:lnTo>
                      <a:pt x="558" y="41"/>
                    </a:lnTo>
                    <a:lnTo>
                      <a:pt x="409" y="14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28"/>
              <p:cNvSpPr/>
              <p:nvPr/>
            </p:nvSpPr>
            <p:spPr>
              <a:xfrm>
                <a:off x="1265206" y="3118736"/>
                <a:ext cx="163860" cy="141831"/>
              </a:xfrm>
              <a:custGeom>
                <a:avLst/>
                <a:gdLst/>
                <a:ahLst/>
                <a:cxnLst/>
                <a:rect l="l" t="t" r="r" b="b"/>
                <a:pathLst>
                  <a:path w="5564" h="4816" extrusionOk="0">
                    <a:moveTo>
                      <a:pt x="395" y="0"/>
                    </a:moveTo>
                    <a:lnTo>
                      <a:pt x="68" y="3279"/>
                    </a:lnTo>
                    <a:lnTo>
                      <a:pt x="0" y="3932"/>
                    </a:lnTo>
                    <a:lnTo>
                      <a:pt x="55" y="3972"/>
                    </a:lnTo>
                    <a:lnTo>
                      <a:pt x="191" y="4081"/>
                    </a:lnTo>
                    <a:lnTo>
                      <a:pt x="436" y="4217"/>
                    </a:lnTo>
                    <a:lnTo>
                      <a:pt x="749" y="4381"/>
                    </a:lnTo>
                    <a:lnTo>
                      <a:pt x="939" y="4462"/>
                    </a:lnTo>
                    <a:lnTo>
                      <a:pt x="1143" y="4544"/>
                    </a:lnTo>
                    <a:lnTo>
                      <a:pt x="1374" y="4612"/>
                    </a:lnTo>
                    <a:lnTo>
                      <a:pt x="1619" y="4680"/>
                    </a:lnTo>
                    <a:lnTo>
                      <a:pt x="1891" y="4734"/>
                    </a:lnTo>
                    <a:lnTo>
                      <a:pt x="2163" y="4775"/>
                    </a:lnTo>
                    <a:lnTo>
                      <a:pt x="2463" y="4802"/>
                    </a:lnTo>
                    <a:lnTo>
                      <a:pt x="2789" y="4816"/>
                    </a:lnTo>
                    <a:lnTo>
                      <a:pt x="3102" y="4802"/>
                    </a:lnTo>
                    <a:lnTo>
                      <a:pt x="3401" y="4775"/>
                    </a:lnTo>
                    <a:lnTo>
                      <a:pt x="3673" y="4734"/>
                    </a:lnTo>
                    <a:lnTo>
                      <a:pt x="3945" y="4680"/>
                    </a:lnTo>
                    <a:lnTo>
                      <a:pt x="4190" y="4612"/>
                    </a:lnTo>
                    <a:lnTo>
                      <a:pt x="4421" y="4544"/>
                    </a:lnTo>
                    <a:lnTo>
                      <a:pt x="4625" y="4462"/>
                    </a:lnTo>
                    <a:lnTo>
                      <a:pt x="4816" y="4381"/>
                    </a:lnTo>
                    <a:lnTo>
                      <a:pt x="5142" y="4217"/>
                    </a:lnTo>
                    <a:lnTo>
                      <a:pt x="5373" y="4081"/>
                    </a:lnTo>
                    <a:lnTo>
                      <a:pt x="5510" y="3972"/>
                    </a:lnTo>
                    <a:lnTo>
                      <a:pt x="5564" y="3932"/>
                    </a:lnTo>
                    <a:lnTo>
                      <a:pt x="5319" y="1905"/>
                    </a:lnTo>
                    <a:lnTo>
                      <a:pt x="5101" y="0"/>
                    </a:lnTo>
                    <a:close/>
                  </a:path>
                </a:pathLst>
              </a:custGeom>
              <a:solidFill>
                <a:srgbClr val="FDBB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28"/>
              <p:cNvSpPr/>
              <p:nvPr/>
            </p:nvSpPr>
            <p:spPr>
              <a:xfrm>
                <a:off x="1267208" y="3118736"/>
                <a:ext cx="154671" cy="98981"/>
              </a:xfrm>
              <a:custGeom>
                <a:avLst/>
                <a:gdLst/>
                <a:ahLst/>
                <a:cxnLst/>
                <a:rect l="l" t="t" r="r" b="b"/>
                <a:pathLst>
                  <a:path w="5252" h="3361" extrusionOk="0">
                    <a:moveTo>
                      <a:pt x="327" y="0"/>
                    </a:moveTo>
                    <a:lnTo>
                      <a:pt x="0" y="3279"/>
                    </a:lnTo>
                    <a:lnTo>
                      <a:pt x="585" y="3333"/>
                    </a:lnTo>
                    <a:lnTo>
                      <a:pt x="1129" y="3360"/>
                    </a:lnTo>
                    <a:lnTo>
                      <a:pt x="1633" y="3347"/>
                    </a:lnTo>
                    <a:lnTo>
                      <a:pt x="2095" y="3306"/>
                    </a:lnTo>
                    <a:lnTo>
                      <a:pt x="2531" y="3251"/>
                    </a:lnTo>
                    <a:lnTo>
                      <a:pt x="2925" y="3170"/>
                    </a:lnTo>
                    <a:lnTo>
                      <a:pt x="3292" y="3061"/>
                    </a:lnTo>
                    <a:lnTo>
                      <a:pt x="3632" y="2952"/>
                    </a:lnTo>
                    <a:lnTo>
                      <a:pt x="3932" y="2830"/>
                    </a:lnTo>
                    <a:lnTo>
                      <a:pt x="4204" y="2694"/>
                    </a:lnTo>
                    <a:lnTo>
                      <a:pt x="4449" y="2558"/>
                    </a:lnTo>
                    <a:lnTo>
                      <a:pt x="4653" y="2422"/>
                    </a:lnTo>
                    <a:lnTo>
                      <a:pt x="4843" y="2272"/>
                    </a:lnTo>
                    <a:lnTo>
                      <a:pt x="5006" y="2136"/>
                    </a:lnTo>
                    <a:lnTo>
                      <a:pt x="5142" y="2014"/>
                    </a:lnTo>
                    <a:lnTo>
                      <a:pt x="5251" y="1905"/>
                    </a:lnTo>
                    <a:lnTo>
                      <a:pt x="5033" y="0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28"/>
              <p:cNvSpPr/>
              <p:nvPr/>
            </p:nvSpPr>
            <p:spPr>
              <a:xfrm>
                <a:off x="1215140" y="2894795"/>
                <a:ext cx="255184" cy="304896"/>
              </a:xfrm>
              <a:custGeom>
                <a:avLst/>
                <a:gdLst/>
                <a:ahLst/>
                <a:cxnLst/>
                <a:rect l="l" t="t" r="r" b="b"/>
                <a:pathLst>
                  <a:path w="8665" h="10353" extrusionOk="0">
                    <a:moveTo>
                      <a:pt x="4503" y="1"/>
                    </a:moveTo>
                    <a:lnTo>
                      <a:pt x="4190" y="14"/>
                    </a:lnTo>
                    <a:lnTo>
                      <a:pt x="3863" y="28"/>
                    </a:lnTo>
                    <a:lnTo>
                      <a:pt x="3537" y="69"/>
                    </a:lnTo>
                    <a:lnTo>
                      <a:pt x="3197" y="123"/>
                    </a:lnTo>
                    <a:lnTo>
                      <a:pt x="2870" y="191"/>
                    </a:lnTo>
                    <a:lnTo>
                      <a:pt x="2544" y="273"/>
                    </a:lnTo>
                    <a:lnTo>
                      <a:pt x="2204" y="382"/>
                    </a:lnTo>
                    <a:lnTo>
                      <a:pt x="1877" y="504"/>
                    </a:lnTo>
                    <a:lnTo>
                      <a:pt x="1551" y="654"/>
                    </a:lnTo>
                    <a:lnTo>
                      <a:pt x="1224" y="817"/>
                    </a:lnTo>
                    <a:lnTo>
                      <a:pt x="912" y="1007"/>
                    </a:lnTo>
                    <a:lnTo>
                      <a:pt x="599" y="1211"/>
                    </a:lnTo>
                    <a:lnTo>
                      <a:pt x="449" y="1334"/>
                    </a:lnTo>
                    <a:lnTo>
                      <a:pt x="313" y="1470"/>
                    </a:lnTo>
                    <a:lnTo>
                      <a:pt x="204" y="1619"/>
                    </a:lnTo>
                    <a:lnTo>
                      <a:pt x="123" y="1796"/>
                    </a:lnTo>
                    <a:lnTo>
                      <a:pt x="55" y="1959"/>
                    </a:lnTo>
                    <a:lnTo>
                      <a:pt x="14" y="2150"/>
                    </a:lnTo>
                    <a:lnTo>
                      <a:pt x="0" y="2340"/>
                    </a:lnTo>
                    <a:lnTo>
                      <a:pt x="14" y="2531"/>
                    </a:lnTo>
                    <a:lnTo>
                      <a:pt x="68" y="3048"/>
                    </a:lnTo>
                    <a:lnTo>
                      <a:pt x="163" y="3660"/>
                    </a:lnTo>
                    <a:lnTo>
                      <a:pt x="286" y="4353"/>
                    </a:lnTo>
                    <a:lnTo>
                      <a:pt x="435" y="5088"/>
                    </a:lnTo>
                    <a:lnTo>
                      <a:pt x="612" y="5768"/>
                    </a:lnTo>
                    <a:lnTo>
                      <a:pt x="721" y="6122"/>
                    </a:lnTo>
                    <a:lnTo>
                      <a:pt x="830" y="6475"/>
                    </a:lnTo>
                    <a:lnTo>
                      <a:pt x="939" y="6802"/>
                    </a:lnTo>
                    <a:lnTo>
                      <a:pt x="1075" y="7142"/>
                    </a:lnTo>
                    <a:lnTo>
                      <a:pt x="1211" y="7468"/>
                    </a:lnTo>
                    <a:lnTo>
                      <a:pt x="1347" y="7781"/>
                    </a:lnTo>
                    <a:lnTo>
                      <a:pt x="1510" y="8094"/>
                    </a:lnTo>
                    <a:lnTo>
                      <a:pt x="1687" y="8393"/>
                    </a:lnTo>
                    <a:lnTo>
                      <a:pt x="1864" y="8665"/>
                    </a:lnTo>
                    <a:lnTo>
                      <a:pt x="2054" y="8938"/>
                    </a:lnTo>
                    <a:lnTo>
                      <a:pt x="2258" y="9182"/>
                    </a:lnTo>
                    <a:lnTo>
                      <a:pt x="2476" y="9414"/>
                    </a:lnTo>
                    <a:lnTo>
                      <a:pt x="2707" y="9631"/>
                    </a:lnTo>
                    <a:lnTo>
                      <a:pt x="2952" y="9822"/>
                    </a:lnTo>
                    <a:lnTo>
                      <a:pt x="3210" y="9985"/>
                    </a:lnTo>
                    <a:lnTo>
                      <a:pt x="3482" y="10121"/>
                    </a:lnTo>
                    <a:lnTo>
                      <a:pt x="3618" y="10175"/>
                    </a:lnTo>
                    <a:lnTo>
                      <a:pt x="3768" y="10230"/>
                    </a:lnTo>
                    <a:lnTo>
                      <a:pt x="3918" y="10271"/>
                    </a:lnTo>
                    <a:lnTo>
                      <a:pt x="4067" y="10298"/>
                    </a:lnTo>
                    <a:lnTo>
                      <a:pt x="4244" y="10339"/>
                    </a:lnTo>
                    <a:lnTo>
                      <a:pt x="4421" y="10352"/>
                    </a:lnTo>
                    <a:lnTo>
                      <a:pt x="4598" y="10352"/>
                    </a:lnTo>
                    <a:lnTo>
                      <a:pt x="4775" y="10339"/>
                    </a:lnTo>
                    <a:lnTo>
                      <a:pt x="4938" y="10325"/>
                    </a:lnTo>
                    <a:lnTo>
                      <a:pt x="5101" y="10284"/>
                    </a:lnTo>
                    <a:lnTo>
                      <a:pt x="5251" y="10243"/>
                    </a:lnTo>
                    <a:lnTo>
                      <a:pt x="5414" y="10189"/>
                    </a:lnTo>
                    <a:lnTo>
                      <a:pt x="5564" y="10121"/>
                    </a:lnTo>
                    <a:lnTo>
                      <a:pt x="5700" y="10039"/>
                    </a:lnTo>
                    <a:lnTo>
                      <a:pt x="5849" y="9944"/>
                    </a:lnTo>
                    <a:lnTo>
                      <a:pt x="5985" y="9849"/>
                    </a:lnTo>
                    <a:lnTo>
                      <a:pt x="6121" y="9740"/>
                    </a:lnTo>
                    <a:lnTo>
                      <a:pt x="6257" y="9631"/>
                    </a:lnTo>
                    <a:lnTo>
                      <a:pt x="6380" y="9495"/>
                    </a:lnTo>
                    <a:lnTo>
                      <a:pt x="6502" y="9373"/>
                    </a:lnTo>
                    <a:lnTo>
                      <a:pt x="6733" y="9074"/>
                    </a:lnTo>
                    <a:lnTo>
                      <a:pt x="6951" y="8761"/>
                    </a:lnTo>
                    <a:lnTo>
                      <a:pt x="7155" y="8421"/>
                    </a:lnTo>
                    <a:lnTo>
                      <a:pt x="7346" y="8067"/>
                    </a:lnTo>
                    <a:lnTo>
                      <a:pt x="7522" y="7686"/>
                    </a:lnTo>
                    <a:lnTo>
                      <a:pt x="7686" y="7292"/>
                    </a:lnTo>
                    <a:lnTo>
                      <a:pt x="7835" y="6897"/>
                    </a:lnTo>
                    <a:lnTo>
                      <a:pt x="7985" y="6489"/>
                    </a:lnTo>
                    <a:lnTo>
                      <a:pt x="8080" y="6135"/>
                    </a:lnTo>
                    <a:lnTo>
                      <a:pt x="8175" y="5782"/>
                    </a:lnTo>
                    <a:lnTo>
                      <a:pt x="8271" y="5428"/>
                    </a:lnTo>
                    <a:lnTo>
                      <a:pt x="8339" y="5088"/>
                    </a:lnTo>
                    <a:lnTo>
                      <a:pt x="8447" y="4530"/>
                    </a:lnTo>
                    <a:lnTo>
                      <a:pt x="8543" y="4013"/>
                    </a:lnTo>
                    <a:lnTo>
                      <a:pt x="8597" y="3510"/>
                    </a:lnTo>
                    <a:lnTo>
                      <a:pt x="8638" y="3048"/>
                    </a:lnTo>
                    <a:lnTo>
                      <a:pt x="8665" y="2640"/>
                    </a:lnTo>
                    <a:lnTo>
                      <a:pt x="8665" y="2272"/>
                    </a:lnTo>
                    <a:lnTo>
                      <a:pt x="8651" y="1973"/>
                    </a:lnTo>
                    <a:lnTo>
                      <a:pt x="8624" y="1742"/>
                    </a:lnTo>
                    <a:lnTo>
                      <a:pt x="8583" y="1619"/>
                    </a:lnTo>
                    <a:lnTo>
                      <a:pt x="8515" y="1497"/>
                    </a:lnTo>
                    <a:lnTo>
                      <a:pt x="8434" y="1361"/>
                    </a:lnTo>
                    <a:lnTo>
                      <a:pt x="8325" y="1239"/>
                    </a:lnTo>
                    <a:lnTo>
                      <a:pt x="8203" y="1116"/>
                    </a:lnTo>
                    <a:lnTo>
                      <a:pt x="8053" y="994"/>
                    </a:lnTo>
                    <a:lnTo>
                      <a:pt x="7890" y="885"/>
                    </a:lnTo>
                    <a:lnTo>
                      <a:pt x="7699" y="776"/>
                    </a:lnTo>
                    <a:lnTo>
                      <a:pt x="7509" y="667"/>
                    </a:lnTo>
                    <a:lnTo>
                      <a:pt x="7291" y="558"/>
                    </a:lnTo>
                    <a:lnTo>
                      <a:pt x="7060" y="463"/>
                    </a:lnTo>
                    <a:lnTo>
                      <a:pt x="6815" y="368"/>
                    </a:lnTo>
                    <a:lnTo>
                      <a:pt x="6570" y="286"/>
                    </a:lnTo>
                    <a:lnTo>
                      <a:pt x="6298" y="218"/>
                    </a:lnTo>
                    <a:lnTo>
                      <a:pt x="6026" y="150"/>
                    </a:lnTo>
                    <a:lnTo>
                      <a:pt x="5740" y="96"/>
                    </a:lnTo>
                    <a:lnTo>
                      <a:pt x="5441" y="55"/>
                    </a:lnTo>
                    <a:lnTo>
                      <a:pt x="5128" y="28"/>
                    </a:lnTo>
                    <a:lnTo>
                      <a:pt x="4829" y="14"/>
                    </a:lnTo>
                    <a:lnTo>
                      <a:pt x="4503" y="1"/>
                    </a:lnTo>
                    <a:close/>
                  </a:path>
                </a:pathLst>
              </a:custGeom>
              <a:solidFill>
                <a:srgbClr val="FDBB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28"/>
              <p:cNvSpPr/>
              <p:nvPr/>
            </p:nvSpPr>
            <p:spPr>
              <a:xfrm>
                <a:off x="1245974" y="3062250"/>
                <a:ext cx="48504" cy="24856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844" extrusionOk="0">
                    <a:moveTo>
                      <a:pt x="817" y="1"/>
                    </a:moveTo>
                    <a:lnTo>
                      <a:pt x="653" y="14"/>
                    </a:lnTo>
                    <a:lnTo>
                      <a:pt x="504" y="41"/>
                    </a:lnTo>
                    <a:lnTo>
                      <a:pt x="368" y="82"/>
                    </a:lnTo>
                    <a:lnTo>
                      <a:pt x="245" y="123"/>
                    </a:lnTo>
                    <a:lnTo>
                      <a:pt x="137" y="191"/>
                    </a:lnTo>
                    <a:lnTo>
                      <a:pt x="69" y="259"/>
                    </a:lnTo>
                    <a:lnTo>
                      <a:pt x="14" y="341"/>
                    </a:lnTo>
                    <a:lnTo>
                      <a:pt x="14" y="381"/>
                    </a:lnTo>
                    <a:lnTo>
                      <a:pt x="1" y="436"/>
                    </a:lnTo>
                    <a:lnTo>
                      <a:pt x="14" y="477"/>
                    </a:lnTo>
                    <a:lnTo>
                      <a:pt x="28" y="517"/>
                    </a:lnTo>
                    <a:lnTo>
                      <a:pt x="69" y="599"/>
                    </a:lnTo>
                    <a:lnTo>
                      <a:pt x="150" y="667"/>
                    </a:lnTo>
                    <a:lnTo>
                      <a:pt x="245" y="721"/>
                    </a:lnTo>
                    <a:lnTo>
                      <a:pt x="368" y="776"/>
                    </a:lnTo>
                    <a:lnTo>
                      <a:pt x="517" y="817"/>
                    </a:lnTo>
                    <a:lnTo>
                      <a:pt x="667" y="830"/>
                    </a:lnTo>
                    <a:lnTo>
                      <a:pt x="830" y="844"/>
                    </a:lnTo>
                    <a:lnTo>
                      <a:pt x="1007" y="830"/>
                    </a:lnTo>
                    <a:lnTo>
                      <a:pt x="1157" y="803"/>
                    </a:lnTo>
                    <a:lnTo>
                      <a:pt x="1293" y="762"/>
                    </a:lnTo>
                    <a:lnTo>
                      <a:pt x="1415" y="708"/>
                    </a:lnTo>
                    <a:lnTo>
                      <a:pt x="1510" y="640"/>
                    </a:lnTo>
                    <a:lnTo>
                      <a:pt x="1592" y="572"/>
                    </a:lnTo>
                    <a:lnTo>
                      <a:pt x="1633" y="490"/>
                    </a:lnTo>
                    <a:lnTo>
                      <a:pt x="1646" y="449"/>
                    </a:lnTo>
                    <a:lnTo>
                      <a:pt x="1646" y="409"/>
                    </a:lnTo>
                    <a:lnTo>
                      <a:pt x="1646" y="368"/>
                    </a:lnTo>
                    <a:lnTo>
                      <a:pt x="1633" y="327"/>
                    </a:lnTo>
                    <a:lnTo>
                      <a:pt x="1592" y="245"/>
                    </a:lnTo>
                    <a:lnTo>
                      <a:pt x="1510" y="177"/>
                    </a:lnTo>
                    <a:lnTo>
                      <a:pt x="1402" y="109"/>
                    </a:lnTo>
                    <a:lnTo>
                      <a:pt x="1279" y="69"/>
                    </a:lnTo>
                    <a:lnTo>
                      <a:pt x="1143" y="28"/>
                    </a:lnTo>
                    <a:lnTo>
                      <a:pt x="994" y="1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28"/>
              <p:cNvSpPr/>
              <p:nvPr/>
            </p:nvSpPr>
            <p:spPr>
              <a:xfrm>
                <a:off x="1397792" y="3062250"/>
                <a:ext cx="48504" cy="24856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844" extrusionOk="0">
                    <a:moveTo>
                      <a:pt x="817" y="1"/>
                    </a:moveTo>
                    <a:lnTo>
                      <a:pt x="654" y="14"/>
                    </a:lnTo>
                    <a:lnTo>
                      <a:pt x="491" y="41"/>
                    </a:lnTo>
                    <a:lnTo>
                      <a:pt x="355" y="82"/>
                    </a:lnTo>
                    <a:lnTo>
                      <a:pt x="232" y="123"/>
                    </a:lnTo>
                    <a:lnTo>
                      <a:pt x="137" y="191"/>
                    </a:lnTo>
                    <a:lnTo>
                      <a:pt x="55" y="259"/>
                    </a:lnTo>
                    <a:lnTo>
                      <a:pt x="15" y="341"/>
                    </a:lnTo>
                    <a:lnTo>
                      <a:pt x="1" y="381"/>
                    </a:lnTo>
                    <a:lnTo>
                      <a:pt x="1" y="436"/>
                    </a:lnTo>
                    <a:lnTo>
                      <a:pt x="1" y="477"/>
                    </a:lnTo>
                    <a:lnTo>
                      <a:pt x="15" y="517"/>
                    </a:lnTo>
                    <a:lnTo>
                      <a:pt x="55" y="599"/>
                    </a:lnTo>
                    <a:lnTo>
                      <a:pt x="137" y="667"/>
                    </a:lnTo>
                    <a:lnTo>
                      <a:pt x="246" y="721"/>
                    </a:lnTo>
                    <a:lnTo>
                      <a:pt x="368" y="776"/>
                    </a:lnTo>
                    <a:lnTo>
                      <a:pt x="504" y="817"/>
                    </a:lnTo>
                    <a:lnTo>
                      <a:pt x="654" y="830"/>
                    </a:lnTo>
                    <a:lnTo>
                      <a:pt x="831" y="844"/>
                    </a:lnTo>
                    <a:lnTo>
                      <a:pt x="994" y="830"/>
                    </a:lnTo>
                    <a:lnTo>
                      <a:pt x="1144" y="803"/>
                    </a:lnTo>
                    <a:lnTo>
                      <a:pt x="1280" y="762"/>
                    </a:lnTo>
                    <a:lnTo>
                      <a:pt x="1402" y="708"/>
                    </a:lnTo>
                    <a:lnTo>
                      <a:pt x="1511" y="640"/>
                    </a:lnTo>
                    <a:lnTo>
                      <a:pt x="1579" y="572"/>
                    </a:lnTo>
                    <a:lnTo>
                      <a:pt x="1633" y="490"/>
                    </a:lnTo>
                    <a:lnTo>
                      <a:pt x="1633" y="449"/>
                    </a:lnTo>
                    <a:lnTo>
                      <a:pt x="1647" y="409"/>
                    </a:lnTo>
                    <a:lnTo>
                      <a:pt x="1633" y="368"/>
                    </a:lnTo>
                    <a:lnTo>
                      <a:pt x="1620" y="327"/>
                    </a:lnTo>
                    <a:lnTo>
                      <a:pt x="1579" y="245"/>
                    </a:lnTo>
                    <a:lnTo>
                      <a:pt x="1497" y="177"/>
                    </a:lnTo>
                    <a:lnTo>
                      <a:pt x="1402" y="109"/>
                    </a:lnTo>
                    <a:lnTo>
                      <a:pt x="1280" y="69"/>
                    </a:lnTo>
                    <a:lnTo>
                      <a:pt x="1130" y="28"/>
                    </a:lnTo>
                    <a:lnTo>
                      <a:pt x="980" y="1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28"/>
              <p:cNvSpPr/>
              <p:nvPr/>
            </p:nvSpPr>
            <p:spPr>
              <a:xfrm>
                <a:off x="1295657" y="3024995"/>
                <a:ext cx="13635" cy="24473"/>
              </a:xfrm>
              <a:custGeom>
                <a:avLst/>
                <a:gdLst/>
                <a:ahLst/>
                <a:cxnLst/>
                <a:rect l="l" t="t" r="r" b="b"/>
                <a:pathLst>
                  <a:path w="463" h="831" extrusionOk="0">
                    <a:moveTo>
                      <a:pt x="177" y="1"/>
                    </a:moveTo>
                    <a:lnTo>
                      <a:pt x="136" y="28"/>
                    </a:lnTo>
                    <a:lnTo>
                      <a:pt x="95" y="69"/>
                    </a:lnTo>
                    <a:lnTo>
                      <a:pt x="55" y="123"/>
                    </a:lnTo>
                    <a:lnTo>
                      <a:pt x="41" y="177"/>
                    </a:lnTo>
                    <a:lnTo>
                      <a:pt x="14" y="259"/>
                    </a:lnTo>
                    <a:lnTo>
                      <a:pt x="0" y="327"/>
                    </a:lnTo>
                    <a:lnTo>
                      <a:pt x="0" y="422"/>
                    </a:lnTo>
                    <a:lnTo>
                      <a:pt x="0" y="504"/>
                    </a:lnTo>
                    <a:lnTo>
                      <a:pt x="14" y="585"/>
                    </a:lnTo>
                    <a:lnTo>
                      <a:pt x="41" y="653"/>
                    </a:lnTo>
                    <a:lnTo>
                      <a:pt x="68" y="708"/>
                    </a:lnTo>
                    <a:lnTo>
                      <a:pt x="109" y="762"/>
                    </a:lnTo>
                    <a:lnTo>
                      <a:pt x="150" y="803"/>
                    </a:lnTo>
                    <a:lnTo>
                      <a:pt x="191" y="817"/>
                    </a:lnTo>
                    <a:lnTo>
                      <a:pt x="232" y="830"/>
                    </a:lnTo>
                    <a:lnTo>
                      <a:pt x="286" y="817"/>
                    </a:lnTo>
                    <a:lnTo>
                      <a:pt x="327" y="789"/>
                    </a:lnTo>
                    <a:lnTo>
                      <a:pt x="368" y="762"/>
                    </a:lnTo>
                    <a:lnTo>
                      <a:pt x="395" y="708"/>
                    </a:lnTo>
                    <a:lnTo>
                      <a:pt x="422" y="640"/>
                    </a:lnTo>
                    <a:lnTo>
                      <a:pt x="449" y="572"/>
                    </a:lnTo>
                    <a:lnTo>
                      <a:pt x="449" y="490"/>
                    </a:lnTo>
                    <a:lnTo>
                      <a:pt x="463" y="409"/>
                    </a:lnTo>
                    <a:lnTo>
                      <a:pt x="449" y="327"/>
                    </a:lnTo>
                    <a:lnTo>
                      <a:pt x="436" y="245"/>
                    </a:lnTo>
                    <a:lnTo>
                      <a:pt x="422" y="177"/>
                    </a:lnTo>
                    <a:lnTo>
                      <a:pt x="381" y="109"/>
                    </a:lnTo>
                    <a:lnTo>
                      <a:pt x="354" y="69"/>
                    </a:lnTo>
                    <a:lnTo>
                      <a:pt x="313" y="28"/>
                    </a:lnTo>
                    <a:lnTo>
                      <a:pt x="272" y="1"/>
                    </a:ln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28"/>
              <p:cNvSpPr/>
              <p:nvPr/>
            </p:nvSpPr>
            <p:spPr>
              <a:xfrm>
                <a:off x="1269623" y="2994161"/>
                <a:ext cx="53687" cy="25651"/>
              </a:xfrm>
              <a:custGeom>
                <a:avLst/>
                <a:gdLst/>
                <a:ahLst/>
                <a:cxnLst/>
                <a:rect l="l" t="t" r="r" b="b"/>
                <a:pathLst>
                  <a:path w="1823" h="871" extrusionOk="0">
                    <a:moveTo>
                      <a:pt x="1156" y="0"/>
                    </a:moveTo>
                    <a:lnTo>
                      <a:pt x="1034" y="14"/>
                    </a:lnTo>
                    <a:lnTo>
                      <a:pt x="911" y="27"/>
                    </a:lnTo>
                    <a:lnTo>
                      <a:pt x="789" y="55"/>
                    </a:lnTo>
                    <a:lnTo>
                      <a:pt x="680" y="95"/>
                    </a:lnTo>
                    <a:lnTo>
                      <a:pt x="571" y="136"/>
                    </a:lnTo>
                    <a:lnTo>
                      <a:pt x="476" y="191"/>
                    </a:lnTo>
                    <a:lnTo>
                      <a:pt x="299" y="299"/>
                    </a:lnTo>
                    <a:lnTo>
                      <a:pt x="150" y="422"/>
                    </a:lnTo>
                    <a:lnTo>
                      <a:pt x="41" y="544"/>
                    </a:lnTo>
                    <a:lnTo>
                      <a:pt x="27" y="585"/>
                    </a:lnTo>
                    <a:lnTo>
                      <a:pt x="14" y="612"/>
                    </a:lnTo>
                    <a:lnTo>
                      <a:pt x="0" y="694"/>
                    </a:lnTo>
                    <a:lnTo>
                      <a:pt x="27" y="762"/>
                    </a:lnTo>
                    <a:lnTo>
                      <a:pt x="55" y="803"/>
                    </a:lnTo>
                    <a:lnTo>
                      <a:pt x="82" y="830"/>
                    </a:lnTo>
                    <a:lnTo>
                      <a:pt x="123" y="857"/>
                    </a:lnTo>
                    <a:lnTo>
                      <a:pt x="163" y="871"/>
                    </a:lnTo>
                    <a:lnTo>
                      <a:pt x="218" y="871"/>
                    </a:lnTo>
                    <a:lnTo>
                      <a:pt x="272" y="857"/>
                    </a:lnTo>
                    <a:lnTo>
                      <a:pt x="313" y="830"/>
                    </a:lnTo>
                    <a:lnTo>
                      <a:pt x="354" y="789"/>
                    </a:lnTo>
                    <a:lnTo>
                      <a:pt x="449" y="694"/>
                    </a:lnTo>
                    <a:lnTo>
                      <a:pt x="558" y="599"/>
                    </a:lnTo>
                    <a:lnTo>
                      <a:pt x="707" y="517"/>
                    </a:lnTo>
                    <a:lnTo>
                      <a:pt x="789" y="476"/>
                    </a:lnTo>
                    <a:lnTo>
                      <a:pt x="871" y="449"/>
                    </a:lnTo>
                    <a:lnTo>
                      <a:pt x="966" y="422"/>
                    </a:lnTo>
                    <a:lnTo>
                      <a:pt x="1075" y="408"/>
                    </a:lnTo>
                    <a:lnTo>
                      <a:pt x="1184" y="408"/>
                    </a:lnTo>
                    <a:lnTo>
                      <a:pt x="1292" y="422"/>
                    </a:lnTo>
                    <a:lnTo>
                      <a:pt x="1415" y="449"/>
                    </a:lnTo>
                    <a:lnTo>
                      <a:pt x="1537" y="490"/>
                    </a:lnTo>
                    <a:lnTo>
                      <a:pt x="1605" y="517"/>
                    </a:lnTo>
                    <a:lnTo>
                      <a:pt x="1687" y="503"/>
                    </a:lnTo>
                    <a:lnTo>
                      <a:pt x="1755" y="463"/>
                    </a:lnTo>
                    <a:lnTo>
                      <a:pt x="1782" y="435"/>
                    </a:lnTo>
                    <a:lnTo>
                      <a:pt x="1796" y="408"/>
                    </a:lnTo>
                    <a:lnTo>
                      <a:pt x="1809" y="367"/>
                    </a:lnTo>
                    <a:lnTo>
                      <a:pt x="1823" y="327"/>
                    </a:lnTo>
                    <a:lnTo>
                      <a:pt x="1809" y="245"/>
                    </a:lnTo>
                    <a:lnTo>
                      <a:pt x="1768" y="177"/>
                    </a:lnTo>
                    <a:lnTo>
                      <a:pt x="1741" y="163"/>
                    </a:lnTo>
                    <a:lnTo>
                      <a:pt x="1700" y="136"/>
                    </a:lnTo>
                    <a:lnTo>
                      <a:pt x="1564" y="82"/>
                    </a:lnTo>
                    <a:lnTo>
                      <a:pt x="1428" y="41"/>
                    </a:lnTo>
                    <a:lnTo>
                      <a:pt x="1292" y="14"/>
                    </a:lnTo>
                    <a:lnTo>
                      <a:pt x="1156" y="0"/>
                    </a:ln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28"/>
              <p:cNvSpPr/>
              <p:nvPr/>
            </p:nvSpPr>
            <p:spPr>
              <a:xfrm>
                <a:off x="1389399" y="3024995"/>
                <a:ext cx="13635" cy="24473"/>
              </a:xfrm>
              <a:custGeom>
                <a:avLst/>
                <a:gdLst/>
                <a:ahLst/>
                <a:cxnLst/>
                <a:rect l="l" t="t" r="r" b="b"/>
                <a:pathLst>
                  <a:path w="463" h="831" extrusionOk="0">
                    <a:moveTo>
                      <a:pt x="191" y="1"/>
                    </a:moveTo>
                    <a:lnTo>
                      <a:pt x="150" y="28"/>
                    </a:lnTo>
                    <a:lnTo>
                      <a:pt x="109" y="69"/>
                    </a:lnTo>
                    <a:lnTo>
                      <a:pt x="82" y="109"/>
                    </a:lnTo>
                    <a:lnTo>
                      <a:pt x="41" y="177"/>
                    </a:lnTo>
                    <a:lnTo>
                      <a:pt x="27" y="245"/>
                    </a:lnTo>
                    <a:lnTo>
                      <a:pt x="14" y="327"/>
                    </a:lnTo>
                    <a:lnTo>
                      <a:pt x="0" y="409"/>
                    </a:lnTo>
                    <a:lnTo>
                      <a:pt x="0" y="490"/>
                    </a:lnTo>
                    <a:lnTo>
                      <a:pt x="14" y="572"/>
                    </a:lnTo>
                    <a:lnTo>
                      <a:pt x="41" y="640"/>
                    </a:lnTo>
                    <a:lnTo>
                      <a:pt x="68" y="708"/>
                    </a:lnTo>
                    <a:lnTo>
                      <a:pt x="95" y="762"/>
                    </a:lnTo>
                    <a:lnTo>
                      <a:pt x="136" y="789"/>
                    </a:lnTo>
                    <a:lnTo>
                      <a:pt x="177" y="817"/>
                    </a:lnTo>
                    <a:lnTo>
                      <a:pt x="232" y="830"/>
                    </a:lnTo>
                    <a:lnTo>
                      <a:pt x="272" y="817"/>
                    </a:lnTo>
                    <a:lnTo>
                      <a:pt x="313" y="803"/>
                    </a:lnTo>
                    <a:lnTo>
                      <a:pt x="354" y="762"/>
                    </a:lnTo>
                    <a:lnTo>
                      <a:pt x="395" y="708"/>
                    </a:lnTo>
                    <a:lnTo>
                      <a:pt x="422" y="653"/>
                    </a:lnTo>
                    <a:lnTo>
                      <a:pt x="436" y="585"/>
                    </a:lnTo>
                    <a:lnTo>
                      <a:pt x="463" y="504"/>
                    </a:lnTo>
                    <a:lnTo>
                      <a:pt x="463" y="422"/>
                    </a:lnTo>
                    <a:lnTo>
                      <a:pt x="463" y="327"/>
                    </a:lnTo>
                    <a:lnTo>
                      <a:pt x="449" y="259"/>
                    </a:lnTo>
                    <a:lnTo>
                      <a:pt x="422" y="177"/>
                    </a:lnTo>
                    <a:lnTo>
                      <a:pt x="395" y="123"/>
                    </a:lnTo>
                    <a:lnTo>
                      <a:pt x="368" y="69"/>
                    </a:lnTo>
                    <a:lnTo>
                      <a:pt x="327" y="28"/>
                    </a:lnTo>
                    <a:lnTo>
                      <a:pt x="286" y="1"/>
                    </a:ln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28"/>
              <p:cNvSpPr/>
              <p:nvPr/>
            </p:nvSpPr>
            <p:spPr>
              <a:xfrm>
                <a:off x="1375380" y="2994161"/>
                <a:ext cx="53687" cy="25651"/>
              </a:xfrm>
              <a:custGeom>
                <a:avLst/>
                <a:gdLst/>
                <a:ahLst/>
                <a:cxnLst/>
                <a:rect l="l" t="t" r="r" b="b"/>
                <a:pathLst>
                  <a:path w="1823" h="871" extrusionOk="0">
                    <a:moveTo>
                      <a:pt x="667" y="0"/>
                    </a:moveTo>
                    <a:lnTo>
                      <a:pt x="531" y="14"/>
                    </a:lnTo>
                    <a:lnTo>
                      <a:pt x="395" y="41"/>
                    </a:lnTo>
                    <a:lnTo>
                      <a:pt x="259" y="82"/>
                    </a:lnTo>
                    <a:lnTo>
                      <a:pt x="123" y="136"/>
                    </a:lnTo>
                    <a:lnTo>
                      <a:pt x="82" y="163"/>
                    </a:lnTo>
                    <a:lnTo>
                      <a:pt x="55" y="177"/>
                    </a:lnTo>
                    <a:lnTo>
                      <a:pt x="14" y="245"/>
                    </a:lnTo>
                    <a:lnTo>
                      <a:pt x="0" y="327"/>
                    </a:lnTo>
                    <a:lnTo>
                      <a:pt x="14" y="367"/>
                    </a:lnTo>
                    <a:lnTo>
                      <a:pt x="27" y="408"/>
                    </a:lnTo>
                    <a:lnTo>
                      <a:pt x="41" y="435"/>
                    </a:lnTo>
                    <a:lnTo>
                      <a:pt x="68" y="463"/>
                    </a:lnTo>
                    <a:lnTo>
                      <a:pt x="136" y="503"/>
                    </a:lnTo>
                    <a:lnTo>
                      <a:pt x="204" y="517"/>
                    </a:lnTo>
                    <a:lnTo>
                      <a:pt x="286" y="490"/>
                    </a:lnTo>
                    <a:lnTo>
                      <a:pt x="408" y="449"/>
                    </a:lnTo>
                    <a:lnTo>
                      <a:pt x="531" y="422"/>
                    </a:lnTo>
                    <a:lnTo>
                      <a:pt x="640" y="408"/>
                    </a:lnTo>
                    <a:lnTo>
                      <a:pt x="748" y="408"/>
                    </a:lnTo>
                    <a:lnTo>
                      <a:pt x="857" y="422"/>
                    </a:lnTo>
                    <a:lnTo>
                      <a:pt x="952" y="449"/>
                    </a:lnTo>
                    <a:lnTo>
                      <a:pt x="1034" y="476"/>
                    </a:lnTo>
                    <a:lnTo>
                      <a:pt x="1116" y="517"/>
                    </a:lnTo>
                    <a:lnTo>
                      <a:pt x="1265" y="599"/>
                    </a:lnTo>
                    <a:lnTo>
                      <a:pt x="1360" y="694"/>
                    </a:lnTo>
                    <a:lnTo>
                      <a:pt x="1469" y="789"/>
                    </a:lnTo>
                    <a:lnTo>
                      <a:pt x="1510" y="830"/>
                    </a:lnTo>
                    <a:lnTo>
                      <a:pt x="1551" y="857"/>
                    </a:lnTo>
                    <a:lnTo>
                      <a:pt x="1605" y="871"/>
                    </a:lnTo>
                    <a:lnTo>
                      <a:pt x="1660" y="871"/>
                    </a:lnTo>
                    <a:lnTo>
                      <a:pt x="1701" y="857"/>
                    </a:lnTo>
                    <a:lnTo>
                      <a:pt x="1741" y="830"/>
                    </a:lnTo>
                    <a:lnTo>
                      <a:pt x="1796" y="762"/>
                    </a:lnTo>
                    <a:lnTo>
                      <a:pt x="1823" y="694"/>
                    </a:lnTo>
                    <a:lnTo>
                      <a:pt x="1809" y="612"/>
                    </a:lnTo>
                    <a:lnTo>
                      <a:pt x="1796" y="585"/>
                    </a:lnTo>
                    <a:lnTo>
                      <a:pt x="1782" y="544"/>
                    </a:lnTo>
                    <a:lnTo>
                      <a:pt x="1673" y="422"/>
                    </a:lnTo>
                    <a:lnTo>
                      <a:pt x="1524" y="299"/>
                    </a:lnTo>
                    <a:lnTo>
                      <a:pt x="1347" y="191"/>
                    </a:lnTo>
                    <a:lnTo>
                      <a:pt x="1252" y="136"/>
                    </a:lnTo>
                    <a:lnTo>
                      <a:pt x="1143" y="95"/>
                    </a:lnTo>
                    <a:lnTo>
                      <a:pt x="1034" y="55"/>
                    </a:lnTo>
                    <a:lnTo>
                      <a:pt x="912" y="27"/>
                    </a:lnTo>
                    <a:lnTo>
                      <a:pt x="789" y="14"/>
                    </a:lnTo>
                    <a:lnTo>
                      <a:pt x="667" y="0"/>
                    </a:ln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28"/>
              <p:cNvSpPr/>
              <p:nvPr/>
            </p:nvSpPr>
            <p:spPr>
              <a:xfrm>
                <a:off x="1301665" y="3114731"/>
                <a:ext cx="90971" cy="20851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708" extrusionOk="0">
                    <a:moveTo>
                      <a:pt x="109" y="0"/>
                    </a:moveTo>
                    <a:lnTo>
                      <a:pt x="55" y="28"/>
                    </a:lnTo>
                    <a:lnTo>
                      <a:pt x="28" y="55"/>
                    </a:lnTo>
                    <a:lnTo>
                      <a:pt x="0" y="109"/>
                    </a:lnTo>
                    <a:lnTo>
                      <a:pt x="0" y="164"/>
                    </a:lnTo>
                    <a:lnTo>
                      <a:pt x="28" y="205"/>
                    </a:lnTo>
                    <a:lnTo>
                      <a:pt x="55" y="245"/>
                    </a:lnTo>
                    <a:lnTo>
                      <a:pt x="191" y="327"/>
                    </a:lnTo>
                    <a:lnTo>
                      <a:pt x="327" y="395"/>
                    </a:lnTo>
                    <a:lnTo>
                      <a:pt x="504" y="477"/>
                    </a:lnTo>
                    <a:lnTo>
                      <a:pt x="721" y="558"/>
                    </a:lnTo>
                    <a:lnTo>
                      <a:pt x="966" y="626"/>
                    </a:lnTo>
                    <a:lnTo>
                      <a:pt x="1252" y="681"/>
                    </a:lnTo>
                    <a:lnTo>
                      <a:pt x="1388" y="694"/>
                    </a:lnTo>
                    <a:lnTo>
                      <a:pt x="1537" y="708"/>
                    </a:lnTo>
                    <a:lnTo>
                      <a:pt x="1592" y="708"/>
                    </a:lnTo>
                    <a:lnTo>
                      <a:pt x="1755" y="694"/>
                    </a:lnTo>
                    <a:lnTo>
                      <a:pt x="1905" y="681"/>
                    </a:lnTo>
                    <a:lnTo>
                      <a:pt x="2054" y="667"/>
                    </a:lnTo>
                    <a:lnTo>
                      <a:pt x="2190" y="640"/>
                    </a:lnTo>
                    <a:lnTo>
                      <a:pt x="2435" y="558"/>
                    </a:lnTo>
                    <a:lnTo>
                      <a:pt x="2639" y="477"/>
                    </a:lnTo>
                    <a:lnTo>
                      <a:pt x="2802" y="395"/>
                    </a:lnTo>
                    <a:lnTo>
                      <a:pt x="2938" y="313"/>
                    </a:lnTo>
                    <a:lnTo>
                      <a:pt x="3047" y="232"/>
                    </a:lnTo>
                    <a:lnTo>
                      <a:pt x="3074" y="191"/>
                    </a:lnTo>
                    <a:lnTo>
                      <a:pt x="3088" y="150"/>
                    </a:lnTo>
                    <a:lnTo>
                      <a:pt x="3088" y="96"/>
                    </a:lnTo>
                    <a:lnTo>
                      <a:pt x="3061" y="55"/>
                    </a:lnTo>
                    <a:lnTo>
                      <a:pt x="3020" y="14"/>
                    </a:lnTo>
                    <a:lnTo>
                      <a:pt x="2966" y="0"/>
                    </a:lnTo>
                    <a:lnTo>
                      <a:pt x="2911" y="14"/>
                    </a:lnTo>
                    <a:lnTo>
                      <a:pt x="2870" y="28"/>
                    </a:lnTo>
                    <a:lnTo>
                      <a:pt x="2775" y="96"/>
                    </a:lnTo>
                    <a:lnTo>
                      <a:pt x="2680" y="164"/>
                    </a:lnTo>
                    <a:lnTo>
                      <a:pt x="2530" y="232"/>
                    </a:lnTo>
                    <a:lnTo>
                      <a:pt x="2340" y="313"/>
                    </a:lnTo>
                    <a:lnTo>
                      <a:pt x="2122" y="381"/>
                    </a:lnTo>
                    <a:lnTo>
                      <a:pt x="1877" y="422"/>
                    </a:lnTo>
                    <a:lnTo>
                      <a:pt x="1728" y="436"/>
                    </a:lnTo>
                    <a:lnTo>
                      <a:pt x="1415" y="436"/>
                    </a:lnTo>
                    <a:lnTo>
                      <a:pt x="1279" y="422"/>
                    </a:lnTo>
                    <a:lnTo>
                      <a:pt x="1034" y="368"/>
                    </a:lnTo>
                    <a:lnTo>
                      <a:pt x="803" y="300"/>
                    </a:lnTo>
                    <a:lnTo>
                      <a:pt x="599" y="232"/>
                    </a:lnTo>
                    <a:lnTo>
                      <a:pt x="436" y="150"/>
                    </a:lnTo>
                    <a:lnTo>
                      <a:pt x="313" y="96"/>
                    </a:lnTo>
                    <a:lnTo>
                      <a:pt x="204" y="2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28"/>
              <p:cNvSpPr/>
              <p:nvPr/>
            </p:nvSpPr>
            <p:spPr>
              <a:xfrm>
                <a:off x="1338920" y="3023788"/>
                <a:ext cx="25651" cy="74155"/>
              </a:xfrm>
              <a:custGeom>
                <a:avLst/>
                <a:gdLst/>
                <a:ahLst/>
                <a:cxnLst/>
                <a:rect l="l" t="t" r="r" b="b"/>
                <a:pathLst>
                  <a:path w="871" h="2518" extrusionOk="0">
                    <a:moveTo>
                      <a:pt x="408" y="1"/>
                    </a:moveTo>
                    <a:lnTo>
                      <a:pt x="368" y="14"/>
                    </a:lnTo>
                    <a:lnTo>
                      <a:pt x="327" y="55"/>
                    </a:lnTo>
                    <a:lnTo>
                      <a:pt x="300" y="96"/>
                    </a:lnTo>
                    <a:lnTo>
                      <a:pt x="300" y="150"/>
                    </a:lnTo>
                    <a:lnTo>
                      <a:pt x="504" y="1443"/>
                    </a:lnTo>
                    <a:lnTo>
                      <a:pt x="572" y="1946"/>
                    </a:lnTo>
                    <a:lnTo>
                      <a:pt x="599" y="2245"/>
                    </a:lnTo>
                    <a:lnTo>
                      <a:pt x="422" y="2245"/>
                    </a:lnTo>
                    <a:lnTo>
                      <a:pt x="300" y="2232"/>
                    </a:lnTo>
                    <a:lnTo>
                      <a:pt x="164" y="2204"/>
                    </a:lnTo>
                    <a:lnTo>
                      <a:pt x="109" y="2204"/>
                    </a:lnTo>
                    <a:lnTo>
                      <a:pt x="68" y="2218"/>
                    </a:lnTo>
                    <a:lnTo>
                      <a:pt x="28" y="2245"/>
                    </a:lnTo>
                    <a:lnTo>
                      <a:pt x="0" y="2300"/>
                    </a:lnTo>
                    <a:lnTo>
                      <a:pt x="0" y="2354"/>
                    </a:lnTo>
                    <a:lnTo>
                      <a:pt x="14" y="2395"/>
                    </a:lnTo>
                    <a:lnTo>
                      <a:pt x="55" y="2436"/>
                    </a:lnTo>
                    <a:lnTo>
                      <a:pt x="96" y="2463"/>
                    </a:lnTo>
                    <a:lnTo>
                      <a:pt x="286" y="2490"/>
                    </a:lnTo>
                    <a:lnTo>
                      <a:pt x="395" y="2504"/>
                    </a:lnTo>
                    <a:lnTo>
                      <a:pt x="517" y="2517"/>
                    </a:lnTo>
                    <a:lnTo>
                      <a:pt x="667" y="2504"/>
                    </a:lnTo>
                    <a:lnTo>
                      <a:pt x="721" y="2490"/>
                    </a:lnTo>
                    <a:lnTo>
                      <a:pt x="776" y="2463"/>
                    </a:lnTo>
                    <a:lnTo>
                      <a:pt x="817" y="2422"/>
                    </a:lnTo>
                    <a:lnTo>
                      <a:pt x="830" y="2395"/>
                    </a:lnTo>
                    <a:lnTo>
                      <a:pt x="857" y="2354"/>
                    </a:lnTo>
                    <a:lnTo>
                      <a:pt x="871" y="2313"/>
                    </a:lnTo>
                    <a:lnTo>
                      <a:pt x="857" y="2191"/>
                    </a:lnTo>
                    <a:lnTo>
                      <a:pt x="844" y="1959"/>
                    </a:lnTo>
                    <a:lnTo>
                      <a:pt x="748" y="1320"/>
                    </a:lnTo>
                    <a:lnTo>
                      <a:pt x="558" y="110"/>
                    </a:lnTo>
                    <a:lnTo>
                      <a:pt x="544" y="55"/>
                    </a:lnTo>
                    <a:lnTo>
                      <a:pt x="517" y="28"/>
                    </a:lnTo>
                    <a:lnTo>
                      <a:pt x="463" y="1"/>
                    </a:ln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28"/>
              <p:cNvSpPr/>
              <p:nvPr/>
            </p:nvSpPr>
            <p:spPr>
              <a:xfrm>
                <a:off x="1207129" y="2873561"/>
                <a:ext cx="266817" cy="174697"/>
              </a:xfrm>
              <a:custGeom>
                <a:avLst/>
                <a:gdLst/>
                <a:ahLst/>
                <a:cxnLst/>
                <a:rect l="l" t="t" r="r" b="b"/>
                <a:pathLst>
                  <a:path w="9060" h="5932" extrusionOk="0">
                    <a:moveTo>
                      <a:pt x="4775" y="1"/>
                    </a:moveTo>
                    <a:lnTo>
                      <a:pt x="4489" y="14"/>
                    </a:lnTo>
                    <a:lnTo>
                      <a:pt x="4217" y="28"/>
                    </a:lnTo>
                    <a:lnTo>
                      <a:pt x="3931" y="55"/>
                    </a:lnTo>
                    <a:lnTo>
                      <a:pt x="3646" y="110"/>
                    </a:lnTo>
                    <a:lnTo>
                      <a:pt x="3346" y="164"/>
                    </a:lnTo>
                    <a:lnTo>
                      <a:pt x="3047" y="246"/>
                    </a:lnTo>
                    <a:lnTo>
                      <a:pt x="2748" y="341"/>
                    </a:lnTo>
                    <a:lnTo>
                      <a:pt x="2190" y="531"/>
                    </a:lnTo>
                    <a:lnTo>
                      <a:pt x="1700" y="735"/>
                    </a:lnTo>
                    <a:lnTo>
                      <a:pt x="1292" y="939"/>
                    </a:lnTo>
                    <a:lnTo>
                      <a:pt x="952" y="1130"/>
                    </a:lnTo>
                    <a:lnTo>
                      <a:pt x="680" y="1334"/>
                    </a:lnTo>
                    <a:lnTo>
                      <a:pt x="558" y="1429"/>
                    </a:lnTo>
                    <a:lnTo>
                      <a:pt x="449" y="1524"/>
                    </a:lnTo>
                    <a:lnTo>
                      <a:pt x="367" y="1619"/>
                    </a:lnTo>
                    <a:lnTo>
                      <a:pt x="286" y="1701"/>
                    </a:lnTo>
                    <a:lnTo>
                      <a:pt x="163" y="1891"/>
                    </a:lnTo>
                    <a:lnTo>
                      <a:pt x="68" y="2068"/>
                    </a:lnTo>
                    <a:lnTo>
                      <a:pt x="14" y="2232"/>
                    </a:lnTo>
                    <a:lnTo>
                      <a:pt x="0" y="2381"/>
                    </a:lnTo>
                    <a:lnTo>
                      <a:pt x="0" y="2531"/>
                    </a:lnTo>
                    <a:lnTo>
                      <a:pt x="14" y="2653"/>
                    </a:lnTo>
                    <a:lnTo>
                      <a:pt x="41" y="2776"/>
                    </a:lnTo>
                    <a:lnTo>
                      <a:pt x="95" y="2966"/>
                    </a:lnTo>
                    <a:lnTo>
                      <a:pt x="163" y="3211"/>
                    </a:lnTo>
                    <a:lnTo>
                      <a:pt x="245" y="3592"/>
                    </a:lnTo>
                    <a:lnTo>
                      <a:pt x="435" y="4571"/>
                    </a:lnTo>
                    <a:lnTo>
                      <a:pt x="531" y="5047"/>
                    </a:lnTo>
                    <a:lnTo>
                      <a:pt x="626" y="5469"/>
                    </a:lnTo>
                    <a:lnTo>
                      <a:pt x="680" y="5632"/>
                    </a:lnTo>
                    <a:lnTo>
                      <a:pt x="721" y="5768"/>
                    </a:lnTo>
                    <a:lnTo>
                      <a:pt x="762" y="5863"/>
                    </a:lnTo>
                    <a:lnTo>
                      <a:pt x="789" y="5891"/>
                    </a:lnTo>
                    <a:lnTo>
                      <a:pt x="816" y="5904"/>
                    </a:lnTo>
                    <a:lnTo>
                      <a:pt x="830" y="5891"/>
                    </a:lnTo>
                    <a:lnTo>
                      <a:pt x="857" y="5850"/>
                    </a:lnTo>
                    <a:lnTo>
                      <a:pt x="884" y="5714"/>
                    </a:lnTo>
                    <a:lnTo>
                      <a:pt x="925" y="5496"/>
                    </a:lnTo>
                    <a:lnTo>
                      <a:pt x="952" y="5238"/>
                    </a:lnTo>
                    <a:lnTo>
                      <a:pt x="993" y="4721"/>
                    </a:lnTo>
                    <a:lnTo>
                      <a:pt x="1034" y="4408"/>
                    </a:lnTo>
                    <a:lnTo>
                      <a:pt x="1143" y="3864"/>
                    </a:lnTo>
                    <a:lnTo>
                      <a:pt x="1197" y="3537"/>
                    </a:lnTo>
                    <a:lnTo>
                      <a:pt x="1211" y="3401"/>
                    </a:lnTo>
                    <a:lnTo>
                      <a:pt x="1197" y="3306"/>
                    </a:lnTo>
                    <a:lnTo>
                      <a:pt x="1197" y="3197"/>
                    </a:lnTo>
                    <a:lnTo>
                      <a:pt x="1184" y="3089"/>
                    </a:lnTo>
                    <a:lnTo>
                      <a:pt x="1197" y="2966"/>
                    </a:lnTo>
                    <a:lnTo>
                      <a:pt x="1211" y="2830"/>
                    </a:lnTo>
                    <a:lnTo>
                      <a:pt x="1252" y="2694"/>
                    </a:lnTo>
                    <a:lnTo>
                      <a:pt x="1320" y="2544"/>
                    </a:lnTo>
                    <a:lnTo>
                      <a:pt x="1401" y="2408"/>
                    </a:lnTo>
                    <a:lnTo>
                      <a:pt x="1510" y="2272"/>
                    </a:lnTo>
                    <a:lnTo>
                      <a:pt x="1673" y="2109"/>
                    </a:lnTo>
                    <a:lnTo>
                      <a:pt x="1768" y="2000"/>
                    </a:lnTo>
                    <a:lnTo>
                      <a:pt x="1877" y="1851"/>
                    </a:lnTo>
                    <a:lnTo>
                      <a:pt x="1932" y="1810"/>
                    </a:lnTo>
                    <a:lnTo>
                      <a:pt x="1986" y="1755"/>
                    </a:lnTo>
                    <a:lnTo>
                      <a:pt x="2217" y="1633"/>
                    </a:lnTo>
                    <a:lnTo>
                      <a:pt x="2340" y="1579"/>
                    </a:lnTo>
                    <a:lnTo>
                      <a:pt x="2489" y="1511"/>
                    </a:lnTo>
                    <a:lnTo>
                      <a:pt x="2666" y="1456"/>
                    </a:lnTo>
                    <a:lnTo>
                      <a:pt x="2857" y="1415"/>
                    </a:lnTo>
                    <a:lnTo>
                      <a:pt x="3306" y="1320"/>
                    </a:lnTo>
                    <a:lnTo>
                      <a:pt x="3782" y="1239"/>
                    </a:lnTo>
                    <a:lnTo>
                      <a:pt x="4285" y="1198"/>
                    </a:lnTo>
                    <a:lnTo>
                      <a:pt x="5033" y="1198"/>
                    </a:lnTo>
                    <a:lnTo>
                      <a:pt x="5278" y="1225"/>
                    </a:lnTo>
                    <a:lnTo>
                      <a:pt x="5496" y="1252"/>
                    </a:lnTo>
                    <a:lnTo>
                      <a:pt x="5700" y="1307"/>
                    </a:lnTo>
                    <a:lnTo>
                      <a:pt x="6978" y="1633"/>
                    </a:lnTo>
                    <a:lnTo>
                      <a:pt x="7427" y="1742"/>
                    </a:lnTo>
                    <a:lnTo>
                      <a:pt x="7808" y="1823"/>
                    </a:lnTo>
                    <a:lnTo>
                      <a:pt x="7890" y="1851"/>
                    </a:lnTo>
                    <a:lnTo>
                      <a:pt x="7971" y="1891"/>
                    </a:lnTo>
                    <a:lnTo>
                      <a:pt x="8026" y="1946"/>
                    </a:lnTo>
                    <a:lnTo>
                      <a:pt x="8080" y="2000"/>
                    </a:lnTo>
                    <a:lnTo>
                      <a:pt x="8134" y="2068"/>
                    </a:lnTo>
                    <a:lnTo>
                      <a:pt x="8162" y="2150"/>
                    </a:lnTo>
                    <a:lnTo>
                      <a:pt x="8230" y="2300"/>
                    </a:lnTo>
                    <a:lnTo>
                      <a:pt x="8257" y="2463"/>
                    </a:lnTo>
                    <a:lnTo>
                      <a:pt x="8284" y="2612"/>
                    </a:lnTo>
                    <a:lnTo>
                      <a:pt x="8311" y="2735"/>
                    </a:lnTo>
                    <a:lnTo>
                      <a:pt x="8352" y="2816"/>
                    </a:lnTo>
                    <a:lnTo>
                      <a:pt x="8366" y="2871"/>
                    </a:lnTo>
                    <a:lnTo>
                      <a:pt x="8379" y="2980"/>
                    </a:lnTo>
                    <a:lnTo>
                      <a:pt x="8393" y="3347"/>
                    </a:lnTo>
                    <a:lnTo>
                      <a:pt x="8420" y="4381"/>
                    </a:lnTo>
                    <a:lnTo>
                      <a:pt x="8434" y="4925"/>
                    </a:lnTo>
                    <a:lnTo>
                      <a:pt x="8475" y="5415"/>
                    </a:lnTo>
                    <a:lnTo>
                      <a:pt x="8488" y="5605"/>
                    </a:lnTo>
                    <a:lnTo>
                      <a:pt x="8515" y="5768"/>
                    </a:lnTo>
                    <a:lnTo>
                      <a:pt x="8556" y="5877"/>
                    </a:lnTo>
                    <a:lnTo>
                      <a:pt x="8570" y="5904"/>
                    </a:lnTo>
                    <a:lnTo>
                      <a:pt x="8597" y="5931"/>
                    </a:lnTo>
                    <a:lnTo>
                      <a:pt x="8611" y="5931"/>
                    </a:lnTo>
                    <a:lnTo>
                      <a:pt x="8638" y="5918"/>
                    </a:lnTo>
                    <a:lnTo>
                      <a:pt x="8692" y="5836"/>
                    </a:lnTo>
                    <a:lnTo>
                      <a:pt x="8733" y="5700"/>
                    </a:lnTo>
                    <a:lnTo>
                      <a:pt x="8787" y="5523"/>
                    </a:lnTo>
                    <a:lnTo>
                      <a:pt x="8842" y="5292"/>
                    </a:lnTo>
                    <a:lnTo>
                      <a:pt x="8896" y="5034"/>
                    </a:lnTo>
                    <a:lnTo>
                      <a:pt x="8978" y="4435"/>
                    </a:lnTo>
                    <a:lnTo>
                      <a:pt x="9005" y="4109"/>
                    </a:lnTo>
                    <a:lnTo>
                      <a:pt x="9032" y="3782"/>
                    </a:lnTo>
                    <a:lnTo>
                      <a:pt x="9046" y="3456"/>
                    </a:lnTo>
                    <a:lnTo>
                      <a:pt x="9059" y="3129"/>
                    </a:lnTo>
                    <a:lnTo>
                      <a:pt x="9046" y="2830"/>
                    </a:lnTo>
                    <a:lnTo>
                      <a:pt x="9032" y="2544"/>
                    </a:lnTo>
                    <a:lnTo>
                      <a:pt x="8991" y="2286"/>
                    </a:lnTo>
                    <a:lnTo>
                      <a:pt x="8937" y="2068"/>
                    </a:lnTo>
                    <a:lnTo>
                      <a:pt x="8910" y="1973"/>
                    </a:lnTo>
                    <a:lnTo>
                      <a:pt x="8855" y="1864"/>
                    </a:lnTo>
                    <a:lnTo>
                      <a:pt x="8787" y="1755"/>
                    </a:lnTo>
                    <a:lnTo>
                      <a:pt x="8719" y="1660"/>
                    </a:lnTo>
                    <a:lnTo>
                      <a:pt x="8624" y="1538"/>
                    </a:lnTo>
                    <a:lnTo>
                      <a:pt x="8529" y="1429"/>
                    </a:lnTo>
                    <a:lnTo>
                      <a:pt x="8420" y="1320"/>
                    </a:lnTo>
                    <a:lnTo>
                      <a:pt x="8298" y="1211"/>
                    </a:lnTo>
                    <a:lnTo>
                      <a:pt x="8012" y="994"/>
                    </a:lnTo>
                    <a:lnTo>
                      <a:pt x="7699" y="790"/>
                    </a:lnTo>
                    <a:lnTo>
                      <a:pt x="7522" y="681"/>
                    </a:lnTo>
                    <a:lnTo>
                      <a:pt x="7332" y="586"/>
                    </a:lnTo>
                    <a:lnTo>
                      <a:pt x="7141" y="504"/>
                    </a:lnTo>
                    <a:lnTo>
                      <a:pt x="6937" y="409"/>
                    </a:lnTo>
                    <a:lnTo>
                      <a:pt x="6733" y="341"/>
                    </a:lnTo>
                    <a:lnTo>
                      <a:pt x="6502" y="259"/>
                    </a:lnTo>
                    <a:lnTo>
                      <a:pt x="6284" y="205"/>
                    </a:lnTo>
                    <a:lnTo>
                      <a:pt x="6040" y="137"/>
                    </a:lnTo>
                    <a:lnTo>
                      <a:pt x="5808" y="96"/>
                    </a:lnTo>
                    <a:lnTo>
                      <a:pt x="5550" y="55"/>
                    </a:lnTo>
                    <a:lnTo>
                      <a:pt x="5305" y="28"/>
                    </a:lnTo>
                    <a:lnTo>
                      <a:pt x="5033" y="14"/>
                    </a:lnTo>
                    <a:lnTo>
                      <a:pt x="4775" y="1"/>
                    </a:ln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28"/>
              <p:cNvSpPr/>
              <p:nvPr/>
            </p:nvSpPr>
            <p:spPr>
              <a:xfrm>
                <a:off x="1257195" y="2988536"/>
                <a:ext cx="84963" cy="84963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885" extrusionOk="0">
                    <a:moveTo>
                      <a:pt x="1565" y="178"/>
                    </a:moveTo>
                    <a:lnTo>
                      <a:pt x="1701" y="205"/>
                    </a:lnTo>
                    <a:lnTo>
                      <a:pt x="1823" y="232"/>
                    </a:lnTo>
                    <a:lnTo>
                      <a:pt x="1932" y="273"/>
                    </a:lnTo>
                    <a:lnTo>
                      <a:pt x="2041" y="327"/>
                    </a:lnTo>
                    <a:lnTo>
                      <a:pt x="2150" y="395"/>
                    </a:lnTo>
                    <a:lnTo>
                      <a:pt x="2245" y="463"/>
                    </a:lnTo>
                    <a:lnTo>
                      <a:pt x="2340" y="545"/>
                    </a:lnTo>
                    <a:lnTo>
                      <a:pt x="2422" y="640"/>
                    </a:lnTo>
                    <a:lnTo>
                      <a:pt x="2490" y="735"/>
                    </a:lnTo>
                    <a:lnTo>
                      <a:pt x="2558" y="830"/>
                    </a:lnTo>
                    <a:lnTo>
                      <a:pt x="2612" y="953"/>
                    </a:lnTo>
                    <a:lnTo>
                      <a:pt x="2653" y="1062"/>
                    </a:lnTo>
                    <a:lnTo>
                      <a:pt x="2680" y="1184"/>
                    </a:lnTo>
                    <a:lnTo>
                      <a:pt x="2707" y="1307"/>
                    </a:lnTo>
                    <a:lnTo>
                      <a:pt x="2707" y="1443"/>
                    </a:lnTo>
                    <a:lnTo>
                      <a:pt x="2707" y="1565"/>
                    </a:lnTo>
                    <a:lnTo>
                      <a:pt x="2680" y="1701"/>
                    </a:lnTo>
                    <a:lnTo>
                      <a:pt x="2653" y="1823"/>
                    </a:lnTo>
                    <a:lnTo>
                      <a:pt x="2612" y="1932"/>
                    </a:lnTo>
                    <a:lnTo>
                      <a:pt x="2558" y="2041"/>
                    </a:lnTo>
                    <a:lnTo>
                      <a:pt x="2490" y="2150"/>
                    </a:lnTo>
                    <a:lnTo>
                      <a:pt x="2422" y="2245"/>
                    </a:lnTo>
                    <a:lnTo>
                      <a:pt x="2340" y="2340"/>
                    </a:lnTo>
                    <a:lnTo>
                      <a:pt x="2245" y="2422"/>
                    </a:lnTo>
                    <a:lnTo>
                      <a:pt x="2150" y="2490"/>
                    </a:lnTo>
                    <a:lnTo>
                      <a:pt x="2041" y="2558"/>
                    </a:lnTo>
                    <a:lnTo>
                      <a:pt x="1932" y="2612"/>
                    </a:lnTo>
                    <a:lnTo>
                      <a:pt x="1823" y="2653"/>
                    </a:lnTo>
                    <a:lnTo>
                      <a:pt x="1701" y="2680"/>
                    </a:lnTo>
                    <a:lnTo>
                      <a:pt x="1565" y="2708"/>
                    </a:lnTo>
                    <a:lnTo>
                      <a:pt x="1306" y="2708"/>
                    </a:lnTo>
                    <a:lnTo>
                      <a:pt x="1184" y="2680"/>
                    </a:lnTo>
                    <a:lnTo>
                      <a:pt x="1061" y="2653"/>
                    </a:lnTo>
                    <a:lnTo>
                      <a:pt x="953" y="2612"/>
                    </a:lnTo>
                    <a:lnTo>
                      <a:pt x="830" y="2558"/>
                    </a:lnTo>
                    <a:lnTo>
                      <a:pt x="735" y="2490"/>
                    </a:lnTo>
                    <a:lnTo>
                      <a:pt x="640" y="2422"/>
                    </a:lnTo>
                    <a:lnTo>
                      <a:pt x="545" y="2340"/>
                    </a:lnTo>
                    <a:lnTo>
                      <a:pt x="463" y="2245"/>
                    </a:lnTo>
                    <a:lnTo>
                      <a:pt x="395" y="2150"/>
                    </a:lnTo>
                    <a:lnTo>
                      <a:pt x="327" y="2041"/>
                    </a:lnTo>
                    <a:lnTo>
                      <a:pt x="272" y="1932"/>
                    </a:lnTo>
                    <a:lnTo>
                      <a:pt x="232" y="1823"/>
                    </a:lnTo>
                    <a:lnTo>
                      <a:pt x="191" y="1701"/>
                    </a:lnTo>
                    <a:lnTo>
                      <a:pt x="177" y="1565"/>
                    </a:lnTo>
                    <a:lnTo>
                      <a:pt x="177" y="1443"/>
                    </a:lnTo>
                    <a:lnTo>
                      <a:pt x="177" y="1307"/>
                    </a:lnTo>
                    <a:lnTo>
                      <a:pt x="191" y="1184"/>
                    </a:lnTo>
                    <a:lnTo>
                      <a:pt x="232" y="1062"/>
                    </a:lnTo>
                    <a:lnTo>
                      <a:pt x="272" y="953"/>
                    </a:lnTo>
                    <a:lnTo>
                      <a:pt x="327" y="830"/>
                    </a:lnTo>
                    <a:lnTo>
                      <a:pt x="395" y="735"/>
                    </a:lnTo>
                    <a:lnTo>
                      <a:pt x="463" y="640"/>
                    </a:lnTo>
                    <a:lnTo>
                      <a:pt x="545" y="545"/>
                    </a:lnTo>
                    <a:lnTo>
                      <a:pt x="640" y="463"/>
                    </a:lnTo>
                    <a:lnTo>
                      <a:pt x="735" y="395"/>
                    </a:lnTo>
                    <a:lnTo>
                      <a:pt x="830" y="327"/>
                    </a:lnTo>
                    <a:lnTo>
                      <a:pt x="953" y="273"/>
                    </a:lnTo>
                    <a:lnTo>
                      <a:pt x="1061" y="232"/>
                    </a:lnTo>
                    <a:lnTo>
                      <a:pt x="1184" y="205"/>
                    </a:lnTo>
                    <a:lnTo>
                      <a:pt x="1306" y="178"/>
                    </a:lnTo>
                    <a:close/>
                    <a:moveTo>
                      <a:pt x="1293" y="1"/>
                    </a:moveTo>
                    <a:lnTo>
                      <a:pt x="1143" y="28"/>
                    </a:lnTo>
                    <a:lnTo>
                      <a:pt x="1007" y="55"/>
                    </a:lnTo>
                    <a:lnTo>
                      <a:pt x="871" y="109"/>
                    </a:lnTo>
                    <a:lnTo>
                      <a:pt x="749" y="164"/>
                    </a:lnTo>
                    <a:lnTo>
                      <a:pt x="626" y="246"/>
                    </a:lnTo>
                    <a:lnTo>
                      <a:pt x="517" y="327"/>
                    </a:lnTo>
                    <a:lnTo>
                      <a:pt x="422" y="422"/>
                    </a:lnTo>
                    <a:lnTo>
                      <a:pt x="327" y="518"/>
                    </a:lnTo>
                    <a:lnTo>
                      <a:pt x="245" y="640"/>
                    </a:lnTo>
                    <a:lnTo>
                      <a:pt x="164" y="749"/>
                    </a:lnTo>
                    <a:lnTo>
                      <a:pt x="109" y="885"/>
                    </a:lnTo>
                    <a:lnTo>
                      <a:pt x="55" y="1007"/>
                    </a:lnTo>
                    <a:lnTo>
                      <a:pt x="28" y="1143"/>
                    </a:lnTo>
                    <a:lnTo>
                      <a:pt x="0" y="1293"/>
                    </a:lnTo>
                    <a:lnTo>
                      <a:pt x="0" y="1443"/>
                    </a:lnTo>
                    <a:lnTo>
                      <a:pt x="0" y="1592"/>
                    </a:lnTo>
                    <a:lnTo>
                      <a:pt x="28" y="1728"/>
                    </a:lnTo>
                    <a:lnTo>
                      <a:pt x="55" y="1864"/>
                    </a:lnTo>
                    <a:lnTo>
                      <a:pt x="109" y="2000"/>
                    </a:lnTo>
                    <a:lnTo>
                      <a:pt x="164" y="2123"/>
                    </a:lnTo>
                    <a:lnTo>
                      <a:pt x="245" y="2245"/>
                    </a:lnTo>
                    <a:lnTo>
                      <a:pt x="327" y="2354"/>
                    </a:lnTo>
                    <a:lnTo>
                      <a:pt x="422" y="2463"/>
                    </a:lnTo>
                    <a:lnTo>
                      <a:pt x="517" y="2558"/>
                    </a:lnTo>
                    <a:lnTo>
                      <a:pt x="626" y="2640"/>
                    </a:lnTo>
                    <a:lnTo>
                      <a:pt x="749" y="2708"/>
                    </a:lnTo>
                    <a:lnTo>
                      <a:pt x="871" y="2776"/>
                    </a:lnTo>
                    <a:lnTo>
                      <a:pt x="1007" y="2816"/>
                    </a:lnTo>
                    <a:lnTo>
                      <a:pt x="1143" y="2857"/>
                    </a:lnTo>
                    <a:lnTo>
                      <a:pt x="1293" y="2884"/>
                    </a:lnTo>
                    <a:lnTo>
                      <a:pt x="1592" y="2884"/>
                    </a:lnTo>
                    <a:lnTo>
                      <a:pt x="1728" y="2857"/>
                    </a:lnTo>
                    <a:lnTo>
                      <a:pt x="1864" y="2816"/>
                    </a:lnTo>
                    <a:lnTo>
                      <a:pt x="2000" y="2776"/>
                    </a:lnTo>
                    <a:lnTo>
                      <a:pt x="2122" y="2708"/>
                    </a:lnTo>
                    <a:lnTo>
                      <a:pt x="2245" y="2640"/>
                    </a:lnTo>
                    <a:lnTo>
                      <a:pt x="2354" y="2558"/>
                    </a:lnTo>
                    <a:lnTo>
                      <a:pt x="2462" y="2463"/>
                    </a:lnTo>
                    <a:lnTo>
                      <a:pt x="2558" y="2354"/>
                    </a:lnTo>
                    <a:lnTo>
                      <a:pt x="2639" y="2245"/>
                    </a:lnTo>
                    <a:lnTo>
                      <a:pt x="2707" y="2123"/>
                    </a:lnTo>
                    <a:lnTo>
                      <a:pt x="2775" y="2000"/>
                    </a:lnTo>
                    <a:lnTo>
                      <a:pt x="2816" y="1864"/>
                    </a:lnTo>
                    <a:lnTo>
                      <a:pt x="2857" y="1728"/>
                    </a:lnTo>
                    <a:lnTo>
                      <a:pt x="2871" y="1592"/>
                    </a:lnTo>
                    <a:lnTo>
                      <a:pt x="2884" y="1443"/>
                    </a:lnTo>
                    <a:lnTo>
                      <a:pt x="2871" y="1293"/>
                    </a:lnTo>
                    <a:lnTo>
                      <a:pt x="2857" y="1143"/>
                    </a:lnTo>
                    <a:lnTo>
                      <a:pt x="2816" y="1007"/>
                    </a:lnTo>
                    <a:lnTo>
                      <a:pt x="2775" y="885"/>
                    </a:lnTo>
                    <a:lnTo>
                      <a:pt x="2707" y="749"/>
                    </a:lnTo>
                    <a:lnTo>
                      <a:pt x="2639" y="640"/>
                    </a:lnTo>
                    <a:lnTo>
                      <a:pt x="2558" y="518"/>
                    </a:lnTo>
                    <a:lnTo>
                      <a:pt x="2462" y="422"/>
                    </a:lnTo>
                    <a:lnTo>
                      <a:pt x="2354" y="327"/>
                    </a:lnTo>
                    <a:lnTo>
                      <a:pt x="2245" y="246"/>
                    </a:lnTo>
                    <a:lnTo>
                      <a:pt x="2122" y="164"/>
                    </a:lnTo>
                    <a:lnTo>
                      <a:pt x="2000" y="109"/>
                    </a:lnTo>
                    <a:lnTo>
                      <a:pt x="1864" y="55"/>
                    </a:lnTo>
                    <a:lnTo>
                      <a:pt x="1728" y="28"/>
                    </a:lnTo>
                    <a:lnTo>
                      <a:pt x="15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28"/>
              <p:cNvSpPr/>
              <p:nvPr/>
            </p:nvSpPr>
            <p:spPr>
              <a:xfrm>
                <a:off x="1356944" y="2988536"/>
                <a:ext cx="84963" cy="84963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885" extrusionOk="0">
                    <a:moveTo>
                      <a:pt x="1565" y="178"/>
                    </a:moveTo>
                    <a:lnTo>
                      <a:pt x="1701" y="205"/>
                    </a:lnTo>
                    <a:lnTo>
                      <a:pt x="1823" y="232"/>
                    </a:lnTo>
                    <a:lnTo>
                      <a:pt x="1932" y="273"/>
                    </a:lnTo>
                    <a:lnTo>
                      <a:pt x="2041" y="327"/>
                    </a:lnTo>
                    <a:lnTo>
                      <a:pt x="2150" y="395"/>
                    </a:lnTo>
                    <a:lnTo>
                      <a:pt x="2245" y="463"/>
                    </a:lnTo>
                    <a:lnTo>
                      <a:pt x="2340" y="545"/>
                    </a:lnTo>
                    <a:lnTo>
                      <a:pt x="2422" y="640"/>
                    </a:lnTo>
                    <a:lnTo>
                      <a:pt x="2490" y="735"/>
                    </a:lnTo>
                    <a:lnTo>
                      <a:pt x="2558" y="830"/>
                    </a:lnTo>
                    <a:lnTo>
                      <a:pt x="2612" y="953"/>
                    </a:lnTo>
                    <a:lnTo>
                      <a:pt x="2653" y="1062"/>
                    </a:lnTo>
                    <a:lnTo>
                      <a:pt x="2680" y="1184"/>
                    </a:lnTo>
                    <a:lnTo>
                      <a:pt x="2707" y="1307"/>
                    </a:lnTo>
                    <a:lnTo>
                      <a:pt x="2707" y="1443"/>
                    </a:lnTo>
                    <a:lnTo>
                      <a:pt x="2707" y="1565"/>
                    </a:lnTo>
                    <a:lnTo>
                      <a:pt x="2680" y="1701"/>
                    </a:lnTo>
                    <a:lnTo>
                      <a:pt x="2653" y="1823"/>
                    </a:lnTo>
                    <a:lnTo>
                      <a:pt x="2612" y="1932"/>
                    </a:lnTo>
                    <a:lnTo>
                      <a:pt x="2558" y="2041"/>
                    </a:lnTo>
                    <a:lnTo>
                      <a:pt x="2490" y="2150"/>
                    </a:lnTo>
                    <a:lnTo>
                      <a:pt x="2422" y="2245"/>
                    </a:lnTo>
                    <a:lnTo>
                      <a:pt x="2340" y="2340"/>
                    </a:lnTo>
                    <a:lnTo>
                      <a:pt x="2245" y="2422"/>
                    </a:lnTo>
                    <a:lnTo>
                      <a:pt x="2150" y="2490"/>
                    </a:lnTo>
                    <a:lnTo>
                      <a:pt x="2041" y="2558"/>
                    </a:lnTo>
                    <a:lnTo>
                      <a:pt x="1932" y="2612"/>
                    </a:lnTo>
                    <a:lnTo>
                      <a:pt x="1823" y="2653"/>
                    </a:lnTo>
                    <a:lnTo>
                      <a:pt x="1701" y="2680"/>
                    </a:lnTo>
                    <a:lnTo>
                      <a:pt x="1565" y="2708"/>
                    </a:lnTo>
                    <a:lnTo>
                      <a:pt x="1306" y="2708"/>
                    </a:lnTo>
                    <a:lnTo>
                      <a:pt x="1184" y="2680"/>
                    </a:lnTo>
                    <a:lnTo>
                      <a:pt x="1061" y="2653"/>
                    </a:lnTo>
                    <a:lnTo>
                      <a:pt x="953" y="2612"/>
                    </a:lnTo>
                    <a:lnTo>
                      <a:pt x="844" y="2558"/>
                    </a:lnTo>
                    <a:lnTo>
                      <a:pt x="735" y="2490"/>
                    </a:lnTo>
                    <a:lnTo>
                      <a:pt x="640" y="2422"/>
                    </a:lnTo>
                    <a:lnTo>
                      <a:pt x="545" y="2340"/>
                    </a:lnTo>
                    <a:lnTo>
                      <a:pt x="463" y="2245"/>
                    </a:lnTo>
                    <a:lnTo>
                      <a:pt x="395" y="2150"/>
                    </a:lnTo>
                    <a:lnTo>
                      <a:pt x="327" y="2041"/>
                    </a:lnTo>
                    <a:lnTo>
                      <a:pt x="273" y="1932"/>
                    </a:lnTo>
                    <a:lnTo>
                      <a:pt x="232" y="1823"/>
                    </a:lnTo>
                    <a:lnTo>
                      <a:pt x="205" y="1701"/>
                    </a:lnTo>
                    <a:lnTo>
                      <a:pt x="177" y="1565"/>
                    </a:lnTo>
                    <a:lnTo>
                      <a:pt x="177" y="1443"/>
                    </a:lnTo>
                    <a:lnTo>
                      <a:pt x="177" y="1307"/>
                    </a:lnTo>
                    <a:lnTo>
                      <a:pt x="205" y="1184"/>
                    </a:lnTo>
                    <a:lnTo>
                      <a:pt x="232" y="1062"/>
                    </a:lnTo>
                    <a:lnTo>
                      <a:pt x="273" y="953"/>
                    </a:lnTo>
                    <a:lnTo>
                      <a:pt x="327" y="830"/>
                    </a:lnTo>
                    <a:lnTo>
                      <a:pt x="395" y="735"/>
                    </a:lnTo>
                    <a:lnTo>
                      <a:pt x="463" y="640"/>
                    </a:lnTo>
                    <a:lnTo>
                      <a:pt x="545" y="545"/>
                    </a:lnTo>
                    <a:lnTo>
                      <a:pt x="640" y="463"/>
                    </a:lnTo>
                    <a:lnTo>
                      <a:pt x="735" y="395"/>
                    </a:lnTo>
                    <a:lnTo>
                      <a:pt x="844" y="327"/>
                    </a:lnTo>
                    <a:lnTo>
                      <a:pt x="953" y="273"/>
                    </a:lnTo>
                    <a:lnTo>
                      <a:pt x="1061" y="232"/>
                    </a:lnTo>
                    <a:lnTo>
                      <a:pt x="1184" y="205"/>
                    </a:lnTo>
                    <a:lnTo>
                      <a:pt x="1306" y="178"/>
                    </a:lnTo>
                    <a:close/>
                    <a:moveTo>
                      <a:pt x="1293" y="1"/>
                    </a:moveTo>
                    <a:lnTo>
                      <a:pt x="1157" y="28"/>
                    </a:lnTo>
                    <a:lnTo>
                      <a:pt x="1007" y="55"/>
                    </a:lnTo>
                    <a:lnTo>
                      <a:pt x="885" y="109"/>
                    </a:lnTo>
                    <a:lnTo>
                      <a:pt x="749" y="164"/>
                    </a:lnTo>
                    <a:lnTo>
                      <a:pt x="640" y="246"/>
                    </a:lnTo>
                    <a:lnTo>
                      <a:pt x="517" y="327"/>
                    </a:lnTo>
                    <a:lnTo>
                      <a:pt x="422" y="422"/>
                    </a:lnTo>
                    <a:lnTo>
                      <a:pt x="327" y="518"/>
                    </a:lnTo>
                    <a:lnTo>
                      <a:pt x="245" y="640"/>
                    </a:lnTo>
                    <a:lnTo>
                      <a:pt x="177" y="749"/>
                    </a:lnTo>
                    <a:lnTo>
                      <a:pt x="109" y="885"/>
                    </a:lnTo>
                    <a:lnTo>
                      <a:pt x="55" y="1007"/>
                    </a:lnTo>
                    <a:lnTo>
                      <a:pt x="28" y="1143"/>
                    </a:lnTo>
                    <a:lnTo>
                      <a:pt x="0" y="1293"/>
                    </a:lnTo>
                    <a:lnTo>
                      <a:pt x="0" y="1443"/>
                    </a:lnTo>
                    <a:lnTo>
                      <a:pt x="0" y="1592"/>
                    </a:lnTo>
                    <a:lnTo>
                      <a:pt x="28" y="1728"/>
                    </a:lnTo>
                    <a:lnTo>
                      <a:pt x="55" y="1864"/>
                    </a:lnTo>
                    <a:lnTo>
                      <a:pt x="109" y="2000"/>
                    </a:lnTo>
                    <a:lnTo>
                      <a:pt x="177" y="2123"/>
                    </a:lnTo>
                    <a:lnTo>
                      <a:pt x="245" y="2245"/>
                    </a:lnTo>
                    <a:lnTo>
                      <a:pt x="327" y="2354"/>
                    </a:lnTo>
                    <a:lnTo>
                      <a:pt x="422" y="2463"/>
                    </a:lnTo>
                    <a:lnTo>
                      <a:pt x="517" y="2558"/>
                    </a:lnTo>
                    <a:lnTo>
                      <a:pt x="640" y="2640"/>
                    </a:lnTo>
                    <a:lnTo>
                      <a:pt x="749" y="2708"/>
                    </a:lnTo>
                    <a:lnTo>
                      <a:pt x="885" y="2776"/>
                    </a:lnTo>
                    <a:lnTo>
                      <a:pt x="1007" y="2816"/>
                    </a:lnTo>
                    <a:lnTo>
                      <a:pt x="1157" y="2857"/>
                    </a:lnTo>
                    <a:lnTo>
                      <a:pt x="1293" y="2884"/>
                    </a:lnTo>
                    <a:lnTo>
                      <a:pt x="1592" y="2884"/>
                    </a:lnTo>
                    <a:lnTo>
                      <a:pt x="1728" y="2857"/>
                    </a:lnTo>
                    <a:lnTo>
                      <a:pt x="1864" y="2816"/>
                    </a:lnTo>
                    <a:lnTo>
                      <a:pt x="2000" y="2776"/>
                    </a:lnTo>
                    <a:lnTo>
                      <a:pt x="2136" y="2708"/>
                    </a:lnTo>
                    <a:lnTo>
                      <a:pt x="2245" y="2640"/>
                    </a:lnTo>
                    <a:lnTo>
                      <a:pt x="2354" y="2558"/>
                    </a:lnTo>
                    <a:lnTo>
                      <a:pt x="2463" y="2463"/>
                    </a:lnTo>
                    <a:lnTo>
                      <a:pt x="2558" y="2354"/>
                    </a:lnTo>
                    <a:lnTo>
                      <a:pt x="2639" y="2245"/>
                    </a:lnTo>
                    <a:lnTo>
                      <a:pt x="2707" y="2123"/>
                    </a:lnTo>
                    <a:lnTo>
                      <a:pt x="2775" y="2000"/>
                    </a:lnTo>
                    <a:lnTo>
                      <a:pt x="2816" y="1864"/>
                    </a:lnTo>
                    <a:lnTo>
                      <a:pt x="2857" y="1728"/>
                    </a:lnTo>
                    <a:lnTo>
                      <a:pt x="2884" y="1592"/>
                    </a:lnTo>
                    <a:lnTo>
                      <a:pt x="2884" y="1443"/>
                    </a:lnTo>
                    <a:lnTo>
                      <a:pt x="2884" y="1293"/>
                    </a:lnTo>
                    <a:lnTo>
                      <a:pt x="2857" y="1143"/>
                    </a:lnTo>
                    <a:lnTo>
                      <a:pt x="2816" y="1007"/>
                    </a:lnTo>
                    <a:lnTo>
                      <a:pt x="2775" y="885"/>
                    </a:lnTo>
                    <a:lnTo>
                      <a:pt x="2707" y="749"/>
                    </a:lnTo>
                    <a:lnTo>
                      <a:pt x="2639" y="640"/>
                    </a:lnTo>
                    <a:lnTo>
                      <a:pt x="2558" y="518"/>
                    </a:lnTo>
                    <a:lnTo>
                      <a:pt x="2463" y="422"/>
                    </a:lnTo>
                    <a:lnTo>
                      <a:pt x="2354" y="327"/>
                    </a:lnTo>
                    <a:lnTo>
                      <a:pt x="2245" y="246"/>
                    </a:lnTo>
                    <a:lnTo>
                      <a:pt x="2136" y="164"/>
                    </a:lnTo>
                    <a:lnTo>
                      <a:pt x="2000" y="109"/>
                    </a:lnTo>
                    <a:lnTo>
                      <a:pt x="1864" y="55"/>
                    </a:lnTo>
                    <a:lnTo>
                      <a:pt x="1728" y="28"/>
                    </a:lnTo>
                    <a:lnTo>
                      <a:pt x="15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28"/>
              <p:cNvSpPr/>
              <p:nvPr/>
            </p:nvSpPr>
            <p:spPr>
              <a:xfrm>
                <a:off x="1336918" y="3024995"/>
                <a:ext cx="25268" cy="8452"/>
              </a:xfrm>
              <a:custGeom>
                <a:avLst/>
                <a:gdLst/>
                <a:ahLst/>
                <a:cxnLst/>
                <a:rect l="l" t="t" r="r" b="b"/>
                <a:pathLst>
                  <a:path w="858" h="287" extrusionOk="0">
                    <a:moveTo>
                      <a:pt x="381" y="1"/>
                    </a:moveTo>
                    <a:lnTo>
                      <a:pt x="286" y="14"/>
                    </a:lnTo>
                    <a:lnTo>
                      <a:pt x="191" y="55"/>
                    </a:lnTo>
                    <a:lnTo>
                      <a:pt x="109" y="96"/>
                    </a:lnTo>
                    <a:lnTo>
                      <a:pt x="41" y="137"/>
                    </a:lnTo>
                    <a:lnTo>
                      <a:pt x="14" y="150"/>
                    </a:lnTo>
                    <a:lnTo>
                      <a:pt x="0" y="191"/>
                    </a:lnTo>
                    <a:lnTo>
                      <a:pt x="0" y="218"/>
                    </a:lnTo>
                    <a:lnTo>
                      <a:pt x="14" y="259"/>
                    </a:lnTo>
                    <a:lnTo>
                      <a:pt x="55" y="286"/>
                    </a:lnTo>
                    <a:lnTo>
                      <a:pt x="109" y="286"/>
                    </a:lnTo>
                    <a:lnTo>
                      <a:pt x="136" y="273"/>
                    </a:lnTo>
                    <a:lnTo>
                      <a:pt x="191" y="245"/>
                    </a:lnTo>
                    <a:lnTo>
                      <a:pt x="259" y="218"/>
                    </a:lnTo>
                    <a:lnTo>
                      <a:pt x="340" y="191"/>
                    </a:lnTo>
                    <a:lnTo>
                      <a:pt x="422" y="177"/>
                    </a:lnTo>
                    <a:lnTo>
                      <a:pt x="517" y="177"/>
                    </a:lnTo>
                    <a:lnTo>
                      <a:pt x="612" y="205"/>
                    </a:lnTo>
                    <a:lnTo>
                      <a:pt x="653" y="232"/>
                    </a:lnTo>
                    <a:lnTo>
                      <a:pt x="708" y="273"/>
                    </a:lnTo>
                    <a:lnTo>
                      <a:pt x="735" y="286"/>
                    </a:lnTo>
                    <a:lnTo>
                      <a:pt x="803" y="286"/>
                    </a:lnTo>
                    <a:lnTo>
                      <a:pt x="830" y="259"/>
                    </a:lnTo>
                    <a:lnTo>
                      <a:pt x="844" y="232"/>
                    </a:lnTo>
                    <a:lnTo>
                      <a:pt x="857" y="205"/>
                    </a:lnTo>
                    <a:lnTo>
                      <a:pt x="844" y="164"/>
                    </a:lnTo>
                    <a:lnTo>
                      <a:pt x="830" y="137"/>
                    </a:lnTo>
                    <a:lnTo>
                      <a:pt x="721" y="55"/>
                    </a:lnTo>
                    <a:lnTo>
                      <a:pt x="612" y="14"/>
                    </a:lnTo>
                    <a:lnTo>
                      <a:pt x="5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28"/>
              <p:cNvSpPr/>
              <p:nvPr/>
            </p:nvSpPr>
            <p:spPr>
              <a:xfrm>
                <a:off x="1436667" y="2998166"/>
                <a:ext cx="42496" cy="26446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898" extrusionOk="0">
                    <a:moveTo>
                      <a:pt x="1238" y="0"/>
                    </a:moveTo>
                    <a:lnTo>
                      <a:pt x="1116" y="14"/>
                    </a:lnTo>
                    <a:lnTo>
                      <a:pt x="980" y="41"/>
                    </a:lnTo>
                    <a:lnTo>
                      <a:pt x="871" y="95"/>
                    </a:lnTo>
                    <a:lnTo>
                      <a:pt x="749" y="150"/>
                    </a:lnTo>
                    <a:lnTo>
                      <a:pt x="640" y="204"/>
                    </a:lnTo>
                    <a:lnTo>
                      <a:pt x="436" y="340"/>
                    </a:lnTo>
                    <a:lnTo>
                      <a:pt x="272" y="490"/>
                    </a:lnTo>
                    <a:lnTo>
                      <a:pt x="150" y="612"/>
                    </a:lnTo>
                    <a:lnTo>
                      <a:pt x="28" y="762"/>
                    </a:lnTo>
                    <a:lnTo>
                      <a:pt x="0" y="789"/>
                    </a:lnTo>
                    <a:lnTo>
                      <a:pt x="0" y="816"/>
                    </a:lnTo>
                    <a:lnTo>
                      <a:pt x="14" y="857"/>
                    </a:lnTo>
                    <a:lnTo>
                      <a:pt x="41" y="884"/>
                    </a:lnTo>
                    <a:lnTo>
                      <a:pt x="68" y="898"/>
                    </a:lnTo>
                    <a:lnTo>
                      <a:pt x="123" y="898"/>
                    </a:lnTo>
                    <a:lnTo>
                      <a:pt x="164" y="871"/>
                    </a:lnTo>
                    <a:lnTo>
                      <a:pt x="259" y="748"/>
                    </a:lnTo>
                    <a:lnTo>
                      <a:pt x="381" y="626"/>
                    </a:lnTo>
                    <a:lnTo>
                      <a:pt x="531" y="503"/>
                    </a:lnTo>
                    <a:lnTo>
                      <a:pt x="708" y="367"/>
                    </a:lnTo>
                    <a:lnTo>
                      <a:pt x="803" y="313"/>
                    </a:lnTo>
                    <a:lnTo>
                      <a:pt x="912" y="259"/>
                    </a:lnTo>
                    <a:lnTo>
                      <a:pt x="1021" y="218"/>
                    </a:lnTo>
                    <a:lnTo>
                      <a:pt x="1129" y="191"/>
                    </a:lnTo>
                    <a:lnTo>
                      <a:pt x="1238" y="177"/>
                    </a:lnTo>
                    <a:lnTo>
                      <a:pt x="1388" y="177"/>
                    </a:lnTo>
                    <a:lnTo>
                      <a:pt x="1415" y="163"/>
                    </a:lnTo>
                    <a:lnTo>
                      <a:pt x="1442" y="136"/>
                    </a:lnTo>
                    <a:lnTo>
                      <a:pt x="1442" y="95"/>
                    </a:lnTo>
                    <a:lnTo>
                      <a:pt x="1442" y="68"/>
                    </a:lnTo>
                    <a:lnTo>
                      <a:pt x="1429" y="41"/>
                    </a:lnTo>
                    <a:lnTo>
                      <a:pt x="1401" y="14"/>
                    </a:lnTo>
                    <a:lnTo>
                      <a:pt x="13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28"/>
              <p:cNvSpPr/>
              <p:nvPr/>
            </p:nvSpPr>
            <p:spPr>
              <a:xfrm>
                <a:off x="1212312" y="2998166"/>
                <a:ext cx="50919" cy="26446"/>
              </a:xfrm>
              <a:custGeom>
                <a:avLst/>
                <a:gdLst/>
                <a:ahLst/>
                <a:cxnLst/>
                <a:rect l="l" t="t" r="r" b="b"/>
                <a:pathLst>
                  <a:path w="1729" h="898" extrusionOk="0">
                    <a:moveTo>
                      <a:pt x="55" y="0"/>
                    </a:moveTo>
                    <a:lnTo>
                      <a:pt x="28" y="27"/>
                    </a:lnTo>
                    <a:lnTo>
                      <a:pt x="15" y="55"/>
                    </a:lnTo>
                    <a:lnTo>
                      <a:pt x="1" y="82"/>
                    </a:lnTo>
                    <a:lnTo>
                      <a:pt x="15" y="123"/>
                    </a:lnTo>
                    <a:lnTo>
                      <a:pt x="28" y="150"/>
                    </a:lnTo>
                    <a:lnTo>
                      <a:pt x="55" y="163"/>
                    </a:lnTo>
                    <a:lnTo>
                      <a:pt x="96" y="177"/>
                    </a:lnTo>
                    <a:lnTo>
                      <a:pt x="246" y="191"/>
                    </a:lnTo>
                    <a:lnTo>
                      <a:pt x="395" y="204"/>
                    </a:lnTo>
                    <a:lnTo>
                      <a:pt x="545" y="245"/>
                    </a:lnTo>
                    <a:lnTo>
                      <a:pt x="681" y="286"/>
                    </a:lnTo>
                    <a:lnTo>
                      <a:pt x="803" y="340"/>
                    </a:lnTo>
                    <a:lnTo>
                      <a:pt x="926" y="395"/>
                    </a:lnTo>
                    <a:lnTo>
                      <a:pt x="1144" y="517"/>
                    </a:lnTo>
                    <a:lnTo>
                      <a:pt x="1320" y="653"/>
                    </a:lnTo>
                    <a:lnTo>
                      <a:pt x="1456" y="762"/>
                    </a:lnTo>
                    <a:lnTo>
                      <a:pt x="1579" y="871"/>
                    </a:lnTo>
                    <a:lnTo>
                      <a:pt x="1606" y="898"/>
                    </a:lnTo>
                    <a:lnTo>
                      <a:pt x="1674" y="898"/>
                    </a:lnTo>
                    <a:lnTo>
                      <a:pt x="1701" y="871"/>
                    </a:lnTo>
                    <a:lnTo>
                      <a:pt x="1715" y="843"/>
                    </a:lnTo>
                    <a:lnTo>
                      <a:pt x="1728" y="816"/>
                    </a:lnTo>
                    <a:lnTo>
                      <a:pt x="1728" y="775"/>
                    </a:lnTo>
                    <a:lnTo>
                      <a:pt x="1701" y="748"/>
                    </a:lnTo>
                    <a:lnTo>
                      <a:pt x="1565" y="626"/>
                    </a:lnTo>
                    <a:lnTo>
                      <a:pt x="1416" y="503"/>
                    </a:lnTo>
                    <a:lnTo>
                      <a:pt x="1225" y="367"/>
                    </a:lnTo>
                    <a:lnTo>
                      <a:pt x="994" y="231"/>
                    </a:lnTo>
                    <a:lnTo>
                      <a:pt x="871" y="163"/>
                    </a:lnTo>
                    <a:lnTo>
                      <a:pt x="722" y="109"/>
                    </a:lnTo>
                    <a:lnTo>
                      <a:pt x="586" y="68"/>
                    </a:lnTo>
                    <a:lnTo>
                      <a:pt x="423" y="27"/>
                    </a:lnTo>
                    <a:lnTo>
                      <a:pt x="273" y="1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28"/>
              <p:cNvSpPr/>
              <p:nvPr/>
            </p:nvSpPr>
            <p:spPr>
              <a:xfrm>
                <a:off x="857786" y="3259333"/>
                <a:ext cx="410651" cy="1028365"/>
              </a:xfrm>
              <a:custGeom>
                <a:avLst/>
                <a:gdLst/>
                <a:ahLst/>
                <a:cxnLst/>
                <a:rect l="l" t="t" r="r" b="b"/>
                <a:pathLst>
                  <a:path w="13944" h="34919" extrusionOk="0">
                    <a:moveTo>
                      <a:pt x="8774" y="1"/>
                    </a:moveTo>
                    <a:lnTo>
                      <a:pt x="8597" y="15"/>
                    </a:lnTo>
                    <a:lnTo>
                      <a:pt x="8421" y="42"/>
                    </a:lnTo>
                    <a:lnTo>
                      <a:pt x="8257" y="69"/>
                    </a:lnTo>
                    <a:lnTo>
                      <a:pt x="8081" y="110"/>
                    </a:lnTo>
                    <a:lnTo>
                      <a:pt x="7917" y="151"/>
                    </a:lnTo>
                    <a:lnTo>
                      <a:pt x="7754" y="205"/>
                    </a:lnTo>
                    <a:lnTo>
                      <a:pt x="7591" y="273"/>
                    </a:lnTo>
                    <a:lnTo>
                      <a:pt x="7441" y="341"/>
                    </a:lnTo>
                    <a:lnTo>
                      <a:pt x="7278" y="423"/>
                    </a:lnTo>
                    <a:lnTo>
                      <a:pt x="7128" y="504"/>
                    </a:lnTo>
                    <a:lnTo>
                      <a:pt x="6992" y="599"/>
                    </a:lnTo>
                    <a:lnTo>
                      <a:pt x="6843" y="695"/>
                    </a:lnTo>
                    <a:lnTo>
                      <a:pt x="6707" y="804"/>
                    </a:lnTo>
                    <a:lnTo>
                      <a:pt x="6571" y="912"/>
                    </a:lnTo>
                    <a:lnTo>
                      <a:pt x="6448" y="1035"/>
                    </a:lnTo>
                    <a:lnTo>
                      <a:pt x="6326" y="1157"/>
                    </a:lnTo>
                    <a:lnTo>
                      <a:pt x="6203" y="1293"/>
                    </a:lnTo>
                    <a:lnTo>
                      <a:pt x="6095" y="1429"/>
                    </a:lnTo>
                    <a:lnTo>
                      <a:pt x="5986" y="1579"/>
                    </a:lnTo>
                    <a:lnTo>
                      <a:pt x="5891" y="1728"/>
                    </a:lnTo>
                    <a:lnTo>
                      <a:pt x="5809" y="1878"/>
                    </a:lnTo>
                    <a:lnTo>
                      <a:pt x="5727" y="2041"/>
                    </a:lnTo>
                    <a:lnTo>
                      <a:pt x="5646" y="2218"/>
                    </a:lnTo>
                    <a:lnTo>
                      <a:pt x="5428" y="2735"/>
                    </a:lnTo>
                    <a:lnTo>
                      <a:pt x="5224" y="3238"/>
                    </a:lnTo>
                    <a:lnTo>
                      <a:pt x="4830" y="4245"/>
                    </a:lnTo>
                    <a:lnTo>
                      <a:pt x="4435" y="5238"/>
                    </a:lnTo>
                    <a:lnTo>
                      <a:pt x="4054" y="6245"/>
                    </a:lnTo>
                    <a:lnTo>
                      <a:pt x="3687" y="7251"/>
                    </a:lnTo>
                    <a:lnTo>
                      <a:pt x="3320" y="8271"/>
                    </a:lnTo>
                    <a:lnTo>
                      <a:pt x="2966" y="9278"/>
                    </a:lnTo>
                    <a:lnTo>
                      <a:pt x="2612" y="10298"/>
                    </a:lnTo>
                    <a:lnTo>
                      <a:pt x="2272" y="11332"/>
                    </a:lnTo>
                    <a:lnTo>
                      <a:pt x="1946" y="12366"/>
                    </a:lnTo>
                    <a:lnTo>
                      <a:pt x="1633" y="13399"/>
                    </a:lnTo>
                    <a:lnTo>
                      <a:pt x="1334" y="14460"/>
                    </a:lnTo>
                    <a:lnTo>
                      <a:pt x="1034" y="15521"/>
                    </a:lnTo>
                    <a:lnTo>
                      <a:pt x="762" y="16596"/>
                    </a:lnTo>
                    <a:lnTo>
                      <a:pt x="518" y="17684"/>
                    </a:lnTo>
                    <a:lnTo>
                      <a:pt x="300" y="18800"/>
                    </a:lnTo>
                    <a:lnTo>
                      <a:pt x="191" y="19371"/>
                    </a:lnTo>
                    <a:lnTo>
                      <a:pt x="96" y="19942"/>
                    </a:lnTo>
                    <a:lnTo>
                      <a:pt x="55" y="20337"/>
                    </a:lnTo>
                    <a:lnTo>
                      <a:pt x="14" y="20745"/>
                    </a:lnTo>
                    <a:lnTo>
                      <a:pt x="1" y="21139"/>
                    </a:lnTo>
                    <a:lnTo>
                      <a:pt x="14" y="21534"/>
                    </a:lnTo>
                    <a:lnTo>
                      <a:pt x="28" y="21915"/>
                    </a:lnTo>
                    <a:lnTo>
                      <a:pt x="69" y="22309"/>
                    </a:lnTo>
                    <a:lnTo>
                      <a:pt x="123" y="22676"/>
                    </a:lnTo>
                    <a:lnTo>
                      <a:pt x="191" y="23057"/>
                    </a:lnTo>
                    <a:lnTo>
                      <a:pt x="273" y="23411"/>
                    </a:lnTo>
                    <a:lnTo>
                      <a:pt x="368" y="23765"/>
                    </a:lnTo>
                    <a:lnTo>
                      <a:pt x="477" y="24118"/>
                    </a:lnTo>
                    <a:lnTo>
                      <a:pt x="586" y="24445"/>
                    </a:lnTo>
                    <a:lnTo>
                      <a:pt x="722" y="24771"/>
                    </a:lnTo>
                    <a:lnTo>
                      <a:pt x="858" y="25098"/>
                    </a:lnTo>
                    <a:lnTo>
                      <a:pt x="994" y="25410"/>
                    </a:lnTo>
                    <a:lnTo>
                      <a:pt x="1143" y="25710"/>
                    </a:lnTo>
                    <a:lnTo>
                      <a:pt x="1293" y="26009"/>
                    </a:lnTo>
                    <a:lnTo>
                      <a:pt x="1456" y="26295"/>
                    </a:lnTo>
                    <a:lnTo>
                      <a:pt x="1796" y="26852"/>
                    </a:lnTo>
                    <a:lnTo>
                      <a:pt x="2150" y="27369"/>
                    </a:lnTo>
                    <a:lnTo>
                      <a:pt x="2517" y="27873"/>
                    </a:lnTo>
                    <a:lnTo>
                      <a:pt x="2898" y="28362"/>
                    </a:lnTo>
                    <a:lnTo>
                      <a:pt x="3292" y="28825"/>
                    </a:lnTo>
                    <a:lnTo>
                      <a:pt x="3687" y="29274"/>
                    </a:lnTo>
                    <a:lnTo>
                      <a:pt x="4095" y="29709"/>
                    </a:lnTo>
                    <a:lnTo>
                      <a:pt x="4517" y="30117"/>
                    </a:lnTo>
                    <a:lnTo>
                      <a:pt x="4938" y="30525"/>
                    </a:lnTo>
                    <a:lnTo>
                      <a:pt x="5360" y="30906"/>
                    </a:lnTo>
                    <a:lnTo>
                      <a:pt x="5795" y="31287"/>
                    </a:lnTo>
                    <a:lnTo>
                      <a:pt x="6231" y="31654"/>
                    </a:lnTo>
                    <a:lnTo>
                      <a:pt x="6666" y="32021"/>
                    </a:lnTo>
                    <a:lnTo>
                      <a:pt x="7115" y="32361"/>
                    </a:lnTo>
                    <a:lnTo>
                      <a:pt x="7564" y="32701"/>
                    </a:lnTo>
                    <a:lnTo>
                      <a:pt x="8026" y="33042"/>
                    </a:lnTo>
                    <a:lnTo>
                      <a:pt x="8489" y="33354"/>
                    </a:lnTo>
                    <a:lnTo>
                      <a:pt x="8951" y="33681"/>
                    </a:lnTo>
                    <a:lnTo>
                      <a:pt x="9427" y="33980"/>
                    </a:lnTo>
                    <a:lnTo>
                      <a:pt x="9903" y="34293"/>
                    </a:lnTo>
                    <a:lnTo>
                      <a:pt x="10148" y="34443"/>
                    </a:lnTo>
                    <a:lnTo>
                      <a:pt x="10434" y="34606"/>
                    </a:lnTo>
                    <a:lnTo>
                      <a:pt x="10624" y="34701"/>
                    </a:lnTo>
                    <a:lnTo>
                      <a:pt x="10828" y="34783"/>
                    </a:lnTo>
                    <a:lnTo>
                      <a:pt x="11032" y="34851"/>
                    </a:lnTo>
                    <a:lnTo>
                      <a:pt x="11250" y="34891"/>
                    </a:lnTo>
                    <a:lnTo>
                      <a:pt x="11454" y="34919"/>
                    </a:lnTo>
                    <a:lnTo>
                      <a:pt x="11672" y="34919"/>
                    </a:lnTo>
                    <a:lnTo>
                      <a:pt x="11876" y="34905"/>
                    </a:lnTo>
                    <a:lnTo>
                      <a:pt x="12093" y="34878"/>
                    </a:lnTo>
                    <a:lnTo>
                      <a:pt x="12297" y="34823"/>
                    </a:lnTo>
                    <a:lnTo>
                      <a:pt x="12501" y="34755"/>
                    </a:lnTo>
                    <a:lnTo>
                      <a:pt x="12692" y="34660"/>
                    </a:lnTo>
                    <a:lnTo>
                      <a:pt x="12869" y="34551"/>
                    </a:lnTo>
                    <a:lnTo>
                      <a:pt x="13046" y="34429"/>
                    </a:lnTo>
                    <a:lnTo>
                      <a:pt x="13222" y="34279"/>
                    </a:lnTo>
                    <a:lnTo>
                      <a:pt x="13372" y="34130"/>
                    </a:lnTo>
                    <a:lnTo>
                      <a:pt x="13508" y="33953"/>
                    </a:lnTo>
                    <a:lnTo>
                      <a:pt x="13644" y="33749"/>
                    </a:lnTo>
                    <a:lnTo>
                      <a:pt x="13739" y="33545"/>
                    </a:lnTo>
                    <a:lnTo>
                      <a:pt x="13821" y="33327"/>
                    </a:lnTo>
                    <a:lnTo>
                      <a:pt x="13889" y="33110"/>
                    </a:lnTo>
                    <a:lnTo>
                      <a:pt x="13930" y="32878"/>
                    </a:lnTo>
                    <a:lnTo>
                      <a:pt x="13943" y="32661"/>
                    </a:lnTo>
                    <a:lnTo>
                      <a:pt x="13930" y="32429"/>
                    </a:lnTo>
                    <a:lnTo>
                      <a:pt x="13916" y="32212"/>
                    </a:lnTo>
                    <a:lnTo>
                      <a:pt x="13862" y="31994"/>
                    </a:lnTo>
                    <a:lnTo>
                      <a:pt x="13794" y="31776"/>
                    </a:lnTo>
                    <a:lnTo>
                      <a:pt x="13712" y="31572"/>
                    </a:lnTo>
                    <a:lnTo>
                      <a:pt x="13603" y="31382"/>
                    </a:lnTo>
                    <a:lnTo>
                      <a:pt x="13467" y="31192"/>
                    </a:lnTo>
                    <a:lnTo>
                      <a:pt x="13318" y="31015"/>
                    </a:lnTo>
                    <a:lnTo>
                      <a:pt x="13154" y="30852"/>
                    </a:lnTo>
                    <a:lnTo>
                      <a:pt x="12964" y="30702"/>
                    </a:lnTo>
                    <a:lnTo>
                      <a:pt x="12855" y="30634"/>
                    </a:lnTo>
                    <a:lnTo>
                      <a:pt x="12501" y="30375"/>
                    </a:lnTo>
                    <a:lnTo>
                      <a:pt x="12121" y="30090"/>
                    </a:lnTo>
                    <a:lnTo>
                      <a:pt x="11740" y="29791"/>
                    </a:lnTo>
                    <a:lnTo>
                      <a:pt x="11359" y="29491"/>
                    </a:lnTo>
                    <a:lnTo>
                      <a:pt x="10624" y="28879"/>
                    </a:lnTo>
                    <a:lnTo>
                      <a:pt x="10257" y="28553"/>
                    </a:lnTo>
                    <a:lnTo>
                      <a:pt x="9903" y="28226"/>
                    </a:lnTo>
                    <a:lnTo>
                      <a:pt x="9550" y="27900"/>
                    </a:lnTo>
                    <a:lnTo>
                      <a:pt x="9210" y="27573"/>
                    </a:lnTo>
                    <a:lnTo>
                      <a:pt x="8883" y="27233"/>
                    </a:lnTo>
                    <a:lnTo>
                      <a:pt x="8557" y="26893"/>
                    </a:lnTo>
                    <a:lnTo>
                      <a:pt x="8257" y="26540"/>
                    </a:lnTo>
                    <a:lnTo>
                      <a:pt x="7958" y="26199"/>
                    </a:lnTo>
                    <a:lnTo>
                      <a:pt x="7672" y="25846"/>
                    </a:lnTo>
                    <a:lnTo>
                      <a:pt x="7400" y="25492"/>
                    </a:lnTo>
                    <a:lnTo>
                      <a:pt x="7142" y="25125"/>
                    </a:lnTo>
                    <a:lnTo>
                      <a:pt x="6897" y="24771"/>
                    </a:lnTo>
                    <a:lnTo>
                      <a:pt x="6679" y="24404"/>
                    </a:lnTo>
                    <a:lnTo>
                      <a:pt x="6475" y="24050"/>
                    </a:lnTo>
                    <a:lnTo>
                      <a:pt x="6299" y="23697"/>
                    </a:lnTo>
                    <a:lnTo>
                      <a:pt x="6135" y="23343"/>
                    </a:lnTo>
                    <a:lnTo>
                      <a:pt x="6013" y="23003"/>
                    </a:lnTo>
                    <a:lnTo>
                      <a:pt x="5904" y="22663"/>
                    </a:lnTo>
                    <a:lnTo>
                      <a:pt x="5836" y="22350"/>
                    </a:lnTo>
                    <a:lnTo>
                      <a:pt x="5782" y="22037"/>
                    </a:lnTo>
                    <a:lnTo>
                      <a:pt x="5768" y="21751"/>
                    </a:lnTo>
                    <a:lnTo>
                      <a:pt x="5768" y="21479"/>
                    </a:lnTo>
                    <a:lnTo>
                      <a:pt x="5795" y="21221"/>
                    </a:lnTo>
                    <a:lnTo>
                      <a:pt x="5850" y="20990"/>
                    </a:lnTo>
                    <a:lnTo>
                      <a:pt x="5959" y="20541"/>
                    </a:lnTo>
                    <a:lnTo>
                      <a:pt x="6081" y="20078"/>
                    </a:lnTo>
                    <a:lnTo>
                      <a:pt x="6339" y="19153"/>
                    </a:lnTo>
                    <a:lnTo>
                      <a:pt x="6625" y="18228"/>
                    </a:lnTo>
                    <a:lnTo>
                      <a:pt x="6938" y="17290"/>
                    </a:lnTo>
                    <a:lnTo>
                      <a:pt x="7264" y="16351"/>
                    </a:lnTo>
                    <a:lnTo>
                      <a:pt x="7618" y="15426"/>
                    </a:lnTo>
                    <a:lnTo>
                      <a:pt x="7985" y="14488"/>
                    </a:lnTo>
                    <a:lnTo>
                      <a:pt x="8366" y="13549"/>
                    </a:lnTo>
                    <a:lnTo>
                      <a:pt x="8747" y="12611"/>
                    </a:lnTo>
                    <a:lnTo>
                      <a:pt x="9142" y="11686"/>
                    </a:lnTo>
                    <a:lnTo>
                      <a:pt x="9550" y="10747"/>
                    </a:lnTo>
                    <a:lnTo>
                      <a:pt x="9971" y="9822"/>
                    </a:lnTo>
                    <a:lnTo>
                      <a:pt x="10393" y="8897"/>
                    </a:lnTo>
                    <a:lnTo>
                      <a:pt x="10828" y="7972"/>
                    </a:lnTo>
                    <a:lnTo>
                      <a:pt x="11264" y="7047"/>
                    </a:lnTo>
                    <a:lnTo>
                      <a:pt x="11712" y="6136"/>
                    </a:lnTo>
                    <a:lnTo>
                      <a:pt x="11944" y="5687"/>
                    </a:lnTo>
                    <a:lnTo>
                      <a:pt x="12161" y="5252"/>
                    </a:lnTo>
                    <a:lnTo>
                      <a:pt x="12175" y="5224"/>
                    </a:lnTo>
                    <a:lnTo>
                      <a:pt x="12284" y="4980"/>
                    </a:lnTo>
                    <a:lnTo>
                      <a:pt x="12352" y="4803"/>
                    </a:lnTo>
                    <a:lnTo>
                      <a:pt x="12406" y="4639"/>
                    </a:lnTo>
                    <a:lnTo>
                      <a:pt x="12461" y="4463"/>
                    </a:lnTo>
                    <a:lnTo>
                      <a:pt x="12501" y="4286"/>
                    </a:lnTo>
                    <a:lnTo>
                      <a:pt x="12529" y="4109"/>
                    </a:lnTo>
                    <a:lnTo>
                      <a:pt x="12542" y="3932"/>
                    </a:lnTo>
                    <a:lnTo>
                      <a:pt x="12556" y="3755"/>
                    </a:lnTo>
                    <a:lnTo>
                      <a:pt x="12569" y="3578"/>
                    </a:lnTo>
                    <a:lnTo>
                      <a:pt x="12556" y="3402"/>
                    </a:lnTo>
                    <a:lnTo>
                      <a:pt x="12542" y="3225"/>
                    </a:lnTo>
                    <a:lnTo>
                      <a:pt x="12529" y="3062"/>
                    </a:lnTo>
                    <a:lnTo>
                      <a:pt x="12488" y="2885"/>
                    </a:lnTo>
                    <a:lnTo>
                      <a:pt x="12461" y="2721"/>
                    </a:lnTo>
                    <a:lnTo>
                      <a:pt x="12406" y="2558"/>
                    </a:lnTo>
                    <a:lnTo>
                      <a:pt x="12352" y="2395"/>
                    </a:lnTo>
                    <a:lnTo>
                      <a:pt x="12297" y="2232"/>
                    </a:lnTo>
                    <a:lnTo>
                      <a:pt x="12216" y="2069"/>
                    </a:lnTo>
                    <a:lnTo>
                      <a:pt x="12148" y="1919"/>
                    </a:lnTo>
                    <a:lnTo>
                      <a:pt x="12066" y="1769"/>
                    </a:lnTo>
                    <a:lnTo>
                      <a:pt x="11971" y="1620"/>
                    </a:lnTo>
                    <a:lnTo>
                      <a:pt x="11876" y="1470"/>
                    </a:lnTo>
                    <a:lnTo>
                      <a:pt x="11767" y="1334"/>
                    </a:lnTo>
                    <a:lnTo>
                      <a:pt x="11658" y="1198"/>
                    </a:lnTo>
                    <a:lnTo>
                      <a:pt x="11536" y="1076"/>
                    </a:lnTo>
                    <a:lnTo>
                      <a:pt x="11413" y="953"/>
                    </a:lnTo>
                    <a:lnTo>
                      <a:pt x="11277" y="844"/>
                    </a:lnTo>
                    <a:lnTo>
                      <a:pt x="11141" y="722"/>
                    </a:lnTo>
                    <a:lnTo>
                      <a:pt x="10992" y="627"/>
                    </a:lnTo>
                    <a:lnTo>
                      <a:pt x="10842" y="531"/>
                    </a:lnTo>
                    <a:lnTo>
                      <a:pt x="10679" y="436"/>
                    </a:lnTo>
                    <a:lnTo>
                      <a:pt x="10515" y="355"/>
                    </a:lnTo>
                    <a:lnTo>
                      <a:pt x="10352" y="273"/>
                    </a:lnTo>
                    <a:lnTo>
                      <a:pt x="10175" y="205"/>
                    </a:lnTo>
                    <a:lnTo>
                      <a:pt x="9999" y="151"/>
                    </a:lnTo>
                    <a:lnTo>
                      <a:pt x="9822" y="110"/>
                    </a:lnTo>
                    <a:lnTo>
                      <a:pt x="9645" y="69"/>
                    </a:lnTo>
                    <a:lnTo>
                      <a:pt x="9482" y="42"/>
                    </a:lnTo>
                    <a:lnTo>
                      <a:pt x="9305" y="15"/>
                    </a:lnTo>
                    <a:lnTo>
                      <a:pt x="912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28"/>
              <p:cNvSpPr/>
              <p:nvPr/>
            </p:nvSpPr>
            <p:spPr>
              <a:xfrm>
                <a:off x="1444265" y="3259333"/>
                <a:ext cx="410651" cy="1028365"/>
              </a:xfrm>
              <a:custGeom>
                <a:avLst/>
                <a:gdLst/>
                <a:ahLst/>
                <a:cxnLst/>
                <a:rect l="l" t="t" r="r" b="b"/>
                <a:pathLst>
                  <a:path w="13944" h="34919" extrusionOk="0">
                    <a:moveTo>
                      <a:pt x="4898" y="1"/>
                    </a:moveTo>
                    <a:lnTo>
                      <a:pt x="4721" y="15"/>
                    </a:lnTo>
                    <a:lnTo>
                      <a:pt x="4544" y="28"/>
                    </a:lnTo>
                    <a:lnTo>
                      <a:pt x="4381" y="55"/>
                    </a:lnTo>
                    <a:lnTo>
                      <a:pt x="4204" y="83"/>
                    </a:lnTo>
                    <a:lnTo>
                      <a:pt x="4027" y="123"/>
                    </a:lnTo>
                    <a:lnTo>
                      <a:pt x="3850" y="178"/>
                    </a:lnTo>
                    <a:lnTo>
                      <a:pt x="3687" y="246"/>
                    </a:lnTo>
                    <a:lnTo>
                      <a:pt x="3510" y="314"/>
                    </a:lnTo>
                    <a:lnTo>
                      <a:pt x="3347" y="395"/>
                    </a:lnTo>
                    <a:lnTo>
                      <a:pt x="3184" y="477"/>
                    </a:lnTo>
                    <a:lnTo>
                      <a:pt x="3034" y="572"/>
                    </a:lnTo>
                    <a:lnTo>
                      <a:pt x="2885" y="681"/>
                    </a:lnTo>
                    <a:lnTo>
                      <a:pt x="2735" y="790"/>
                    </a:lnTo>
                    <a:lnTo>
                      <a:pt x="2599" y="899"/>
                    </a:lnTo>
                    <a:lnTo>
                      <a:pt x="2463" y="1021"/>
                    </a:lnTo>
                    <a:lnTo>
                      <a:pt x="2340" y="1144"/>
                    </a:lnTo>
                    <a:lnTo>
                      <a:pt x="2232" y="1280"/>
                    </a:lnTo>
                    <a:lnTo>
                      <a:pt x="2123" y="1416"/>
                    </a:lnTo>
                    <a:lnTo>
                      <a:pt x="2014" y="1552"/>
                    </a:lnTo>
                    <a:lnTo>
                      <a:pt x="1919" y="1701"/>
                    </a:lnTo>
                    <a:lnTo>
                      <a:pt x="1837" y="1851"/>
                    </a:lnTo>
                    <a:lnTo>
                      <a:pt x="1756" y="2001"/>
                    </a:lnTo>
                    <a:lnTo>
                      <a:pt x="1674" y="2164"/>
                    </a:lnTo>
                    <a:lnTo>
                      <a:pt x="1620" y="2313"/>
                    </a:lnTo>
                    <a:lnTo>
                      <a:pt x="1552" y="2477"/>
                    </a:lnTo>
                    <a:lnTo>
                      <a:pt x="1511" y="2653"/>
                    </a:lnTo>
                    <a:lnTo>
                      <a:pt x="1470" y="2817"/>
                    </a:lnTo>
                    <a:lnTo>
                      <a:pt x="1429" y="2980"/>
                    </a:lnTo>
                    <a:lnTo>
                      <a:pt x="1402" y="3157"/>
                    </a:lnTo>
                    <a:lnTo>
                      <a:pt x="1388" y="3334"/>
                    </a:lnTo>
                    <a:lnTo>
                      <a:pt x="1375" y="3497"/>
                    </a:lnTo>
                    <a:lnTo>
                      <a:pt x="1375" y="3674"/>
                    </a:lnTo>
                    <a:lnTo>
                      <a:pt x="1388" y="3850"/>
                    </a:lnTo>
                    <a:lnTo>
                      <a:pt x="1402" y="4027"/>
                    </a:lnTo>
                    <a:lnTo>
                      <a:pt x="1429" y="4204"/>
                    </a:lnTo>
                    <a:lnTo>
                      <a:pt x="1470" y="4381"/>
                    </a:lnTo>
                    <a:lnTo>
                      <a:pt x="1511" y="4544"/>
                    </a:lnTo>
                    <a:lnTo>
                      <a:pt x="1565" y="4721"/>
                    </a:lnTo>
                    <a:lnTo>
                      <a:pt x="1620" y="4884"/>
                    </a:lnTo>
                    <a:lnTo>
                      <a:pt x="1688" y="5061"/>
                    </a:lnTo>
                    <a:lnTo>
                      <a:pt x="1769" y="5224"/>
                    </a:lnTo>
                    <a:lnTo>
                      <a:pt x="1783" y="5252"/>
                    </a:lnTo>
                    <a:lnTo>
                      <a:pt x="2000" y="5687"/>
                    </a:lnTo>
                    <a:lnTo>
                      <a:pt x="2232" y="6136"/>
                    </a:lnTo>
                    <a:lnTo>
                      <a:pt x="2681" y="7047"/>
                    </a:lnTo>
                    <a:lnTo>
                      <a:pt x="3116" y="7972"/>
                    </a:lnTo>
                    <a:lnTo>
                      <a:pt x="3551" y="8897"/>
                    </a:lnTo>
                    <a:lnTo>
                      <a:pt x="3973" y="9822"/>
                    </a:lnTo>
                    <a:lnTo>
                      <a:pt x="4394" y="10747"/>
                    </a:lnTo>
                    <a:lnTo>
                      <a:pt x="4803" y="11686"/>
                    </a:lnTo>
                    <a:lnTo>
                      <a:pt x="5197" y="12611"/>
                    </a:lnTo>
                    <a:lnTo>
                      <a:pt x="5578" y="13549"/>
                    </a:lnTo>
                    <a:lnTo>
                      <a:pt x="5959" y="14488"/>
                    </a:lnTo>
                    <a:lnTo>
                      <a:pt x="6326" y="15426"/>
                    </a:lnTo>
                    <a:lnTo>
                      <a:pt x="6680" y="16351"/>
                    </a:lnTo>
                    <a:lnTo>
                      <a:pt x="7006" y="17290"/>
                    </a:lnTo>
                    <a:lnTo>
                      <a:pt x="7319" y="18228"/>
                    </a:lnTo>
                    <a:lnTo>
                      <a:pt x="7605" y="19153"/>
                    </a:lnTo>
                    <a:lnTo>
                      <a:pt x="7863" y="20078"/>
                    </a:lnTo>
                    <a:lnTo>
                      <a:pt x="7986" y="20541"/>
                    </a:lnTo>
                    <a:lnTo>
                      <a:pt x="8094" y="20990"/>
                    </a:lnTo>
                    <a:lnTo>
                      <a:pt x="8149" y="21221"/>
                    </a:lnTo>
                    <a:lnTo>
                      <a:pt x="8176" y="21479"/>
                    </a:lnTo>
                    <a:lnTo>
                      <a:pt x="8176" y="21751"/>
                    </a:lnTo>
                    <a:lnTo>
                      <a:pt x="8162" y="22037"/>
                    </a:lnTo>
                    <a:lnTo>
                      <a:pt x="8108" y="22350"/>
                    </a:lnTo>
                    <a:lnTo>
                      <a:pt x="8040" y="22663"/>
                    </a:lnTo>
                    <a:lnTo>
                      <a:pt x="7931" y="23003"/>
                    </a:lnTo>
                    <a:lnTo>
                      <a:pt x="7795" y="23343"/>
                    </a:lnTo>
                    <a:lnTo>
                      <a:pt x="7645" y="23697"/>
                    </a:lnTo>
                    <a:lnTo>
                      <a:pt x="7469" y="24050"/>
                    </a:lnTo>
                    <a:lnTo>
                      <a:pt x="7265" y="24404"/>
                    </a:lnTo>
                    <a:lnTo>
                      <a:pt x="7047" y="24771"/>
                    </a:lnTo>
                    <a:lnTo>
                      <a:pt x="6802" y="25125"/>
                    </a:lnTo>
                    <a:lnTo>
                      <a:pt x="6544" y="25492"/>
                    </a:lnTo>
                    <a:lnTo>
                      <a:pt x="6272" y="25846"/>
                    </a:lnTo>
                    <a:lnTo>
                      <a:pt x="5986" y="26199"/>
                    </a:lnTo>
                    <a:lnTo>
                      <a:pt x="5687" y="26540"/>
                    </a:lnTo>
                    <a:lnTo>
                      <a:pt x="5387" y="26893"/>
                    </a:lnTo>
                    <a:lnTo>
                      <a:pt x="5061" y="27233"/>
                    </a:lnTo>
                    <a:lnTo>
                      <a:pt x="4735" y="27573"/>
                    </a:lnTo>
                    <a:lnTo>
                      <a:pt x="4394" y="27900"/>
                    </a:lnTo>
                    <a:lnTo>
                      <a:pt x="4041" y="28226"/>
                    </a:lnTo>
                    <a:lnTo>
                      <a:pt x="3687" y="28553"/>
                    </a:lnTo>
                    <a:lnTo>
                      <a:pt x="3320" y="28879"/>
                    </a:lnTo>
                    <a:lnTo>
                      <a:pt x="2585" y="29491"/>
                    </a:lnTo>
                    <a:lnTo>
                      <a:pt x="2204" y="29791"/>
                    </a:lnTo>
                    <a:lnTo>
                      <a:pt x="1824" y="30090"/>
                    </a:lnTo>
                    <a:lnTo>
                      <a:pt x="1443" y="30375"/>
                    </a:lnTo>
                    <a:lnTo>
                      <a:pt x="1089" y="30634"/>
                    </a:lnTo>
                    <a:lnTo>
                      <a:pt x="967" y="30702"/>
                    </a:lnTo>
                    <a:lnTo>
                      <a:pt x="803" y="30838"/>
                    </a:lnTo>
                    <a:lnTo>
                      <a:pt x="640" y="31001"/>
                    </a:lnTo>
                    <a:lnTo>
                      <a:pt x="504" y="31164"/>
                    </a:lnTo>
                    <a:lnTo>
                      <a:pt x="368" y="31328"/>
                    </a:lnTo>
                    <a:lnTo>
                      <a:pt x="273" y="31518"/>
                    </a:lnTo>
                    <a:lnTo>
                      <a:pt x="178" y="31708"/>
                    </a:lnTo>
                    <a:lnTo>
                      <a:pt x="110" y="31913"/>
                    </a:lnTo>
                    <a:lnTo>
                      <a:pt x="55" y="32117"/>
                    </a:lnTo>
                    <a:lnTo>
                      <a:pt x="14" y="32321"/>
                    </a:lnTo>
                    <a:lnTo>
                      <a:pt x="1" y="32538"/>
                    </a:lnTo>
                    <a:lnTo>
                      <a:pt x="1" y="32742"/>
                    </a:lnTo>
                    <a:lnTo>
                      <a:pt x="28" y="32960"/>
                    </a:lnTo>
                    <a:lnTo>
                      <a:pt x="69" y="33164"/>
                    </a:lnTo>
                    <a:lnTo>
                      <a:pt x="137" y="33382"/>
                    </a:lnTo>
                    <a:lnTo>
                      <a:pt x="218" y="33586"/>
                    </a:lnTo>
                    <a:lnTo>
                      <a:pt x="327" y="33776"/>
                    </a:lnTo>
                    <a:lnTo>
                      <a:pt x="463" y="33980"/>
                    </a:lnTo>
                    <a:lnTo>
                      <a:pt x="599" y="34157"/>
                    </a:lnTo>
                    <a:lnTo>
                      <a:pt x="763" y="34320"/>
                    </a:lnTo>
                    <a:lnTo>
                      <a:pt x="939" y="34470"/>
                    </a:lnTo>
                    <a:lnTo>
                      <a:pt x="1130" y="34592"/>
                    </a:lnTo>
                    <a:lnTo>
                      <a:pt x="1334" y="34701"/>
                    </a:lnTo>
                    <a:lnTo>
                      <a:pt x="1538" y="34783"/>
                    </a:lnTo>
                    <a:lnTo>
                      <a:pt x="1756" y="34851"/>
                    </a:lnTo>
                    <a:lnTo>
                      <a:pt x="1973" y="34891"/>
                    </a:lnTo>
                    <a:lnTo>
                      <a:pt x="2191" y="34919"/>
                    </a:lnTo>
                    <a:lnTo>
                      <a:pt x="2422" y="34919"/>
                    </a:lnTo>
                    <a:lnTo>
                      <a:pt x="2640" y="34905"/>
                    </a:lnTo>
                    <a:lnTo>
                      <a:pt x="2871" y="34864"/>
                    </a:lnTo>
                    <a:lnTo>
                      <a:pt x="3089" y="34796"/>
                    </a:lnTo>
                    <a:lnTo>
                      <a:pt x="3306" y="34715"/>
                    </a:lnTo>
                    <a:lnTo>
                      <a:pt x="3510" y="34606"/>
                    </a:lnTo>
                    <a:lnTo>
                      <a:pt x="3796" y="34443"/>
                    </a:lnTo>
                    <a:lnTo>
                      <a:pt x="4041" y="34293"/>
                    </a:lnTo>
                    <a:lnTo>
                      <a:pt x="4517" y="33980"/>
                    </a:lnTo>
                    <a:lnTo>
                      <a:pt x="4993" y="33681"/>
                    </a:lnTo>
                    <a:lnTo>
                      <a:pt x="5455" y="33354"/>
                    </a:lnTo>
                    <a:lnTo>
                      <a:pt x="5918" y="33042"/>
                    </a:lnTo>
                    <a:lnTo>
                      <a:pt x="6380" y="32701"/>
                    </a:lnTo>
                    <a:lnTo>
                      <a:pt x="6829" y="32361"/>
                    </a:lnTo>
                    <a:lnTo>
                      <a:pt x="7278" y="32021"/>
                    </a:lnTo>
                    <a:lnTo>
                      <a:pt x="7714" y="31654"/>
                    </a:lnTo>
                    <a:lnTo>
                      <a:pt x="8149" y="31287"/>
                    </a:lnTo>
                    <a:lnTo>
                      <a:pt x="8584" y="30906"/>
                    </a:lnTo>
                    <a:lnTo>
                      <a:pt x="9006" y="30525"/>
                    </a:lnTo>
                    <a:lnTo>
                      <a:pt x="9427" y="30117"/>
                    </a:lnTo>
                    <a:lnTo>
                      <a:pt x="9849" y="29709"/>
                    </a:lnTo>
                    <a:lnTo>
                      <a:pt x="10257" y="29274"/>
                    </a:lnTo>
                    <a:lnTo>
                      <a:pt x="10652" y="28825"/>
                    </a:lnTo>
                    <a:lnTo>
                      <a:pt x="11046" y="28362"/>
                    </a:lnTo>
                    <a:lnTo>
                      <a:pt x="11427" y="27873"/>
                    </a:lnTo>
                    <a:lnTo>
                      <a:pt x="11794" y="27369"/>
                    </a:lnTo>
                    <a:lnTo>
                      <a:pt x="12148" y="26852"/>
                    </a:lnTo>
                    <a:lnTo>
                      <a:pt x="12488" y="26295"/>
                    </a:lnTo>
                    <a:lnTo>
                      <a:pt x="12638" y="26009"/>
                    </a:lnTo>
                    <a:lnTo>
                      <a:pt x="12801" y="25710"/>
                    </a:lnTo>
                    <a:lnTo>
                      <a:pt x="12951" y="25410"/>
                    </a:lnTo>
                    <a:lnTo>
                      <a:pt x="13087" y="25098"/>
                    </a:lnTo>
                    <a:lnTo>
                      <a:pt x="13223" y="24771"/>
                    </a:lnTo>
                    <a:lnTo>
                      <a:pt x="13345" y="24445"/>
                    </a:lnTo>
                    <a:lnTo>
                      <a:pt x="13467" y="24118"/>
                    </a:lnTo>
                    <a:lnTo>
                      <a:pt x="13576" y="23765"/>
                    </a:lnTo>
                    <a:lnTo>
                      <a:pt x="13671" y="23411"/>
                    </a:lnTo>
                    <a:lnTo>
                      <a:pt x="13753" y="23057"/>
                    </a:lnTo>
                    <a:lnTo>
                      <a:pt x="13821" y="22676"/>
                    </a:lnTo>
                    <a:lnTo>
                      <a:pt x="13875" y="22309"/>
                    </a:lnTo>
                    <a:lnTo>
                      <a:pt x="13916" y="21915"/>
                    </a:lnTo>
                    <a:lnTo>
                      <a:pt x="13930" y="21534"/>
                    </a:lnTo>
                    <a:lnTo>
                      <a:pt x="13944" y="21139"/>
                    </a:lnTo>
                    <a:lnTo>
                      <a:pt x="13930" y="20745"/>
                    </a:lnTo>
                    <a:lnTo>
                      <a:pt x="13889" y="20337"/>
                    </a:lnTo>
                    <a:lnTo>
                      <a:pt x="13848" y="19942"/>
                    </a:lnTo>
                    <a:lnTo>
                      <a:pt x="13753" y="19371"/>
                    </a:lnTo>
                    <a:lnTo>
                      <a:pt x="13644" y="18800"/>
                    </a:lnTo>
                    <a:lnTo>
                      <a:pt x="13427" y="17684"/>
                    </a:lnTo>
                    <a:lnTo>
                      <a:pt x="13182" y="16596"/>
                    </a:lnTo>
                    <a:lnTo>
                      <a:pt x="12910" y="15521"/>
                    </a:lnTo>
                    <a:lnTo>
                      <a:pt x="12610" y="14460"/>
                    </a:lnTo>
                    <a:lnTo>
                      <a:pt x="12311" y="13399"/>
                    </a:lnTo>
                    <a:lnTo>
                      <a:pt x="11998" y="12366"/>
                    </a:lnTo>
                    <a:lnTo>
                      <a:pt x="11672" y="11332"/>
                    </a:lnTo>
                    <a:lnTo>
                      <a:pt x="11332" y="10298"/>
                    </a:lnTo>
                    <a:lnTo>
                      <a:pt x="10978" y="9278"/>
                    </a:lnTo>
                    <a:lnTo>
                      <a:pt x="10624" y="8271"/>
                    </a:lnTo>
                    <a:lnTo>
                      <a:pt x="10257" y="7251"/>
                    </a:lnTo>
                    <a:lnTo>
                      <a:pt x="9890" y="6245"/>
                    </a:lnTo>
                    <a:lnTo>
                      <a:pt x="9509" y="5238"/>
                    </a:lnTo>
                    <a:lnTo>
                      <a:pt x="9115" y="4245"/>
                    </a:lnTo>
                    <a:lnTo>
                      <a:pt x="8720" y="3238"/>
                    </a:lnTo>
                    <a:lnTo>
                      <a:pt x="8516" y="2735"/>
                    </a:lnTo>
                    <a:lnTo>
                      <a:pt x="8298" y="2218"/>
                    </a:lnTo>
                    <a:lnTo>
                      <a:pt x="8190" y="1973"/>
                    </a:lnTo>
                    <a:lnTo>
                      <a:pt x="8094" y="1810"/>
                    </a:lnTo>
                    <a:lnTo>
                      <a:pt x="7999" y="1647"/>
                    </a:lnTo>
                    <a:lnTo>
                      <a:pt x="7904" y="1497"/>
                    </a:lnTo>
                    <a:lnTo>
                      <a:pt x="7795" y="1361"/>
                    </a:lnTo>
                    <a:lnTo>
                      <a:pt x="7673" y="1212"/>
                    </a:lnTo>
                    <a:lnTo>
                      <a:pt x="7550" y="1089"/>
                    </a:lnTo>
                    <a:lnTo>
                      <a:pt x="7428" y="967"/>
                    </a:lnTo>
                    <a:lnTo>
                      <a:pt x="7292" y="844"/>
                    </a:lnTo>
                    <a:lnTo>
                      <a:pt x="7156" y="736"/>
                    </a:lnTo>
                    <a:lnTo>
                      <a:pt x="7020" y="640"/>
                    </a:lnTo>
                    <a:lnTo>
                      <a:pt x="6870" y="545"/>
                    </a:lnTo>
                    <a:lnTo>
                      <a:pt x="6721" y="450"/>
                    </a:lnTo>
                    <a:lnTo>
                      <a:pt x="6571" y="368"/>
                    </a:lnTo>
                    <a:lnTo>
                      <a:pt x="6421" y="300"/>
                    </a:lnTo>
                    <a:lnTo>
                      <a:pt x="6258" y="232"/>
                    </a:lnTo>
                    <a:lnTo>
                      <a:pt x="6095" y="178"/>
                    </a:lnTo>
                    <a:lnTo>
                      <a:pt x="5932" y="123"/>
                    </a:lnTo>
                    <a:lnTo>
                      <a:pt x="5755" y="83"/>
                    </a:lnTo>
                    <a:lnTo>
                      <a:pt x="5592" y="55"/>
                    </a:lnTo>
                    <a:lnTo>
                      <a:pt x="5415" y="28"/>
                    </a:lnTo>
                    <a:lnTo>
                      <a:pt x="5251" y="15"/>
                    </a:lnTo>
                    <a:lnTo>
                      <a:pt x="507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28"/>
              <p:cNvSpPr/>
              <p:nvPr/>
            </p:nvSpPr>
            <p:spPr>
              <a:xfrm>
                <a:off x="967166" y="3914341"/>
                <a:ext cx="807224" cy="427054"/>
              </a:xfrm>
              <a:custGeom>
                <a:avLst/>
                <a:gdLst/>
                <a:ahLst/>
                <a:cxnLst/>
                <a:rect l="l" t="t" r="r" b="b"/>
                <a:pathLst>
                  <a:path w="27410" h="14501" extrusionOk="0">
                    <a:moveTo>
                      <a:pt x="993" y="0"/>
                    </a:moveTo>
                    <a:lnTo>
                      <a:pt x="857" y="27"/>
                    </a:lnTo>
                    <a:lnTo>
                      <a:pt x="735" y="68"/>
                    </a:lnTo>
                    <a:lnTo>
                      <a:pt x="612" y="123"/>
                    </a:lnTo>
                    <a:lnTo>
                      <a:pt x="503" y="177"/>
                    </a:lnTo>
                    <a:lnTo>
                      <a:pt x="408" y="259"/>
                    </a:lnTo>
                    <a:lnTo>
                      <a:pt x="313" y="340"/>
                    </a:lnTo>
                    <a:lnTo>
                      <a:pt x="231" y="435"/>
                    </a:lnTo>
                    <a:lnTo>
                      <a:pt x="163" y="544"/>
                    </a:lnTo>
                    <a:lnTo>
                      <a:pt x="95" y="653"/>
                    </a:lnTo>
                    <a:lnTo>
                      <a:pt x="55" y="762"/>
                    </a:lnTo>
                    <a:lnTo>
                      <a:pt x="14" y="884"/>
                    </a:lnTo>
                    <a:lnTo>
                      <a:pt x="0" y="1020"/>
                    </a:lnTo>
                    <a:lnTo>
                      <a:pt x="0" y="1143"/>
                    </a:lnTo>
                    <a:lnTo>
                      <a:pt x="0" y="1279"/>
                    </a:lnTo>
                    <a:lnTo>
                      <a:pt x="27" y="1415"/>
                    </a:lnTo>
                    <a:lnTo>
                      <a:pt x="3265" y="13657"/>
                    </a:lnTo>
                    <a:lnTo>
                      <a:pt x="3333" y="13834"/>
                    </a:lnTo>
                    <a:lnTo>
                      <a:pt x="3428" y="13997"/>
                    </a:lnTo>
                    <a:lnTo>
                      <a:pt x="3537" y="14133"/>
                    </a:lnTo>
                    <a:lnTo>
                      <a:pt x="3673" y="14256"/>
                    </a:lnTo>
                    <a:lnTo>
                      <a:pt x="3822" y="14364"/>
                    </a:lnTo>
                    <a:lnTo>
                      <a:pt x="3986" y="14432"/>
                    </a:lnTo>
                    <a:lnTo>
                      <a:pt x="4176" y="14473"/>
                    </a:lnTo>
                    <a:lnTo>
                      <a:pt x="4367" y="14500"/>
                    </a:lnTo>
                    <a:lnTo>
                      <a:pt x="23043" y="14500"/>
                    </a:lnTo>
                    <a:lnTo>
                      <a:pt x="23233" y="14473"/>
                    </a:lnTo>
                    <a:lnTo>
                      <a:pt x="23410" y="14432"/>
                    </a:lnTo>
                    <a:lnTo>
                      <a:pt x="23573" y="14364"/>
                    </a:lnTo>
                    <a:lnTo>
                      <a:pt x="23737" y="14256"/>
                    </a:lnTo>
                    <a:lnTo>
                      <a:pt x="23873" y="14133"/>
                    </a:lnTo>
                    <a:lnTo>
                      <a:pt x="23982" y="13997"/>
                    </a:lnTo>
                    <a:lnTo>
                      <a:pt x="24077" y="13834"/>
                    </a:lnTo>
                    <a:lnTo>
                      <a:pt x="24131" y="13657"/>
                    </a:lnTo>
                    <a:lnTo>
                      <a:pt x="27369" y="1415"/>
                    </a:lnTo>
                    <a:lnTo>
                      <a:pt x="27396" y="1279"/>
                    </a:lnTo>
                    <a:lnTo>
                      <a:pt x="27409" y="1143"/>
                    </a:lnTo>
                    <a:lnTo>
                      <a:pt x="27396" y="1020"/>
                    </a:lnTo>
                    <a:lnTo>
                      <a:pt x="27382" y="884"/>
                    </a:lnTo>
                    <a:lnTo>
                      <a:pt x="27355" y="762"/>
                    </a:lnTo>
                    <a:lnTo>
                      <a:pt x="27301" y="653"/>
                    </a:lnTo>
                    <a:lnTo>
                      <a:pt x="27246" y="544"/>
                    </a:lnTo>
                    <a:lnTo>
                      <a:pt x="27178" y="435"/>
                    </a:lnTo>
                    <a:lnTo>
                      <a:pt x="27097" y="340"/>
                    </a:lnTo>
                    <a:lnTo>
                      <a:pt x="27001" y="259"/>
                    </a:lnTo>
                    <a:lnTo>
                      <a:pt x="26892" y="177"/>
                    </a:lnTo>
                    <a:lnTo>
                      <a:pt x="26784" y="123"/>
                    </a:lnTo>
                    <a:lnTo>
                      <a:pt x="26675" y="68"/>
                    </a:lnTo>
                    <a:lnTo>
                      <a:pt x="26539" y="27"/>
                    </a:lnTo>
                    <a:lnTo>
                      <a:pt x="2641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28"/>
              <p:cNvSpPr/>
              <p:nvPr/>
            </p:nvSpPr>
            <p:spPr>
              <a:xfrm>
                <a:off x="1732704" y="2931667"/>
                <a:ext cx="297268" cy="297268"/>
              </a:xfrm>
              <a:custGeom>
                <a:avLst/>
                <a:gdLst/>
                <a:ahLst/>
                <a:cxnLst/>
                <a:rect l="l" t="t" r="r" b="b"/>
                <a:pathLst>
                  <a:path w="10094" h="10094" extrusionOk="0">
                    <a:moveTo>
                      <a:pt x="9808" y="0"/>
                    </a:moveTo>
                    <a:lnTo>
                      <a:pt x="9767" y="14"/>
                    </a:lnTo>
                    <a:lnTo>
                      <a:pt x="9727" y="27"/>
                    </a:lnTo>
                    <a:lnTo>
                      <a:pt x="9686" y="68"/>
                    </a:lnTo>
                    <a:lnTo>
                      <a:pt x="69" y="9685"/>
                    </a:lnTo>
                    <a:lnTo>
                      <a:pt x="28" y="9726"/>
                    </a:lnTo>
                    <a:lnTo>
                      <a:pt x="14" y="9767"/>
                    </a:lnTo>
                    <a:lnTo>
                      <a:pt x="1" y="9808"/>
                    </a:lnTo>
                    <a:lnTo>
                      <a:pt x="1" y="9848"/>
                    </a:lnTo>
                    <a:lnTo>
                      <a:pt x="1" y="9903"/>
                    </a:lnTo>
                    <a:lnTo>
                      <a:pt x="14" y="9944"/>
                    </a:lnTo>
                    <a:lnTo>
                      <a:pt x="28" y="9984"/>
                    </a:lnTo>
                    <a:lnTo>
                      <a:pt x="69" y="10025"/>
                    </a:lnTo>
                    <a:lnTo>
                      <a:pt x="96" y="10052"/>
                    </a:lnTo>
                    <a:lnTo>
                      <a:pt x="137" y="10066"/>
                    </a:lnTo>
                    <a:lnTo>
                      <a:pt x="191" y="10080"/>
                    </a:lnTo>
                    <a:lnTo>
                      <a:pt x="232" y="10093"/>
                    </a:lnTo>
                    <a:lnTo>
                      <a:pt x="273" y="10080"/>
                    </a:lnTo>
                    <a:lnTo>
                      <a:pt x="327" y="10066"/>
                    </a:lnTo>
                    <a:lnTo>
                      <a:pt x="368" y="10052"/>
                    </a:lnTo>
                    <a:lnTo>
                      <a:pt x="395" y="10025"/>
                    </a:lnTo>
                    <a:lnTo>
                      <a:pt x="10026" y="395"/>
                    </a:lnTo>
                    <a:lnTo>
                      <a:pt x="10053" y="367"/>
                    </a:lnTo>
                    <a:lnTo>
                      <a:pt x="10067" y="327"/>
                    </a:lnTo>
                    <a:lnTo>
                      <a:pt x="10080" y="272"/>
                    </a:lnTo>
                    <a:lnTo>
                      <a:pt x="10094" y="231"/>
                    </a:lnTo>
                    <a:lnTo>
                      <a:pt x="10080" y="191"/>
                    </a:lnTo>
                    <a:lnTo>
                      <a:pt x="10067" y="136"/>
                    </a:lnTo>
                    <a:lnTo>
                      <a:pt x="10053" y="95"/>
                    </a:lnTo>
                    <a:lnTo>
                      <a:pt x="10026" y="68"/>
                    </a:lnTo>
                    <a:lnTo>
                      <a:pt x="9985" y="27"/>
                    </a:lnTo>
                    <a:lnTo>
                      <a:pt x="9944" y="14"/>
                    </a:lnTo>
                    <a:lnTo>
                      <a:pt x="990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28"/>
              <p:cNvSpPr/>
              <p:nvPr/>
            </p:nvSpPr>
            <p:spPr>
              <a:xfrm>
                <a:off x="1833660" y="3070673"/>
                <a:ext cx="54512" cy="54512"/>
              </a:xfrm>
              <a:custGeom>
                <a:avLst/>
                <a:gdLst/>
                <a:ahLst/>
                <a:cxnLst/>
                <a:rect l="l" t="t" r="r" b="b"/>
                <a:pathLst>
                  <a:path w="1851" h="1851" extrusionOk="0">
                    <a:moveTo>
                      <a:pt x="830" y="0"/>
                    </a:moveTo>
                    <a:lnTo>
                      <a:pt x="735" y="14"/>
                    </a:lnTo>
                    <a:lnTo>
                      <a:pt x="640" y="41"/>
                    </a:lnTo>
                    <a:lnTo>
                      <a:pt x="558" y="68"/>
                    </a:lnTo>
                    <a:lnTo>
                      <a:pt x="477" y="109"/>
                    </a:lnTo>
                    <a:lnTo>
                      <a:pt x="409" y="150"/>
                    </a:lnTo>
                    <a:lnTo>
                      <a:pt x="327" y="204"/>
                    </a:lnTo>
                    <a:lnTo>
                      <a:pt x="259" y="259"/>
                    </a:lnTo>
                    <a:lnTo>
                      <a:pt x="205" y="327"/>
                    </a:lnTo>
                    <a:lnTo>
                      <a:pt x="150" y="408"/>
                    </a:lnTo>
                    <a:lnTo>
                      <a:pt x="109" y="476"/>
                    </a:lnTo>
                    <a:lnTo>
                      <a:pt x="69" y="558"/>
                    </a:lnTo>
                    <a:lnTo>
                      <a:pt x="41" y="640"/>
                    </a:lnTo>
                    <a:lnTo>
                      <a:pt x="14" y="735"/>
                    </a:lnTo>
                    <a:lnTo>
                      <a:pt x="1" y="830"/>
                    </a:lnTo>
                    <a:lnTo>
                      <a:pt x="1" y="925"/>
                    </a:lnTo>
                    <a:lnTo>
                      <a:pt x="1" y="1020"/>
                    </a:lnTo>
                    <a:lnTo>
                      <a:pt x="14" y="1102"/>
                    </a:lnTo>
                    <a:lnTo>
                      <a:pt x="41" y="1197"/>
                    </a:lnTo>
                    <a:lnTo>
                      <a:pt x="69" y="1279"/>
                    </a:lnTo>
                    <a:lnTo>
                      <a:pt x="109" y="1360"/>
                    </a:lnTo>
                    <a:lnTo>
                      <a:pt x="150" y="1442"/>
                    </a:lnTo>
                    <a:lnTo>
                      <a:pt x="205" y="1510"/>
                    </a:lnTo>
                    <a:lnTo>
                      <a:pt x="259" y="1578"/>
                    </a:lnTo>
                    <a:lnTo>
                      <a:pt x="327" y="1632"/>
                    </a:lnTo>
                    <a:lnTo>
                      <a:pt x="409" y="1687"/>
                    </a:lnTo>
                    <a:lnTo>
                      <a:pt x="477" y="1728"/>
                    </a:lnTo>
                    <a:lnTo>
                      <a:pt x="558" y="1769"/>
                    </a:lnTo>
                    <a:lnTo>
                      <a:pt x="640" y="1809"/>
                    </a:lnTo>
                    <a:lnTo>
                      <a:pt x="735" y="1823"/>
                    </a:lnTo>
                    <a:lnTo>
                      <a:pt x="830" y="1837"/>
                    </a:lnTo>
                    <a:lnTo>
                      <a:pt x="926" y="1850"/>
                    </a:lnTo>
                    <a:lnTo>
                      <a:pt x="1021" y="1837"/>
                    </a:lnTo>
                    <a:lnTo>
                      <a:pt x="1102" y="1823"/>
                    </a:lnTo>
                    <a:lnTo>
                      <a:pt x="1198" y="1809"/>
                    </a:lnTo>
                    <a:lnTo>
                      <a:pt x="1279" y="1769"/>
                    </a:lnTo>
                    <a:lnTo>
                      <a:pt x="1361" y="1728"/>
                    </a:lnTo>
                    <a:lnTo>
                      <a:pt x="1442" y="1687"/>
                    </a:lnTo>
                    <a:lnTo>
                      <a:pt x="1510" y="1632"/>
                    </a:lnTo>
                    <a:lnTo>
                      <a:pt x="1578" y="1578"/>
                    </a:lnTo>
                    <a:lnTo>
                      <a:pt x="1633" y="1510"/>
                    </a:lnTo>
                    <a:lnTo>
                      <a:pt x="1687" y="1442"/>
                    </a:lnTo>
                    <a:lnTo>
                      <a:pt x="1728" y="1360"/>
                    </a:lnTo>
                    <a:lnTo>
                      <a:pt x="1769" y="1279"/>
                    </a:lnTo>
                    <a:lnTo>
                      <a:pt x="1810" y="1197"/>
                    </a:lnTo>
                    <a:lnTo>
                      <a:pt x="1823" y="1102"/>
                    </a:lnTo>
                    <a:lnTo>
                      <a:pt x="1837" y="1020"/>
                    </a:lnTo>
                    <a:lnTo>
                      <a:pt x="1851" y="925"/>
                    </a:lnTo>
                    <a:lnTo>
                      <a:pt x="1837" y="830"/>
                    </a:lnTo>
                    <a:lnTo>
                      <a:pt x="1823" y="735"/>
                    </a:lnTo>
                    <a:lnTo>
                      <a:pt x="1810" y="640"/>
                    </a:lnTo>
                    <a:lnTo>
                      <a:pt x="1769" y="558"/>
                    </a:lnTo>
                    <a:lnTo>
                      <a:pt x="1728" y="476"/>
                    </a:lnTo>
                    <a:lnTo>
                      <a:pt x="1687" y="408"/>
                    </a:lnTo>
                    <a:lnTo>
                      <a:pt x="1633" y="327"/>
                    </a:lnTo>
                    <a:lnTo>
                      <a:pt x="1578" y="259"/>
                    </a:lnTo>
                    <a:lnTo>
                      <a:pt x="1510" y="204"/>
                    </a:lnTo>
                    <a:lnTo>
                      <a:pt x="1442" y="150"/>
                    </a:lnTo>
                    <a:lnTo>
                      <a:pt x="1361" y="109"/>
                    </a:lnTo>
                    <a:lnTo>
                      <a:pt x="1279" y="68"/>
                    </a:lnTo>
                    <a:lnTo>
                      <a:pt x="1198" y="41"/>
                    </a:lnTo>
                    <a:lnTo>
                      <a:pt x="1102" y="14"/>
                    </a:lnTo>
                    <a:lnTo>
                      <a:pt x="102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28"/>
              <p:cNvSpPr/>
              <p:nvPr/>
            </p:nvSpPr>
            <p:spPr>
              <a:xfrm>
                <a:off x="1974669" y="2779820"/>
                <a:ext cx="189923" cy="190306"/>
              </a:xfrm>
              <a:custGeom>
                <a:avLst/>
                <a:gdLst/>
                <a:ahLst/>
                <a:cxnLst/>
                <a:rect l="l" t="t" r="r" b="b"/>
                <a:pathLst>
                  <a:path w="6449" h="6462" extrusionOk="0">
                    <a:moveTo>
                      <a:pt x="3320" y="2272"/>
                    </a:moveTo>
                    <a:lnTo>
                      <a:pt x="3415" y="2300"/>
                    </a:lnTo>
                    <a:lnTo>
                      <a:pt x="3510" y="2313"/>
                    </a:lnTo>
                    <a:lnTo>
                      <a:pt x="3592" y="2354"/>
                    </a:lnTo>
                    <a:lnTo>
                      <a:pt x="3687" y="2395"/>
                    </a:lnTo>
                    <a:lnTo>
                      <a:pt x="3755" y="2436"/>
                    </a:lnTo>
                    <a:lnTo>
                      <a:pt x="3837" y="2490"/>
                    </a:lnTo>
                    <a:lnTo>
                      <a:pt x="3905" y="2558"/>
                    </a:lnTo>
                    <a:lnTo>
                      <a:pt x="3959" y="2626"/>
                    </a:lnTo>
                    <a:lnTo>
                      <a:pt x="4027" y="2694"/>
                    </a:lnTo>
                    <a:lnTo>
                      <a:pt x="4068" y="2776"/>
                    </a:lnTo>
                    <a:lnTo>
                      <a:pt x="4109" y="2857"/>
                    </a:lnTo>
                    <a:lnTo>
                      <a:pt x="4136" y="2953"/>
                    </a:lnTo>
                    <a:lnTo>
                      <a:pt x="4163" y="3034"/>
                    </a:lnTo>
                    <a:lnTo>
                      <a:pt x="4177" y="3129"/>
                    </a:lnTo>
                    <a:lnTo>
                      <a:pt x="4190" y="3238"/>
                    </a:lnTo>
                    <a:lnTo>
                      <a:pt x="4177" y="3333"/>
                    </a:lnTo>
                    <a:lnTo>
                      <a:pt x="4163" y="3429"/>
                    </a:lnTo>
                    <a:lnTo>
                      <a:pt x="4136" y="3524"/>
                    </a:lnTo>
                    <a:lnTo>
                      <a:pt x="4109" y="3605"/>
                    </a:lnTo>
                    <a:lnTo>
                      <a:pt x="4068" y="3687"/>
                    </a:lnTo>
                    <a:lnTo>
                      <a:pt x="4027" y="3769"/>
                    </a:lnTo>
                    <a:lnTo>
                      <a:pt x="3959" y="3837"/>
                    </a:lnTo>
                    <a:lnTo>
                      <a:pt x="3905" y="3905"/>
                    </a:lnTo>
                    <a:lnTo>
                      <a:pt x="3837" y="3973"/>
                    </a:lnTo>
                    <a:lnTo>
                      <a:pt x="3755" y="4027"/>
                    </a:lnTo>
                    <a:lnTo>
                      <a:pt x="3687" y="4082"/>
                    </a:lnTo>
                    <a:lnTo>
                      <a:pt x="3592" y="4122"/>
                    </a:lnTo>
                    <a:lnTo>
                      <a:pt x="3510" y="4150"/>
                    </a:lnTo>
                    <a:lnTo>
                      <a:pt x="3415" y="4177"/>
                    </a:lnTo>
                    <a:lnTo>
                      <a:pt x="3320" y="4190"/>
                    </a:lnTo>
                    <a:lnTo>
                      <a:pt x="3129" y="4190"/>
                    </a:lnTo>
                    <a:lnTo>
                      <a:pt x="3034" y="4177"/>
                    </a:lnTo>
                    <a:lnTo>
                      <a:pt x="2939" y="4150"/>
                    </a:lnTo>
                    <a:lnTo>
                      <a:pt x="2857" y="4122"/>
                    </a:lnTo>
                    <a:lnTo>
                      <a:pt x="2762" y="4082"/>
                    </a:lnTo>
                    <a:lnTo>
                      <a:pt x="2694" y="4027"/>
                    </a:lnTo>
                    <a:lnTo>
                      <a:pt x="2612" y="3973"/>
                    </a:lnTo>
                    <a:lnTo>
                      <a:pt x="2544" y="3905"/>
                    </a:lnTo>
                    <a:lnTo>
                      <a:pt x="2490" y="3837"/>
                    </a:lnTo>
                    <a:lnTo>
                      <a:pt x="2436" y="3769"/>
                    </a:lnTo>
                    <a:lnTo>
                      <a:pt x="2381" y="3687"/>
                    </a:lnTo>
                    <a:lnTo>
                      <a:pt x="2340" y="3605"/>
                    </a:lnTo>
                    <a:lnTo>
                      <a:pt x="2313" y="3524"/>
                    </a:lnTo>
                    <a:lnTo>
                      <a:pt x="2286" y="3429"/>
                    </a:lnTo>
                    <a:lnTo>
                      <a:pt x="2272" y="3333"/>
                    </a:lnTo>
                    <a:lnTo>
                      <a:pt x="2259" y="3238"/>
                    </a:lnTo>
                    <a:lnTo>
                      <a:pt x="2272" y="3129"/>
                    </a:lnTo>
                    <a:lnTo>
                      <a:pt x="2286" y="3034"/>
                    </a:lnTo>
                    <a:lnTo>
                      <a:pt x="2313" y="2953"/>
                    </a:lnTo>
                    <a:lnTo>
                      <a:pt x="2340" y="2857"/>
                    </a:lnTo>
                    <a:lnTo>
                      <a:pt x="2381" y="2776"/>
                    </a:lnTo>
                    <a:lnTo>
                      <a:pt x="2436" y="2694"/>
                    </a:lnTo>
                    <a:lnTo>
                      <a:pt x="2490" y="2626"/>
                    </a:lnTo>
                    <a:lnTo>
                      <a:pt x="2544" y="2558"/>
                    </a:lnTo>
                    <a:lnTo>
                      <a:pt x="2612" y="2490"/>
                    </a:lnTo>
                    <a:lnTo>
                      <a:pt x="2694" y="2436"/>
                    </a:lnTo>
                    <a:lnTo>
                      <a:pt x="2762" y="2395"/>
                    </a:lnTo>
                    <a:lnTo>
                      <a:pt x="2857" y="2354"/>
                    </a:lnTo>
                    <a:lnTo>
                      <a:pt x="2939" y="2313"/>
                    </a:lnTo>
                    <a:lnTo>
                      <a:pt x="3034" y="2300"/>
                    </a:lnTo>
                    <a:lnTo>
                      <a:pt x="3129" y="2272"/>
                    </a:lnTo>
                    <a:close/>
                    <a:moveTo>
                      <a:pt x="2612" y="1"/>
                    </a:moveTo>
                    <a:lnTo>
                      <a:pt x="2612" y="967"/>
                    </a:lnTo>
                    <a:lnTo>
                      <a:pt x="2436" y="1021"/>
                    </a:lnTo>
                    <a:lnTo>
                      <a:pt x="2245" y="1089"/>
                    </a:lnTo>
                    <a:lnTo>
                      <a:pt x="2082" y="1171"/>
                    </a:lnTo>
                    <a:lnTo>
                      <a:pt x="1919" y="1279"/>
                    </a:lnTo>
                    <a:lnTo>
                      <a:pt x="1225" y="586"/>
                    </a:lnTo>
                    <a:lnTo>
                      <a:pt x="490" y="1320"/>
                    </a:lnTo>
                    <a:lnTo>
                      <a:pt x="1198" y="2041"/>
                    </a:lnTo>
                    <a:lnTo>
                      <a:pt x="1130" y="2177"/>
                    </a:lnTo>
                    <a:lnTo>
                      <a:pt x="1062" y="2313"/>
                    </a:lnTo>
                    <a:lnTo>
                      <a:pt x="994" y="2463"/>
                    </a:lnTo>
                    <a:lnTo>
                      <a:pt x="953" y="2626"/>
                    </a:lnTo>
                    <a:lnTo>
                      <a:pt x="1" y="2626"/>
                    </a:lnTo>
                    <a:lnTo>
                      <a:pt x="1" y="3673"/>
                    </a:lnTo>
                    <a:lnTo>
                      <a:pt x="912" y="3673"/>
                    </a:lnTo>
                    <a:lnTo>
                      <a:pt x="953" y="3837"/>
                    </a:lnTo>
                    <a:lnTo>
                      <a:pt x="1007" y="4000"/>
                    </a:lnTo>
                    <a:lnTo>
                      <a:pt x="1062" y="4163"/>
                    </a:lnTo>
                    <a:lnTo>
                      <a:pt x="1143" y="4313"/>
                    </a:lnTo>
                    <a:lnTo>
                      <a:pt x="382" y="5074"/>
                    </a:lnTo>
                    <a:lnTo>
                      <a:pt x="1116" y="5823"/>
                    </a:lnTo>
                    <a:lnTo>
                      <a:pt x="1823" y="5115"/>
                    </a:lnTo>
                    <a:lnTo>
                      <a:pt x="2000" y="5238"/>
                    </a:lnTo>
                    <a:lnTo>
                      <a:pt x="2191" y="5347"/>
                    </a:lnTo>
                    <a:lnTo>
                      <a:pt x="2395" y="5442"/>
                    </a:lnTo>
                    <a:lnTo>
                      <a:pt x="2612" y="5510"/>
                    </a:lnTo>
                    <a:lnTo>
                      <a:pt x="2612" y="6462"/>
                    </a:lnTo>
                    <a:lnTo>
                      <a:pt x="3660" y="6462"/>
                    </a:lnTo>
                    <a:lnTo>
                      <a:pt x="3660" y="5551"/>
                    </a:lnTo>
                    <a:lnTo>
                      <a:pt x="3864" y="5496"/>
                    </a:lnTo>
                    <a:lnTo>
                      <a:pt x="4054" y="5428"/>
                    </a:lnTo>
                    <a:lnTo>
                      <a:pt x="4245" y="5360"/>
                    </a:lnTo>
                    <a:lnTo>
                      <a:pt x="4422" y="5251"/>
                    </a:lnTo>
                    <a:lnTo>
                      <a:pt x="5047" y="5891"/>
                    </a:lnTo>
                    <a:lnTo>
                      <a:pt x="5795" y="5143"/>
                    </a:lnTo>
                    <a:lnTo>
                      <a:pt x="5183" y="4544"/>
                    </a:lnTo>
                    <a:lnTo>
                      <a:pt x="5306" y="4340"/>
                    </a:lnTo>
                    <a:lnTo>
                      <a:pt x="5401" y="4122"/>
                    </a:lnTo>
                    <a:lnTo>
                      <a:pt x="5483" y="3905"/>
                    </a:lnTo>
                    <a:lnTo>
                      <a:pt x="5537" y="3673"/>
                    </a:lnTo>
                    <a:lnTo>
                      <a:pt x="6448" y="3673"/>
                    </a:lnTo>
                    <a:lnTo>
                      <a:pt x="6448" y="2626"/>
                    </a:lnTo>
                    <a:lnTo>
                      <a:pt x="5496" y="2626"/>
                    </a:lnTo>
                    <a:lnTo>
                      <a:pt x="5455" y="2463"/>
                    </a:lnTo>
                    <a:lnTo>
                      <a:pt x="5387" y="2313"/>
                    </a:lnTo>
                    <a:lnTo>
                      <a:pt x="5333" y="2177"/>
                    </a:lnTo>
                    <a:lnTo>
                      <a:pt x="5251" y="2041"/>
                    </a:lnTo>
                    <a:lnTo>
                      <a:pt x="5959" y="1320"/>
                    </a:lnTo>
                    <a:lnTo>
                      <a:pt x="5224" y="586"/>
                    </a:lnTo>
                    <a:lnTo>
                      <a:pt x="4530" y="1279"/>
                    </a:lnTo>
                    <a:lnTo>
                      <a:pt x="4326" y="1157"/>
                    </a:lnTo>
                    <a:lnTo>
                      <a:pt x="4122" y="1048"/>
                    </a:lnTo>
                    <a:lnTo>
                      <a:pt x="3891" y="980"/>
                    </a:lnTo>
                    <a:lnTo>
                      <a:pt x="3660" y="926"/>
                    </a:lnTo>
                    <a:lnTo>
                      <a:pt x="366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28"/>
              <p:cNvSpPr/>
              <p:nvPr/>
            </p:nvSpPr>
            <p:spPr>
              <a:xfrm>
                <a:off x="638262" y="2931667"/>
                <a:ext cx="297681" cy="297268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0094" extrusionOk="0">
                    <a:moveTo>
                      <a:pt x="204" y="0"/>
                    </a:moveTo>
                    <a:lnTo>
                      <a:pt x="150" y="14"/>
                    </a:lnTo>
                    <a:lnTo>
                      <a:pt x="109" y="27"/>
                    </a:lnTo>
                    <a:lnTo>
                      <a:pt x="82" y="68"/>
                    </a:lnTo>
                    <a:lnTo>
                      <a:pt x="41" y="95"/>
                    </a:lnTo>
                    <a:lnTo>
                      <a:pt x="28" y="136"/>
                    </a:lnTo>
                    <a:lnTo>
                      <a:pt x="14" y="191"/>
                    </a:lnTo>
                    <a:lnTo>
                      <a:pt x="0" y="231"/>
                    </a:lnTo>
                    <a:lnTo>
                      <a:pt x="14" y="272"/>
                    </a:lnTo>
                    <a:lnTo>
                      <a:pt x="28" y="327"/>
                    </a:lnTo>
                    <a:lnTo>
                      <a:pt x="41" y="367"/>
                    </a:lnTo>
                    <a:lnTo>
                      <a:pt x="82" y="395"/>
                    </a:lnTo>
                    <a:lnTo>
                      <a:pt x="9699" y="10025"/>
                    </a:lnTo>
                    <a:lnTo>
                      <a:pt x="9740" y="10052"/>
                    </a:lnTo>
                    <a:lnTo>
                      <a:pt x="9781" y="10066"/>
                    </a:lnTo>
                    <a:lnTo>
                      <a:pt x="9821" y="10080"/>
                    </a:lnTo>
                    <a:lnTo>
                      <a:pt x="9862" y="10093"/>
                    </a:lnTo>
                    <a:lnTo>
                      <a:pt x="9903" y="10080"/>
                    </a:lnTo>
                    <a:lnTo>
                      <a:pt x="9957" y="10066"/>
                    </a:lnTo>
                    <a:lnTo>
                      <a:pt x="9998" y="10052"/>
                    </a:lnTo>
                    <a:lnTo>
                      <a:pt x="10026" y="10025"/>
                    </a:lnTo>
                    <a:lnTo>
                      <a:pt x="10066" y="9984"/>
                    </a:lnTo>
                    <a:lnTo>
                      <a:pt x="10080" y="9944"/>
                    </a:lnTo>
                    <a:lnTo>
                      <a:pt x="10094" y="9903"/>
                    </a:lnTo>
                    <a:lnTo>
                      <a:pt x="10107" y="9848"/>
                    </a:lnTo>
                    <a:lnTo>
                      <a:pt x="10094" y="9808"/>
                    </a:lnTo>
                    <a:lnTo>
                      <a:pt x="10080" y="9767"/>
                    </a:lnTo>
                    <a:lnTo>
                      <a:pt x="10066" y="9726"/>
                    </a:lnTo>
                    <a:lnTo>
                      <a:pt x="10026" y="9685"/>
                    </a:lnTo>
                    <a:lnTo>
                      <a:pt x="408" y="68"/>
                    </a:lnTo>
                    <a:lnTo>
                      <a:pt x="368" y="27"/>
                    </a:lnTo>
                    <a:lnTo>
                      <a:pt x="327" y="14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28"/>
              <p:cNvSpPr/>
              <p:nvPr/>
            </p:nvSpPr>
            <p:spPr>
              <a:xfrm>
                <a:off x="780066" y="3070673"/>
                <a:ext cx="54924" cy="54512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1851" extrusionOk="0">
                    <a:moveTo>
                      <a:pt x="844" y="0"/>
                    </a:moveTo>
                    <a:lnTo>
                      <a:pt x="749" y="14"/>
                    </a:lnTo>
                    <a:lnTo>
                      <a:pt x="654" y="41"/>
                    </a:lnTo>
                    <a:lnTo>
                      <a:pt x="572" y="68"/>
                    </a:lnTo>
                    <a:lnTo>
                      <a:pt x="490" y="109"/>
                    </a:lnTo>
                    <a:lnTo>
                      <a:pt x="409" y="150"/>
                    </a:lnTo>
                    <a:lnTo>
                      <a:pt x="341" y="204"/>
                    </a:lnTo>
                    <a:lnTo>
                      <a:pt x="273" y="259"/>
                    </a:lnTo>
                    <a:lnTo>
                      <a:pt x="218" y="327"/>
                    </a:lnTo>
                    <a:lnTo>
                      <a:pt x="164" y="408"/>
                    </a:lnTo>
                    <a:lnTo>
                      <a:pt x="123" y="476"/>
                    </a:lnTo>
                    <a:lnTo>
                      <a:pt x="82" y="558"/>
                    </a:lnTo>
                    <a:lnTo>
                      <a:pt x="55" y="640"/>
                    </a:lnTo>
                    <a:lnTo>
                      <a:pt x="28" y="735"/>
                    </a:lnTo>
                    <a:lnTo>
                      <a:pt x="14" y="830"/>
                    </a:lnTo>
                    <a:lnTo>
                      <a:pt x="1" y="925"/>
                    </a:lnTo>
                    <a:lnTo>
                      <a:pt x="14" y="1020"/>
                    </a:lnTo>
                    <a:lnTo>
                      <a:pt x="28" y="1102"/>
                    </a:lnTo>
                    <a:lnTo>
                      <a:pt x="55" y="1197"/>
                    </a:lnTo>
                    <a:lnTo>
                      <a:pt x="82" y="1279"/>
                    </a:lnTo>
                    <a:lnTo>
                      <a:pt x="123" y="1360"/>
                    </a:lnTo>
                    <a:lnTo>
                      <a:pt x="164" y="1442"/>
                    </a:lnTo>
                    <a:lnTo>
                      <a:pt x="218" y="1510"/>
                    </a:lnTo>
                    <a:lnTo>
                      <a:pt x="273" y="1578"/>
                    </a:lnTo>
                    <a:lnTo>
                      <a:pt x="341" y="1632"/>
                    </a:lnTo>
                    <a:lnTo>
                      <a:pt x="409" y="1687"/>
                    </a:lnTo>
                    <a:lnTo>
                      <a:pt x="490" y="1728"/>
                    </a:lnTo>
                    <a:lnTo>
                      <a:pt x="572" y="1769"/>
                    </a:lnTo>
                    <a:lnTo>
                      <a:pt x="654" y="1809"/>
                    </a:lnTo>
                    <a:lnTo>
                      <a:pt x="749" y="1823"/>
                    </a:lnTo>
                    <a:lnTo>
                      <a:pt x="844" y="1837"/>
                    </a:lnTo>
                    <a:lnTo>
                      <a:pt x="939" y="1850"/>
                    </a:lnTo>
                    <a:lnTo>
                      <a:pt x="1035" y="1837"/>
                    </a:lnTo>
                    <a:lnTo>
                      <a:pt x="1116" y="1823"/>
                    </a:lnTo>
                    <a:lnTo>
                      <a:pt x="1211" y="1809"/>
                    </a:lnTo>
                    <a:lnTo>
                      <a:pt x="1293" y="1769"/>
                    </a:lnTo>
                    <a:lnTo>
                      <a:pt x="1375" y="1728"/>
                    </a:lnTo>
                    <a:lnTo>
                      <a:pt x="1456" y="1687"/>
                    </a:lnTo>
                    <a:lnTo>
                      <a:pt x="1524" y="1632"/>
                    </a:lnTo>
                    <a:lnTo>
                      <a:pt x="1592" y="1578"/>
                    </a:lnTo>
                    <a:lnTo>
                      <a:pt x="1647" y="1510"/>
                    </a:lnTo>
                    <a:lnTo>
                      <a:pt x="1701" y="1442"/>
                    </a:lnTo>
                    <a:lnTo>
                      <a:pt x="1742" y="1360"/>
                    </a:lnTo>
                    <a:lnTo>
                      <a:pt x="1783" y="1279"/>
                    </a:lnTo>
                    <a:lnTo>
                      <a:pt x="1823" y="1197"/>
                    </a:lnTo>
                    <a:lnTo>
                      <a:pt x="1837" y="1102"/>
                    </a:lnTo>
                    <a:lnTo>
                      <a:pt x="1851" y="1020"/>
                    </a:lnTo>
                    <a:lnTo>
                      <a:pt x="1864" y="925"/>
                    </a:lnTo>
                    <a:lnTo>
                      <a:pt x="1851" y="830"/>
                    </a:lnTo>
                    <a:lnTo>
                      <a:pt x="1837" y="735"/>
                    </a:lnTo>
                    <a:lnTo>
                      <a:pt x="1823" y="640"/>
                    </a:lnTo>
                    <a:lnTo>
                      <a:pt x="1783" y="558"/>
                    </a:lnTo>
                    <a:lnTo>
                      <a:pt x="1742" y="476"/>
                    </a:lnTo>
                    <a:lnTo>
                      <a:pt x="1701" y="408"/>
                    </a:lnTo>
                    <a:lnTo>
                      <a:pt x="1647" y="327"/>
                    </a:lnTo>
                    <a:lnTo>
                      <a:pt x="1592" y="259"/>
                    </a:lnTo>
                    <a:lnTo>
                      <a:pt x="1524" y="204"/>
                    </a:lnTo>
                    <a:lnTo>
                      <a:pt x="1456" y="150"/>
                    </a:lnTo>
                    <a:lnTo>
                      <a:pt x="1375" y="109"/>
                    </a:lnTo>
                    <a:lnTo>
                      <a:pt x="1293" y="68"/>
                    </a:lnTo>
                    <a:lnTo>
                      <a:pt x="1211" y="41"/>
                    </a:lnTo>
                    <a:lnTo>
                      <a:pt x="1116" y="14"/>
                    </a:lnTo>
                    <a:lnTo>
                      <a:pt x="103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28"/>
              <p:cNvSpPr/>
              <p:nvPr/>
            </p:nvSpPr>
            <p:spPr>
              <a:xfrm>
                <a:off x="558952" y="2780233"/>
                <a:ext cx="121010" cy="207946"/>
              </a:xfrm>
              <a:custGeom>
                <a:avLst/>
                <a:gdLst/>
                <a:ahLst/>
                <a:cxnLst/>
                <a:rect l="l" t="t" r="r" b="b"/>
                <a:pathLst>
                  <a:path w="4109" h="7061" extrusionOk="0">
                    <a:moveTo>
                      <a:pt x="3305" y="327"/>
                    </a:moveTo>
                    <a:lnTo>
                      <a:pt x="3401" y="354"/>
                    </a:lnTo>
                    <a:lnTo>
                      <a:pt x="3496" y="408"/>
                    </a:lnTo>
                    <a:lnTo>
                      <a:pt x="3578" y="504"/>
                    </a:lnTo>
                    <a:lnTo>
                      <a:pt x="3646" y="612"/>
                    </a:lnTo>
                    <a:lnTo>
                      <a:pt x="3700" y="762"/>
                    </a:lnTo>
                    <a:lnTo>
                      <a:pt x="3741" y="925"/>
                    </a:lnTo>
                    <a:lnTo>
                      <a:pt x="3768" y="1116"/>
                    </a:lnTo>
                    <a:lnTo>
                      <a:pt x="3782" y="1333"/>
                    </a:lnTo>
                    <a:lnTo>
                      <a:pt x="3782" y="1565"/>
                    </a:lnTo>
                    <a:lnTo>
                      <a:pt x="3754" y="1809"/>
                    </a:lnTo>
                    <a:lnTo>
                      <a:pt x="3727" y="2082"/>
                    </a:lnTo>
                    <a:lnTo>
                      <a:pt x="3673" y="2367"/>
                    </a:lnTo>
                    <a:lnTo>
                      <a:pt x="3605" y="2666"/>
                    </a:lnTo>
                    <a:lnTo>
                      <a:pt x="3523" y="2993"/>
                    </a:lnTo>
                    <a:lnTo>
                      <a:pt x="3414" y="3319"/>
                    </a:lnTo>
                    <a:lnTo>
                      <a:pt x="3292" y="3659"/>
                    </a:lnTo>
                    <a:lnTo>
                      <a:pt x="3156" y="4000"/>
                    </a:lnTo>
                    <a:lnTo>
                      <a:pt x="3006" y="4340"/>
                    </a:lnTo>
                    <a:lnTo>
                      <a:pt x="2843" y="4666"/>
                    </a:lnTo>
                    <a:lnTo>
                      <a:pt x="2680" y="4965"/>
                    </a:lnTo>
                    <a:lnTo>
                      <a:pt x="2517" y="5237"/>
                    </a:lnTo>
                    <a:lnTo>
                      <a:pt x="2340" y="5496"/>
                    </a:lnTo>
                    <a:lnTo>
                      <a:pt x="2163" y="5741"/>
                    </a:lnTo>
                    <a:lnTo>
                      <a:pt x="2000" y="5945"/>
                    </a:lnTo>
                    <a:lnTo>
                      <a:pt x="1823" y="6135"/>
                    </a:lnTo>
                    <a:lnTo>
                      <a:pt x="1660" y="6298"/>
                    </a:lnTo>
                    <a:lnTo>
                      <a:pt x="1496" y="6434"/>
                    </a:lnTo>
                    <a:lnTo>
                      <a:pt x="1347" y="6543"/>
                    </a:lnTo>
                    <a:lnTo>
                      <a:pt x="1197" y="6638"/>
                    </a:lnTo>
                    <a:lnTo>
                      <a:pt x="1047" y="6693"/>
                    </a:lnTo>
                    <a:lnTo>
                      <a:pt x="925" y="6720"/>
                    </a:lnTo>
                    <a:lnTo>
                      <a:pt x="803" y="6734"/>
                    </a:lnTo>
                    <a:lnTo>
                      <a:pt x="707" y="6706"/>
                    </a:lnTo>
                    <a:lnTo>
                      <a:pt x="612" y="6638"/>
                    </a:lnTo>
                    <a:lnTo>
                      <a:pt x="531" y="6557"/>
                    </a:lnTo>
                    <a:lnTo>
                      <a:pt x="463" y="6448"/>
                    </a:lnTo>
                    <a:lnTo>
                      <a:pt x="408" y="6298"/>
                    </a:lnTo>
                    <a:lnTo>
                      <a:pt x="367" y="6135"/>
                    </a:lnTo>
                    <a:lnTo>
                      <a:pt x="340" y="5945"/>
                    </a:lnTo>
                    <a:lnTo>
                      <a:pt x="327" y="5727"/>
                    </a:lnTo>
                    <a:lnTo>
                      <a:pt x="327" y="5496"/>
                    </a:lnTo>
                    <a:lnTo>
                      <a:pt x="354" y="5237"/>
                    </a:lnTo>
                    <a:lnTo>
                      <a:pt x="381" y="4979"/>
                    </a:lnTo>
                    <a:lnTo>
                      <a:pt x="435" y="4680"/>
                    </a:lnTo>
                    <a:lnTo>
                      <a:pt x="503" y="4380"/>
                    </a:lnTo>
                    <a:lnTo>
                      <a:pt x="585" y="4068"/>
                    </a:lnTo>
                    <a:lnTo>
                      <a:pt x="694" y="3741"/>
                    </a:lnTo>
                    <a:lnTo>
                      <a:pt x="816" y="3401"/>
                    </a:lnTo>
                    <a:lnTo>
                      <a:pt x="952" y="3061"/>
                    </a:lnTo>
                    <a:lnTo>
                      <a:pt x="1102" y="2721"/>
                    </a:lnTo>
                    <a:lnTo>
                      <a:pt x="1265" y="2394"/>
                    </a:lnTo>
                    <a:lnTo>
                      <a:pt x="1428" y="2095"/>
                    </a:lnTo>
                    <a:lnTo>
                      <a:pt x="1592" y="1809"/>
                    </a:lnTo>
                    <a:lnTo>
                      <a:pt x="1768" y="1565"/>
                    </a:lnTo>
                    <a:lnTo>
                      <a:pt x="1945" y="1320"/>
                    </a:lnTo>
                    <a:lnTo>
                      <a:pt x="2108" y="1116"/>
                    </a:lnTo>
                    <a:lnTo>
                      <a:pt x="2285" y="925"/>
                    </a:lnTo>
                    <a:lnTo>
                      <a:pt x="2449" y="762"/>
                    </a:lnTo>
                    <a:lnTo>
                      <a:pt x="2612" y="626"/>
                    </a:lnTo>
                    <a:lnTo>
                      <a:pt x="2761" y="504"/>
                    </a:lnTo>
                    <a:lnTo>
                      <a:pt x="2911" y="422"/>
                    </a:lnTo>
                    <a:lnTo>
                      <a:pt x="3061" y="368"/>
                    </a:lnTo>
                    <a:lnTo>
                      <a:pt x="3183" y="327"/>
                    </a:lnTo>
                    <a:close/>
                    <a:moveTo>
                      <a:pt x="3129" y="0"/>
                    </a:moveTo>
                    <a:lnTo>
                      <a:pt x="3033" y="28"/>
                    </a:lnTo>
                    <a:lnTo>
                      <a:pt x="2843" y="82"/>
                    </a:lnTo>
                    <a:lnTo>
                      <a:pt x="2653" y="177"/>
                    </a:lnTo>
                    <a:lnTo>
                      <a:pt x="2462" y="313"/>
                    </a:lnTo>
                    <a:lnTo>
                      <a:pt x="2258" y="476"/>
                    </a:lnTo>
                    <a:lnTo>
                      <a:pt x="2040" y="680"/>
                    </a:lnTo>
                    <a:lnTo>
                      <a:pt x="1850" y="898"/>
                    </a:lnTo>
                    <a:lnTo>
                      <a:pt x="1660" y="1129"/>
                    </a:lnTo>
                    <a:lnTo>
                      <a:pt x="1483" y="1388"/>
                    </a:lnTo>
                    <a:lnTo>
                      <a:pt x="1292" y="1673"/>
                    </a:lnTo>
                    <a:lnTo>
                      <a:pt x="1115" y="1959"/>
                    </a:lnTo>
                    <a:lnTo>
                      <a:pt x="952" y="2272"/>
                    </a:lnTo>
                    <a:lnTo>
                      <a:pt x="789" y="2598"/>
                    </a:lnTo>
                    <a:lnTo>
                      <a:pt x="639" y="2925"/>
                    </a:lnTo>
                    <a:lnTo>
                      <a:pt x="503" y="3265"/>
                    </a:lnTo>
                    <a:lnTo>
                      <a:pt x="381" y="3605"/>
                    </a:lnTo>
                    <a:lnTo>
                      <a:pt x="272" y="3945"/>
                    </a:lnTo>
                    <a:lnTo>
                      <a:pt x="190" y="4272"/>
                    </a:lnTo>
                    <a:lnTo>
                      <a:pt x="109" y="4598"/>
                    </a:lnTo>
                    <a:lnTo>
                      <a:pt x="54" y="4911"/>
                    </a:lnTo>
                    <a:lnTo>
                      <a:pt x="14" y="5210"/>
                    </a:lnTo>
                    <a:lnTo>
                      <a:pt x="0" y="5496"/>
                    </a:lnTo>
                    <a:lnTo>
                      <a:pt x="0" y="5781"/>
                    </a:lnTo>
                    <a:lnTo>
                      <a:pt x="14" y="6040"/>
                    </a:lnTo>
                    <a:lnTo>
                      <a:pt x="54" y="6285"/>
                    </a:lnTo>
                    <a:lnTo>
                      <a:pt x="122" y="6489"/>
                    </a:lnTo>
                    <a:lnTo>
                      <a:pt x="204" y="6666"/>
                    </a:lnTo>
                    <a:lnTo>
                      <a:pt x="245" y="6747"/>
                    </a:lnTo>
                    <a:lnTo>
                      <a:pt x="299" y="6815"/>
                    </a:lnTo>
                    <a:lnTo>
                      <a:pt x="367" y="6870"/>
                    </a:lnTo>
                    <a:lnTo>
                      <a:pt x="422" y="6924"/>
                    </a:lnTo>
                    <a:lnTo>
                      <a:pt x="490" y="6965"/>
                    </a:lnTo>
                    <a:lnTo>
                      <a:pt x="571" y="7006"/>
                    </a:lnTo>
                    <a:lnTo>
                      <a:pt x="653" y="7033"/>
                    </a:lnTo>
                    <a:lnTo>
                      <a:pt x="721" y="7060"/>
                    </a:lnTo>
                    <a:lnTo>
                      <a:pt x="979" y="7060"/>
                    </a:lnTo>
                    <a:lnTo>
                      <a:pt x="1075" y="7033"/>
                    </a:lnTo>
                    <a:lnTo>
                      <a:pt x="1252" y="6978"/>
                    </a:lnTo>
                    <a:lnTo>
                      <a:pt x="1456" y="6870"/>
                    </a:lnTo>
                    <a:lnTo>
                      <a:pt x="1646" y="6747"/>
                    </a:lnTo>
                    <a:lnTo>
                      <a:pt x="1850" y="6570"/>
                    </a:lnTo>
                    <a:lnTo>
                      <a:pt x="2054" y="6380"/>
                    </a:lnTo>
                    <a:lnTo>
                      <a:pt x="2258" y="6162"/>
                    </a:lnTo>
                    <a:lnTo>
                      <a:pt x="2449" y="5917"/>
                    </a:lnTo>
                    <a:lnTo>
                      <a:pt x="2625" y="5673"/>
                    </a:lnTo>
                    <a:lnTo>
                      <a:pt x="2816" y="5387"/>
                    </a:lnTo>
                    <a:lnTo>
                      <a:pt x="2993" y="5101"/>
                    </a:lnTo>
                    <a:lnTo>
                      <a:pt x="3156" y="4788"/>
                    </a:lnTo>
                    <a:lnTo>
                      <a:pt x="3319" y="4462"/>
                    </a:lnTo>
                    <a:lnTo>
                      <a:pt x="3469" y="4136"/>
                    </a:lnTo>
                    <a:lnTo>
                      <a:pt x="3605" y="3795"/>
                    </a:lnTo>
                    <a:lnTo>
                      <a:pt x="3727" y="3455"/>
                    </a:lnTo>
                    <a:lnTo>
                      <a:pt x="3836" y="3115"/>
                    </a:lnTo>
                    <a:lnTo>
                      <a:pt x="3918" y="2789"/>
                    </a:lnTo>
                    <a:lnTo>
                      <a:pt x="3999" y="2462"/>
                    </a:lnTo>
                    <a:lnTo>
                      <a:pt x="4054" y="2150"/>
                    </a:lnTo>
                    <a:lnTo>
                      <a:pt x="4094" y="1850"/>
                    </a:lnTo>
                    <a:lnTo>
                      <a:pt x="4108" y="1565"/>
                    </a:lnTo>
                    <a:lnTo>
                      <a:pt x="4108" y="1279"/>
                    </a:lnTo>
                    <a:lnTo>
                      <a:pt x="4094" y="1007"/>
                    </a:lnTo>
                    <a:lnTo>
                      <a:pt x="4054" y="776"/>
                    </a:lnTo>
                    <a:lnTo>
                      <a:pt x="3986" y="572"/>
                    </a:lnTo>
                    <a:lnTo>
                      <a:pt x="3904" y="395"/>
                    </a:lnTo>
                    <a:lnTo>
                      <a:pt x="3863" y="313"/>
                    </a:lnTo>
                    <a:lnTo>
                      <a:pt x="3809" y="245"/>
                    </a:lnTo>
                    <a:lnTo>
                      <a:pt x="3741" y="191"/>
                    </a:lnTo>
                    <a:lnTo>
                      <a:pt x="3686" y="136"/>
                    </a:lnTo>
                    <a:lnTo>
                      <a:pt x="3605" y="82"/>
                    </a:lnTo>
                    <a:lnTo>
                      <a:pt x="3537" y="55"/>
                    </a:lnTo>
                    <a:lnTo>
                      <a:pt x="3455" y="28"/>
                    </a:lnTo>
                    <a:lnTo>
                      <a:pt x="33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28"/>
              <p:cNvSpPr/>
              <p:nvPr/>
            </p:nvSpPr>
            <p:spPr>
              <a:xfrm>
                <a:off x="538513" y="2794663"/>
                <a:ext cx="161857" cy="179085"/>
              </a:xfrm>
              <a:custGeom>
                <a:avLst/>
                <a:gdLst/>
                <a:ahLst/>
                <a:cxnLst/>
                <a:rect l="l" t="t" r="r" b="b"/>
                <a:pathLst>
                  <a:path w="5496" h="6081" extrusionOk="0">
                    <a:moveTo>
                      <a:pt x="871" y="327"/>
                    </a:moveTo>
                    <a:lnTo>
                      <a:pt x="993" y="340"/>
                    </a:lnTo>
                    <a:lnTo>
                      <a:pt x="1129" y="381"/>
                    </a:lnTo>
                    <a:lnTo>
                      <a:pt x="1279" y="422"/>
                    </a:lnTo>
                    <a:lnTo>
                      <a:pt x="1442" y="476"/>
                    </a:lnTo>
                    <a:lnTo>
                      <a:pt x="1728" y="626"/>
                    </a:lnTo>
                    <a:lnTo>
                      <a:pt x="1959" y="762"/>
                    </a:lnTo>
                    <a:lnTo>
                      <a:pt x="2204" y="911"/>
                    </a:lnTo>
                    <a:lnTo>
                      <a:pt x="2449" y="1102"/>
                    </a:lnTo>
                    <a:lnTo>
                      <a:pt x="2694" y="1292"/>
                    </a:lnTo>
                    <a:lnTo>
                      <a:pt x="2938" y="1510"/>
                    </a:lnTo>
                    <a:lnTo>
                      <a:pt x="3183" y="1741"/>
                    </a:lnTo>
                    <a:lnTo>
                      <a:pt x="3415" y="1986"/>
                    </a:lnTo>
                    <a:lnTo>
                      <a:pt x="3659" y="2258"/>
                    </a:lnTo>
                    <a:lnTo>
                      <a:pt x="3891" y="2544"/>
                    </a:lnTo>
                    <a:lnTo>
                      <a:pt x="4108" y="2829"/>
                    </a:lnTo>
                    <a:lnTo>
                      <a:pt x="4312" y="3101"/>
                    </a:lnTo>
                    <a:lnTo>
                      <a:pt x="4489" y="3373"/>
                    </a:lnTo>
                    <a:lnTo>
                      <a:pt x="4639" y="3646"/>
                    </a:lnTo>
                    <a:lnTo>
                      <a:pt x="4775" y="3904"/>
                    </a:lnTo>
                    <a:lnTo>
                      <a:pt x="4897" y="4149"/>
                    </a:lnTo>
                    <a:lnTo>
                      <a:pt x="4992" y="4380"/>
                    </a:lnTo>
                    <a:lnTo>
                      <a:pt x="5061" y="4611"/>
                    </a:lnTo>
                    <a:lnTo>
                      <a:pt x="5115" y="4815"/>
                    </a:lnTo>
                    <a:lnTo>
                      <a:pt x="5156" y="5006"/>
                    </a:lnTo>
                    <a:lnTo>
                      <a:pt x="5169" y="5169"/>
                    </a:lnTo>
                    <a:lnTo>
                      <a:pt x="5156" y="5319"/>
                    </a:lnTo>
                    <a:lnTo>
                      <a:pt x="5129" y="5455"/>
                    </a:lnTo>
                    <a:lnTo>
                      <a:pt x="5074" y="5563"/>
                    </a:lnTo>
                    <a:lnTo>
                      <a:pt x="5006" y="5645"/>
                    </a:lnTo>
                    <a:lnTo>
                      <a:pt x="4911" y="5700"/>
                    </a:lnTo>
                    <a:lnTo>
                      <a:pt x="4802" y="5740"/>
                    </a:lnTo>
                    <a:lnTo>
                      <a:pt x="4666" y="5754"/>
                    </a:lnTo>
                    <a:lnTo>
                      <a:pt x="4516" y="5740"/>
                    </a:lnTo>
                    <a:lnTo>
                      <a:pt x="4353" y="5700"/>
                    </a:lnTo>
                    <a:lnTo>
                      <a:pt x="4176" y="5645"/>
                    </a:lnTo>
                    <a:lnTo>
                      <a:pt x="3972" y="5563"/>
                    </a:lnTo>
                    <a:lnTo>
                      <a:pt x="3768" y="5455"/>
                    </a:lnTo>
                    <a:lnTo>
                      <a:pt x="3537" y="5319"/>
                    </a:lnTo>
                    <a:lnTo>
                      <a:pt x="3292" y="5155"/>
                    </a:lnTo>
                    <a:lnTo>
                      <a:pt x="3047" y="4979"/>
                    </a:lnTo>
                    <a:lnTo>
                      <a:pt x="2802" y="4788"/>
                    </a:lnTo>
                    <a:lnTo>
                      <a:pt x="2558" y="4570"/>
                    </a:lnTo>
                    <a:lnTo>
                      <a:pt x="2313" y="4339"/>
                    </a:lnTo>
                    <a:lnTo>
                      <a:pt x="2082" y="4081"/>
                    </a:lnTo>
                    <a:lnTo>
                      <a:pt x="1837" y="3822"/>
                    </a:lnTo>
                    <a:lnTo>
                      <a:pt x="1619" y="3550"/>
                    </a:lnTo>
                    <a:lnTo>
                      <a:pt x="1401" y="3278"/>
                    </a:lnTo>
                    <a:lnTo>
                      <a:pt x="1211" y="3006"/>
                    </a:lnTo>
                    <a:lnTo>
                      <a:pt x="1034" y="2734"/>
                    </a:lnTo>
                    <a:lnTo>
                      <a:pt x="871" y="2462"/>
                    </a:lnTo>
                    <a:lnTo>
                      <a:pt x="721" y="2204"/>
                    </a:lnTo>
                    <a:lnTo>
                      <a:pt x="599" y="1932"/>
                    </a:lnTo>
                    <a:lnTo>
                      <a:pt x="504" y="1687"/>
                    </a:lnTo>
                    <a:lnTo>
                      <a:pt x="422" y="1469"/>
                    </a:lnTo>
                    <a:lnTo>
                      <a:pt x="368" y="1251"/>
                    </a:lnTo>
                    <a:lnTo>
                      <a:pt x="340" y="1075"/>
                    </a:lnTo>
                    <a:lnTo>
                      <a:pt x="327" y="898"/>
                    </a:lnTo>
                    <a:lnTo>
                      <a:pt x="340" y="748"/>
                    </a:lnTo>
                    <a:lnTo>
                      <a:pt x="368" y="626"/>
                    </a:lnTo>
                    <a:lnTo>
                      <a:pt x="422" y="517"/>
                    </a:lnTo>
                    <a:lnTo>
                      <a:pt x="490" y="435"/>
                    </a:lnTo>
                    <a:lnTo>
                      <a:pt x="558" y="381"/>
                    </a:lnTo>
                    <a:lnTo>
                      <a:pt x="653" y="354"/>
                    </a:lnTo>
                    <a:lnTo>
                      <a:pt x="748" y="327"/>
                    </a:lnTo>
                    <a:close/>
                    <a:moveTo>
                      <a:pt x="735" y="0"/>
                    </a:moveTo>
                    <a:lnTo>
                      <a:pt x="653" y="14"/>
                    </a:lnTo>
                    <a:lnTo>
                      <a:pt x="558" y="27"/>
                    </a:lnTo>
                    <a:lnTo>
                      <a:pt x="476" y="54"/>
                    </a:lnTo>
                    <a:lnTo>
                      <a:pt x="408" y="95"/>
                    </a:lnTo>
                    <a:lnTo>
                      <a:pt x="340" y="136"/>
                    </a:lnTo>
                    <a:lnTo>
                      <a:pt x="272" y="177"/>
                    </a:lnTo>
                    <a:lnTo>
                      <a:pt x="218" y="245"/>
                    </a:lnTo>
                    <a:lnTo>
                      <a:pt x="164" y="299"/>
                    </a:lnTo>
                    <a:lnTo>
                      <a:pt x="109" y="367"/>
                    </a:lnTo>
                    <a:lnTo>
                      <a:pt x="82" y="449"/>
                    </a:lnTo>
                    <a:lnTo>
                      <a:pt x="41" y="531"/>
                    </a:lnTo>
                    <a:lnTo>
                      <a:pt x="28" y="626"/>
                    </a:lnTo>
                    <a:lnTo>
                      <a:pt x="0" y="816"/>
                    </a:lnTo>
                    <a:lnTo>
                      <a:pt x="0" y="1034"/>
                    </a:lnTo>
                    <a:lnTo>
                      <a:pt x="41" y="1265"/>
                    </a:lnTo>
                    <a:lnTo>
                      <a:pt x="96" y="1524"/>
                    </a:lnTo>
                    <a:lnTo>
                      <a:pt x="191" y="1796"/>
                    </a:lnTo>
                    <a:lnTo>
                      <a:pt x="300" y="2068"/>
                    </a:lnTo>
                    <a:lnTo>
                      <a:pt x="422" y="2340"/>
                    </a:lnTo>
                    <a:lnTo>
                      <a:pt x="572" y="2625"/>
                    </a:lnTo>
                    <a:lnTo>
                      <a:pt x="748" y="2911"/>
                    </a:lnTo>
                    <a:lnTo>
                      <a:pt x="925" y="3197"/>
                    </a:lnTo>
                    <a:lnTo>
                      <a:pt x="1129" y="3482"/>
                    </a:lnTo>
                    <a:lnTo>
                      <a:pt x="1347" y="3768"/>
                    </a:lnTo>
                    <a:lnTo>
                      <a:pt x="1592" y="4040"/>
                    </a:lnTo>
                    <a:lnTo>
                      <a:pt x="1837" y="4312"/>
                    </a:lnTo>
                    <a:lnTo>
                      <a:pt x="2082" y="4570"/>
                    </a:lnTo>
                    <a:lnTo>
                      <a:pt x="2340" y="4815"/>
                    </a:lnTo>
                    <a:lnTo>
                      <a:pt x="2598" y="5047"/>
                    </a:lnTo>
                    <a:lnTo>
                      <a:pt x="2857" y="5251"/>
                    </a:lnTo>
                    <a:lnTo>
                      <a:pt x="3115" y="5441"/>
                    </a:lnTo>
                    <a:lnTo>
                      <a:pt x="3360" y="5604"/>
                    </a:lnTo>
                    <a:lnTo>
                      <a:pt x="3619" y="5754"/>
                    </a:lnTo>
                    <a:lnTo>
                      <a:pt x="3918" y="5904"/>
                    </a:lnTo>
                    <a:lnTo>
                      <a:pt x="4122" y="5972"/>
                    </a:lnTo>
                    <a:lnTo>
                      <a:pt x="4326" y="6040"/>
                    </a:lnTo>
                    <a:lnTo>
                      <a:pt x="4503" y="6067"/>
                    </a:lnTo>
                    <a:lnTo>
                      <a:pt x="4680" y="6080"/>
                    </a:lnTo>
                    <a:lnTo>
                      <a:pt x="4843" y="6067"/>
                    </a:lnTo>
                    <a:lnTo>
                      <a:pt x="4979" y="6040"/>
                    </a:lnTo>
                    <a:lnTo>
                      <a:pt x="5115" y="5972"/>
                    </a:lnTo>
                    <a:lnTo>
                      <a:pt x="5224" y="5890"/>
                    </a:lnTo>
                    <a:lnTo>
                      <a:pt x="5278" y="5836"/>
                    </a:lnTo>
                    <a:lnTo>
                      <a:pt x="5333" y="5781"/>
                    </a:lnTo>
                    <a:lnTo>
                      <a:pt x="5387" y="5700"/>
                    </a:lnTo>
                    <a:lnTo>
                      <a:pt x="5414" y="5631"/>
                    </a:lnTo>
                    <a:lnTo>
                      <a:pt x="5441" y="5550"/>
                    </a:lnTo>
                    <a:lnTo>
                      <a:pt x="5469" y="5455"/>
                    </a:lnTo>
                    <a:lnTo>
                      <a:pt x="5496" y="5264"/>
                    </a:lnTo>
                    <a:lnTo>
                      <a:pt x="5496" y="5047"/>
                    </a:lnTo>
                    <a:lnTo>
                      <a:pt x="5455" y="4815"/>
                    </a:lnTo>
                    <a:lnTo>
                      <a:pt x="5401" y="4557"/>
                    </a:lnTo>
                    <a:lnTo>
                      <a:pt x="5305" y="4285"/>
                    </a:lnTo>
                    <a:lnTo>
                      <a:pt x="5197" y="4013"/>
                    </a:lnTo>
                    <a:lnTo>
                      <a:pt x="5074" y="3741"/>
                    </a:lnTo>
                    <a:lnTo>
                      <a:pt x="4924" y="3455"/>
                    </a:lnTo>
                    <a:lnTo>
                      <a:pt x="4748" y="3169"/>
                    </a:lnTo>
                    <a:lnTo>
                      <a:pt x="4571" y="2884"/>
                    </a:lnTo>
                    <a:lnTo>
                      <a:pt x="4367" y="2598"/>
                    </a:lnTo>
                    <a:lnTo>
                      <a:pt x="4136" y="2312"/>
                    </a:lnTo>
                    <a:lnTo>
                      <a:pt x="3904" y="2040"/>
                    </a:lnTo>
                    <a:lnTo>
                      <a:pt x="3659" y="1755"/>
                    </a:lnTo>
                    <a:lnTo>
                      <a:pt x="3415" y="1510"/>
                    </a:lnTo>
                    <a:lnTo>
                      <a:pt x="3156" y="1265"/>
                    </a:lnTo>
                    <a:lnTo>
                      <a:pt x="2898" y="1034"/>
                    </a:lnTo>
                    <a:lnTo>
                      <a:pt x="2639" y="830"/>
                    </a:lnTo>
                    <a:lnTo>
                      <a:pt x="2381" y="639"/>
                    </a:lnTo>
                    <a:lnTo>
                      <a:pt x="2136" y="476"/>
                    </a:lnTo>
                    <a:lnTo>
                      <a:pt x="1877" y="327"/>
                    </a:lnTo>
                    <a:lnTo>
                      <a:pt x="1619" y="204"/>
                    </a:lnTo>
                    <a:lnTo>
                      <a:pt x="1374" y="109"/>
                    </a:lnTo>
                    <a:lnTo>
                      <a:pt x="1143" y="41"/>
                    </a:lnTo>
                    <a:lnTo>
                      <a:pt x="9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28"/>
              <p:cNvSpPr/>
              <p:nvPr/>
            </p:nvSpPr>
            <p:spPr>
              <a:xfrm>
                <a:off x="508061" y="2838721"/>
                <a:ext cx="222760" cy="90971"/>
              </a:xfrm>
              <a:custGeom>
                <a:avLst/>
                <a:gdLst/>
                <a:ahLst/>
                <a:cxnLst/>
                <a:rect l="l" t="t" r="r" b="b"/>
                <a:pathLst>
                  <a:path w="7564" h="3089" extrusionOk="0">
                    <a:moveTo>
                      <a:pt x="4068" y="327"/>
                    </a:moveTo>
                    <a:lnTo>
                      <a:pt x="4421" y="340"/>
                    </a:lnTo>
                    <a:lnTo>
                      <a:pt x="4748" y="354"/>
                    </a:lnTo>
                    <a:lnTo>
                      <a:pt x="5074" y="381"/>
                    </a:lnTo>
                    <a:lnTo>
                      <a:pt x="5387" y="422"/>
                    </a:lnTo>
                    <a:lnTo>
                      <a:pt x="5686" y="463"/>
                    </a:lnTo>
                    <a:lnTo>
                      <a:pt x="5972" y="531"/>
                    </a:lnTo>
                    <a:lnTo>
                      <a:pt x="6231" y="612"/>
                    </a:lnTo>
                    <a:lnTo>
                      <a:pt x="6530" y="721"/>
                    </a:lnTo>
                    <a:lnTo>
                      <a:pt x="6679" y="789"/>
                    </a:lnTo>
                    <a:lnTo>
                      <a:pt x="6815" y="871"/>
                    </a:lnTo>
                    <a:lnTo>
                      <a:pt x="6938" y="939"/>
                    </a:lnTo>
                    <a:lnTo>
                      <a:pt x="7033" y="1021"/>
                    </a:lnTo>
                    <a:lnTo>
                      <a:pt x="7115" y="1102"/>
                    </a:lnTo>
                    <a:lnTo>
                      <a:pt x="7169" y="1197"/>
                    </a:lnTo>
                    <a:lnTo>
                      <a:pt x="7210" y="1279"/>
                    </a:lnTo>
                    <a:lnTo>
                      <a:pt x="7224" y="1374"/>
                    </a:lnTo>
                    <a:lnTo>
                      <a:pt x="7210" y="1483"/>
                    </a:lnTo>
                    <a:lnTo>
                      <a:pt x="7169" y="1592"/>
                    </a:lnTo>
                    <a:lnTo>
                      <a:pt x="7101" y="1701"/>
                    </a:lnTo>
                    <a:lnTo>
                      <a:pt x="6992" y="1809"/>
                    </a:lnTo>
                    <a:lnTo>
                      <a:pt x="6856" y="1918"/>
                    </a:lnTo>
                    <a:lnTo>
                      <a:pt x="6707" y="2027"/>
                    </a:lnTo>
                    <a:lnTo>
                      <a:pt x="6516" y="2136"/>
                    </a:lnTo>
                    <a:lnTo>
                      <a:pt x="6312" y="2231"/>
                    </a:lnTo>
                    <a:lnTo>
                      <a:pt x="6067" y="2326"/>
                    </a:lnTo>
                    <a:lnTo>
                      <a:pt x="5809" y="2408"/>
                    </a:lnTo>
                    <a:lnTo>
                      <a:pt x="5537" y="2490"/>
                    </a:lnTo>
                    <a:lnTo>
                      <a:pt x="5238" y="2558"/>
                    </a:lnTo>
                    <a:lnTo>
                      <a:pt x="4911" y="2626"/>
                    </a:lnTo>
                    <a:lnTo>
                      <a:pt x="4571" y="2680"/>
                    </a:lnTo>
                    <a:lnTo>
                      <a:pt x="4217" y="2721"/>
                    </a:lnTo>
                    <a:lnTo>
                      <a:pt x="3836" y="2748"/>
                    </a:lnTo>
                    <a:lnTo>
                      <a:pt x="3143" y="2748"/>
                    </a:lnTo>
                    <a:lnTo>
                      <a:pt x="2816" y="2734"/>
                    </a:lnTo>
                    <a:lnTo>
                      <a:pt x="2490" y="2707"/>
                    </a:lnTo>
                    <a:lnTo>
                      <a:pt x="2177" y="2666"/>
                    </a:lnTo>
                    <a:lnTo>
                      <a:pt x="1878" y="2612"/>
                    </a:lnTo>
                    <a:lnTo>
                      <a:pt x="1592" y="2558"/>
                    </a:lnTo>
                    <a:lnTo>
                      <a:pt x="1334" y="2476"/>
                    </a:lnTo>
                    <a:lnTo>
                      <a:pt x="1116" y="2394"/>
                    </a:lnTo>
                    <a:lnTo>
                      <a:pt x="912" y="2313"/>
                    </a:lnTo>
                    <a:lnTo>
                      <a:pt x="749" y="2231"/>
                    </a:lnTo>
                    <a:lnTo>
                      <a:pt x="613" y="2136"/>
                    </a:lnTo>
                    <a:lnTo>
                      <a:pt x="490" y="2027"/>
                    </a:lnTo>
                    <a:lnTo>
                      <a:pt x="409" y="1932"/>
                    </a:lnTo>
                    <a:lnTo>
                      <a:pt x="354" y="1823"/>
                    </a:lnTo>
                    <a:lnTo>
                      <a:pt x="341" y="1714"/>
                    </a:lnTo>
                    <a:lnTo>
                      <a:pt x="354" y="1605"/>
                    </a:lnTo>
                    <a:lnTo>
                      <a:pt x="395" y="1497"/>
                    </a:lnTo>
                    <a:lnTo>
                      <a:pt x="463" y="1388"/>
                    </a:lnTo>
                    <a:lnTo>
                      <a:pt x="558" y="1279"/>
                    </a:lnTo>
                    <a:lnTo>
                      <a:pt x="694" y="1170"/>
                    </a:lnTo>
                    <a:lnTo>
                      <a:pt x="857" y="1061"/>
                    </a:lnTo>
                    <a:lnTo>
                      <a:pt x="1034" y="953"/>
                    </a:lnTo>
                    <a:lnTo>
                      <a:pt x="1252" y="857"/>
                    </a:lnTo>
                    <a:lnTo>
                      <a:pt x="1497" y="762"/>
                    </a:lnTo>
                    <a:lnTo>
                      <a:pt x="1769" y="667"/>
                    </a:lnTo>
                    <a:lnTo>
                      <a:pt x="2068" y="585"/>
                    </a:lnTo>
                    <a:lnTo>
                      <a:pt x="2367" y="517"/>
                    </a:lnTo>
                    <a:lnTo>
                      <a:pt x="2694" y="449"/>
                    </a:lnTo>
                    <a:lnTo>
                      <a:pt x="3034" y="408"/>
                    </a:lnTo>
                    <a:lnTo>
                      <a:pt x="3374" y="368"/>
                    </a:lnTo>
                    <a:lnTo>
                      <a:pt x="3728" y="340"/>
                    </a:lnTo>
                    <a:lnTo>
                      <a:pt x="4068" y="327"/>
                    </a:lnTo>
                    <a:close/>
                    <a:moveTo>
                      <a:pt x="4068" y="0"/>
                    </a:moveTo>
                    <a:lnTo>
                      <a:pt x="3700" y="14"/>
                    </a:lnTo>
                    <a:lnTo>
                      <a:pt x="3333" y="41"/>
                    </a:lnTo>
                    <a:lnTo>
                      <a:pt x="2980" y="68"/>
                    </a:lnTo>
                    <a:lnTo>
                      <a:pt x="2639" y="123"/>
                    </a:lnTo>
                    <a:lnTo>
                      <a:pt x="2299" y="191"/>
                    </a:lnTo>
                    <a:lnTo>
                      <a:pt x="1973" y="259"/>
                    </a:lnTo>
                    <a:lnTo>
                      <a:pt x="1674" y="354"/>
                    </a:lnTo>
                    <a:lnTo>
                      <a:pt x="1388" y="449"/>
                    </a:lnTo>
                    <a:lnTo>
                      <a:pt x="1116" y="558"/>
                    </a:lnTo>
                    <a:lnTo>
                      <a:pt x="857" y="680"/>
                    </a:lnTo>
                    <a:lnTo>
                      <a:pt x="626" y="816"/>
                    </a:lnTo>
                    <a:lnTo>
                      <a:pt x="436" y="953"/>
                    </a:lnTo>
                    <a:lnTo>
                      <a:pt x="273" y="1102"/>
                    </a:lnTo>
                    <a:lnTo>
                      <a:pt x="150" y="1252"/>
                    </a:lnTo>
                    <a:lnTo>
                      <a:pt x="109" y="1333"/>
                    </a:lnTo>
                    <a:lnTo>
                      <a:pt x="69" y="1401"/>
                    </a:lnTo>
                    <a:lnTo>
                      <a:pt x="41" y="1483"/>
                    </a:lnTo>
                    <a:lnTo>
                      <a:pt x="14" y="1565"/>
                    </a:lnTo>
                    <a:lnTo>
                      <a:pt x="1" y="1646"/>
                    </a:lnTo>
                    <a:lnTo>
                      <a:pt x="1" y="1728"/>
                    </a:lnTo>
                    <a:lnTo>
                      <a:pt x="28" y="1864"/>
                    </a:lnTo>
                    <a:lnTo>
                      <a:pt x="69" y="2000"/>
                    </a:lnTo>
                    <a:lnTo>
                      <a:pt x="150" y="2136"/>
                    </a:lnTo>
                    <a:lnTo>
                      <a:pt x="245" y="2258"/>
                    </a:lnTo>
                    <a:lnTo>
                      <a:pt x="381" y="2367"/>
                    </a:lnTo>
                    <a:lnTo>
                      <a:pt x="531" y="2476"/>
                    </a:lnTo>
                    <a:lnTo>
                      <a:pt x="708" y="2585"/>
                    </a:lnTo>
                    <a:lnTo>
                      <a:pt x="912" y="2680"/>
                    </a:lnTo>
                    <a:lnTo>
                      <a:pt x="1225" y="2789"/>
                    </a:lnTo>
                    <a:lnTo>
                      <a:pt x="1497" y="2870"/>
                    </a:lnTo>
                    <a:lnTo>
                      <a:pt x="1796" y="2938"/>
                    </a:lnTo>
                    <a:lnTo>
                      <a:pt x="2109" y="2993"/>
                    </a:lnTo>
                    <a:lnTo>
                      <a:pt x="2435" y="3034"/>
                    </a:lnTo>
                    <a:lnTo>
                      <a:pt x="2775" y="3074"/>
                    </a:lnTo>
                    <a:lnTo>
                      <a:pt x="3129" y="3088"/>
                    </a:lnTo>
                    <a:lnTo>
                      <a:pt x="3496" y="3088"/>
                    </a:lnTo>
                    <a:lnTo>
                      <a:pt x="3864" y="3074"/>
                    </a:lnTo>
                    <a:lnTo>
                      <a:pt x="4231" y="3047"/>
                    </a:lnTo>
                    <a:lnTo>
                      <a:pt x="4585" y="3006"/>
                    </a:lnTo>
                    <a:lnTo>
                      <a:pt x="4925" y="2966"/>
                    </a:lnTo>
                    <a:lnTo>
                      <a:pt x="5265" y="2898"/>
                    </a:lnTo>
                    <a:lnTo>
                      <a:pt x="5591" y="2830"/>
                    </a:lnTo>
                    <a:lnTo>
                      <a:pt x="5890" y="2734"/>
                    </a:lnTo>
                    <a:lnTo>
                      <a:pt x="6176" y="2639"/>
                    </a:lnTo>
                    <a:lnTo>
                      <a:pt x="6448" y="2530"/>
                    </a:lnTo>
                    <a:lnTo>
                      <a:pt x="6707" y="2408"/>
                    </a:lnTo>
                    <a:lnTo>
                      <a:pt x="6938" y="2272"/>
                    </a:lnTo>
                    <a:lnTo>
                      <a:pt x="7128" y="2136"/>
                    </a:lnTo>
                    <a:lnTo>
                      <a:pt x="7292" y="1986"/>
                    </a:lnTo>
                    <a:lnTo>
                      <a:pt x="7414" y="1837"/>
                    </a:lnTo>
                    <a:lnTo>
                      <a:pt x="7455" y="1755"/>
                    </a:lnTo>
                    <a:lnTo>
                      <a:pt x="7496" y="1673"/>
                    </a:lnTo>
                    <a:lnTo>
                      <a:pt x="7523" y="1592"/>
                    </a:lnTo>
                    <a:lnTo>
                      <a:pt x="7550" y="1510"/>
                    </a:lnTo>
                    <a:lnTo>
                      <a:pt x="7564" y="1429"/>
                    </a:lnTo>
                    <a:lnTo>
                      <a:pt x="7564" y="1347"/>
                    </a:lnTo>
                    <a:lnTo>
                      <a:pt x="7550" y="1265"/>
                    </a:lnTo>
                    <a:lnTo>
                      <a:pt x="7536" y="1197"/>
                    </a:lnTo>
                    <a:lnTo>
                      <a:pt x="7509" y="1116"/>
                    </a:lnTo>
                    <a:lnTo>
                      <a:pt x="7468" y="1034"/>
                    </a:lnTo>
                    <a:lnTo>
                      <a:pt x="7414" y="966"/>
                    </a:lnTo>
                    <a:lnTo>
                      <a:pt x="7360" y="884"/>
                    </a:lnTo>
                    <a:lnTo>
                      <a:pt x="7224" y="748"/>
                    </a:lnTo>
                    <a:lnTo>
                      <a:pt x="7060" y="612"/>
                    </a:lnTo>
                    <a:lnTo>
                      <a:pt x="6843" y="504"/>
                    </a:lnTo>
                    <a:lnTo>
                      <a:pt x="6611" y="395"/>
                    </a:lnTo>
                    <a:lnTo>
                      <a:pt x="6339" y="286"/>
                    </a:lnTo>
                    <a:lnTo>
                      <a:pt x="6054" y="204"/>
                    </a:lnTo>
                    <a:lnTo>
                      <a:pt x="5768" y="136"/>
                    </a:lnTo>
                    <a:lnTo>
                      <a:pt x="5455" y="82"/>
                    </a:lnTo>
                    <a:lnTo>
                      <a:pt x="5129" y="41"/>
                    </a:lnTo>
                    <a:lnTo>
                      <a:pt x="4789" y="14"/>
                    </a:lnTo>
                    <a:lnTo>
                      <a:pt x="44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28"/>
              <p:cNvSpPr/>
              <p:nvPr/>
            </p:nvSpPr>
            <p:spPr>
              <a:xfrm>
                <a:off x="594999" y="2859543"/>
                <a:ext cx="48887" cy="48916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1661" extrusionOk="0">
                    <a:moveTo>
                      <a:pt x="830" y="1"/>
                    </a:moveTo>
                    <a:lnTo>
                      <a:pt x="667" y="28"/>
                    </a:lnTo>
                    <a:lnTo>
                      <a:pt x="517" y="69"/>
                    </a:lnTo>
                    <a:lnTo>
                      <a:pt x="381" y="137"/>
                    </a:lnTo>
                    <a:lnTo>
                      <a:pt x="259" y="246"/>
                    </a:lnTo>
                    <a:lnTo>
                      <a:pt x="191" y="300"/>
                    </a:lnTo>
                    <a:lnTo>
                      <a:pt x="150" y="368"/>
                    </a:lnTo>
                    <a:lnTo>
                      <a:pt x="109" y="436"/>
                    </a:lnTo>
                    <a:lnTo>
                      <a:pt x="68" y="504"/>
                    </a:lnTo>
                    <a:lnTo>
                      <a:pt x="41" y="586"/>
                    </a:lnTo>
                    <a:lnTo>
                      <a:pt x="14" y="667"/>
                    </a:lnTo>
                    <a:lnTo>
                      <a:pt x="0" y="749"/>
                    </a:lnTo>
                    <a:lnTo>
                      <a:pt x="0" y="830"/>
                    </a:lnTo>
                    <a:lnTo>
                      <a:pt x="14" y="994"/>
                    </a:lnTo>
                    <a:lnTo>
                      <a:pt x="55" y="1143"/>
                    </a:lnTo>
                    <a:lnTo>
                      <a:pt x="136" y="1293"/>
                    </a:lnTo>
                    <a:lnTo>
                      <a:pt x="232" y="1415"/>
                    </a:lnTo>
                    <a:lnTo>
                      <a:pt x="286" y="1470"/>
                    </a:lnTo>
                    <a:lnTo>
                      <a:pt x="354" y="1511"/>
                    </a:lnTo>
                    <a:lnTo>
                      <a:pt x="422" y="1565"/>
                    </a:lnTo>
                    <a:lnTo>
                      <a:pt x="504" y="1592"/>
                    </a:lnTo>
                    <a:lnTo>
                      <a:pt x="585" y="1633"/>
                    </a:lnTo>
                    <a:lnTo>
                      <a:pt x="667" y="1647"/>
                    </a:lnTo>
                    <a:lnTo>
                      <a:pt x="748" y="1660"/>
                    </a:lnTo>
                    <a:lnTo>
                      <a:pt x="830" y="1660"/>
                    </a:lnTo>
                    <a:lnTo>
                      <a:pt x="980" y="1647"/>
                    </a:lnTo>
                    <a:lnTo>
                      <a:pt x="1143" y="1606"/>
                    </a:lnTo>
                    <a:lnTo>
                      <a:pt x="1279" y="1538"/>
                    </a:lnTo>
                    <a:lnTo>
                      <a:pt x="1401" y="1429"/>
                    </a:lnTo>
                    <a:lnTo>
                      <a:pt x="1456" y="1375"/>
                    </a:lnTo>
                    <a:lnTo>
                      <a:pt x="1510" y="1307"/>
                    </a:lnTo>
                    <a:lnTo>
                      <a:pt x="1551" y="1238"/>
                    </a:lnTo>
                    <a:lnTo>
                      <a:pt x="1592" y="1157"/>
                    </a:lnTo>
                    <a:lnTo>
                      <a:pt x="1619" y="1075"/>
                    </a:lnTo>
                    <a:lnTo>
                      <a:pt x="1646" y="1007"/>
                    </a:lnTo>
                    <a:lnTo>
                      <a:pt x="1660" y="926"/>
                    </a:lnTo>
                    <a:lnTo>
                      <a:pt x="1660" y="844"/>
                    </a:lnTo>
                    <a:lnTo>
                      <a:pt x="1646" y="681"/>
                    </a:lnTo>
                    <a:lnTo>
                      <a:pt x="1592" y="531"/>
                    </a:lnTo>
                    <a:lnTo>
                      <a:pt x="1524" y="382"/>
                    </a:lnTo>
                    <a:lnTo>
                      <a:pt x="1429" y="259"/>
                    </a:lnTo>
                    <a:lnTo>
                      <a:pt x="1361" y="205"/>
                    </a:lnTo>
                    <a:lnTo>
                      <a:pt x="1306" y="150"/>
                    </a:lnTo>
                    <a:lnTo>
                      <a:pt x="1225" y="109"/>
                    </a:lnTo>
                    <a:lnTo>
                      <a:pt x="1157" y="69"/>
                    </a:lnTo>
                    <a:lnTo>
                      <a:pt x="1075" y="41"/>
                    </a:lnTo>
                    <a:lnTo>
                      <a:pt x="993" y="28"/>
                    </a:lnTo>
                    <a:lnTo>
                      <a:pt x="912" y="14"/>
                    </a:lnTo>
                    <a:lnTo>
                      <a:pt x="83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28"/>
              <p:cNvSpPr/>
              <p:nvPr/>
            </p:nvSpPr>
            <p:spPr>
              <a:xfrm>
                <a:off x="661086" y="2790658"/>
                <a:ext cx="28890" cy="28449"/>
              </a:xfrm>
              <a:custGeom>
                <a:avLst/>
                <a:gdLst/>
                <a:ahLst/>
                <a:cxnLst/>
                <a:rect l="l" t="t" r="r" b="b"/>
                <a:pathLst>
                  <a:path w="981" h="966" extrusionOk="0">
                    <a:moveTo>
                      <a:pt x="395" y="0"/>
                    </a:moveTo>
                    <a:lnTo>
                      <a:pt x="314" y="27"/>
                    </a:lnTo>
                    <a:lnTo>
                      <a:pt x="232" y="68"/>
                    </a:lnTo>
                    <a:lnTo>
                      <a:pt x="150" y="136"/>
                    </a:lnTo>
                    <a:lnTo>
                      <a:pt x="96" y="204"/>
                    </a:lnTo>
                    <a:lnTo>
                      <a:pt x="42" y="286"/>
                    </a:lnTo>
                    <a:lnTo>
                      <a:pt x="14" y="381"/>
                    </a:lnTo>
                    <a:lnTo>
                      <a:pt x="1" y="476"/>
                    </a:lnTo>
                    <a:lnTo>
                      <a:pt x="14" y="571"/>
                    </a:lnTo>
                    <a:lnTo>
                      <a:pt x="42" y="667"/>
                    </a:lnTo>
                    <a:lnTo>
                      <a:pt x="82" y="748"/>
                    </a:lnTo>
                    <a:lnTo>
                      <a:pt x="137" y="816"/>
                    </a:lnTo>
                    <a:lnTo>
                      <a:pt x="218" y="884"/>
                    </a:lnTo>
                    <a:lnTo>
                      <a:pt x="300" y="925"/>
                    </a:lnTo>
                    <a:lnTo>
                      <a:pt x="395" y="966"/>
                    </a:lnTo>
                    <a:lnTo>
                      <a:pt x="586" y="966"/>
                    </a:lnTo>
                    <a:lnTo>
                      <a:pt x="681" y="939"/>
                    </a:lnTo>
                    <a:lnTo>
                      <a:pt x="762" y="884"/>
                    </a:lnTo>
                    <a:lnTo>
                      <a:pt x="830" y="830"/>
                    </a:lnTo>
                    <a:lnTo>
                      <a:pt x="899" y="762"/>
                    </a:lnTo>
                    <a:lnTo>
                      <a:pt x="939" y="667"/>
                    </a:lnTo>
                    <a:lnTo>
                      <a:pt x="967" y="585"/>
                    </a:lnTo>
                    <a:lnTo>
                      <a:pt x="980" y="490"/>
                    </a:lnTo>
                    <a:lnTo>
                      <a:pt x="967" y="394"/>
                    </a:lnTo>
                    <a:lnTo>
                      <a:pt x="939" y="299"/>
                    </a:lnTo>
                    <a:lnTo>
                      <a:pt x="899" y="218"/>
                    </a:lnTo>
                    <a:lnTo>
                      <a:pt x="844" y="150"/>
                    </a:lnTo>
                    <a:lnTo>
                      <a:pt x="776" y="82"/>
                    </a:lnTo>
                    <a:lnTo>
                      <a:pt x="681" y="27"/>
                    </a:lnTo>
                    <a:lnTo>
                      <a:pt x="58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28"/>
              <p:cNvSpPr/>
              <p:nvPr/>
            </p:nvSpPr>
            <p:spPr>
              <a:xfrm>
                <a:off x="506471" y="2860750"/>
                <a:ext cx="28449" cy="28861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80" extrusionOk="0">
                    <a:moveTo>
                      <a:pt x="490" y="0"/>
                    </a:moveTo>
                    <a:lnTo>
                      <a:pt x="395" y="14"/>
                    </a:lnTo>
                    <a:lnTo>
                      <a:pt x="299" y="41"/>
                    </a:lnTo>
                    <a:lnTo>
                      <a:pt x="218" y="82"/>
                    </a:lnTo>
                    <a:lnTo>
                      <a:pt x="150" y="136"/>
                    </a:lnTo>
                    <a:lnTo>
                      <a:pt x="82" y="218"/>
                    </a:lnTo>
                    <a:lnTo>
                      <a:pt x="27" y="300"/>
                    </a:lnTo>
                    <a:lnTo>
                      <a:pt x="0" y="395"/>
                    </a:lnTo>
                    <a:lnTo>
                      <a:pt x="0" y="490"/>
                    </a:lnTo>
                    <a:lnTo>
                      <a:pt x="0" y="585"/>
                    </a:lnTo>
                    <a:lnTo>
                      <a:pt x="27" y="667"/>
                    </a:lnTo>
                    <a:lnTo>
                      <a:pt x="68" y="762"/>
                    </a:lnTo>
                    <a:lnTo>
                      <a:pt x="136" y="830"/>
                    </a:lnTo>
                    <a:lnTo>
                      <a:pt x="204" y="898"/>
                    </a:lnTo>
                    <a:lnTo>
                      <a:pt x="286" y="939"/>
                    </a:lnTo>
                    <a:lnTo>
                      <a:pt x="381" y="966"/>
                    </a:lnTo>
                    <a:lnTo>
                      <a:pt x="476" y="980"/>
                    </a:lnTo>
                    <a:lnTo>
                      <a:pt x="571" y="966"/>
                    </a:lnTo>
                    <a:lnTo>
                      <a:pt x="667" y="939"/>
                    </a:lnTo>
                    <a:lnTo>
                      <a:pt x="748" y="898"/>
                    </a:lnTo>
                    <a:lnTo>
                      <a:pt x="816" y="844"/>
                    </a:lnTo>
                    <a:lnTo>
                      <a:pt x="884" y="762"/>
                    </a:lnTo>
                    <a:lnTo>
                      <a:pt x="925" y="681"/>
                    </a:lnTo>
                    <a:lnTo>
                      <a:pt x="966" y="585"/>
                    </a:lnTo>
                    <a:lnTo>
                      <a:pt x="966" y="490"/>
                    </a:lnTo>
                    <a:lnTo>
                      <a:pt x="966" y="395"/>
                    </a:lnTo>
                    <a:lnTo>
                      <a:pt x="939" y="313"/>
                    </a:lnTo>
                    <a:lnTo>
                      <a:pt x="898" y="232"/>
                    </a:lnTo>
                    <a:lnTo>
                      <a:pt x="830" y="150"/>
                    </a:lnTo>
                    <a:lnTo>
                      <a:pt x="762" y="96"/>
                    </a:lnTo>
                    <a:lnTo>
                      <a:pt x="667" y="41"/>
                    </a:lnTo>
                    <a:lnTo>
                      <a:pt x="585" y="14"/>
                    </a:lnTo>
                    <a:lnTo>
                      <a:pt x="49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99" name="Google Shape;1099;p28"/>
            <p:cNvSpPr/>
            <p:nvPr/>
          </p:nvSpPr>
          <p:spPr>
            <a:xfrm>
              <a:off x="3542850" y="2749725"/>
              <a:ext cx="126000" cy="126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8"/>
            <p:cNvSpPr/>
            <p:nvPr/>
          </p:nvSpPr>
          <p:spPr>
            <a:xfrm>
              <a:off x="5475175" y="2749725"/>
              <a:ext cx="126000" cy="126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8"/>
            <p:cNvSpPr/>
            <p:nvPr/>
          </p:nvSpPr>
          <p:spPr>
            <a:xfrm>
              <a:off x="5160850" y="1646150"/>
              <a:ext cx="126000" cy="126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BD0F7F-4BF2-3E32-3C54-94BA5CEF8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362" y="1729704"/>
            <a:ext cx="564658" cy="5646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2E682A-4B05-5854-BDED-87C7F8328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0810" y="1761212"/>
            <a:ext cx="511065" cy="5110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7"/>
          <p:cNvSpPr/>
          <p:nvPr/>
        </p:nvSpPr>
        <p:spPr>
          <a:xfrm>
            <a:off x="4876800" y="1280150"/>
            <a:ext cx="3819600" cy="2968075"/>
          </a:xfrm>
          <a:prstGeom prst="roundRect">
            <a:avLst>
              <a:gd name="adj" fmla="val 16667"/>
            </a:avLst>
          </a:prstGeom>
          <a:solidFill>
            <a:schemeClr val="accent3">
              <a:alpha val="1254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7"/>
          <p:cNvSpPr/>
          <p:nvPr/>
        </p:nvSpPr>
        <p:spPr>
          <a:xfrm>
            <a:off x="457175" y="1280150"/>
            <a:ext cx="3819600" cy="2968075"/>
          </a:xfrm>
          <a:prstGeom prst="roundRect">
            <a:avLst>
              <a:gd name="adj" fmla="val 16667"/>
            </a:avLst>
          </a:prstGeom>
          <a:solidFill>
            <a:srgbClr val="E4EA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7"/>
          <p:cNvSpPr/>
          <p:nvPr/>
        </p:nvSpPr>
        <p:spPr>
          <a:xfrm>
            <a:off x="457175" y="902429"/>
            <a:ext cx="784800" cy="784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7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grpSp>
        <p:nvGrpSpPr>
          <p:cNvPr id="337" name="Google Shape;337;p17"/>
          <p:cNvGrpSpPr/>
          <p:nvPr/>
        </p:nvGrpSpPr>
        <p:grpSpPr>
          <a:xfrm>
            <a:off x="613423" y="1058680"/>
            <a:ext cx="472011" cy="472011"/>
            <a:chOff x="1190625" y="238125"/>
            <a:chExt cx="5238750" cy="5238750"/>
          </a:xfrm>
        </p:grpSpPr>
        <p:sp>
          <p:nvSpPr>
            <p:cNvPr id="338" name="Google Shape;338;p17"/>
            <p:cNvSpPr/>
            <p:nvPr/>
          </p:nvSpPr>
          <p:spPr>
            <a:xfrm>
              <a:off x="3807425" y="2386825"/>
              <a:ext cx="1355750" cy="306975"/>
            </a:xfrm>
            <a:custGeom>
              <a:avLst/>
              <a:gdLst/>
              <a:ahLst/>
              <a:cxnLst/>
              <a:rect l="l" t="t" r="r" b="b"/>
              <a:pathLst>
                <a:path w="54230" h="12279" extrusionOk="0">
                  <a:moveTo>
                    <a:pt x="5628" y="0"/>
                  </a:moveTo>
                  <a:lnTo>
                    <a:pt x="5219" y="1740"/>
                  </a:lnTo>
                  <a:lnTo>
                    <a:pt x="4707" y="3377"/>
                  </a:lnTo>
                  <a:lnTo>
                    <a:pt x="4093" y="5014"/>
                  </a:lnTo>
                  <a:lnTo>
                    <a:pt x="3480" y="6549"/>
                  </a:lnTo>
                  <a:lnTo>
                    <a:pt x="2661" y="8083"/>
                  </a:lnTo>
                  <a:lnTo>
                    <a:pt x="1842" y="9516"/>
                  </a:lnTo>
                  <a:lnTo>
                    <a:pt x="922" y="10948"/>
                  </a:lnTo>
                  <a:lnTo>
                    <a:pt x="1" y="12279"/>
                  </a:lnTo>
                  <a:lnTo>
                    <a:pt x="51058" y="12279"/>
                  </a:lnTo>
                  <a:lnTo>
                    <a:pt x="52081" y="9209"/>
                  </a:lnTo>
                  <a:lnTo>
                    <a:pt x="53002" y="6242"/>
                  </a:lnTo>
                  <a:lnTo>
                    <a:pt x="53718" y="3172"/>
                  </a:lnTo>
                  <a:lnTo>
                    <a:pt x="542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7"/>
            <p:cNvSpPr/>
            <p:nvPr/>
          </p:nvSpPr>
          <p:spPr>
            <a:xfrm>
              <a:off x="2735625" y="1772900"/>
              <a:ext cx="920900" cy="920900"/>
            </a:xfrm>
            <a:custGeom>
              <a:avLst/>
              <a:gdLst/>
              <a:ahLst/>
              <a:cxnLst/>
              <a:rect l="l" t="t" r="r" b="b"/>
              <a:pathLst>
                <a:path w="36836" h="36836" extrusionOk="0">
                  <a:moveTo>
                    <a:pt x="24558" y="12279"/>
                  </a:moveTo>
                  <a:lnTo>
                    <a:pt x="24558" y="24557"/>
                  </a:lnTo>
                  <a:lnTo>
                    <a:pt x="12279" y="24557"/>
                  </a:lnTo>
                  <a:lnTo>
                    <a:pt x="12279" y="12279"/>
                  </a:lnTo>
                  <a:close/>
                  <a:moveTo>
                    <a:pt x="18418" y="1"/>
                  </a:moveTo>
                  <a:lnTo>
                    <a:pt x="16474" y="103"/>
                  </a:lnTo>
                  <a:lnTo>
                    <a:pt x="14735" y="410"/>
                  </a:lnTo>
                  <a:lnTo>
                    <a:pt x="12893" y="819"/>
                  </a:lnTo>
                  <a:lnTo>
                    <a:pt x="11256" y="1433"/>
                  </a:lnTo>
                  <a:lnTo>
                    <a:pt x="9619" y="2252"/>
                  </a:lnTo>
                  <a:lnTo>
                    <a:pt x="8084" y="3173"/>
                  </a:lnTo>
                  <a:lnTo>
                    <a:pt x="6652" y="4196"/>
                  </a:lnTo>
                  <a:lnTo>
                    <a:pt x="5424" y="5424"/>
                  </a:lnTo>
                  <a:lnTo>
                    <a:pt x="4196" y="6754"/>
                  </a:lnTo>
                  <a:lnTo>
                    <a:pt x="3173" y="8084"/>
                  </a:lnTo>
                  <a:lnTo>
                    <a:pt x="2252" y="9619"/>
                  </a:lnTo>
                  <a:lnTo>
                    <a:pt x="1433" y="11256"/>
                  </a:lnTo>
                  <a:lnTo>
                    <a:pt x="819" y="12995"/>
                  </a:lnTo>
                  <a:lnTo>
                    <a:pt x="410" y="14735"/>
                  </a:lnTo>
                  <a:lnTo>
                    <a:pt x="103" y="16576"/>
                  </a:lnTo>
                  <a:lnTo>
                    <a:pt x="1" y="18418"/>
                  </a:lnTo>
                  <a:lnTo>
                    <a:pt x="103" y="20362"/>
                  </a:lnTo>
                  <a:lnTo>
                    <a:pt x="410" y="22204"/>
                  </a:lnTo>
                  <a:lnTo>
                    <a:pt x="819" y="23943"/>
                  </a:lnTo>
                  <a:lnTo>
                    <a:pt x="1433" y="25580"/>
                  </a:lnTo>
                  <a:lnTo>
                    <a:pt x="2252" y="27218"/>
                  </a:lnTo>
                  <a:lnTo>
                    <a:pt x="3173" y="28752"/>
                  </a:lnTo>
                  <a:lnTo>
                    <a:pt x="4196" y="30185"/>
                  </a:lnTo>
                  <a:lnTo>
                    <a:pt x="5424" y="31515"/>
                  </a:lnTo>
                  <a:lnTo>
                    <a:pt x="6652" y="32640"/>
                  </a:lnTo>
                  <a:lnTo>
                    <a:pt x="8084" y="33766"/>
                  </a:lnTo>
                  <a:lnTo>
                    <a:pt x="9619" y="34687"/>
                  </a:lnTo>
                  <a:lnTo>
                    <a:pt x="11256" y="35403"/>
                  </a:lnTo>
                  <a:lnTo>
                    <a:pt x="12893" y="36017"/>
                  </a:lnTo>
                  <a:lnTo>
                    <a:pt x="14735" y="36529"/>
                  </a:lnTo>
                  <a:lnTo>
                    <a:pt x="16474" y="36733"/>
                  </a:lnTo>
                  <a:lnTo>
                    <a:pt x="18418" y="36836"/>
                  </a:lnTo>
                  <a:lnTo>
                    <a:pt x="20260" y="36733"/>
                  </a:lnTo>
                  <a:lnTo>
                    <a:pt x="22102" y="36529"/>
                  </a:lnTo>
                  <a:lnTo>
                    <a:pt x="23944" y="36017"/>
                  </a:lnTo>
                  <a:lnTo>
                    <a:pt x="25581" y="35403"/>
                  </a:lnTo>
                  <a:lnTo>
                    <a:pt x="27218" y="34687"/>
                  </a:lnTo>
                  <a:lnTo>
                    <a:pt x="28753" y="33766"/>
                  </a:lnTo>
                  <a:lnTo>
                    <a:pt x="30185" y="32640"/>
                  </a:lnTo>
                  <a:lnTo>
                    <a:pt x="31413" y="31515"/>
                  </a:lnTo>
                  <a:lnTo>
                    <a:pt x="32641" y="30185"/>
                  </a:lnTo>
                  <a:lnTo>
                    <a:pt x="33664" y="28752"/>
                  </a:lnTo>
                  <a:lnTo>
                    <a:pt x="34585" y="27218"/>
                  </a:lnTo>
                  <a:lnTo>
                    <a:pt x="35403" y="25580"/>
                  </a:lnTo>
                  <a:lnTo>
                    <a:pt x="36017" y="23943"/>
                  </a:lnTo>
                  <a:lnTo>
                    <a:pt x="36427" y="22204"/>
                  </a:lnTo>
                  <a:lnTo>
                    <a:pt x="36734" y="20362"/>
                  </a:lnTo>
                  <a:lnTo>
                    <a:pt x="36836" y="18418"/>
                  </a:lnTo>
                  <a:lnTo>
                    <a:pt x="36734" y="16576"/>
                  </a:lnTo>
                  <a:lnTo>
                    <a:pt x="36427" y="14735"/>
                  </a:lnTo>
                  <a:lnTo>
                    <a:pt x="36017" y="12995"/>
                  </a:lnTo>
                  <a:lnTo>
                    <a:pt x="35403" y="11256"/>
                  </a:lnTo>
                  <a:lnTo>
                    <a:pt x="34585" y="9619"/>
                  </a:lnTo>
                  <a:lnTo>
                    <a:pt x="33664" y="8084"/>
                  </a:lnTo>
                  <a:lnTo>
                    <a:pt x="32641" y="6754"/>
                  </a:lnTo>
                  <a:lnTo>
                    <a:pt x="31413" y="5424"/>
                  </a:lnTo>
                  <a:lnTo>
                    <a:pt x="30185" y="4196"/>
                  </a:lnTo>
                  <a:lnTo>
                    <a:pt x="28753" y="3173"/>
                  </a:lnTo>
                  <a:lnTo>
                    <a:pt x="27218" y="2252"/>
                  </a:lnTo>
                  <a:lnTo>
                    <a:pt x="25581" y="1433"/>
                  </a:lnTo>
                  <a:lnTo>
                    <a:pt x="23944" y="819"/>
                  </a:lnTo>
                  <a:lnTo>
                    <a:pt x="22102" y="410"/>
                  </a:lnTo>
                  <a:lnTo>
                    <a:pt x="20260" y="103"/>
                  </a:lnTo>
                  <a:lnTo>
                    <a:pt x="184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1190625" y="238125"/>
              <a:ext cx="3893275" cy="5238750"/>
            </a:xfrm>
            <a:custGeom>
              <a:avLst/>
              <a:gdLst/>
              <a:ahLst/>
              <a:cxnLst/>
              <a:rect l="l" t="t" r="r" b="b"/>
              <a:pathLst>
                <a:path w="155731" h="209550" extrusionOk="0">
                  <a:moveTo>
                    <a:pt x="86358" y="0"/>
                  </a:moveTo>
                  <a:lnTo>
                    <a:pt x="82879" y="102"/>
                  </a:lnTo>
                  <a:lnTo>
                    <a:pt x="79502" y="307"/>
                  </a:lnTo>
                  <a:lnTo>
                    <a:pt x="76228" y="716"/>
                  </a:lnTo>
                  <a:lnTo>
                    <a:pt x="72851" y="1228"/>
                  </a:lnTo>
                  <a:lnTo>
                    <a:pt x="69679" y="1842"/>
                  </a:lnTo>
                  <a:lnTo>
                    <a:pt x="66508" y="2660"/>
                  </a:lnTo>
                  <a:lnTo>
                    <a:pt x="63438" y="3581"/>
                  </a:lnTo>
                  <a:lnTo>
                    <a:pt x="60368" y="4604"/>
                  </a:lnTo>
                  <a:lnTo>
                    <a:pt x="57401" y="5832"/>
                  </a:lnTo>
                  <a:lnTo>
                    <a:pt x="54536" y="7060"/>
                  </a:lnTo>
                  <a:lnTo>
                    <a:pt x="51671" y="8493"/>
                  </a:lnTo>
                  <a:lnTo>
                    <a:pt x="48909" y="10027"/>
                  </a:lnTo>
                  <a:lnTo>
                    <a:pt x="46248" y="11664"/>
                  </a:lnTo>
                  <a:lnTo>
                    <a:pt x="43690" y="13404"/>
                  </a:lnTo>
                  <a:lnTo>
                    <a:pt x="41235" y="15246"/>
                  </a:lnTo>
                  <a:lnTo>
                    <a:pt x="38779" y="17190"/>
                  </a:lnTo>
                  <a:lnTo>
                    <a:pt x="36426" y="19236"/>
                  </a:lnTo>
                  <a:lnTo>
                    <a:pt x="34277" y="21385"/>
                  </a:lnTo>
                  <a:lnTo>
                    <a:pt x="32128" y="23636"/>
                  </a:lnTo>
                  <a:lnTo>
                    <a:pt x="30082" y="25989"/>
                  </a:lnTo>
                  <a:lnTo>
                    <a:pt x="28138" y="28342"/>
                  </a:lnTo>
                  <a:lnTo>
                    <a:pt x="26296" y="30798"/>
                  </a:lnTo>
                  <a:lnTo>
                    <a:pt x="24557" y="33356"/>
                  </a:lnTo>
                  <a:lnTo>
                    <a:pt x="22920" y="35914"/>
                  </a:lnTo>
                  <a:lnTo>
                    <a:pt x="21385" y="38574"/>
                  </a:lnTo>
                  <a:lnTo>
                    <a:pt x="20055" y="41235"/>
                  </a:lnTo>
                  <a:lnTo>
                    <a:pt x="18724" y="43997"/>
                  </a:lnTo>
                  <a:lnTo>
                    <a:pt x="17599" y="46862"/>
                  </a:lnTo>
                  <a:lnTo>
                    <a:pt x="16576" y="49727"/>
                  </a:lnTo>
                  <a:lnTo>
                    <a:pt x="15655" y="52694"/>
                  </a:lnTo>
                  <a:lnTo>
                    <a:pt x="14836" y="55559"/>
                  </a:lnTo>
                  <a:lnTo>
                    <a:pt x="14120" y="58629"/>
                  </a:lnTo>
                  <a:lnTo>
                    <a:pt x="13711" y="60778"/>
                  </a:lnTo>
                  <a:lnTo>
                    <a:pt x="13404" y="62926"/>
                  </a:lnTo>
                  <a:lnTo>
                    <a:pt x="13097" y="65177"/>
                  </a:lnTo>
                  <a:lnTo>
                    <a:pt x="12892" y="67326"/>
                  </a:lnTo>
                  <a:lnTo>
                    <a:pt x="12790" y="69475"/>
                  </a:lnTo>
                  <a:lnTo>
                    <a:pt x="12688" y="71624"/>
                  </a:lnTo>
                  <a:lnTo>
                    <a:pt x="12688" y="73772"/>
                  </a:lnTo>
                  <a:lnTo>
                    <a:pt x="12688" y="75921"/>
                  </a:lnTo>
                  <a:lnTo>
                    <a:pt x="12790" y="78070"/>
                  </a:lnTo>
                  <a:lnTo>
                    <a:pt x="12995" y="80218"/>
                  </a:lnTo>
                  <a:lnTo>
                    <a:pt x="13199" y="82367"/>
                  </a:lnTo>
                  <a:lnTo>
                    <a:pt x="13506" y="84516"/>
                  </a:lnTo>
                  <a:lnTo>
                    <a:pt x="13813" y="86562"/>
                  </a:lnTo>
                  <a:lnTo>
                    <a:pt x="14222" y="88711"/>
                  </a:lnTo>
                  <a:lnTo>
                    <a:pt x="14734" y="90757"/>
                  </a:lnTo>
                  <a:lnTo>
                    <a:pt x="15246" y="92804"/>
                  </a:lnTo>
                  <a:lnTo>
                    <a:pt x="0" y="118383"/>
                  </a:lnTo>
                  <a:lnTo>
                    <a:pt x="24966" y="136187"/>
                  </a:lnTo>
                  <a:lnTo>
                    <a:pt x="24966" y="171896"/>
                  </a:lnTo>
                  <a:lnTo>
                    <a:pt x="49523" y="171896"/>
                  </a:lnTo>
                  <a:lnTo>
                    <a:pt x="49523" y="209550"/>
                  </a:lnTo>
                  <a:lnTo>
                    <a:pt x="135471" y="209550"/>
                  </a:lnTo>
                  <a:lnTo>
                    <a:pt x="135471" y="184072"/>
                  </a:lnTo>
                  <a:lnTo>
                    <a:pt x="135573" y="179775"/>
                  </a:lnTo>
                  <a:lnTo>
                    <a:pt x="135675" y="175478"/>
                  </a:lnTo>
                  <a:lnTo>
                    <a:pt x="135982" y="171078"/>
                  </a:lnTo>
                  <a:lnTo>
                    <a:pt x="136392" y="166678"/>
                  </a:lnTo>
                  <a:lnTo>
                    <a:pt x="136903" y="162278"/>
                  </a:lnTo>
                  <a:lnTo>
                    <a:pt x="137620" y="157776"/>
                  </a:lnTo>
                  <a:lnTo>
                    <a:pt x="138336" y="153274"/>
                  </a:lnTo>
                  <a:lnTo>
                    <a:pt x="139257" y="148670"/>
                  </a:lnTo>
                  <a:lnTo>
                    <a:pt x="140280" y="144066"/>
                  </a:lnTo>
                  <a:lnTo>
                    <a:pt x="141405" y="139359"/>
                  </a:lnTo>
                  <a:lnTo>
                    <a:pt x="142735" y="134652"/>
                  </a:lnTo>
                  <a:lnTo>
                    <a:pt x="144066" y="129946"/>
                  </a:lnTo>
                  <a:lnTo>
                    <a:pt x="145600" y="125137"/>
                  </a:lnTo>
                  <a:lnTo>
                    <a:pt x="147238" y="120328"/>
                  </a:lnTo>
                  <a:lnTo>
                    <a:pt x="149079" y="115416"/>
                  </a:lnTo>
                  <a:lnTo>
                    <a:pt x="150921" y="110505"/>
                  </a:lnTo>
                  <a:lnTo>
                    <a:pt x="78684" y="110505"/>
                  </a:lnTo>
                  <a:lnTo>
                    <a:pt x="77046" y="110403"/>
                  </a:lnTo>
                  <a:lnTo>
                    <a:pt x="75512" y="110198"/>
                  </a:lnTo>
                  <a:lnTo>
                    <a:pt x="73977" y="109891"/>
                  </a:lnTo>
                  <a:lnTo>
                    <a:pt x="72544" y="109584"/>
                  </a:lnTo>
                  <a:lnTo>
                    <a:pt x="71112" y="109175"/>
                  </a:lnTo>
                  <a:lnTo>
                    <a:pt x="69679" y="108663"/>
                  </a:lnTo>
                  <a:lnTo>
                    <a:pt x="68247" y="108152"/>
                  </a:lnTo>
                  <a:lnTo>
                    <a:pt x="66917" y="107538"/>
                  </a:lnTo>
                  <a:lnTo>
                    <a:pt x="65587" y="106821"/>
                  </a:lnTo>
                  <a:lnTo>
                    <a:pt x="64257" y="106105"/>
                  </a:lnTo>
                  <a:lnTo>
                    <a:pt x="63029" y="105287"/>
                  </a:lnTo>
                  <a:lnTo>
                    <a:pt x="61801" y="104468"/>
                  </a:lnTo>
                  <a:lnTo>
                    <a:pt x="60675" y="103547"/>
                  </a:lnTo>
                  <a:lnTo>
                    <a:pt x="59550" y="102524"/>
                  </a:lnTo>
                  <a:lnTo>
                    <a:pt x="58527" y="101501"/>
                  </a:lnTo>
                  <a:lnTo>
                    <a:pt x="57503" y="100478"/>
                  </a:lnTo>
                  <a:lnTo>
                    <a:pt x="56480" y="99352"/>
                  </a:lnTo>
                  <a:lnTo>
                    <a:pt x="55662" y="98227"/>
                  </a:lnTo>
                  <a:lnTo>
                    <a:pt x="54741" y="96999"/>
                  </a:lnTo>
                  <a:lnTo>
                    <a:pt x="53922" y="95771"/>
                  </a:lnTo>
                  <a:lnTo>
                    <a:pt x="53206" y="94441"/>
                  </a:lnTo>
                  <a:lnTo>
                    <a:pt x="52592" y="93111"/>
                  </a:lnTo>
                  <a:lnTo>
                    <a:pt x="51978" y="91780"/>
                  </a:lnTo>
                  <a:lnTo>
                    <a:pt x="51364" y="90348"/>
                  </a:lnTo>
                  <a:lnTo>
                    <a:pt x="50853" y="88916"/>
                  </a:lnTo>
                  <a:lnTo>
                    <a:pt x="50443" y="87483"/>
                  </a:lnTo>
                  <a:lnTo>
                    <a:pt x="50136" y="86051"/>
                  </a:lnTo>
                  <a:lnTo>
                    <a:pt x="49830" y="84516"/>
                  </a:lnTo>
                  <a:lnTo>
                    <a:pt x="49625" y="82981"/>
                  </a:lnTo>
                  <a:lnTo>
                    <a:pt x="49523" y="81446"/>
                  </a:lnTo>
                  <a:lnTo>
                    <a:pt x="49523" y="79809"/>
                  </a:lnTo>
                  <a:lnTo>
                    <a:pt x="49523" y="78274"/>
                  </a:lnTo>
                  <a:lnTo>
                    <a:pt x="49625" y="76740"/>
                  </a:lnTo>
                  <a:lnTo>
                    <a:pt x="49830" y="75205"/>
                  </a:lnTo>
                  <a:lnTo>
                    <a:pt x="50136" y="73670"/>
                  </a:lnTo>
                  <a:lnTo>
                    <a:pt x="50443" y="72135"/>
                  </a:lnTo>
                  <a:lnTo>
                    <a:pt x="50853" y="70703"/>
                  </a:lnTo>
                  <a:lnTo>
                    <a:pt x="51364" y="69270"/>
                  </a:lnTo>
                  <a:lnTo>
                    <a:pt x="51978" y="67838"/>
                  </a:lnTo>
                  <a:lnTo>
                    <a:pt x="52592" y="66508"/>
                  </a:lnTo>
                  <a:lnTo>
                    <a:pt x="53206" y="65177"/>
                  </a:lnTo>
                  <a:lnTo>
                    <a:pt x="53922" y="63950"/>
                  </a:lnTo>
                  <a:lnTo>
                    <a:pt x="54741" y="62722"/>
                  </a:lnTo>
                  <a:lnTo>
                    <a:pt x="55662" y="61494"/>
                  </a:lnTo>
                  <a:lnTo>
                    <a:pt x="56480" y="60266"/>
                  </a:lnTo>
                  <a:lnTo>
                    <a:pt x="57503" y="59243"/>
                  </a:lnTo>
                  <a:lnTo>
                    <a:pt x="58527" y="58117"/>
                  </a:lnTo>
                  <a:lnTo>
                    <a:pt x="59550" y="57094"/>
                  </a:lnTo>
                  <a:lnTo>
                    <a:pt x="60675" y="56173"/>
                  </a:lnTo>
                  <a:lnTo>
                    <a:pt x="61801" y="55252"/>
                  </a:lnTo>
                  <a:lnTo>
                    <a:pt x="63029" y="54332"/>
                  </a:lnTo>
                  <a:lnTo>
                    <a:pt x="64257" y="53615"/>
                  </a:lnTo>
                  <a:lnTo>
                    <a:pt x="65587" y="52797"/>
                  </a:lnTo>
                  <a:lnTo>
                    <a:pt x="66917" y="52183"/>
                  </a:lnTo>
                  <a:lnTo>
                    <a:pt x="68247" y="51569"/>
                  </a:lnTo>
                  <a:lnTo>
                    <a:pt x="69679" y="50955"/>
                  </a:lnTo>
                  <a:lnTo>
                    <a:pt x="71112" y="50546"/>
                  </a:lnTo>
                  <a:lnTo>
                    <a:pt x="72544" y="50136"/>
                  </a:lnTo>
                  <a:lnTo>
                    <a:pt x="73977" y="49727"/>
                  </a:lnTo>
                  <a:lnTo>
                    <a:pt x="75512" y="49523"/>
                  </a:lnTo>
                  <a:lnTo>
                    <a:pt x="77046" y="49318"/>
                  </a:lnTo>
                  <a:lnTo>
                    <a:pt x="78684" y="49216"/>
                  </a:lnTo>
                  <a:lnTo>
                    <a:pt x="80218" y="49113"/>
                  </a:lnTo>
                  <a:lnTo>
                    <a:pt x="155730" y="49113"/>
                  </a:lnTo>
                  <a:lnTo>
                    <a:pt x="154707" y="46453"/>
                  </a:lnTo>
                  <a:lnTo>
                    <a:pt x="153684" y="43895"/>
                  </a:lnTo>
                  <a:lnTo>
                    <a:pt x="152456" y="41337"/>
                  </a:lnTo>
                  <a:lnTo>
                    <a:pt x="151228" y="38881"/>
                  </a:lnTo>
                  <a:lnTo>
                    <a:pt x="149898" y="36426"/>
                  </a:lnTo>
                  <a:lnTo>
                    <a:pt x="148363" y="34072"/>
                  </a:lnTo>
                  <a:lnTo>
                    <a:pt x="146828" y="31719"/>
                  </a:lnTo>
                  <a:lnTo>
                    <a:pt x="145191" y="29468"/>
                  </a:lnTo>
                  <a:lnTo>
                    <a:pt x="143554" y="27319"/>
                  </a:lnTo>
                  <a:lnTo>
                    <a:pt x="141712" y="25171"/>
                  </a:lnTo>
                  <a:lnTo>
                    <a:pt x="139871" y="23124"/>
                  </a:lnTo>
                  <a:lnTo>
                    <a:pt x="137926" y="21078"/>
                  </a:lnTo>
                  <a:lnTo>
                    <a:pt x="135880" y="19236"/>
                  </a:lnTo>
                  <a:lnTo>
                    <a:pt x="133834" y="17394"/>
                  </a:lnTo>
                  <a:lnTo>
                    <a:pt x="131685" y="15655"/>
                  </a:lnTo>
                  <a:lnTo>
                    <a:pt x="129434" y="13915"/>
                  </a:lnTo>
                  <a:lnTo>
                    <a:pt x="127081" y="12381"/>
                  </a:lnTo>
                  <a:lnTo>
                    <a:pt x="124727" y="10846"/>
                  </a:lnTo>
                  <a:lnTo>
                    <a:pt x="122374" y="9413"/>
                  </a:lnTo>
                  <a:lnTo>
                    <a:pt x="119918" y="8083"/>
                  </a:lnTo>
                  <a:lnTo>
                    <a:pt x="117360" y="6855"/>
                  </a:lnTo>
                  <a:lnTo>
                    <a:pt x="114700" y="5730"/>
                  </a:lnTo>
                  <a:lnTo>
                    <a:pt x="112142" y="4707"/>
                  </a:lnTo>
                  <a:lnTo>
                    <a:pt x="109379" y="3786"/>
                  </a:lnTo>
                  <a:lnTo>
                    <a:pt x="106719" y="2865"/>
                  </a:lnTo>
                  <a:lnTo>
                    <a:pt x="103854" y="2149"/>
                  </a:lnTo>
                  <a:lnTo>
                    <a:pt x="101092" y="1535"/>
                  </a:lnTo>
                  <a:lnTo>
                    <a:pt x="98227" y="1023"/>
                  </a:lnTo>
                  <a:lnTo>
                    <a:pt x="95259" y="614"/>
                  </a:lnTo>
                  <a:lnTo>
                    <a:pt x="92292" y="307"/>
                  </a:lnTo>
                  <a:lnTo>
                    <a:pt x="89325" y="102"/>
                  </a:lnTo>
                  <a:lnTo>
                    <a:pt x="863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3807425" y="1772900"/>
              <a:ext cx="1383900" cy="306975"/>
            </a:xfrm>
            <a:custGeom>
              <a:avLst/>
              <a:gdLst/>
              <a:ahLst/>
              <a:cxnLst/>
              <a:rect l="l" t="t" r="r" b="b"/>
              <a:pathLst>
                <a:path w="55356" h="12279" extrusionOk="0">
                  <a:moveTo>
                    <a:pt x="1" y="1"/>
                  </a:moveTo>
                  <a:lnTo>
                    <a:pt x="922" y="1433"/>
                  </a:lnTo>
                  <a:lnTo>
                    <a:pt x="1842" y="2763"/>
                  </a:lnTo>
                  <a:lnTo>
                    <a:pt x="2661" y="4298"/>
                  </a:lnTo>
                  <a:lnTo>
                    <a:pt x="3480" y="5833"/>
                  </a:lnTo>
                  <a:lnTo>
                    <a:pt x="4093" y="7368"/>
                  </a:lnTo>
                  <a:lnTo>
                    <a:pt x="4707" y="9005"/>
                  </a:lnTo>
                  <a:lnTo>
                    <a:pt x="5219" y="10642"/>
                  </a:lnTo>
                  <a:lnTo>
                    <a:pt x="5628" y="12279"/>
                  </a:lnTo>
                  <a:lnTo>
                    <a:pt x="55355" y="12279"/>
                  </a:lnTo>
                  <a:lnTo>
                    <a:pt x="55253" y="9209"/>
                  </a:lnTo>
                  <a:lnTo>
                    <a:pt x="55048" y="6140"/>
                  </a:lnTo>
                  <a:lnTo>
                    <a:pt x="54742" y="3070"/>
                  </a:lnTo>
                  <a:lnTo>
                    <a:pt x="542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5083875" y="545075"/>
              <a:ext cx="1345500" cy="1227850"/>
            </a:xfrm>
            <a:custGeom>
              <a:avLst/>
              <a:gdLst/>
              <a:ahLst/>
              <a:cxnLst/>
              <a:rect l="l" t="t" r="r" b="b"/>
              <a:pathLst>
                <a:path w="53820" h="49114" extrusionOk="0">
                  <a:moveTo>
                    <a:pt x="34993" y="0"/>
                  </a:moveTo>
                  <a:lnTo>
                    <a:pt x="33152" y="103"/>
                  </a:lnTo>
                  <a:lnTo>
                    <a:pt x="31310" y="410"/>
                  </a:lnTo>
                  <a:lnTo>
                    <a:pt x="29468" y="819"/>
                  </a:lnTo>
                  <a:lnTo>
                    <a:pt x="27831" y="1433"/>
                  </a:lnTo>
                  <a:lnTo>
                    <a:pt x="26194" y="2251"/>
                  </a:lnTo>
                  <a:lnTo>
                    <a:pt x="24659" y="3172"/>
                  </a:lnTo>
                  <a:lnTo>
                    <a:pt x="23227" y="4195"/>
                  </a:lnTo>
                  <a:lnTo>
                    <a:pt x="21999" y="5423"/>
                  </a:lnTo>
                  <a:lnTo>
                    <a:pt x="20771" y="6753"/>
                  </a:lnTo>
                  <a:lnTo>
                    <a:pt x="19748" y="8186"/>
                  </a:lnTo>
                  <a:lnTo>
                    <a:pt x="18827" y="9618"/>
                  </a:lnTo>
                  <a:lnTo>
                    <a:pt x="18008" y="11255"/>
                  </a:lnTo>
                  <a:lnTo>
                    <a:pt x="17394" y="12995"/>
                  </a:lnTo>
                  <a:lnTo>
                    <a:pt x="16985" y="14734"/>
                  </a:lnTo>
                  <a:lnTo>
                    <a:pt x="16678" y="16576"/>
                  </a:lnTo>
                  <a:lnTo>
                    <a:pt x="16576" y="18418"/>
                  </a:lnTo>
                  <a:lnTo>
                    <a:pt x="16678" y="20567"/>
                  </a:lnTo>
                  <a:lnTo>
                    <a:pt x="16985" y="22511"/>
                  </a:lnTo>
                  <a:lnTo>
                    <a:pt x="17599" y="24455"/>
                  </a:lnTo>
                  <a:lnTo>
                    <a:pt x="18315" y="26399"/>
                  </a:lnTo>
                  <a:lnTo>
                    <a:pt x="7879" y="36835"/>
                  </a:lnTo>
                  <a:lnTo>
                    <a:pt x="0" y="36835"/>
                  </a:lnTo>
                  <a:lnTo>
                    <a:pt x="1023" y="39803"/>
                  </a:lnTo>
                  <a:lnTo>
                    <a:pt x="1944" y="42872"/>
                  </a:lnTo>
                  <a:lnTo>
                    <a:pt x="2660" y="45942"/>
                  </a:lnTo>
                  <a:lnTo>
                    <a:pt x="3172" y="49114"/>
                  </a:lnTo>
                  <a:lnTo>
                    <a:pt x="12995" y="49114"/>
                  </a:lnTo>
                  <a:lnTo>
                    <a:pt x="27115" y="35096"/>
                  </a:lnTo>
                  <a:lnTo>
                    <a:pt x="28956" y="35812"/>
                  </a:lnTo>
                  <a:lnTo>
                    <a:pt x="30900" y="36426"/>
                  </a:lnTo>
                  <a:lnTo>
                    <a:pt x="32845" y="36733"/>
                  </a:lnTo>
                  <a:lnTo>
                    <a:pt x="34993" y="36835"/>
                  </a:lnTo>
                  <a:lnTo>
                    <a:pt x="36835" y="36733"/>
                  </a:lnTo>
                  <a:lnTo>
                    <a:pt x="38677" y="36528"/>
                  </a:lnTo>
                  <a:lnTo>
                    <a:pt x="40518" y="36017"/>
                  </a:lnTo>
                  <a:lnTo>
                    <a:pt x="42258" y="35403"/>
                  </a:lnTo>
                  <a:lnTo>
                    <a:pt x="43895" y="34584"/>
                  </a:lnTo>
                  <a:lnTo>
                    <a:pt x="45430" y="33663"/>
                  </a:lnTo>
                  <a:lnTo>
                    <a:pt x="46862" y="32640"/>
                  </a:lnTo>
                  <a:lnTo>
                    <a:pt x="48192" y="31412"/>
                  </a:lnTo>
                  <a:lnTo>
                    <a:pt x="49420" y="30185"/>
                  </a:lnTo>
                  <a:lnTo>
                    <a:pt x="50546" y="28752"/>
                  </a:lnTo>
                  <a:lnTo>
                    <a:pt x="51467" y="27217"/>
                  </a:lnTo>
                  <a:lnTo>
                    <a:pt x="52285" y="25580"/>
                  </a:lnTo>
                  <a:lnTo>
                    <a:pt x="52899" y="23943"/>
                  </a:lnTo>
                  <a:lnTo>
                    <a:pt x="53411" y="22101"/>
                  </a:lnTo>
                  <a:lnTo>
                    <a:pt x="53718" y="20362"/>
                  </a:lnTo>
                  <a:lnTo>
                    <a:pt x="53820" y="18418"/>
                  </a:lnTo>
                  <a:lnTo>
                    <a:pt x="53718" y="16576"/>
                  </a:lnTo>
                  <a:lnTo>
                    <a:pt x="53411" y="14734"/>
                  </a:lnTo>
                  <a:lnTo>
                    <a:pt x="52899" y="12995"/>
                  </a:lnTo>
                  <a:lnTo>
                    <a:pt x="52285" y="11255"/>
                  </a:lnTo>
                  <a:lnTo>
                    <a:pt x="51467" y="9618"/>
                  </a:lnTo>
                  <a:lnTo>
                    <a:pt x="50546" y="8186"/>
                  </a:lnTo>
                  <a:lnTo>
                    <a:pt x="49420" y="6753"/>
                  </a:lnTo>
                  <a:lnTo>
                    <a:pt x="48192" y="5423"/>
                  </a:lnTo>
                  <a:lnTo>
                    <a:pt x="46862" y="4195"/>
                  </a:lnTo>
                  <a:lnTo>
                    <a:pt x="45430" y="3172"/>
                  </a:lnTo>
                  <a:lnTo>
                    <a:pt x="43895" y="2251"/>
                  </a:lnTo>
                  <a:lnTo>
                    <a:pt x="42258" y="1433"/>
                  </a:lnTo>
                  <a:lnTo>
                    <a:pt x="40518" y="819"/>
                  </a:lnTo>
                  <a:lnTo>
                    <a:pt x="38677" y="410"/>
                  </a:lnTo>
                  <a:lnTo>
                    <a:pt x="36835" y="103"/>
                  </a:lnTo>
                  <a:lnTo>
                    <a:pt x="349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5163150" y="1772900"/>
              <a:ext cx="1266225" cy="920900"/>
            </a:xfrm>
            <a:custGeom>
              <a:avLst/>
              <a:gdLst/>
              <a:ahLst/>
              <a:cxnLst/>
              <a:rect l="l" t="t" r="r" b="b"/>
              <a:pathLst>
                <a:path w="50649" h="36836" extrusionOk="0">
                  <a:moveTo>
                    <a:pt x="31822" y="1"/>
                  </a:moveTo>
                  <a:lnTo>
                    <a:pt x="30287" y="103"/>
                  </a:lnTo>
                  <a:lnTo>
                    <a:pt x="28855" y="205"/>
                  </a:lnTo>
                  <a:lnTo>
                    <a:pt x="27423" y="512"/>
                  </a:lnTo>
                  <a:lnTo>
                    <a:pt x="26092" y="921"/>
                  </a:lnTo>
                  <a:lnTo>
                    <a:pt x="24762" y="1433"/>
                  </a:lnTo>
                  <a:lnTo>
                    <a:pt x="23432" y="2047"/>
                  </a:lnTo>
                  <a:lnTo>
                    <a:pt x="22204" y="2661"/>
                  </a:lnTo>
                  <a:lnTo>
                    <a:pt x="21079" y="3479"/>
                  </a:lnTo>
                  <a:lnTo>
                    <a:pt x="19953" y="4298"/>
                  </a:lnTo>
                  <a:lnTo>
                    <a:pt x="18930" y="5321"/>
                  </a:lnTo>
                  <a:lnTo>
                    <a:pt x="18009" y="6242"/>
                  </a:lnTo>
                  <a:lnTo>
                    <a:pt x="17088" y="7368"/>
                  </a:lnTo>
                  <a:lnTo>
                    <a:pt x="16270" y="8493"/>
                  </a:lnTo>
                  <a:lnTo>
                    <a:pt x="15553" y="9721"/>
                  </a:lnTo>
                  <a:lnTo>
                    <a:pt x="14940" y="10949"/>
                  </a:lnTo>
                  <a:lnTo>
                    <a:pt x="14428" y="12279"/>
                  </a:lnTo>
                  <a:lnTo>
                    <a:pt x="1126" y="12279"/>
                  </a:lnTo>
                  <a:lnTo>
                    <a:pt x="1024" y="15451"/>
                  </a:lnTo>
                  <a:lnTo>
                    <a:pt x="819" y="18520"/>
                  </a:lnTo>
                  <a:lnTo>
                    <a:pt x="513" y="21488"/>
                  </a:lnTo>
                  <a:lnTo>
                    <a:pt x="1" y="24557"/>
                  </a:lnTo>
                  <a:lnTo>
                    <a:pt x="14428" y="24557"/>
                  </a:lnTo>
                  <a:lnTo>
                    <a:pt x="14940" y="25887"/>
                  </a:lnTo>
                  <a:lnTo>
                    <a:pt x="15553" y="27115"/>
                  </a:lnTo>
                  <a:lnTo>
                    <a:pt x="16270" y="28343"/>
                  </a:lnTo>
                  <a:lnTo>
                    <a:pt x="17088" y="29469"/>
                  </a:lnTo>
                  <a:lnTo>
                    <a:pt x="18009" y="30594"/>
                  </a:lnTo>
                  <a:lnTo>
                    <a:pt x="18930" y="31617"/>
                  </a:lnTo>
                  <a:lnTo>
                    <a:pt x="19953" y="32538"/>
                  </a:lnTo>
                  <a:lnTo>
                    <a:pt x="21079" y="33357"/>
                  </a:lnTo>
                  <a:lnTo>
                    <a:pt x="22204" y="34175"/>
                  </a:lnTo>
                  <a:lnTo>
                    <a:pt x="23432" y="34891"/>
                  </a:lnTo>
                  <a:lnTo>
                    <a:pt x="24762" y="35403"/>
                  </a:lnTo>
                  <a:lnTo>
                    <a:pt x="26092" y="35915"/>
                  </a:lnTo>
                  <a:lnTo>
                    <a:pt x="27423" y="36324"/>
                  </a:lnTo>
                  <a:lnTo>
                    <a:pt x="28855" y="36631"/>
                  </a:lnTo>
                  <a:lnTo>
                    <a:pt x="30287" y="36836"/>
                  </a:lnTo>
                  <a:lnTo>
                    <a:pt x="31822" y="36836"/>
                  </a:lnTo>
                  <a:lnTo>
                    <a:pt x="33664" y="36733"/>
                  </a:lnTo>
                  <a:lnTo>
                    <a:pt x="35506" y="36529"/>
                  </a:lnTo>
                  <a:lnTo>
                    <a:pt x="37347" y="36017"/>
                  </a:lnTo>
                  <a:lnTo>
                    <a:pt x="39087" y="35403"/>
                  </a:lnTo>
                  <a:lnTo>
                    <a:pt x="40724" y="34585"/>
                  </a:lnTo>
                  <a:lnTo>
                    <a:pt x="42259" y="33664"/>
                  </a:lnTo>
                  <a:lnTo>
                    <a:pt x="43691" y="32640"/>
                  </a:lnTo>
                  <a:lnTo>
                    <a:pt x="45021" y="31413"/>
                  </a:lnTo>
                  <a:lnTo>
                    <a:pt x="46249" y="30185"/>
                  </a:lnTo>
                  <a:lnTo>
                    <a:pt x="47375" y="28752"/>
                  </a:lnTo>
                  <a:lnTo>
                    <a:pt x="48296" y="27218"/>
                  </a:lnTo>
                  <a:lnTo>
                    <a:pt x="49114" y="25580"/>
                  </a:lnTo>
                  <a:lnTo>
                    <a:pt x="49728" y="23943"/>
                  </a:lnTo>
                  <a:lnTo>
                    <a:pt x="50240" y="22102"/>
                  </a:lnTo>
                  <a:lnTo>
                    <a:pt x="50547" y="20362"/>
                  </a:lnTo>
                  <a:lnTo>
                    <a:pt x="50649" y="18418"/>
                  </a:lnTo>
                  <a:lnTo>
                    <a:pt x="50547" y="16576"/>
                  </a:lnTo>
                  <a:lnTo>
                    <a:pt x="50240" y="14735"/>
                  </a:lnTo>
                  <a:lnTo>
                    <a:pt x="49728" y="12995"/>
                  </a:lnTo>
                  <a:lnTo>
                    <a:pt x="49114" y="11256"/>
                  </a:lnTo>
                  <a:lnTo>
                    <a:pt x="48296" y="9619"/>
                  </a:lnTo>
                  <a:lnTo>
                    <a:pt x="47375" y="8186"/>
                  </a:lnTo>
                  <a:lnTo>
                    <a:pt x="46249" y="6754"/>
                  </a:lnTo>
                  <a:lnTo>
                    <a:pt x="45021" y="5424"/>
                  </a:lnTo>
                  <a:lnTo>
                    <a:pt x="43691" y="4196"/>
                  </a:lnTo>
                  <a:lnTo>
                    <a:pt x="42259" y="3173"/>
                  </a:lnTo>
                  <a:lnTo>
                    <a:pt x="40724" y="2252"/>
                  </a:lnTo>
                  <a:lnTo>
                    <a:pt x="39087" y="1433"/>
                  </a:lnTo>
                  <a:lnTo>
                    <a:pt x="37347" y="819"/>
                  </a:lnTo>
                  <a:lnTo>
                    <a:pt x="35506" y="410"/>
                  </a:lnTo>
                  <a:lnTo>
                    <a:pt x="33664" y="103"/>
                  </a:lnTo>
                  <a:lnTo>
                    <a:pt x="31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4963650" y="2693775"/>
              <a:ext cx="1465725" cy="1227850"/>
            </a:xfrm>
            <a:custGeom>
              <a:avLst/>
              <a:gdLst/>
              <a:ahLst/>
              <a:cxnLst/>
              <a:rect l="l" t="t" r="r" b="b"/>
              <a:pathLst>
                <a:path w="58629" h="49114" extrusionOk="0">
                  <a:moveTo>
                    <a:pt x="4809" y="1"/>
                  </a:moveTo>
                  <a:lnTo>
                    <a:pt x="4400" y="1228"/>
                  </a:lnTo>
                  <a:lnTo>
                    <a:pt x="3990" y="2354"/>
                  </a:lnTo>
                  <a:lnTo>
                    <a:pt x="2967" y="4810"/>
                  </a:lnTo>
                  <a:lnTo>
                    <a:pt x="1637" y="7981"/>
                  </a:lnTo>
                  <a:lnTo>
                    <a:pt x="0" y="12279"/>
                  </a:lnTo>
                  <a:lnTo>
                    <a:pt x="12688" y="12279"/>
                  </a:lnTo>
                  <a:lnTo>
                    <a:pt x="23124" y="22818"/>
                  </a:lnTo>
                  <a:lnTo>
                    <a:pt x="22408" y="24660"/>
                  </a:lnTo>
                  <a:lnTo>
                    <a:pt x="21794" y="26604"/>
                  </a:lnTo>
                  <a:lnTo>
                    <a:pt x="21487" y="28650"/>
                  </a:lnTo>
                  <a:lnTo>
                    <a:pt x="21385" y="30696"/>
                  </a:lnTo>
                  <a:lnTo>
                    <a:pt x="21487" y="32640"/>
                  </a:lnTo>
                  <a:lnTo>
                    <a:pt x="21794" y="34380"/>
                  </a:lnTo>
                  <a:lnTo>
                    <a:pt x="22203" y="36222"/>
                  </a:lnTo>
                  <a:lnTo>
                    <a:pt x="22817" y="37859"/>
                  </a:lnTo>
                  <a:lnTo>
                    <a:pt x="23636" y="39496"/>
                  </a:lnTo>
                  <a:lnTo>
                    <a:pt x="24557" y="41031"/>
                  </a:lnTo>
                  <a:lnTo>
                    <a:pt x="25580" y="42463"/>
                  </a:lnTo>
                  <a:lnTo>
                    <a:pt x="26808" y="43691"/>
                  </a:lnTo>
                  <a:lnTo>
                    <a:pt x="28036" y="44919"/>
                  </a:lnTo>
                  <a:lnTo>
                    <a:pt x="29468" y="45942"/>
                  </a:lnTo>
                  <a:lnTo>
                    <a:pt x="31003" y="46863"/>
                  </a:lnTo>
                  <a:lnTo>
                    <a:pt x="32640" y="47681"/>
                  </a:lnTo>
                  <a:lnTo>
                    <a:pt x="34277" y="48295"/>
                  </a:lnTo>
                  <a:lnTo>
                    <a:pt x="36119" y="48807"/>
                  </a:lnTo>
                  <a:lnTo>
                    <a:pt x="37961" y="49012"/>
                  </a:lnTo>
                  <a:lnTo>
                    <a:pt x="39802" y="49114"/>
                  </a:lnTo>
                  <a:lnTo>
                    <a:pt x="41644" y="49012"/>
                  </a:lnTo>
                  <a:lnTo>
                    <a:pt x="43486" y="48807"/>
                  </a:lnTo>
                  <a:lnTo>
                    <a:pt x="45327" y="48295"/>
                  </a:lnTo>
                  <a:lnTo>
                    <a:pt x="47067" y="47681"/>
                  </a:lnTo>
                  <a:lnTo>
                    <a:pt x="48704" y="46863"/>
                  </a:lnTo>
                  <a:lnTo>
                    <a:pt x="50239" y="45942"/>
                  </a:lnTo>
                  <a:lnTo>
                    <a:pt x="51671" y="44919"/>
                  </a:lnTo>
                  <a:lnTo>
                    <a:pt x="53001" y="43691"/>
                  </a:lnTo>
                  <a:lnTo>
                    <a:pt x="54229" y="42463"/>
                  </a:lnTo>
                  <a:lnTo>
                    <a:pt x="55355" y="41031"/>
                  </a:lnTo>
                  <a:lnTo>
                    <a:pt x="56276" y="39496"/>
                  </a:lnTo>
                  <a:lnTo>
                    <a:pt x="57094" y="37859"/>
                  </a:lnTo>
                  <a:lnTo>
                    <a:pt x="57708" y="36222"/>
                  </a:lnTo>
                  <a:lnTo>
                    <a:pt x="58220" y="34380"/>
                  </a:lnTo>
                  <a:lnTo>
                    <a:pt x="58527" y="32640"/>
                  </a:lnTo>
                  <a:lnTo>
                    <a:pt x="58629" y="30696"/>
                  </a:lnTo>
                  <a:lnTo>
                    <a:pt x="58527" y="28855"/>
                  </a:lnTo>
                  <a:lnTo>
                    <a:pt x="58220" y="27013"/>
                  </a:lnTo>
                  <a:lnTo>
                    <a:pt x="57708" y="25273"/>
                  </a:lnTo>
                  <a:lnTo>
                    <a:pt x="57094" y="23534"/>
                  </a:lnTo>
                  <a:lnTo>
                    <a:pt x="56276" y="21897"/>
                  </a:lnTo>
                  <a:lnTo>
                    <a:pt x="55355" y="20464"/>
                  </a:lnTo>
                  <a:lnTo>
                    <a:pt x="54229" y="19032"/>
                  </a:lnTo>
                  <a:lnTo>
                    <a:pt x="53001" y="17702"/>
                  </a:lnTo>
                  <a:lnTo>
                    <a:pt x="51671" y="16474"/>
                  </a:lnTo>
                  <a:lnTo>
                    <a:pt x="50239" y="15451"/>
                  </a:lnTo>
                  <a:lnTo>
                    <a:pt x="48704" y="14530"/>
                  </a:lnTo>
                  <a:lnTo>
                    <a:pt x="47067" y="13711"/>
                  </a:lnTo>
                  <a:lnTo>
                    <a:pt x="45327" y="13097"/>
                  </a:lnTo>
                  <a:lnTo>
                    <a:pt x="43486" y="12688"/>
                  </a:lnTo>
                  <a:lnTo>
                    <a:pt x="41644" y="12381"/>
                  </a:lnTo>
                  <a:lnTo>
                    <a:pt x="39802" y="12279"/>
                  </a:lnTo>
                  <a:lnTo>
                    <a:pt x="37654" y="12381"/>
                  </a:lnTo>
                  <a:lnTo>
                    <a:pt x="35709" y="12790"/>
                  </a:lnTo>
                  <a:lnTo>
                    <a:pt x="33765" y="13302"/>
                  </a:lnTo>
                  <a:lnTo>
                    <a:pt x="31924" y="14121"/>
                  </a:lnTo>
                  <a:lnTo>
                    <a:pt x="178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" name="Google Shape;349;p17"/>
          <p:cNvGrpSpPr/>
          <p:nvPr/>
        </p:nvGrpSpPr>
        <p:grpSpPr>
          <a:xfrm>
            <a:off x="695388" y="1354664"/>
            <a:ext cx="3343200" cy="2493360"/>
            <a:chOff x="695388" y="2169637"/>
            <a:chExt cx="3343200" cy="1621238"/>
          </a:xfrm>
        </p:grpSpPr>
        <p:sp>
          <p:nvSpPr>
            <p:cNvPr id="350" name="Google Shape;350;p17"/>
            <p:cNvSpPr txBox="1"/>
            <p:nvPr/>
          </p:nvSpPr>
          <p:spPr>
            <a:xfrm>
              <a:off x="1245020" y="2169637"/>
              <a:ext cx="2488780" cy="270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Основные функции:</a:t>
              </a:r>
              <a:endParaRPr sz="18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51" name="Google Shape;351;p17"/>
            <p:cNvSpPr txBox="1"/>
            <p:nvPr/>
          </p:nvSpPr>
          <p:spPr>
            <a:xfrm>
              <a:off x="695388" y="2444386"/>
              <a:ext cx="3343200" cy="13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Определение местоположения</a:t>
              </a:r>
              <a:endParaRPr lang="en-US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Отображение внутренности корпусов</a:t>
              </a:r>
              <a:endParaRPr lang="en-US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Нахождение кратчайшего пути до места назначения </a:t>
              </a:r>
              <a:endParaRPr lang="en-US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Загруженность участков карты людьми</a:t>
              </a:r>
              <a:endParaRPr lang="en-US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Отображение мест лояльности для студентов и размера скидок.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52" name="Google Shape;352;p17"/>
          <p:cNvGrpSpPr/>
          <p:nvPr/>
        </p:nvGrpSpPr>
        <p:grpSpPr>
          <a:xfrm>
            <a:off x="5115000" y="1374974"/>
            <a:ext cx="3343200" cy="2188997"/>
            <a:chOff x="5115000" y="2232162"/>
            <a:chExt cx="3343200" cy="1379680"/>
          </a:xfrm>
        </p:grpSpPr>
        <p:sp>
          <p:nvSpPr>
            <p:cNvPr id="353" name="Google Shape;353;p17"/>
            <p:cNvSpPr txBox="1"/>
            <p:nvPr/>
          </p:nvSpPr>
          <p:spPr>
            <a:xfrm>
              <a:off x="5729400" y="2232162"/>
              <a:ext cx="2620850" cy="196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Сценарий использования:</a:t>
              </a:r>
            </a:p>
          </p:txBody>
        </p:sp>
        <p:sp>
          <p:nvSpPr>
            <p:cNvPr id="354" name="Google Shape;354;p17"/>
            <p:cNvSpPr txBox="1"/>
            <p:nvPr/>
          </p:nvSpPr>
          <p:spPr>
            <a:xfrm>
              <a:off x="5115000" y="2478442"/>
              <a:ext cx="3343200" cy="11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Студент не может найти нужную аудиторию или УЛК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Студент хочет выбрать место для обеда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Студент ищет место для того чтобы переждать окно</a:t>
              </a:r>
            </a:p>
          </p:txBody>
        </p:sp>
      </p:grpSp>
      <p:sp>
        <p:nvSpPr>
          <p:cNvPr id="2" name="Google Shape;592;p21">
            <a:extLst>
              <a:ext uri="{FF2B5EF4-FFF2-40B4-BE49-F238E27FC236}">
                <a16:creationId xmlns:a16="http://schemas.microsoft.com/office/drawing/2014/main" id="{C2164E55-4762-F4F6-4F4E-FB34994B1A51}"/>
              </a:ext>
            </a:extLst>
          </p:cNvPr>
          <p:cNvSpPr/>
          <p:nvPr/>
        </p:nvSpPr>
        <p:spPr>
          <a:xfrm>
            <a:off x="4867226" y="895275"/>
            <a:ext cx="784799" cy="7975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3" name="Google Shape;632;p21">
            <a:extLst>
              <a:ext uri="{FF2B5EF4-FFF2-40B4-BE49-F238E27FC236}">
                <a16:creationId xmlns:a16="http://schemas.microsoft.com/office/drawing/2014/main" id="{BABA7F85-2E6F-7082-4A7F-716855AA3A74}"/>
              </a:ext>
            </a:extLst>
          </p:cNvPr>
          <p:cNvGrpSpPr/>
          <p:nvPr/>
        </p:nvGrpSpPr>
        <p:grpSpPr>
          <a:xfrm>
            <a:off x="5006051" y="1066929"/>
            <a:ext cx="507147" cy="485571"/>
            <a:chOff x="4794038" y="3489860"/>
            <a:chExt cx="367726" cy="307374"/>
          </a:xfrm>
        </p:grpSpPr>
        <p:sp>
          <p:nvSpPr>
            <p:cNvPr id="4" name="Google Shape;633;p21">
              <a:extLst>
                <a:ext uri="{FF2B5EF4-FFF2-40B4-BE49-F238E27FC236}">
                  <a16:creationId xmlns:a16="http://schemas.microsoft.com/office/drawing/2014/main" id="{941E6C01-B390-55C3-E885-53BE579EA2A1}"/>
                </a:ext>
              </a:extLst>
            </p:cNvPr>
            <p:cNvSpPr/>
            <p:nvPr/>
          </p:nvSpPr>
          <p:spPr>
            <a:xfrm>
              <a:off x="4794038" y="3744242"/>
              <a:ext cx="367726" cy="52992"/>
            </a:xfrm>
            <a:custGeom>
              <a:avLst/>
              <a:gdLst/>
              <a:ahLst/>
              <a:cxnLst/>
              <a:rect l="l" t="t" r="r" b="b"/>
              <a:pathLst>
                <a:path w="10742" h="1548" extrusionOk="0">
                  <a:moveTo>
                    <a:pt x="191" y="0"/>
                  </a:moveTo>
                  <a:cubicBezTo>
                    <a:pt x="96" y="0"/>
                    <a:pt x="1" y="72"/>
                    <a:pt x="25" y="167"/>
                  </a:cubicBezTo>
                  <a:lnTo>
                    <a:pt x="25" y="857"/>
                  </a:lnTo>
                  <a:cubicBezTo>
                    <a:pt x="1" y="1238"/>
                    <a:pt x="311" y="1548"/>
                    <a:pt x="692" y="1548"/>
                  </a:cubicBezTo>
                  <a:lnTo>
                    <a:pt x="10051" y="1548"/>
                  </a:lnTo>
                  <a:cubicBezTo>
                    <a:pt x="10432" y="1548"/>
                    <a:pt x="10741" y="1238"/>
                    <a:pt x="10741" y="857"/>
                  </a:cubicBezTo>
                  <a:lnTo>
                    <a:pt x="10741" y="167"/>
                  </a:lnTo>
                  <a:cubicBezTo>
                    <a:pt x="10741" y="72"/>
                    <a:pt x="10646" y="0"/>
                    <a:pt x="10551" y="0"/>
                  </a:cubicBezTo>
                  <a:lnTo>
                    <a:pt x="6717" y="0"/>
                  </a:lnTo>
                  <a:lnTo>
                    <a:pt x="6574" y="357"/>
                  </a:lnTo>
                  <a:cubicBezTo>
                    <a:pt x="6526" y="429"/>
                    <a:pt x="6455" y="500"/>
                    <a:pt x="6359" y="500"/>
                  </a:cubicBezTo>
                  <a:lnTo>
                    <a:pt x="4407" y="500"/>
                  </a:lnTo>
                  <a:cubicBezTo>
                    <a:pt x="4311" y="500"/>
                    <a:pt x="4216" y="429"/>
                    <a:pt x="4192" y="357"/>
                  </a:cubicBezTo>
                  <a:lnTo>
                    <a:pt x="40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34;p21">
              <a:extLst>
                <a:ext uri="{FF2B5EF4-FFF2-40B4-BE49-F238E27FC236}">
                  <a16:creationId xmlns:a16="http://schemas.microsoft.com/office/drawing/2014/main" id="{A3793C4F-76E0-3C07-16DF-592DBB73265C}"/>
                </a:ext>
              </a:extLst>
            </p:cNvPr>
            <p:cNvSpPr/>
            <p:nvPr/>
          </p:nvSpPr>
          <p:spPr>
            <a:xfrm>
              <a:off x="4929393" y="3629289"/>
              <a:ext cx="97049" cy="27728"/>
            </a:xfrm>
            <a:custGeom>
              <a:avLst/>
              <a:gdLst/>
              <a:ahLst/>
              <a:cxnLst/>
              <a:rect l="l" t="t" r="r" b="b"/>
              <a:pathLst>
                <a:path w="2835" h="810" extrusionOk="0">
                  <a:moveTo>
                    <a:pt x="0" y="0"/>
                  </a:moveTo>
                  <a:lnTo>
                    <a:pt x="0" y="453"/>
                  </a:lnTo>
                  <a:cubicBezTo>
                    <a:pt x="441" y="691"/>
                    <a:pt x="929" y="810"/>
                    <a:pt x="1417" y="810"/>
                  </a:cubicBezTo>
                  <a:cubicBezTo>
                    <a:pt x="1905" y="810"/>
                    <a:pt x="2394" y="691"/>
                    <a:pt x="2834" y="453"/>
                  </a:cubicBezTo>
                  <a:lnTo>
                    <a:pt x="2834" y="0"/>
                  </a:lnTo>
                  <a:lnTo>
                    <a:pt x="1548" y="477"/>
                  </a:lnTo>
                  <a:cubicBezTo>
                    <a:pt x="1524" y="500"/>
                    <a:pt x="1477" y="500"/>
                    <a:pt x="1429" y="500"/>
                  </a:cubicBezTo>
                  <a:cubicBezTo>
                    <a:pt x="1405" y="500"/>
                    <a:pt x="1358" y="500"/>
                    <a:pt x="1334" y="4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35;p21">
              <a:extLst>
                <a:ext uri="{FF2B5EF4-FFF2-40B4-BE49-F238E27FC236}">
                  <a16:creationId xmlns:a16="http://schemas.microsoft.com/office/drawing/2014/main" id="{883B744F-9648-25CA-2BF7-90C1338D9BA0}"/>
                </a:ext>
              </a:extLst>
            </p:cNvPr>
            <p:cNvSpPr/>
            <p:nvPr/>
          </p:nvSpPr>
          <p:spPr>
            <a:xfrm>
              <a:off x="4900843" y="3566507"/>
              <a:ext cx="155758" cy="57921"/>
            </a:xfrm>
            <a:custGeom>
              <a:avLst/>
              <a:gdLst/>
              <a:ahLst/>
              <a:cxnLst/>
              <a:rect l="l" t="t" r="r" b="b"/>
              <a:pathLst>
                <a:path w="4550" h="1692" extrusionOk="0">
                  <a:moveTo>
                    <a:pt x="2287" y="1"/>
                  </a:moveTo>
                  <a:lnTo>
                    <a:pt x="1" y="858"/>
                  </a:lnTo>
                  <a:lnTo>
                    <a:pt x="2287" y="1691"/>
                  </a:lnTo>
                  <a:lnTo>
                    <a:pt x="4549" y="858"/>
                  </a:lnTo>
                  <a:lnTo>
                    <a:pt x="22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36;p21">
              <a:extLst>
                <a:ext uri="{FF2B5EF4-FFF2-40B4-BE49-F238E27FC236}">
                  <a16:creationId xmlns:a16="http://schemas.microsoft.com/office/drawing/2014/main" id="{0F43C674-04A0-98CF-5C60-10EBB34B214F}"/>
                </a:ext>
              </a:extLst>
            </p:cNvPr>
            <p:cNvSpPr/>
            <p:nvPr/>
          </p:nvSpPr>
          <p:spPr>
            <a:xfrm>
              <a:off x="4809545" y="3489860"/>
              <a:ext cx="337532" cy="249521"/>
            </a:xfrm>
            <a:custGeom>
              <a:avLst/>
              <a:gdLst/>
              <a:ahLst/>
              <a:cxnLst/>
              <a:rect l="l" t="t" r="r" b="b"/>
              <a:pathLst>
                <a:path w="9860" h="7289" extrusionOk="0">
                  <a:moveTo>
                    <a:pt x="4942" y="1585"/>
                  </a:moveTo>
                  <a:cubicBezTo>
                    <a:pt x="4978" y="1585"/>
                    <a:pt x="5013" y="1597"/>
                    <a:pt x="5049" y="1620"/>
                  </a:cubicBezTo>
                  <a:lnTo>
                    <a:pt x="8240" y="2787"/>
                  </a:lnTo>
                  <a:cubicBezTo>
                    <a:pt x="8359" y="2835"/>
                    <a:pt x="8455" y="2954"/>
                    <a:pt x="8455" y="3073"/>
                  </a:cubicBezTo>
                  <a:cubicBezTo>
                    <a:pt x="8455" y="3216"/>
                    <a:pt x="8359" y="3335"/>
                    <a:pt x="8240" y="3383"/>
                  </a:cubicBezTo>
                  <a:lnTo>
                    <a:pt x="6978" y="3835"/>
                  </a:lnTo>
                  <a:lnTo>
                    <a:pt x="6978" y="4692"/>
                  </a:lnTo>
                  <a:cubicBezTo>
                    <a:pt x="6954" y="4788"/>
                    <a:pt x="6907" y="4883"/>
                    <a:pt x="6835" y="4954"/>
                  </a:cubicBezTo>
                  <a:cubicBezTo>
                    <a:pt x="6252" y="5324"/>
                    <a:pt x="5591" y="5508"/>
                    <a:pt x="4930" y="5508"/>
                  </a:cubicBezTo>
                  <a:cubicBezTo>
                    <a:pt x="4269" y="5508"/>
                    <a:pt x="3608" y="5324"/>
                    <a:pt x="3025" y="4954"/>
                  </a:cubicBezTo>
                  <a:cubicBezTo>
                    <a:pt x="2930" y="4883"/>
                    <a:pt x="2882" y="4788"/>
                    <a:pt x="2882" y="4692"/>
                  </a:cubicBezTo>
                  <a:lnTo>
                    <a:pt x="2882" y="3835"/>
                  </a:lnTo>
                  <a:lnTo>
                    <a:pt x="2572" y="3716"/>
                  </a:lnTo>
                  <a:lnTo>
                    <a:pt x="2572" y="4669"/>
                  </a:lnTo>
                  <a:cubicBezTo>
                    <a:pt x="2549" y="4859"/>
                    <a:pt x="2400" y="4954"/>
                    <a:pt x="2251" y="4954"/>
                  </a:cubicBezTo>
                  <a:cubicBezTo>
                    <a:pt x="2102" y="4954"/>
                    <a:pt x="1953" y="4859"/>
                    <a:pt x="1929" y="4669"/>
                  </a:cubicBezTo>
                  <a:lnTo>
                    <a:pt x="1929" y="3478"/>
                  </a:lnTo>
                  <a:lnTo>
                    <a:pt x="1644" y="3383"/>
                  </a:lnTo>
                  <a:cubicBezTo>
                    <a:pt x="1501" y="3335"/>
                    <a:pt x="1429" y="3216"/>
                    <a:pt x="1429" y="3073"/>
                  </a:cubicBezTo>
                  <a:cubicBezTo>
                    <a:pt x="1429" y="2954"/>
                    <a:pt x="1501" y="2835"/>
                    <a:pt x="1644" y="2787"/>
                  </a:cubicBezTo>
                  <a:lnTo>
                    <a:pt x="4835" y="1620"/>
                  </a:lnTo>
                  <a:cubicBezTo>
                    <a:pt x="4870" y="1597"/>
                    <a:pt x="4906" y="1585"/>
                    <a:pt x="4942" y="1585"/>
                  </a:cubicBezTo>
                  <a:close/>
                  <a:moveTo>
                    <a:pt x="905" y="1"/>
                  </a:moveTo>
                  <a:cubicBezTo>
                    <a:pt x="405" y="1"/>
                    <a:pt x="0" y="406"/>
                    <a:pt x="0" y="930"/>
                  </a:cubicBezTo>
                  <a:lnTo>
                    <a:pt x="0" y="6788"/>
                  </a:lnTo>
                  <a:lnTo>
                    <a:pt x="3596" y="6788"/>
                  </a:lnTo>
                  <a:cubicBezTo>
                    <a:pt x="3858" y="6788"/>
                    <a:pt x="4097" y="6931"/>
                    <a:pt x="4192" y="7169"/>
                  </a:cubicBezTo>
                  <a:lnTo>
                    <a:pt x="4168" y="7169"/>
                  </a:lnTo>
                  <a:lnTo>
                    <a:pt x="4216" y="7288"/>
                  </a:lnTo>
                  <a:lnTo>
                    <a:pt x="5644" y="7288"/>
                  </a:lnTo>
                  <a:lnTo>
                    <a:pt x="5692" y="7169"/>
                  </a:lnTo>
                  <a:cubicBezTo>
                    <a:pt x="5787" y="6931"/>
                    <a:pt x="6002" y="6788"/>
                    <a:pt x="6264" y="6788"/>
                  </a:cubicBezTo>
                  <a:lnTo>
                    <a:pt x="9860" y="6788"/>
                  </a:lnTo>
                  <a:lnTo>
                    <a:pt x="9860" y="930"/>
                  </a:lnTo>
                  <a:cubicBezTo>
                    <a:pt x="9860" y="406"/>
                    <a:pt x="9455" y="1"/>
                    <a:pt x="89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7"/>
          <p:cNvSpPr/>
          <p:nvPr/>
        </p:nvSpPr>
        <p:spPr>
          <a:xfrm>
            <a:off x="4876800" y="1280150"/>
            <a:ext cx="3819600" cy="2968075"/>
          </a:xfrm>
          <a:prstGeom prst="roundRect">
            <a:avLst>
              <a:gd name="adj" fmla="val 16667"/>
            </a:avLst>
          </a:prstGeom>
          <a:solidFill>
            <a:srgbClr val="EA4827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7"/>
          <p:cNvSpPr/>
          <p:nvPr/>
        </p:nvSpPr>
        <p:spPr>
          <a:xfrm>
            <a:off x="457175" y="1280150"/>
            <a:ext cx="3819600" cy="2968075"/>
          </a:xfrm>
          <a:prstGeom prst="roundRect">
            <a:avLst>
              <a:gd name="adj" fmla="val 16667"/>
            </a:avLst>
          </a:prstGeom>
          <a:solidFill>
            <a:srgbClr val="E4EA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7"/>
          <p:cNvSpPr/>
          <p:nvPr/>
        </p:nvSpPr>
        <p:spPr>
          <a:xfrm>
            <a:off x="457175" y="902429"/>
            <a:ext cx="784800" cy="784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7"/>
          <p:cNvSpPr/>
          <p:nvPr/>
        </p:nvSpPr>
        <p:spPr>
          <a:xfrm>
            <a:off x="4866714" y="902429"/>
            <a:ext cx="784800" cy="78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7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grpSp>
        <p:nvGrpSpPr>
          <p:cNvPr id="337" name="Google Shape;337;p17"/>
          <p:cNvGrpSpPr/>
          <p:nvPr/>
        </p:nvGrpSpPr>
        <p:grpSpPr>
          <a:xfrm>
            <a:off x="613423" y="1058680"/>
            <a:ext cx="472011" cy="472011"/>
            <a:chOff x="1190625" y="238125"/>
            <a:chExt cx="5238750" cy="5238750"/>
          </a:xfrm>
        </p:grpSpPr>
        <p:sp>
          <p:nvSpPr>
            <p:cNvPr id="338" name="Google Shape;338;p17"/>
            <p:cNvSpPr/>
            <p:nvPr/>
          </p:nvSpPr>
          <p:spPr>
            <a:xfrm>
              <a:off x="3807425" y="2386825"/>
              <a:ext cx="1355750" cy="306975"/>
            </a:xfrm>
            <a:custGeom>
              <a:avLst/>
              <a:gdLst/>
              <a:ahLst/>
              <a:cxnLst/>
              <a:rect l="l" t="t" r="r" b="b"/>
              <a:pathLst>
                <a:path w="54230" h="12279" extrusionOk="0">
                  <a:moveTo>
                    <a:pt x="5628" y="0"/>
                  </a:moveTo>
                  <a:lnTo>
                    <a:pt x="5219" y="1740"/>
                  </a:lnTo>
                  <a:lnTo>
                    <a:pt x="4707" y="3377"/>
                  </a:lnTo>
                  <a:lnTo>
                    <a:pt x="4093" y="5014"/>
                  </a:lnTo>
                  <a:lnTo>
                    <a:pt x="3480" y="6549"/>
                  </a:lnTo>
                  <a:lnTo>
                    <a:pt x="2661" y="8083"/>
                  </a:lnTo>
                  <a:lnTo>
                    <a:pt x="1842" y="9516"/>
                  </a:lnTo>
                  <a:lnTo>
                    <a:pt x="922" y="10948"/>
                  </a:lnTo>
                  <a:lnTo>
                    <a:pt x="1" y="12279"/>
                  </a:lnTo>
                  <a:lnTo>
                    <a:pt x="51058" y="12279"/>
                  </a:lnTo>
                  <a:lnTo>
                    <a:pt x="52081" y="9209"/>
                  </a:lnTo>
                  <a:lnTo>
                    <a:pt x="53002" y="6242"/>
                  </a:lnTo>
                  <a:lnTo>
                    <a:pt x="53718" y="3172"/>
                  </a:lnTo>
                  <a:lnTo>
                    <a:pt x="542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7"/>
            <p:cNvSpPr/>
            <p:nvPr/>
          </p:nvSpPr>
          <p:spPr>
            <a:xfrm>
              <a:off x="2735625" y="1772900"/>
              <a:ext cx="920900" cy="920900"/>
            </a:xfrm>
            <a:custGeom>
              <a:avLst/>
              <a:gdLst/>
              <a:ahLst/>
              <a:cxnLst/>
              <a:rect l="l" t="t" r="r" b="b"/>
              <a:pathLst>
                <a:path w="36836" h="36836" extrusionOk="0">
                  <a:moveTo>
                    <a:pt x="24558" y="12279"/>
                  </a:moveTo>
                  <a:lnTo>
                    <a:pt x="24558" y="24557"/>
                  </a:lnTo>
                  <a:lnTo>
                    <a:pt x="12279" y="24557"/>
                  </a:lnTo>
                  <a:lnTo>
                    <a:pt x="12279" y="12279"/>
                  </a:lnTo>
                  <a:close/>
                  <a:moveTo>
                    <a:pt x="18418" y="1"/>
                  </a:moveTo>
                  <a:lnTo>
                    <a:pt x="16474" y="103"/>
                  </a:lnTo>
                  <a:lnTo>
                    <a:pt x="14735" y="410"/>
                  </a:lnTo>
                  <a:lnTo>
                    <a:pt x="12893" y="819"/>
                  </a:lnTo>
                  <a:lnTo>
                    <a:pt x="11256" y="1433"/>
                  </a:lnTo>
                  <a:lnTo>
                    <a:pt x="9619" y="2252"/>
                  </a:lnTo>
                  <a:lnTo>
                    <a:pt x="8084" y="3173"/>
                  </a:lnTo>
                  <a:lnTo>
                    <a:pt x="6652" y="4196"/>
                  </a:lnTo>
                  <a:lnTo>
                    <a:pt x="5424" y="5424"/>
                  </a:lnTo>
                  <a:lnTo>
                    <a:pt x="4196" y="6754"/>
                  </a:lnTo>
                  <a:lnTo>
                    <a:pt x="3173" y="8084"/>
                  </a:lnTo>
                  <a:lnTo>
                    <a:pt x="2252" y="9619"/>
                  </a:lnTo>
                  <a:lnTo>
                    <a:pt x="1433" y="11256"/>
                  </a:lnTo>
                  <a:lnTo>
                    <a:pt x="819" y="12995"/>
                  </a:lnTo>
                  <a:lnTo>
                    <a:pt x="410" y="14735"/>
                  </a:lnTo>
                  <a:lnTo>
                    <a:pt x="103" y="16576"/>
                  </a:lnTo>
                  <a:lnTo>
                    <a:pt x="1" y="18418"/>
                  </a:lnTo>
                  <a:lnTo>
                    <a:pt x="103" y="20362"/>
                  </a:lnTo>
                  <a:lnTo>
                    <a:pt x="410" y="22204"/>
                  </a:lnTo>
                  <a:lnTo>
                    <a:pt x="819" y="23943"/>
                  </a:lnTo>
                  <a:lnTo>
                    <a:pt x="1433" y="25580"/>
                  </a:lnTo>
                  <a:lnTo>
                    <a:pt x="2252" y="27218"/>
                  </a:lnTo>
                  <a:lnTo>
                    <a:pt x="3173" y="28752"/>
                  </a:lnTo>
                  <a:lnTo>
                    <a:pt x="4196" y="30185"/>
                  </a:lnTo>
                  <a:lnTo>
                    <a:pt x="5424" y="31515"/>
                  </a:lnTo>
                  <a:lnTo>
                    <a:pt x="6652" y="32640"/>
                  </a:lnTo>
                  <a:lnTo>
                    <a:pt x="8084" y="33766"/>
                  </a:lnTo>
                  <a:lnTo>
                    <a:pt x="9619" y="34687"/>
                  </a:lnTo>
                  <a:lnTo>
                    <a:pt x="11256" y="35403"/>
                  </a:lnTo>
                  <a:lnTo>
                    <a:pt x="12893" y="36017"/>
                  </a:lnTo>
                  <a:lnTo>
                    <a:pt x="14735" y="36529"/>
                  </a:lnTo>
                  <a:lnTo>
                    <a:pt x="16474" y="36733"/>
                  </a:lnTo>
                  <a:lnTo>
                    <a:pt x="18418" y="36836"/>
                  </a:lnTo>
                  <a:lnTo>
                    <a:pt x="20260" y="36733"/>
                  </a:lnTo>
                  <a:lnTo>
                    <a:pt x="22102" y="36529"/>
                  </a:lnTo>
                  <a:lnTo>
                    <a:pt x="23944" y="36017"/>
                  </a:lnTo>
                  <a:lnTo>
                    <a:pt x="25581" y="35403"/>
                  </a:lnTo>
                  <a:lnTo>
                    <a:pt x="27218" y="34687"/>
                  </a:lnTo>
                  <a:lnTo>
                    <a:pt x="28753" y="33766"/>
                  </a:lnTo>
                  <a:lnTo>
                    <a:pt x="30185" y="32640"/>
                  </a:lnTo>
                  <a:lnTo>
                    <a:pt x="31413" y="31515"/>
                  </a:lnTo>
                  <a:lnTo>
                    <a:pt x="32641" y="30185"/>
                  </a:lnTo>
                  <a:lnTo>
                    <a:pt x="33664" y="28752"/>
                  </a:lnTo>
                  <a:lnTo>
                    <a:pt x="34585" y="27218"/>
                  </a:lnTo>
                  <a:lnTo>
                    <a:pt x="35403" y="25580"/>
                  </a:lnTo>
                  <a:lnTo>
                    <a:pt x="36017" y="23943"/>
                  </a:lnTo>
                  <a:lnTo>
                    <a:pt x="36427" y="22204"/>
                  </a:lnTo>
                  <a:lnTo>
                    <a:pt x="36734" y="20362"/>
                  </a:lnTo>
                  <a:lnTo>
                    <a:pt x="36836" y="18418"/>
                  </a:lnTo>
                  <a:lnTo>
                    <a:pt x="36734" y="16576"/>
                  </a:lnTo>
                  <a:lnTo>
                    <a:pt x="36427" y="14735"/>
                  </a:lnTo>
                  <a:lnTo>
                    <a:pt x="36017" y="12995"/>
                  </a:lnTo>
                  <a:lnTo>
                    <a:pt x="35403" y="11256"/>
                  </a:lnTo>
                  <a:lnTo>
                    <a:pt x="34585" y="9619"/>
                  </a:lnTo>
                  <a:lnTo>
                    <a:pt x="33664" y="8084"/>
                  </a:lnTo>
                  <a:lnTo>
                    <a:pt x="32641" y="6754"/>
                  </a:lnTo>
                  <a:lnTo>
                    <a:pt x="31413" y="5424"/>
                  </a:lnTo>
                  <a:lnTo>
                    <a:pt x="30185" y="4196"/>
                  </a:lnTo>
                  <a:lnTo>
                    <a:pt x="28753" y="3173"/>
                  </a:lnTo>
                  <a:lnTo>
                    <a:pt x="27218" y="2252"/>
                  </a:lnTo>
                  <a:lnTo>
                    <a:pt x="25581" y="1433"/>
                  </a:lnTo>
                  <a:lnTo>
                    <a:pt x="23944" y="819"/>
                  </a:lnTo>
                  <a:lnTo>
                    <a:pt x="22102" y="410"/>
                  </a:lnTo>
                  <a:lnTo>
                    <a:pt x="20260" y="103"/>
                  </a:lnTo>
                  <a:lnTo>
                    <a:pt x="184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1190625" y="238125"/>
              <a:ext cx="3893275" cy="5238750"/>
            </a:xfrm>
            <a:custGeom>
              <a:avLst/>
              <a:gdLst/>
              <a:ahLst/>
              <a:cxnLst/>
              <a:rect l="l" t="t" r="r" b="b"/>
              <a:pathLst>
                <a:path w="155731" h="209550" extrusionOk="0">
                  <a:moveTo>
                    <a:pt x="86358" y="0"/>
                  </a:moveTo>
                  <a:lnTo>
                    <a:pt x="82879" y="102"/>
                  </a:lnTo>
                  <a:lnTo>
                    <a:pt x="79502" y="307"/>
                  </a:lnTo>
                  <a:lnTo>
                    <a:pt x="76228" y="716"/>
                  </a:lnTo>
                  <a:lnTo>
                    <a:pt x="72851" y="1228"/>
                  </a:lnTo>
                  <a:lnTo>
                    <a:pt x="69679" y="1842"/>
                  </a:lnTo>
                  <a:lnTo>
                    <a:pt x="66508" y="2660"/>
                  </a:lnTo>
                  <a:lnTo>
                    <a:pt x="63438" y="3581"/>
                  </a:lnTo>
                  <a:lnTo>
                    <a:pt x="60368" y="4604"/>
                  </a:lnTo>
                  <a:lnTo>
                    <a:pt x="57401" y="5832"/>
                  </a:lnTo>
                  <a:lnTo>
                    <a:pt x="54536" y="7060"/>
                  </a:lnTo>
                  <a:lnTo>
                    <a:pt x="51671" y="8493"/>
                  </a:lnTo>
                  <a:lnTo>
                    <a:pt x="48909" y="10027"/>
                  </a:lnTo>
                  <a:lnTo>
                    <a:pt x="46248" y="11664"/>
                  </a:lnTo>
                  <a:lnTo>
                    <a:pt x="43690" y="13404"/>
                  </a:lnTo>
                  <a:lnTo>
                    <a:pt x="41235" y="15246"/>
                  </a:lnTo>
                  <a:lnTo>
                    <a:pt x="38779" y="17190"/>
                  </a:lnTo>
                  <a:lnTo>
                    <a:pt x="36426" y="19236"/>
                  </a:lnTo>
                  <a:lnTo>
                    <a:pt x="34277" y="21385"/>
                  </a:lnTo>
                  <a:lnTo>
                    <a:pt x="32128" y="23636"/>
                  </a:lnTo>
                  <a:lnTo>
                    <a:pt x="30082" y="25989"/>
                  </a:lnTo>
                  <a:lnTo>
                    <a:pt x="28138" y="28342"/>
                  </a:lnTo>
                  <a:lnTo>
                    <a:pt x="26296" y="30798"/>
                  </a:lnTo>
                  <a:lnTo>
                    <a:pt x="24557" y="33356"/>
                  </a:lnTo>
                  <a:lnTo>
                    <a:pt x="22920" y="35914"/>
                  </a:lnTo>
                  <a:lnTo>
                    <a:pt x="21385" y="38574"/>
                  </a:lnTo>
                  <a:lnTo>
                    <a:pt x="20055" y="41235"/>
                  </a:lnTo>
                  <a:lnTo>
                    <a:pt x="18724" y="43997"/>
                  </a:lnTo>
                  <a:lnTo>
                    <a:pt x="17599" y="46862"/>
                  </a:lnTo>
                  <a:lnTo>
                    <a:pt x="16576" y="49727"/>
                  </a:lnTo>
                  <a:lnTo>
                    <a:pt x="15655" y="52694"/>
                  </a:lnTo>
                  <a:lnTo>
                    <a:pt x="14836" y="55559"/>
                  </a:lnTo>
                  <a:lnTo>
                    <a:pt x="14120" y="58629"/>
                  </a:lnTo>
                  <a:lnTo>
                    <a:pt x="13711" y="60778"/>
                  </a:lnTo>
                  <a:lnTo>
                    <a:pt x="13404" y="62926"/>
                  </a:lnTo>
                  <a:lnTo>
                    <a:pt x="13097" y="65177"/>
                  </a:lnTo>
                  <a:lnTo>
                    <a:pt x="12892" y="67326"/>
                  </a:lnTo>
                  <a:lnTo>
                    <a:pt x="12790" y="69475"/>
                  </a:lnTo>
                  <a:lnTo>
                    <a:pt x="12688" y="71624"/>
                  </a:lnTo>
                  <a:lnTo>
                    <a:pt x="12688" y="73772"/>
                  </a:lnTo>
                  <a:lnTo>
                    <a:pt x="12688" y="75921"/>
                  </a:lnTo>
                  <a:lnTo>
                    <a:pt x="12790" y="78070"/>
                  </a:lnTo>
                  <a:lnTo>
                    <a:pt x="12995" y="80218"/>
                  </a:lnTo>
                  <a:lnTo>
                    <a:pt x="13199" y="82367"/>
                  </a:lnTo>
                  <a:lnTo>
                    <a:pt x="13506" y="84516"/>
                  </a:lnTo>
                  <a:lnTo>
                    <a:pt x="13813" y="86562"/>
                  </a:lnTo>
                  <a:lnTo>
                    <a:pt x="14222" y="88711"/>
                  </a:lnTo>
                  <a:lnTo>
                    <a:pt x="14734" y="90757"/>
                  </a:lnTo>
                  <a:lnTo>
                    <a:pt x="15246" y="92804"/>
                  </a:lnTo>
                  <a:lnTo>
                    <a:pt x="0" y="118383"/>
                  </a:lnTo>
                  <a:lnTo>
                    <a:pt x="24966" y="136187"/>
                  </a:lnTo>
                  <a:lnTo>
                    <a:pt x="24966" y="171896"/>
                  </a:lnTo>
                  <a:lnTo>
                    <a:pt x="49523" y="171896"/>
                  </a:lnTo>
                  <a:lnTo>
                    <a:pt x="49523" y="209550"/>
                  </a:lnTo>
                  <a:lnTo>
                    <a:pt x="135471" y="209550"/>
                  </a:lnTo>
                  <a:lnTo>
                    <a:pt x="135471" y="184072"/>
                  </a:lnTo>
                  <a:lnTo>
                    <a:pt x="135573" y="179775"/>
                  </a:lnTo>
                  <a:lnTo>
                    <a:pt x="135675" y="175478"/>
                  </a:lnTo>
                  <a:lnTo>
                    <a:pt x="135982" y="171078"/>
                  </a:lnTo>
                  <a:lnTo>
                    <a:pt x="136392" y="166678"/>
                  </a:lnTo>
                  <a:lnTo>
                    <a:pt x="136903" y="162278"/>
                  </a:lnTo>
                  <a:lnTo>
                    <a:pt x="137620" y="157776"/>
                  </a:lnTo>
                  <a:lnTo>
                    <a:pt x="138336" y="153274"/>
                  </a:lnTo>
                  <a:lnTo>
                    <a:pt x="139257" y="148670"/>
                  </a:lnTo>
                  <a:lnTo>
                    <a:pt x="140280" y="144066"/>
                  </a:lnTo>
                  <a:lnTo>
                    <a:pt x="141405" y="139359"/>
                  </a:lnTo>
                  <a:lnTo>
                    <a:pt x="142735" y="134652"/>
                  </a:lnTo>
                  <a:lnTo>
                    <a:pt x="144066" y="129946"/>
                  </a:lnTo>
                  <a:lnTo>
                    <a:pt x="145600" y="125137"/>
                  </a:lnTo>
                  <a:lnTo>
                    <a:pt x="147238" y="120328"/>
                  </a:lnTo>
                  <a:lnTo>
                    <a:pt x="149079" y="115416"/>
                  </a:lnTo>
                  <a:lnTo>
                    <a:pt x="150921" y="110505"/>
                  </a:lnTo>
                  <a:lnTo>
                    <a:pt x="78684" y="110505"/>
                  </a:lnTo>
                  <a:lnTo>
                    <a:pt x="77046" y="110403"/>
                  </a:lnTo>
                  <a:lnTo>
                    <a:pt x="75512" y="110198"/>
                  </a:lnTo>
                  <a:lnTo>
                    <a:pt x="73977" y="109891"/>
                  </a:lnTo>
                  <a:lnTo>
                    <a:pt x="72544" y="109584"/>
                  </a:lnTo>
                  <a:lnTo>
                    <a:pt x="71112" y="109175"/>
                  </a:lnTo>
                  <a:lnTo>
                    <a:pt x="69679" y="108663"/>
                  </a:lnTo>
                  <a:lnTo>
                    <a:pt x="68247" y="108152"/>
                  </a:lnTo>
                  <a:lnTo>
                    <a:pt x="66917" y="107538"/>
                  </a:lnTo>
                  <a:lnTo>
                    <a:pt x="65587" y="106821"/>
                  </a:lnTo>
                  <a:lnTo>
                    <a:pt x="64257" y="106105"/>
                  </a:lnTo>
                  <a:lnTo>
                    <a:pt x="63029" y="105287"/>
                  </a:lnTo>
                  <a:lnTo>
                    <a:pt x="61801" y="104468"/>
                  </a:lnTo>
                  <a:lnTo>
                    <a:pt x="60675" y="103547"/>
                  </a:lnTo>
                  <a:lnTo>
                    <a:pt x="59550" y="102524"/>
                  </a:lnTo>
                  <a:lnTo>
                    <a:pt x="58527" y="101501"/>
                  </a:lnTo>
                  <a:lnTo>
                    <a:pt x="57503" y="100478"/>
                  </a:lnTo>
                  <a:lnTo>
                    <a:pt x="56480" y="99352"/>
                  </a:lnTo>
                  <a:lnTo>
                    <a:pt x="55662" y="98227"/>
                  </a:lnTo>
                  <a:lnTo>
                    <a:pt x="54741" y="96999"/>
                  </a:lnTo>
                  <a:lnTo>
                    <a:pt x="53922" y="95771"/>
                  </a:lnTo>
                  <a:lnTo>
                    <a:pt x="53206" y="94441"/>
                  </a:lnTo>
                  <a:lnTo>
                    <a:pt x="52592" y="93111"/>
                  </a:lnTo>
                  <a:lnTo>
                    <a:pt x="51978" y="91780"/>
                  </a:lnTo>
                  <a:lnTo>
                    <a:pt x="51364" y="90348"/>
                  </a:lnTo>
                  <a:lnTo>
                    <a:pt x="50853" y="88916"/>
                  </a:lnTo>
                  <a:lnTo>
                    <a:pt x="50443" y="87483"/>
                  </a:lnTo>
                  <a:lnTo>
                    <a:pt x="50136" y="86051"/>
                  </a:lnTo>
                  <a:lnTo>
                    <a:pt x="49830" y="84516"/>
                  </a:lnTo>
                  <a:lnTo>
                    <a:pt x="49625" y="82981"/>
                  </a:lnTo>
                  <a:lnTo>
                    <a:pt x="49523" y="81446"/>
                  </a:lnTo>
                  <a:lnTo>
                    <a:pt x="49523" y="79809"/>
                  </a:lnTo>
                  <a:lnTo>
                    <a:pt x="49523" y="78274"/>
                  </a:lnTo>
                  <a:lnTo>
                    <a:pt x="49625" y="76740"/>
                  </a:lnTo>
                  <a:lnTo>
                    <a:pt x="49830" y="75205"/>
                  </a:lnTo>
                  <a:lnTo>
                    <a:pt x="50136" y="73670"/>
                  </a:lnTo>
                  <a:lnTo>
                    <a:pt x="50443" y="72135"/>
                  </a:lnTo>
                  <a:lnTo>
                    <a:pt x="50853" y="70703"/>
                  </a:lnTo>
                  <a:lnTo>
                    <a:pt x="51364" y="69270"/>
                  </a:lnTo>
                  <a:lnTo>
                    <a:pt x="51978" y="67838"/>
                  </a:lnTo>
                  <a:lnTo>
                    <a:pt x="52592" y="66508"/>
                  </a:lnTo>
                  <a:lnTo>
                    <a:pt x="53206" y="65177"/>
                  </a:lnTo>
                  <a:lnTo>
                    <a:pt x="53922" y="63950"/>
                  </a:lnTo>
                  <a:lnTo>
                    <a:pt x="54741" y="62722"/>
                  </a:lnTo>
                  <a:lnTo>
                    <a:pt x="55662" y="61494"/>
                  </a:lnTo>
                  <a:lnTo>
                    <a:pt x="56480" y="60266"/>
                  </a:lnTo>
                  <a:lnTo>
                    <a:pt x="57503" y="59243"/>
                  </a:lnTo>
                  <a:lnTo>
                    <a:pt x="58527" y="58117"/>
                  </a:lnTo>
                  <a:lnTo>
                    <a:pt x="59550" y="57094"/>
                  </a:lnTo>
                  <a:lnTo>
                    <a:pt x="60675" y="56173"/>
                  </a:lnTo>
                  <a:lnTo>
                    <a:pt x="61801" y="55252"/>
                  </a:lnTo>
                  <a:lnTo>
                    <a:pt x="63029" y="54332"/>
                  </a:lnTo>
                  <a:lnTo>
                    <a:pt x="64257" y="53615"/>
                  </a:lnTo>
                  <a:lnTo>
                    <a:pt x="65587" y="52797"/>
                  </a:lnTo>
                  <a:lnTo>
                    <a:pt x="66917" y="52183"/>
                  </a:lnTo>
                  <a:lnTo>
                    <a:pt x="68247" y="51569"/>
                  </a:lnTo>
                  <a:lnTo>
                    <a:pt x="69679" y="50955"/>
                  </a:lnTo>
                  <a:lnTo>
                    <a:pt x="71112" y="50546"/>
                  </a:lnTo>
                  <a:lnTo>
                    <a:pt x="72544" y="50136"/>
                  </a:lnTo>
                  <a:lnTo>
                    <a:pt x="73977" y="49727"/>
                  </a:lnTo>
                  <a:lnTo>
                    <a:pt x="75512" y="49523"/>
                  </a:lnTo>
                  <a:lnTo>
                    <a:pt x="77046" y="49318"/>
                  </a:lnTo>
                  <a:lnTo>
                    <a:pt x="78684" y="49216"/>
                  </a:lnTo>
                  <a:lnTo>
                    <a:pt x="80218" y="49113"/>
                  </a:lnTo>
                  <a:lnTo>
                    <a:pt x="155730" y="49113"/>
                  </a:lnTo>
                  <a:lnTo>
                    <a:pt x="154707" y="46453"/>
                  </a:lnTo>
                  <a:lnTo>
                    <a:pt x="153684" y="43895"/>
                  </a:lnTo>
                  <a:lnTo>
                    <a:pt x="152456" y="41337"/>
                  </a:lnTo>
                  <a:lnTo>
                    <a:pt x="151228" y="38881"/>
                  </a:lnTo>
                  <a:lnTo>
                    <a:pt x="149898" y="36426"/>
                  </a:lnTo>
                  <a:lnTo>
                    <a:pt x="148363" y="34072"/>
                  </a:lnTo>
                  <a:lnTo>
                    <a:pt x="146828" y="31719"/>
                  </a:lnTo>
                  <a:lnTo>
                    <a:pt x="145191" y="29468"/>
                  </a:lnTo>
                  <a:lnTo>
                    <a:pt x="143554" y="27319"/>
                  </a:lnTo>
                  <a:lnTo>
                    <a:pt x="141712" y="25171"/>
                  </a:lnTo>
                  <a:lnTo>
                    <a:pt x="139871" y="23124"/>
                  </a:lnTo>
                  <a:lnTo>
                    <a:pt x="137926" y="21078"/>
                  </a:lnTo>
                  <a:lnTo>
                    <a:pt x="135880" y="19236"/>
                  </a:lnTo>
                  <a:lnTo>
                    <a:pt x="133834" y="17394"/>
                  </a:lnTo>
                  <a:lnTo>
                    <a:pt x="131685" y="15655"/>
                  </a:lnTo>
                  <a:lnTo>
                    <a:pt x="129434" y="13915"/>
                  </a:lnTo>
                  <a:lnTo>
                    <a:pt x="127081" y="12381"/>
                  </a:lnTo>
                  <a:lnTo>
                    <a:pt x="124727" y="10846"/>
                  </a:lnTo>
                  <a:lnTo>
                    <a:pt x="122374" y="9413"/>
                  </a:lnTo>
                  <a:lnTo>
                    <a:pt x="119918" y="8083"/>
                  </a:lnTo>
                  <a:lnTo>
                    <a:pt x="117360" y="6855"/>
                  </a:lnTo>
                  <a:lnTo>
                    <a:pt x="114700" y="5730"/>
                  </a:lnTo>
                  <a:lnTo>
                    <a:pt x="112142" y="4707"/>
                  </a:lnTo>
                  <a:lnTo>
                    <a:pt x="109379" y="3786"/>
                  </a:lnTo>
                  <a:lnTo>
                    <a:pt x="106719" y="2865"/>
                  </a:lnTo>
                  <a:lnTo>
                    <a:pt x="103854" y="2149"/>
                  </a:lnTo>
                  <a:lnTo>
                    <a:pt x="101092" y="1535"/>
                  </a:lnTo>
                  <a:lnTo>
                    <a:pt x="98227" y="1023"/>
                  </a:lnTo>
                  <a:lnTo>
                    <a:pt x="95259" y="614"/>
                  </a:lnTo>
                  <a:lnTo>
                    <a:pt x="92292" y="307"/>
                  </a:lnTo>
                  <a:lnTo>
                    <a:pt x="89325" y="102"/>
                  </a:lnTo>
                  <a:lnTo>
                    <a:pt x="863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3807425" y="1772900"/>
              <a:ext cx="1383900" cy="306975"/>
            </a:xfrm>
            <a:custGeom>
              <a:avLst/>
              <a:gdLst/>
              <a:ahLst/>
              <a:cxnLst/>
              <a:rect l="l" t="t" r="r" b="b"/>
              <a:pathLst>
                <a:path w="55356" h="12279" extrusionOk="0">
                  <a:moveTo>
                    <a:pt x="1" y="1"/>
                  </a:moveTo>
                  <a:lnTo>
                    <a:pt x="922" y="1433"/>
                  </a:lnTo>
                  <a:lnTo>
                    <a:pt x="1842" y="2763"/>
                  </a:lnTo>
                  <a:lnTo>
                    <a:pt x="2661" y="4298"/>
                  </a:lnTo>
                  <a:lnTo>
                    <a:pt x="3480" y="5833"/>
                  </a:lnTo>
                  <a:lnTo>
                    <a:pt x="4093" y="7368"/>
                  </a:lnTo>
                  <a:lnTo>
                    <a:pt x="4707" y="9005"/>
                  </a:lnTo>
                  <a:lnTo>
                    <a:pt x="5219" y="10642"/>
                  </a:lnTo>
                  <a:lnTo>
                    <a:pt x="5628" y="12279"/>
                  </a:lnTo>
                  <a:lnTo>
                    <a:pt x="55355" y="12279"/>
                  </a:lnTo>
                  <a:lnTo>
                    <a:pt x="55253" y="9209"/>
                  </a:lnTo>
                  <a:lnTo>
                    <a:pt x="55048" y="6140"/>
                  </a:lnTo>
                  <a:lnTo>
                    <a:pt x="54742" y="3070"/>
                  </a:lnTo>
                  <a:lnTo>
                    <a:pt x="542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5083875" y="545075"/>
              <a:ext cx="1345500" cy="1227850"/>
            </a:xfrm>
            <a:custGeom>
              <a:avLst/>
              <a:gdLst/>
              <a:ahLst/>
              <a:cxnLst/>
              <a:rect l="l" t="t" r="r" b="b"/>
              <a:pathLst>
                <a:path w="53820" h="49114" extrusionOk="0">
                  <a:moveTo>
                    <a:pt x="34993" y="0"/>
                  </a:moveTo>
                  <a:lnTo>
                    <a:pt x="33152" y="103"/>
                  </a:lnTo>
                  <a:lnTo>
                    <a:pt x="31310" y="410"/>
                  </a:lnTo>
                  <a:lnTo>
                    <a:pt x="29468" y="819"/>
                  </a:lnTo>
                  <a:lnTo>
                    <a:pt x="27831" y="1433"/>
                  </a:lnTo>
                  <a:lnTo>
                    <a:pt x="26194" y="2251"/>
                  </a:lnTo>
                  <a:lnTo>
                    <a:pt x="24659" y="3172"/>
                  </a:lnTo>
                  <a:lnTo>
                    <a:pt x="23227" y="4195"/>
                  </a:lnTo>
                  <a:lnTo>
                    <a:pt x="21999" y="5423"/>
                  </a:lnTo>
                  <a:lnTo>
                    <a:pt x="20771" y="6753"/>
                  </a:lnTo>
                  <a:lnTo>
                    <a:pt x="19748" y="8186"/>
                  </a:lnTo>
                  <a:lnTo>
                    <a:pt x="18827" y="9618"/>
                  </a:lnTo>
                  <a:lnTo>
                    <a:pt x="18008" y="11255"/>
                  </a:lnTo>
                  <a:lnTo>
                    <a:pt x="17394" y="12995"/>
                  </a:lnTo>
                  <a:lnTo>
                    <a:pt x="16985" y="14734"/>
                  </a:lnTo>
                  <a:lnTo>
                    <a:pt x="16678" y="16576"/>
                  </a:lnTo>
                  <a:lnTo>
                    <a:pt x="16576" y="18418"/>
                  </a:lnTo>
                  <a:lnTo>
                    <a:pt x="16678" y="20567"/>
                  </a:lnTo>
                  <a:lnTo>
                    <a:pt x="16985" y="22511"/>
                  </a:lnTo>
                  <a:lnTo>
                    <a:pt x="17599" y="24455"/>
                  </a:lnTo>
                  <a:lnTo>
                    <a:pt x="18315" y="26399"/>
                  </a:lnTo>
                  <a:lnTo>
                    <a:pt x="7879" y="36835"/>
                  </a:lnTo>
                  <a:lnTo>
                    <a:pt x="0" y="36835"/>
                  </a:lnTo>
                  <a:lnTo>
                    <a:pt x="1023" y="39803"/>
                  </a:lnTo>
                  <a:lnTo>
                    <a:pt x="1944" y="42872"/>
                  </a:lnTo>
                  <a:lnTo>
                    <a:pt x="2660" y="45942"/>
                  </a:lnTo>
                  <a:lnTo>
                    <a:pt x="3172" y="49114"/>
                  </a:lnTo>
                  <a:lnTo>
                    <a:pt x="12995" y="49114"/>
                  </a:lnTo>
                  <a:lnTo>
                    <a:pt x="27115" y="35096"/>
                  </a:lnTo>
                  <a:lnTo>
                    <a:pt x="28956" y="35812"/>
                  </a:lnTo>
                  <a:lnTo>
                    <a:pt x="30900" y="36426"/>
                  </a:lnTo>
                  <a:lnTo>
                    <a:pt x="32845" y="36733"/>
                  </a:lnTo>
                  <a:lnTo>
                    <a:pt x="34993" y="36835"/>
                  </a:lnTo>
                  <a:lnTo>
                    <a:pt x="36835" y="36733"/>
                  </a:lnTo>
                  <a:lnTo>
                    <a:pt x="38677" y="36528"/>
                  </a:lnTo>
                  <a:lnTo>
                    <a:pt x="40518" y="36017"/>
                  </a:lnTo>
                  <a:lnTo>
                    <a:pt x="42258" y="35403"/>
                  </a:lnTo>
                  <a:lnTo>
                    <a:pt x="43895" y="34584"/>
                  </a:lnTo>
                  <a:lnTo>
                    <a:pt x="45430" y="33663"/>
                  </a:lnTo>
                  <a:lnTo>
                    <a:pt x="46862" y="32640"/>
                  </a:lnTo>
                  <a:lnTo>
                    <a:pt x="48192" y="31412"/>
                  </a:lnTo>
                  <a:lnTo>
                    <a:pt x="49420" y="30185"/>
                  </a:lnTo>
                  <a:lnTo>
                    <a:pt x="50546" y="28752"/>
                  </a:lnTo>
                  <a:lnTo>
                    <a:pt x="51467" y="27217"/>
                  </a:lnTo>
                  <a:lnTo>
                    <a:pt x="52285" y="25580"/>
                  </a:lnTo>
                  <a:lnTo>
                    <a:pt x="52899" y="23943"/>
                  </a:lnTo>
                  <a:lnTo>
                    <a:pt x="53411" y="22101"/>
                  </a:lnTo>
                  <a:lnTo>
                    <a:pt x="53718" y="20362"/>
                  </a:lnTo>
                  <a:lnTo>
                    <a:pt x="53820" y="18418"/>
                  </a:lnTo>
                  <a:lnTo>
                    <a:pt x="53718" y="16576"/>
                  </a:lnTo>
                  <a:lnTo>
                    <a:pt x="53411" y="14734"/>
                  </a:lnTo>
                  <a:lnTo>
                    <a:pt x="52899" y="12995"/>
                  </a:lnTo>
                  <a:lnTo>
                    <a:pt x="52285" y="11255"/>
                  </a:lnTo>
                  <a:lnTo>
                    <a:pt x="51467" y="9618"/>
                  </a:lnTo>
                  <a:lnTo>
                    <a:pt x="50546" y="8186"/>
                  </a:lnTo>
                  <a:lnTo>
                    <a:pt x="49420" y="6753"/>
                  </a:lnTo>
                  <a:lnTo>
                    <a:pt x="48192" y="5423"/>
                  </a:lnTo>
                  <a:lnTo>
                    <a:pt x="46862" y="4195"/>
                  </a:lnTo>
                  <a:lnTo>
                    <a:pt x="45430" y="3172"/>
                  </a:lnTo>
                  <a:lnTo>
                    <a:pt x="43895" y="2251"/>
                  </a:lnTo>
                  <a:lnTo>
                    <a:pt x="42258" y="1433"/>
                  </a:lnTo>
                  <a:lnTo>
                    <a:pt x="40518" y="819"/>
                  </a:lnTo>
                  <a:lnTo>
                    <a:pt x="38677" y="410"/>
                  </a:lnTo>
                  <a:lnTo>
                    <a:pt x="36835" y="103"/>
                  </a:lnTo>
                  <a:lnTo>
                    <a:pt x="349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5163150" y="1772900"/>
              <a:ext cx="1266225" cy="920900"/>
            </a:xfrm>
            <a:custGeom>
              <a:avLst/>
              <a:gdLst/>
              <a:ahLst/>
              <a:cxnLst/>
              <a:rect l="l" t="t" r="r" b="b"/>
              <a:pathLst>
                <a:path w="50649" h="36836" extrusionOk="0">
                  <a:moveTo>
                    <a:pt x="31822" y="1"/>
                  </a:moveTo>
                  <a:lnTo>
                    <a:pt x="30287" y="103"/>
                  </a:lnTo>
                  <a:lnTo>
                    <a:pt x="28855" y="205"/>
                  </a:lnTo>
                  <a:lnTo>
                    <a:pt x="27423" y="512"/>
                  </a:lnTo>
                  <a:lnTo>
                    <a:pt x="26092" y="921"/>
                  </a:lnTo>
                  <a:lnTo>
                    <a:pt x="24762" y="1433"/>
                  </a:lnTo>
                  <a:lnTo>
                    <a:pt x="23432" y="2047"/>
                  </a:lnTo>
                  <a:lnTo>
                    <a:pt x="22204" y="2661"/>
                  </a:lnTo>
                  <a:lnTo>
                    <a:pt x="21079" y="3479"/>
                  </a:lnTo>
                  <a:lnTo>
                    <a:pt x="19953" y="4298"/>
                  </a:lnTo>
                  <a:lnTo>
                    <a:pt x="18930" y="5321"/>
                  </a:lnTo>
                  <a:lnTo>
                    <a:pt x="18009" y="6242"/>
                  </a:lnTo>
                  <a:lnTo>
                    <a:pt x="17088" y="7368"/>
                  </a:lnTo>
                  <a:lnTo>
                    <a:pt x="16270" y="8493"/>
                  </a:lnTo>
                  <a:lnTo>
                    <a:pt x="15553" y="9721"/>
                  </a:lnTo>
                  <a:lnTo>
                    <a:pt x="14940" y="10949"/>
                  </a:lnTo>
                  <a:lnTo>
                    <a:pt x="14428" y="12279"/>
                  </a:lnTo>
                  <a:lnTo>
                    <a:pt x="1126" y="12279"/>
                  </a:lnTo>
                  <a:lnTo>
                    <a:pt x="1024" y="15451"/>
                  </a:lnTo>
                  <a:lnTo>
                    <a:pt x="819" y="18520"/>
                  </a:lnTo>
                  <a:lnTo>
                    <a:pt x="513" y="21488"/>
                  </a:lnTo>
                  <a:lnTo>
                    <a:pt x="1" y="24557"/>
                  </a:lnTo>
                  <a:lnTo>
                    <a:pt x="14428" y="24557"/>
                  </a:lnTo>
                  <a:lnTo>
                    <a:pt x="14940" y="25887"/>
                  </a:lnTo>
                  <a:lnTo>
                    <a:pt x="15553" y="27115"/>
                  </a:lnTo>
                  <a:lnTo>
                    <a:pt x="16270" y="28343"/>
                  </a:lnTo>
                  <a:lnTo>
                    <a:pt x="17088" y="29469"/>
                  </a:lnTo>
                  <a:lnTo>
                    <a:pt x="18009" y="30594"/>
                  </a:lnTo>
                  <a:lnTo>
                    <a:pt x="18930" y="31617"/>
                  </a:lnTo>
                  <a:lnTo>
                    <a:pt x="19953" y="32538"/>
                  </a:lnTo>
                  <a:lnTo>
                    <a:pt x="21079" y="33357"/>
                  </a:lnTo>
                  <a:lnTo>
                    <a:pt x="22204" y="34175"/>
                  </a:lnTo>
                  <a:lnTo>
                    <a:pt x="23432" y="34891"/>
                  </a:lnTo>
                  <a:lnTo>
                    <a:pt x="24762" y="35403"/>
                  </a:lnTo>
                  <a:lnTo>
                    <a:pt x="26092" y="35915"/>
                  </a:lnTo>
                  <a:lnTo>
                    <a:pt x="27423" y="36324"/>
                  </a:lnTo>
                  <a:lnTo>
                    <a:pt x="28855" y="36631"/>
                  </a:lnTo>
                  <a:lnTo>
                    <a:pt x="30287" y="36836"/>
                  </a:lnTo>
                  <a:lnTo>
                    <a:pt x="31822" y="36836"/>
                  </a:lnTo>
                  <a:lnTo>
                    <a:pt x="33664" y="36733"/>
                  </a:lnTo>
                  <a:lnTo>
                    <a:pt x="35506" y="36529"/>
                  </a:lnTo>
                  <a:lnTo>
                    <a:pt x="37347" y="36017"/>
                  </a:lnTo>
                  <a:lnTo>
                    <a:pt x="39087" y="35403"/>
                  </a:lnTo>
                  <a:lnTo>
                    <a:pt x="40724" y="34585"/>
                  </a:lnTo>
                  <a:lnTo>
                    <a:pt x="42259" y="33664"/>
                  </a:lnTo>
                  <a:lnTo>
                    <a:pt x="43691" y="32640"/>
                  </a:lnTo>
                  <a:lnTo>
                    <a:pt x="45021" y="31413"/>
                  </a:lnTo>
                  <a:lnTo>
                    <a:pt x="46249" y="30185"/>
                  </a:lnTo>
                  <a:lnTo>
                    <a:pt x="47375" y="28752"/>
                  </a:lnTo>
                  <a:lnTo>
                    <a:pt x="48296" y="27218"/>
                  </a:lnTo>
                  <a:lnTo>
                    <a:pt x="49114" y="25580"/>
                  </a:lnTo>
                  <a:lnTo>
                    <a:pt x="49728" y="23943"/>
                  </a:lnTo>
                  <a:lnTo>
                    <a:pt x="50240" y="22102"/>
                  </a:lnTo>
                  <a:lnTo>
                    <a:pt x="50547" y="20362"/>
                  </a:lnTo>
                  <a:lnTo>
                    <a:pt x="50649" y="18418"/>
                  </a:lnTo>
                  <a:lnTo>
                    <a:pt x="50547" y="16576"/>
                  </a:lnTo>
                  <a:lnTo>
                    <a:pt x="50240" y="14735"/>
                  </a:lnTo>
                  <a:lnTo>
                    <a:pt x="49728" y="12995"/>
                  </a:lnTo>
                  <a:lnTo>
                    <a:pt x="49114" y="11256"/>
                  </a:lnTo>
                  <a:lnTo>
                    <a:pt x="48296" y="9619"/>
                  </a:lnTo>
                  <a:lnTo>
                    <a:pt x="47375" y="8186"/>
                  </a:lnTo>
                  <a:lnTo>
                    <a:pt x="46249" y="6754"/>
                  </a:lnTo>
                  <a:lnTo>
                    <a:pt x="45021" y="5424"/>
                  </a:lnTo>
                  <a:lnTo>
                    <a:pt x="43691" y="4196"/>
                  </a:lnTo>
                  <a:lnTo>
                    <a:pt x="42259" y="3173"/>
                  </a:lnTo>
                  <a:lnTo>
                    <a:pt x="40724" y="2252"/>
                  </a:lnTo>
                  <a:lnTo>
                    <a:pt x="39087" y="1433"/>
                  </a:lnTo>
                  <a:lnTo>
                    <a:pt x="37347" y="819"/>
                  </a:lnTo>
                  <a:lnTo>
                    <a:pt x="35506" y="410"/>
                  </a:lnTo>
                  <a:lnTo>
                    <a:pt x="33664" y="103"/>
                  </a:lnTo>
                  <a:lnTo>
                    <a:pt x="31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4963650" y="2693775"/>
              <a:ext cx="1465725" cy="1227850"/>
            </a:xfrm>
            <a:custGeom>
              <a:avLst/>
              <a:gdLst/>
              <a:ahLst/>
              <a:cxnLst/>
              <a:rect l="l" t="t" r="r" b="b"/>
              <a:pathLst>
                <a:path w="58629" h="49114" extrusionOk="0">
                  <a:moveTo>
                    <a:pt x="4809" y="1"/>
                  </a:moveTo>
                  <a:lnTo>
                    <a:pt x="4400" y="1228"/>
                  </a:lnTo>
                  <a:lnTo>
                    <a:pt x="3990" y="2354"/>
                  </a:lnTo>
                  <a:lnTo>
                    <a:pt x="2967" y="4810"/>
                  </a:lnTo>
                  <a:lnTo>
                    <a:pt x="1637" y="7981"/>
                  </a:lnTo>
                  <a:lnTo>
                    <a:pt x="0" y="12279"/>
                  </a:lnTo>
                  <a:lnTo>
                    <a:pt x="12688" y="12279"/>
                  </a:lnTo>
                  <a:lnTo>
                    <a:pt x="23124" y="22818"/>
                  </a:lnTo>
                  <a:lnTo>
                    <a:pt x="22408" y="24660"/>
                  </a:lnTo>
                  <a:lnTo>
                    <a:pt x="21794" y="26604"/>
                  </a:lnTo>
                  <a:lnTo>
                    <a:pt x="21487" y="28650"/>
                  </a:lnTo>
                  <a:lnTo>
                    <a:pt x="21385" y="30696"/>
                  </a:lnTo>
                  <a:lnTo>
                    <a:pt x="21487" y="32640"/>
                  </a:lnTo>
                  <a:lnTo>
                    <a:pt x="21794" y="34380"/>
                  </a:lnTo>
                  <a:lnTo>
                    <a:pt x="22203" y="36222"/>
                  </a:lnTo>
                  <a:lnTo>
                    <a:pt x="22817" y="37859"/>
                  </a:lnTo>
                  <a:lnTo>
                    <a:pt x="23636" y="39496"/>
                  </a:lnTo>
                  <a:lnTo>
                    <a:pt x="24557" y="41031"/>
                  </a:lnTo>
                  <a:lnTo>
                    <a:pt x="25580" y="42463"/>
                  </a:lnTo>
                  <a:lnTo>
                    <a:pt x="26808" y="43691"/>
                  </a:lnTo>
                  <a:lnTo>
                    <a:pt x="28036" y="44919"/>
                  </a:lnTo>
                  <a:lnTo>
                    <a:pt x="29468" y="45942"/>
                  </a:lnTo>
                  <a:lnTo>
                    <a:pt x="31003" y="46863"/>
                  </a:lnTo>
                  <a:lnTo>
                    <a:pt x="32640" y="47681"/>
                  </a:lnTo>
                  <a:lnTo>
                    <a:pt x="34277" y="48295"/>
                  </a:lnTo>
                  <a:lnTo>
                    <a:pt x="36119" y="48807"/>
                  </a:lnTo>
                  <a:lnTo>
                    <a:pt x="37961" y="49012"/>
                  </a:lnTo>
                  <a:lnTo>
                    <a:pt x="39802" y="49114"/>
                  </a:lnTo>
                  <a:lnTo>
                    <a:pt x="41644" y="49012"/>
                  </a:lnTo>
                  <a:lnTo>
                    <a:pt x="43486" y="48807"/>
                  </a:lnTo>
                  <a:lnTo>
                    <a:pt x="45327" y="48295"/>
                  </a:lnTo>
                  <a:lnTo>
                    <a:pt x="47067" y="47681"/>
                  </a:lnTo>
                  <a:lnTo>
                    <a:pt x="48704" y="46863"/>
                  </a:lnTo>
                  <a:lnTo>
                    <a:pt x="50239" y="45942"/>
                  </a:lnTo>
                  <a:lnTo>
                    <a:pt x="51671" y="44919"/>
                  </a:lnTo>
                  <a:lnTo>
                    <a:pt x="53001" y="43691"/>
                  </a:lnTo>
                  <a:lnTo>
                    <a:pt x="54229" y="42463"/>
                  </a:lnTo>
                  <a:lnTo>
                    <a:pt x="55355" y="41031"/>
                  </a:lnTo>
                  <a:lnTo>
                    <a:pt x="56276" y="39496"/>
                  </a:lnTo>
                  <a:lnTo>
                    <a:pt x="57094" y="37859"/>
                  </a:lnTo>
                  <a:lnTo>
                    <a:pt x="57708" y="36222"/>
                  </a:lnTo>
                  <a:lnTo>
                    <a:pt x="58220" y="34380"/>
                  </a:lnTo>
                  <a:lnTo>
                    <a:pt x="58527" y="32640"/>
                  </a:lnTo>
                  <a:lnTo>
                    <a:pt x="58629" y="30696"/>
                  </a:lnTo>
                  <a:lnTo>
                    <a:pt x="58527" y="28855"/>
                  </a:lnTo>
                  <a:lnTo>
                    <a:pt x="58220" y="27013"/>
                  </a:lnTo>
                  <a:lnTo>
                    <a:pt x="57708" y="25273"/>
                  </a:lnTo>
                  <a:lnTo>
                    <a:pt x="57094" y="23534"/>
                  </a:lnTo>
                  <a:lnTo>
                    <a:pt x="56276" y="21897"/>
                  </a:lnTo>
                  <a:lnTo>
                    <a:pt x="55355" y="20464"/>
                  </a:lnTo>
                  <a:lnTo>
                    <a:pt x="54229" y="19032"/>
                  </a:lnTo>
                  <a:lnTo>
                    <a:pt x="53001" y="17702"/>
                  </a:lnTo>
                  <a:lnTo>
                    <a:pt x="51671" y="16474"/>
                  </a:lnTo>
                  <a:lnTo>
                    <a:pt x="50239" y="15451"/>
                  </a:lnTo>
                  <a:lnTo>
                    <a:pt x="48704" y="14530"/>
                  </a:lnTo>
                  <a:lnTo>
                    <a:pt x="47067" y="13711"/>
                  </a:lnTo>
                  <a:lnTo>
                    <a:pt x="45327" y="13097"/>
                  </a:lnTo>
                  <a:lnTo>
                    <a:pt x="43486" y="12688"/>
                  </a:lnTo>
                  <a:lnTo>
                    <a:pt x="41644" y="12381"/>
                  </a:lnTo>
                  <a:lnTo>
                    <a:pt x="39802" y="12279"/>
                  </a:lnTo>
                  <a:lnTo>
                    <a:pt x="37654" y="12381"/>
                  </a:lnTo>
                  <a:lnTo>
                    <a:pt x="35709" y="12790"/>
                  </a:lnTo>
                  <a:lnTo>
                    <a:pt x="33765" y="13302"/>
                  </a:lnTo>
                  <a:lnTo>
                    <a:pt x="31924" y="14121"/>
                  </a:lnTo>
                  <a:lnTo>
                    <a:pt x="178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5" name="Google Shape;345;p17"/>
          <p:cNvGrpSpPr/>
          <p:nvPr/>
        </p:nvGrpSpPr>
        <p:grpSpPr>
          <a:xfrm>
            <a:off x="5021101" y="1058586"/>
            <a:ext cx="472142" cy="472112"/>
            <a:chOff x="-44512325" y="3176075"/>
            <a:chExt cx="300900" cy="300900"/>
          </a:xfrm>
        </p:grpSpPr>
        <p:sp>
          <p:nvSpPr>
            <p:cNvPr id="346" name="Google Shape;346;p17"/>
            <p:cNvSpPr/>
            <p:nvPr/>
          </p:nvSpPr>
          <p:spPr>
            <a:xfrm>
              <a:off x="-44512325" y="3176075"/>
              <a:ext cx="300900" cy="300900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3246" y="2868"/>
                  </a:moveTo>
                  <a:cubicBezTo>
                    <a:pt x="3435" y="2868"/>
                    <a:pt x="3592" y="3025"/>
                    <a:pt x="3592" y="3246"/>
                  </a:cubicBezTo>
                  <a:cubicBezTo>
                    <a:pt x="3592" y="3435"/>
                    <a:pt x="3435" y="3592"/>
                    <a:pt x="3246" y="3592"/>
                  </a:cubicBezTo>
                  <a:cubicBezTo>
                    <a:pt x="3057" y="3592"/>
                    <a:pt x="2899" y="3435"/>
                    <a:pt x="2899" y="3246"/>
                  </a:cubicBezTo>
                  <a:cubicBezTo>
                    <a:pt x="2899" y="3025"/>
                    <a:pt x="3057" y="2868"/>
                    <a:pt x="3246" y="2868"/>
                  </a:cubicBezTo>
                  <a:close/>
                  <a:moveTo>
                    <a:pt x="8854" y="2868"/>
                  </a:moveTo>
                  <a:cubicBezTo>
                    <a:pt x="9043" y="2868"/>
                    <a:pt x="9200" y="3025"/>
                    <a:pt x="9200" y="3246"/>
                  </a:cubicBezTo>
                  <a:cubicBezTo>
                    <a:pt x="9200" y="3435"/>
                    <a:pt x="9043" y="3592"/>
                    <a:pt x="8854" y="3592"/>
                  </a:cubicBezTo>
                  <a:cubicBezTo>
                    <a:pt x="8665" y="3592"/>
                    <a:pt x="8507" y="3435"/>
                    <a:pt x="8507" y="3246"/>
                  </a:cubicBezTo>
                  <a:cubicBezTo>
                    <a:pt x="8507" y="3025"/>
                    <a:pt x="8665" y="2868"/>
                    <a:pt x="8854" y="2868"/>
                  </a:cubicBezTo>
                  <a:close/>
                  <a:moveTo>
                    <a:pt x="6774" y="3277"/>
                  </a:moveTo>
                  <a:cubicBezTo>
                    <a:pt x="6963" y="3277"/>
                    <a:pt x="7121" y="3435"/>
                    <a:pt x="7121" y="3624"/>
                  </a:cubicBezTo>
                  <a:lnTo>
                    <a:pt x="7121" y="3876"/>
                  </a:lnTo>
                  <a:cubicBezTo>
                    <a:pt x="7247" y="3907"/>
                    <a:pt x="7341" y="3970"/>
                    <a:pt x="7467" y="4065"/>
                  </a:cubicBezTo>
                  <a:lnTo>
                    <a:pt x="7656" y="3939"/>
                  </a:lnTo>
                  <a:cubicBezTo>
                    <a:pt x="7706" y="3919"/>
                    <a:pt x="7766" y="3908"/>
                    <a:pt x="7825" y="3908"/>
                  </a:cubicBezTo>
                  <a:cubicBezTo>
                    <a:pt x="7955" y="3908"/>
                    <a:pt x="8086" y="3957"/>
                    <a:pt x="8129" y="4065"/>
                  </a:cubicBezTo>
                  <a:lnTo>
                    <a:pt x="8854" y="5294"/>
                  </a:lnTo>
                  <a:cubicBezTo>
                    <a:pt x="8917" y="5451"/>
                    <a:pt x="8885" y="5672"/>
                    <a:pt x="8728" y="5735"/>
                  </a:cubicBezTo>
                  <a:lnTo>
                    <a:pt x="8539" y="5861"/>
                  </a:lnTo>
                  <a:lnTo>
                    <a:pt x="8539" y="6270"/>
                  </a:lnTo>
                  <a:lnTo>
                    <a:pt x="8728" y="6396"/>
                  </a:lnTo>
                  <a:cubicBezTo>
                    <a:pt x="8885" y="6459"/>
                    <a:pt x="8980" y="6711"/>
                    <a:pt x="8854" y="6869"/>
                  </a:cubicBezTo>
                  <a:lnTo>
                    <a:pt x="8129" y="8066"/>
                  </a:lnTo>
                  <a:cubicBezTo>
                    <a:pt x="8043" y="8174"/>
                    <a:pt x="7927" y="8222"/>
                    <a:pt x="7812" y="8222"/>
                  </a:cubicBezTo>
                  <a:cubicBezTo>
                    <a:pt x="7759" y="8222"/>
                    <a:pt x="7706" y="8212"/>
                    <a:pt x="7656" y="8192"/>
                  </a:cubicBezTo>
                  <a:lnTo>
                    <a:pt x="7467" y="8066"/>
                  </a:lnTo>
                  <a:cubicBezTo>
                    <a:pt x="7341" y="8160"/>
                    <a:pt x="7215" y="8223"/>
                    <a:pt x="7121" y="8255"/>
                  </a:cubicBezTo>
                  <a:lnTo>
                    <a:pt x="7121" y="8507"/>
                  </a:lnTo>
                  <a:cubicBezTo>
                    <a:pt x="7121" y="8696"/>
                    <a:pt x="6963" y="8854"/>
                    <a:pt x="6774" y="8854"/>
                  </a:cubicBezTo>
                  <a:lnTo>
                    <a:pt x="5357" y="8854"/>
                  </a:lnTo>
                  <a:cubicBezTo>
                    <a:pt x="5136" y="8854"/>
                    <a:pt x="4978" y="8696"/>
                    <a:pt x="4978" y="8507"/>
                  </a:cubicBezTo>
                  <a:lnTo>
                    <a:pt x="4978" y="8255"/>
                  </a:lnTo>
                  <a:cubicBezTo>
                    <a:pt x="4884" y="8223"/>
                    <a:pt x="4758" y="8160"/>
                    <a:pt x="4632" y="8066"/>
                  </a:cubicBezTo>
                  <a:lnTo>
                    <a:pt x="4443" y="8192"/>
                  </a:lnTo>
                  <a:cubicBezTo>
                    <a:pt x="4393" y="8212"/>
                    <a:pt x="4334" y="8222"/>
                    <a:pt x="4274" y="8222"/>
                  </a:cubicBezTo>
                  <a:cubicBezTo>
                    <a:pt x="4145" y="8222"/>
                    <a:pt x="4013" y="8174"/>
                    <a:pt x="3970" y="8066"/>
                  </a:cubicBezTo>
                  <a:lnTo>
                    <a:pt x="3246" y="6869"/>
                  </a:lnTo>
                  <a:cubicBezTo>
                    <a:pt x="3183" y="6680"/>
                    <a:pt x="3214" y="6459"/>
                    <a:pt x="3372" y="6396"/>
                  </a:cubicBezTo>
                  <a:lnTo>
                    <a:pt x="3561" y="6270"/>
                  </a:lnTo>
                  <a:lnTo>
                    <a:pt x="3561" y="5861"/>
                  </a:lnTo>
                  <a:lnTo>
                    <a:pt x="3372" y="5735"/>
                  </a:lnTo>
                  <a:cubicBezTo>
                    <a:pt x="3214" y="5672"/>
                    <a:pt x="3151" y="5420"/>
                    <a:pt x="3246" y="5294"/>
                  </a:cubicBezTo>
                  <a:lnTo>
                    <a:pt x="3970" y="4065"/>
                  </a:lnTo>
                  <a:cubicBezTo>
                    <a:pt x="4013" y="3958"/>
                    <a:pt x="4142" y="3880"/>
                    <a:pt x="4270" y="3880"/>
                  </a:cubicBezTo>
                  <a:cubicBezTo>
                    <a:pt x="4331" y="3880"/>
                    <a:pt x="4392" y="3898"/>
                    <a:pt x="4443" y="3939"/>
                  </a:cubicBezTo>
                  <a:lnTo>
                    <a:pt x="4632" y="4065"/>
                  </a:lnTo>
                  <a:cubicBezTo>
                    <a:pt x="4758" y="3970"/>
                    <a:pt x="4884" y="3907"/>
                    <a:pt x="4978" y="3876"/>
                  </a:cubicBezTo>
                  <a:lnTo>
                    <a:pt x="4978" y="3624"/>
                  </a:lnTo>
                  <a:cubicBezTo>
                    <a:pt x="4978" y="3435"/>
                    <a:pt x="5136" y="3277"/>
                    <a:pt x="5357" y="3277"/>
                  </a:cubicBezTo>
                  <a:close/>
                  <a:moveTo>
                    <a:pt x="3246" y="8475"/>
                  </a:moveTo>
                  <a:cubicBezTo>
                    <a:pt x="3435" y="8475"/>
                    <a:pt x="3592" y="8633"/>
                    <a:pt x="3592" y="8822"/>
                  </a:cubicBezTo>
                  <a:cubicBezTo>
                    <a:pt x="3592" y="9043"/>
                    <a:pt x="3435" y="9169"/>
                    <a:pt x="3246" y="9169"/>
                  </a:cubicBezTo>
                  <a:cubicBezTo>
                    <a:pt x="3057" y="9169"/>
                    <a:pt x="2899" y="9011"/>
                    <a:pt x="2899" y="8822"/>
                  </a:cubicBezTo>
                  <a:cubicBezTo>
                    <a:pt x="2899" y="8633"/>
                    <a:pt x="3057" y="8475"/>
                    <a:pt x="3246" y="8475"/>
                  </a:cubicBezTo>
                  <a:close/>
                  <a:moveTo>
                    <a:pt x="8854" y="8475"/>
                  </a:moveTo>
                  <a:cubicBezTo>
                    <a:pt x="9043" y="8475"/>
                    <a:pt x="9200" y="8633"/>
                    <a:pt x="9200" y="8822"/>
                  </a:cubicBezTo>
                  <a:cubicBezTo>
                    <a:pt x="9200" y="9043"/>
                    <a:pt x="9043" y="9169"/>
                    <a:pt x="8854" y="9169"/>
                  </a:cubicBezTo>
                  <a:cubicBezTo>
                    <a:pt x="8665" y="9169"/>
                    <a:pt x="8507" y="9011"/>
                    <a:pt x="8507" y="8822"/>
                  </a:cubicBezTo>
                  <a:cubicBezTo>
                    <a:pt x="8507" y="8633"/>
                    <a:pt x="8665" y="8475"/>
                    <a:pt x="8854" y="8475"/>
                  </a:cubicBezTo>
                  <a:close/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418"/>
                  </a:lnTo>
                  <a:lnTo>
                    <a:pt x="2458" y="1418"/>
                  </a:lnTo>
                  <a:cubicBezTo>
                    <a:pt x="1891" y="1418"/>
                    <a:pt x="1418" y="1891"/>
                    <a:pt x="1418" y="2490"/>
                  </a:cubicBezTo>
                  <a:lnTo>
                    <a:pt x="1418" y="2836"/>
                  </a:lnTo>
                  <a:lnTo>
                    <a:pt x="347" y="2836"/>
                  </a:lnTo>
                  <a:cubicBezTo>
                    <a:pt x="158" y="2836"/>
                    <a:pt x="1" y="2994"/>
                    <a:pt x="1" y="3183"/>
                  </a:cubicBezTo>
                  <a:cubicBezTo>
                    <a:pt x="1" y="3372"/>
                    <a:pt x="158" y="3529"/>
                    <a:pt x="347" y="3529"/>
                  </a:cubicBezTo>
                  <a:lnTo>
                    <a:pt x="1418" y="3529"/>
                  </a:lnTo>
                  <a:lnTo>
                    <a:pt x="1418" y="4254"/>
                  </a:lnTo>
                  <a:lnTo>
                    <a:pt x="347" y="4254"/>
                  </a:lnTo>
                  <a:cubicBezTo>
                    <a:pt x="158" y="4254"/>
                    <a:pt x="1" y="4411"/>
                    <a:pt x="1" y="4600"/>
                  </a:cubicBezTo>
                  <a:cubicBezTo>
                    <a:pt x="1" y="4821"/>
                    <a:pt x="158" y="4978"/>
                    <a:pt x="347" y="4978"/>
                  </a:cubicBezTo>
                  <a:lnTo>
                    <a:pt x="1418" y="4978"/>
                  </a:lnTo>
                  <a:lnTo>
                    <a:pt x="1418" y="5672"/>
                  </a:ln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39"/>
                    <a:pt x="158" y="6396"/>
                    <a:pt x="347" y="6396"/>
                  </a:cubicBezTo>
                  <a:lnTo>
                    <a:pt x="1418" y="6396"/>
                  </a:lnTo>
                  <a:lnTo>
                    <a:pt x="1418" y="7089"/>
                  </a:lnTo>
                  <a:lnTo>
                    <a:pt x="347" y="7089"/>
                  </a:lnTo>
                  <a:cubicBezTo>
                    <a:pt x="158" y="7089"/>
                    <a:pt x="1" y="7247"/>
                    <a:pt x="1" y="7436"/>
                  </a:cubicBezTo>
                  <a:cubicBezTo>
                    <a:pt x="1" y="7656"/>
                    <a:pt x="158" y="7814"/>
                    <a:pt x="347" y="7814"/>
                  </a:cubicBezTo>
                  <a:lnTo>
                    <a:pt x="1418" y="7814"/>
                  </a:lnTo>
                  <a:lnTo>
                    <a:pt x="1418" y="8507"/>
                  </a:lnTo>
                  <a:lnTo>
                    <a:pt x="347" y="8507"/>
                  </a:lnTo>
                  <a:cubicBezTo>
                    <a:pt x="158" y="8507"/>
                    <a:pt x="1" y="8665"/>
                    <a:pt x="1" y="8854"/>
                  </a:cubicBezTo>
                  <a:cubicBezTo>
                    <a:pt x="1" y="9074"/>
                    <a:pt x="158" y="9232"/>
                    <a:pt x="347" y="9232"/>
                  </a:cubicBezTo>
                  <a:lnTo>
                    <a:pt x="1418" y="9232"/>
                  </a:lnTo>
                  <a:lnTo>
                    <a:pt x="1418" y="9578"/>
                  </a:lnTo>
                  <a:cubicBezTo>
                    <a:pt x="1418" y="10177"/>
                    <a:pt x="1891" y="10618"/>
                    <a:pt x="2458" y="10618"/>
                  </a:cubicBezTo>
                  <a:lnTo>
                    <a:pt x="2836" y="10618"/>
                  </a:lnTo>
                  <a:lnTo>
                    <a:pt x="2836" y="11689"/>
                  </a:lnTo>
                  <a:cubicBezTo>
                    <a:pt x="2836" y="11878"/>
                    <a:pt x="2994" y="12036"/>
                    <a:pt x="3183" y="12036"/>
                  </a:cubicBezTo>
                  <a:cubicBezTo>
                    <a:pt x="3372" y="12036"/>
                    <a:pt x="3529" y="11878"/>
                    <a:pt x="3529" y="11689"/>
                  </a:cubicBezTo>
                  <a:lnTo>
                    <a:pt x="3529" y="10618"/>
                  </a:lnTo>
                  <a:lnTo>
                    <a:pt x="4254" y="10618"/>
                  </a:lnTo>
                  <a:lnTo>
                    <a:pt x="4254" y="11689"/>
                  </a:lnTo>
                  <a:cubicBezTo>
                    <a:pt x="4254" y="11878"/>
                    <a:pt x="4411" y="12036"/>
                    <a:pt x="4600" y="12036"/>
                  </a:cubicBezTo>
                  <a:cubicBezTo>
                    <a:pt x="4789" y="12036"/>
                    <a:pt x="4947" y="11878"/>
                    <a:pt x="4947" y="11689"/>
                  </a:cubicBezTo>
                  <a:lnTo>
                    <a:pt x="4947" y="10618"/>
                  </a:lnTo>
                  <a:lnTo>
                    <a:pt x="5672" y="10618"/>
                  </a:lnTo>
                  <a:lnTo>
                    <a:pt x="5672" y="11689"/>
                  </a:lnTo>
                  <a:cubicBezTo>
                    <a:pt x="5672" y="11878"/>
                    <a:pt x="5829" y="12036"/>
                    <a:pt x="6018" y="12036"/>
                  </a:cubicBezTo>
                  <a:cubicBezTo>
                    <a:pt x="6207" y="12036"/>
                    <a:pt x="6365" y="11878"/>
                    <a:pt x="6365" y="11689"/>
                  </a:cubicBezTo>
                  <a:lnTo>
                    <a:pt x="6365" y="10618"/>
                  </a:lnTo>
                  <a:lnTo>
                    <a:pt x="7089" y="10618"/>
                  </a:lnTo>
                  <a:lnTo>
                    <a:pt x="7089" y="11689"/>
                  </a:lnTo>
                  <a:cubicBezTo>
                    <a:pt x="7089" y="11878"/>
                    <a:pt x="7247" y="12036"/>
                    <a:pt x="7436" y="12036"/>
                  </a:cubicBezTo>
                  <a:cubicBezTo>
                    <a:pt x="7625" y="12036"/>
                    <a:pt x="7782" y="11878"/>
                    <a:pt x="7782" y="11689"/>
                  </a:cubicBezTo>
                  <a:lnTo>
                    <a:pt x="7782" y="10618"/>
                  </a:lnTo>
                  <a:lnTo>
                    <a:pt x="8507" y="10618"/>
                  </a:lnTo>
                  <a:lnTo>
                    <a:pt x="8507" y="11689"/>
                  </a:lnTo>
                  <a:cubicBezTo>
                    <a:pt x="8507" y="11878"/>
                    <a:pt x="8665" y="12036"/>
                    <a:pt x="8854" y="12036"/>
                  </a:cubicBezTo>
                  <a:cubicBezTo>
                    <a:pt x="9043" y="12036"/>
                    <a:pt x="9200" y="11878"/>
                    <a:pt x="9200" y="11689"/>
                  </a:cubicBezTo>
                  <a:lnTo>
                    <a:pt x="9200" y="10618"/>
                  </a:lnTo>
                  <a:lnTo>
                    <a:pt x="9547" y="10618"/>
                  </a:lnTo>
                  <a:cubicBezTo>
                    <a:pt x="10145" y="10618"/>
                    <a:pt x="10618" y="10177"/>
                    <a:pt x="10618" y="9578"/>
                  </a:cubicBezTo>
                  <a:lnTo>
                    <a:pt x="10618" y="9232"/>
                  </a:lnTo>
                  <a:lnTo>
                    <a:pt x="11689" y="9232"/>
                  </a:lnTo>
                  <a:cubicBezTo>
                    <a:pt x="11878" y="9232"/>
                    <a:pt x="12036" y="9074"/>
                    <a:pt x="12036" y="8854"/>
                  </a:cubicBezTo>
                  <a:cubicBezTo>
                    <a:pt x="12036" y="8665"/>
                    <a:pt x="11878" y="8507"/>
                    <a:pt x="11689" y="8507"/>
                  </a:cubicBezTo>
                  <a:lnTo>
                    <a:pt x="10618" y="8507"/>
                  </a:lnTo>
                  <a:lnTo>
                    <a:pt x="10618" y="7814"/>
                  </a:lnTo>
                  <a:lnTo>
                    <a:pt x="11689" y="7814"/>
                  </a:lnTo>
                  <a:cubicBezTo>
                    <a:pt x="11878" y="7814"/>
                    <a:pt x="12036" y="7656"/>
                    <a:pt x="12036" y="7436"/>
                  </a:cubicBezTo>
                  <a:cubicBezTo>
                    <a:pt x="12036" y="7247"/>
                    <a:pt x="11878" y="7089"/>
                    <a:pt x="11689" y="7089"/>
                  </a:cubicBezTo>
                  <a:lnTo>
                    <a:pt x="10618" y="7089"/>
                  </a:lnTo>
                  <a:lnTo>
                    <a:pt x="10618" y="6396"/>
                  </a:lnTo>
                  <a:lnTo>
                    <a:pt x="11689" y="6396"/>
                  </a:lnTo>
                  <a:cubicBezTo>
                    <a:pt x="11878" y="6396"/>
                    <a:pt x="12036" y="6239"/>
                    <a:pt x="12036" y="6018"/>
                  </a:cubicBezTo>
                  <a:cubicBezTo>
                    <a:pt x="12036" y="5829"/>
                    <a:pt x="11878" y="5672"/>
                    <a:pt x="11689" y="5672"/>
                  </a:cubicBezTo>
                  <a:lnTo>
                    <a:pt x="10618" y="5672"/>
                  </a:lnTo>
                  <a:lnTo>
                    <a:pt x="10618" y="4978"/>
                  </a:lnTo>
                  <a:lnTo>
                    <a:pt x="11689" y="4978"/>
                  </a:lnTo>
                  <a:cubicBezTo>
                    <a:pt x="11878" y="4978"/>
                    <a:pt x="12036" y="4821"/>
                    <a:pt x="12036" y="4600"/>
                  </a:cubicBezTo>
                  <a:cubicBezTo>
                    <a:pt x="12036" y="4411"/>
                    <a:pt x="11878" y="4254"/>
                    <a:pt x="11689" y="4254"/>
                  </a:cubicBezTo>
                  <a:lnTo>
                    <a:pt x="10618" y="4254"/>
                  </a:lnTo>
                  <a:lnTo>
                    <a:pt x="10618" y="3529"/>
                  </a:lnTo>
                  <a:lnTo>
                    <a:pt x="11689" y="3529"/>
                  </a:lnTo>
                  <a:cubicBezTo>
                    <a:pt x="11878" y="3529"/>
                    <a:pt x="12036" y="3372"/>
                    <a:pt x="12036" y="3183"/>
                  </a:cubicBezTo>
                  <a:cubicBezTo>
                    <a:pt x="12036" y="2994"/>
                    <a:pt x="11878" y="2836"/>
                    <a:pt x="11689" y="2836"/>
                  </a:cubicBezTo>
                  <a:lnTo>
                    <a:pt x="10618" y="2836"/>
                  </a:lnTo>
                  <a:lnTo>
                    <a:pt x="10618" y="2490"/>
                  </a:lnTo>
                  <a:cubicBezTo>
                    <a:pt x="10618" y="1891"/>
                    <a:pt x="10145" y="1418"/>
                    <a:pt x="9547" y="1418"/>
                  </a:cubicBezTo>
                  <a:lnTo>
                    <a:pt x="9200" y="1418"/>
                  </a:lnTo>
                  <a:lnTo>
                    <a:pt x="9200" y="347"/>
                  </a:lnTo>
                  <a:cubicBezTo>
                    <a:pt x="9200" y="158"/>
                    <a:pt x="9043" y="1"/>
                    <a:pt x="8854" y="1"/>
                  </a:cubicBezTo>
                  <a:cubicBezTo>
                    <a:pt x="8665" y="1"/>
                    <a:pt x="8507" y="158"/>
                    <a:pt x="8507" y="347"/>
                  </a:cubicBezTo>
                  <a:lnTo>
                    <a:pt x="8507" y="1418"/>
                  </a:lnTo>
                  <a:lnTo>
                    <a:pt x="7782" y="1418"/>
                  </a:lnTo>
                  <a:lnTo>
                    <a:pt x="7782" y="347"/>
                  </a:lnTo>
                  <a:cubicBezTo>
                    <a:pt x="7782" y="158"/>
                    <a:pt x="7625" y="1"/>
                    <a:pt x="7436" y="1"/>
                  </a:cubicBezTo>
                  <a:cubicBezTo>
                    <a:pt x="7247" y="1"/>
                    <a:pt x="7089" y="158"/>
                    <a:pt x="7089" y="347"/>
                  </a:cubicBezTo>
                  <a:lnTo>
                    <a:pt x="7089" y="1418"/>
                  </a:lnTo>
                  <a:lnTo>
                    <a:pt x="6365" y="1418"/>
                  </a:ln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ubicBezTo>
                    <a:pt x="5829" y="1"/>
                    <a:pt x="5672" y="158"/>
                    <a:pt x="5672" y="347"/>
                  </a:cubicBezTo>
                  <a:lnTo>
                    <a:pt x="5672" y="1418"/>
                  </a:lnTo>
                  <a:lnTo>
                    <a:pt x="4947" y="1418"/>
                  </a:lnTo>
                  <a:lnTo>
                    <a:pt x="4947" y="347"/>
                  </a:lnTo>
                  <a:cubicBezTo>
                    <a:pt x="4947" y="158"/>
                    <a:pt x="4789" y="1"/>
                    <a:pt x="4600" y="1"/>
                  </a:cubicBezTo>
                  <a:cubicBezTo>
                    <a:pt x="4411" y="1"/>
                    <a:pt x="4254" y="158"/>
                    <a:pt x="4254" y="347"/>
                  </a:cubicBezTo>
                  <a:lnTo>
                    <a:pt x="4254" y="1418"/>
                  </a:lnTo>
                  <a:lnTo>
                    <a:pt x="3529" y="1418"/>
                  </a:ln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-44369750" y="33178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-44411500" y="3275325"/>
              <a:ext cx="100825" cy="102400"/>
            </a:xfrm>
            <a:custGeom>
              <a:avLst/>
              <a:gdLst/>
              <a:ahLst/>
              <a:cxnLst/>
              <a:rect l="l" t="t" r="r" b="b"/>
              <a:pathLst>
                <a:path w="4033" h="4096" extrusionOk="0">
                  <a:moveTo>
                    <a:pt x="2017" y="1008"/>
                  </a:moveTo>
                  <a:cubicBezTo>
                    <a:pt x="2615" y="1008"/>
                    <a:pt x="3088" y="1481"/>
                    <a:pt x="3088" y="2048"/>
                  </a:cubicBezTo>
                  <a:cubicBezTo>
                    <a:pt x="3088" y="2647"/>
                    <a:pt x="2615" y="3119"/>
                    <a:pt x="2017" y="3119"/>
                  </a:cubicBezTo>
                  <a:cubicBezTo>
                    <a:pt x="1418" y="3119"/>
                    <a:pt x="945" y="2647"/>
                    <a:pt x="945" y="2048"/>
                  </a:cubicBezTo>
                  <a:cubicBezTo>
                    <a:pt x="945" y="1481"/>
                    <a:pt x="1418" y="1008"/>
                    <a:pt x="2017" y="1008"/>
                  </a:cubicBezTo>
                  <a:close/>
                  <a:moveTo>
                    <a:pt x="1670" y="0"/>
                  </a:moveTo>
                  <a:lnTo>
                    <a:pt x="1670" y="126"/>
                  </a:lnTo>
                  <a:cubicBezTo>
                    <a:pt x="1670" y="284"/>
                    <a:pt x="1576" y="410"/>
                    <a:pt x="1418" y="441"/>
                  </a:cubicBezTo>
                  <a:cubicBezTo>
                    <a:pt x="1229" y="536"/>
                    <a:pt x="1040" y="630"/>
                    <a:pt x="882" y="756"/>
                  </a:cubicBezTo>
                  <a:cubicBezTo>
                    <a:pt x="809" y="811"/>
                    <a:pt x="725" y="845"/>
                    <a:pt x="643" y="845"/>
                  </a:cubicBezTo>
                  <a:cubicBezTo>
                    <a:pt x="584" y="845"/>
                    <a:pt x="526" y="828"/>
                    <a:pt x="473" y="788"/>
                  </a:cubicBezTo>
                  <a:lnTo>
                    <a:pt x="347" y="725"/>
                  </a:lnTo>
                  <a:lnTo>
                    <a:pt x="0" y="1324"/>
                  </a:lnTo>
                  <a:lnTo>
                    <a:pt x="126" y="1387"/>
                  </a:lnTo>
                  <a:cubicBezTo>
                    <a:pt x="252" y="1481"/>
                    <a:pt x="315" y="1639"/>
                    <a:pt x="284" y="1733"/>
                  </a:cubicBezTo>
                  <a:cubicBezTo>
                    <a:pt x="252" y="1985"/>
                    <a:pt x="252" y="2143"/>
                    <a:pt x="284" y="2363"/>
                  </a:cubicBezTo>
                  <a:cubicBezTo>
                    <a:pt x="315" y="2521"/>
                    <a:pt x="252" y="2647"/>
                    <a:pt x="126" y="2741"/>
                  </a:cubicBezTo>
                  <a:lnTo>
                    <a:pt x="0" y="2804"/>
                  </a:lnTo>
                  <a:lnTo>
                    <a:pt x="347" y="3403"/>
                  </a:lnTo>
                  <a:lnTo>
                    <a:pt x="473" y="3308"/>
                  </a:lnTo>
                  <a:cubicBezTo>
                    <a:pt x="518" y="3286"/>
                    <a:pt x="566" y="3276"/>
                    <a:pt x="616" y="3276"/>
                  </a:cubicBezTo>
                  <a:cubicBezTo>
                    <a:pt x="707" y="3276"/>
                    <a:pt x="801" y="3310"/>
                    <a:pt x="882" y="3371"/>
                  </a:cubicBezTo>
                  <a:cubicBezTo>
                    <a:pt x="1040" y="3529"/>
                    <a:pt x="1229" y="3592"/>
                    <a:pt x="1418" y="3686"/>
                  </a:cubicBezTo>
                  <a:cubicBezTo>
                    <a:pt x="1576" y="3718"/>
                    <a:pt x="1670" y="3875"/>
                    <a:pt x="1670" y="4001"/>
                  </a:cubicBezTo>
                  <a:lnTo>
                    <a:pt x="1670" y="4096"/>
                  </a:lnTo>
                  <a:lnTo>
                    <a:pt x="2363" y="4096"/>
                  </a:lnTo>
                  <a:lnTo>
                    <a:pt x="2363" y="4001"/>
                  </a:lnTo>
                  <a:cubicBezTo>
                    <a:pt x="2363" y="3844"/>
                    <a:pt x="2458" y="3718"/>
                    <a:pt x="2615" y="3686"/>
                  </a:cubicBezTo>
                  <a:cubicBezTo>
                    <a:pt x="2804" y="3592"/>
                    <a:pt x="2993" y="3466"/>
                    <a:pt x="3151" y="3371"/>
                  </a:cubicBezTo>
                  <a:cubicBezTo>
                    <a:pt x="3232" y="3310"/>
                    <a:pt x="3327" y="3276"/>
                    <a:pt x="3417" y="3276"/>
                  </a:cubicBezTo>
                  <a:cubicBezTo>
                    <a:pt x="3467" y="3276"/>
                    <a:pt x="3516" y="3286"/>
                    <a:pt x="3560" y="3308"/>
                  </a:cubicBezTo>
                  <a:lnTo>
                    <a:pt x="3686" y="3403"/>
                  </a:lnTo>
                  <a:lnTo>
                    <a:pt x="4033" y="2804"/>
                  </a:lnTo>
                  <a:lnTo>
                    <a:pt x="3907" y="2741"/>
                  </a:lnTo>
                  <a:cubicBezTo>
                    <a:pt x="3781" y="2647"/>
                    <a:pt x="3718" y="2489"/>
                    <a:pt x="3749" y="2363"/>
                  </a:cubicBezTo>
                  <a:cubicBezTo>
                    <a:pt x="3781" y="2143"/>
                    <a:pt x="3781" y="1985"/>
                    <a:pt x="3749" y="1733"/>
                  </a:cubicBezTo>
                  <a:cubicBezTo>
                    <a:pt x="3718" y="1576"/>
                    <a:pt x="3781" y="1481"/>
                    <a:pt x="3907" y="1387"/>
                  </a:cubicBezTo>
                  <a:lnTo>
                    <a:pt x="4033" y="1324"/>
                  </a:lnTo>
                  <a:lnTo>
                    <a:pt x="3686" y="725"/>
                  </a:lnTo>
                  <a:lnTo>
                    <a:pt x="3560" y="788"/>
                  </a:lnTo>
                  <a:cubicBezTo>
                    <a:pt x="3502" y="832"/>
                    <a:pt x="3437" y="855"/>
                    <a:pt x="3371" y="855"/>
                  </a:cubicBezTo>
                  <a:cubicBezTo>
                    <a:pt x="3295" y="855"/>
                    <a:pt x="3218" y="824"/>
                    <a:pt x="3151" y="756"/>
                  </a:cubicBezTo>
                  <a:cubicBezTo>
                    <a:pt x="2993" y="599"/>
                    <a:pt x="2804" y="536"/>
                    <a:pt x="2615" y="441"/>
                  </a:cubicBezTo>
                  <a:cubicBezTo>
                    <a:pt x="2458" y="410"/>
                    <a:pt x="2363" y="252"/>
                    <a:pt x="2363" y="126"/>
                  </a:cubicBezTo>
                  <a:lnTo>
                    <a:pt x="23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" name="Google Shape;349;p17"/>
          <p:cNvGrpSpPr/>
          <p:nvPr/>
        </p:nvGrpSpPr>
        <p:grpSpPr>
          <a:xfrm>
            <a:off x="695388" y="1354664"/>
            <a:ext cx="3343200" cy="2493360"/>
            <a:chOff x="695388" y="2169637"/>
            <a:chExt cx="3343200" cy="1621238"/>
          </a:xfrm>
        </p:grpSpPr>
        <p:sp>
          <p:nvSpPr>
            <p:cNvPr id="350" name="Google Shape;350;p17"/>
            <p:cNvSpPr txBox="1"/>
            <p:nvPr/>
          </p:nvSpPr>
          <p:spPr>
            <a:xfrm>
              <a:off x="1245020" y="2169637"/>
              <a:ext cx="2488780" cy="270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Технологии:</a:t>
              </a:r>
              <a:endParaRPr sz="18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51" name="Google Shape;351;p17"/>
            <p:cNvSpPr txBox="1"/>
            <p:nvPr/>
          </p:nvSpPr>
          <p:spPr>
            <a:xfrm>
              <a:off x="695388" y="2444386"/>
              <a:ext cx="3343200" cy="13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Геотехнологии с использованием пакетов SDK</a:t>
              </a:r>
              <a:endParaRPr lang="en-US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Разработка кроссплатформенных приложений (</a:t>
              </a:r>
              <a:r>
                <a:rPr lang="en-US" dirty="0">
                  <a:latin typeface="Roboto"/>
                  <a:ea typeface="Roboto"/>
                  <a:cs typeface="Roboto"/>
                  <a:sym typeface="Roboto"/>
                </a:rPr>
                <a:t>Android/iOS)</a:t>
              </a: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Работы с электронной почтой с помощью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Jakarta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Mail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52" name="Google Shape;352;p17"/>
          <p:cNvGrpSpPr/>
          <p:nvPr/>
        </p:nvGrpSpPr>
        <p:grpSpPr>
          <a:xfrm>
            <a:off x="5115000" y="1371999"/>
            <a:ext cx="3504000" cy="2476025"/>
            <a:chOff x="5115000" y="2230287"/>
            <a:chExt cx="3504000" cy="1560588"/>
          </a:xfrm>
        </p:grpSpPr>
        <p:sp>
          <p:nvSpPr>
            <p:cNvPr id="353" name="Google Shape;353;p17"/>
            <p:cNvSpPr txBox="1"/>
            <p:nvPr/>
          </p:nvSpPr>
          <p:spPr>
            <a:xfrm>
              <a:off x="5661600" y="2230287"/>
              <a:ext cx="2957400" cy="196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Технические характеристики:</a:t>
              </a:r>
              <a:endParaRPr sz="18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54" name="Google Shape;354;p17"/>
            <p:cNvSpPr txBox="1"/>
            <p:nvPr/>
          </p:nvSpPr>
          <p:spPr>
            <a:xfrm>
              <a:off x="5115000" y="2427095"/>
              <a:ext cx="3343200" cy="1363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Версия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Android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6.0 или более новая версия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Версия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iOS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14.0 или новее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Трафик интернета не менее 3,5 МБ/ч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Оперативная память 512 Мб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Объем приложения около 150 Мб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Разрешение экрана масштабируется в зависимости от разрешения на телефоне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" name="Google Shape;336;p17">
            <a:extLst>
              <a:ext uri="{FF2B5EF4-FFF2-40B4-BE49-F238E27FC236}">
                <a16:creationId xmlns:a16="http://schemas.microsoft.com/office/drawing/2014/main" id="{2D0C3A72-F13C-17D8-0393-1A0617050827}"/>
              </a:ext>
            </a:extLst>
          </p:cNvPr>
          <p:cNvSpPr txBox="1">
            <a:spLocks/>
          </p:cNvSpPr>
          <p:nvPr/>
        </p:nvSpPr>
        <p:spPr>
          <a:xfrm>
            <a:off x="457175" y="4466629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rPr lang="ru-RU" sz="2000" dirty="0"/>
              <a:t>Уровень готовности технологии: TRL № 2</a:t>
            </a:r>
          </a:p>
        </p:txBody>
      </p:sp>
    </p:spTree>
    <p:extLst>
      <p:ext uri="{BB962C8B-B14F-4D97-AF65-F5344CB8AC3E}">
        <p14:creationId xmlns:p14="http://schemas.microsoft.com/office/powerpoint/2010/main" val="106640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71CA6-0F47-915C-196D-EE8CCCD39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Конкурентный анализ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469E43A-CD2F-BFA8-66ED-26E00936B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44906"/>
              </p:ext>
            </p:extLst>
          </p:nvPr>
        </p:nvGraphicFramePr>
        <p:xfrm>
          <a:off x="578536" y="949965"/>
          <a:ext cx="7986927" cy="3984934"/>
        </p:xfrm>
        <a:graphic>
          <a:graphicData uri="http://schemas.openxmlformats.org/drawingml/2006/table">
            <a:tbl>
              <a:tblPr/>
              <a:tblGrid>
                <a:gridCol w="1176261">
                  <a:extLst>
                    <a:ext uri="{9D8B030D-6E8A-4147-A177-3AD203B41FA5}">
                      <a16:colId xmlns:a16="http://schemas.microsoft.com/office/drawing/2014/main" val="507701287"/>
                    </a:ext>
                  </a:extLst>
                </a:gridCol>
                <a:gridCol w="1135111">
                  <a:extLst>
                    <a:ext uri="{9D8B030D-6E8A-4147-A177-3AD203B41FA5}">
                      <a16:colId xmlns:a16="http://schemas.microsoft.com/office/drawing/2014/main" val="3711622379"/>
                    </a:ext>
                  </a:extLst>
                </a:gridCol>
                <a:gridCol w="1135111">
                  <a:extLst>
                    <a:ext uri="{9D8B030D-6E8A-4147-A177-3AD203B41FA5}">
                      <a16:colId xmlns:a16="http://schemas.microsoft.com/office/drawing/2014/main" val="1345220434"/>
                    </a:ext>
                  </a:extLst>
                </a:gridCol>
                <a:gridCol w="1135111">
                  <a:extLst>
                    <a:ext uri="{9D8B030D-6E8A-4147-A177-3AD203B41FA5}">
                      <a16:colId xmlns:a16="http://schemas.microsoft.com/office/drawing/2014/main" val="436844009"/>
                    </a:ext>
                  </a:extLst>
                </a:gridCol>
                <a:gridCol w="1135111">
                  <a:extLst>
                    <a:ext uri="{9D8B030D-6E8A-4147-A177-3AD203B41FA5}">
                      <a16:colId xmlns:a16="http://schemas.microsoft.com/office/drawing/2014/main" val="1868915587"/>
                    </a:ext>
                  </a:extLst>
                </a:gridCol>
                <a:gridCol w="1135111">
                  <a:extLst>
                    <a:ext uri="{9D8B030D-6E8A-4147-A177-3AD203B41FA5}">
                      <a16:colId xmlns:a16="http://schemas.microsoft.com/office/drawing/2014/main" val="1931283556"/>
                    </a:ext>
                  </a:extLst>
                </a:gridCol>
                <a:gridCol w="1135111">
                  <a:extLst>
                    <a:ext uri="{9D8B030D-6E8A-4147-A177-3AD203B41FA5}">
                      <a16:colId xmlns:a16="http://schemas.microsoft.com/office/drawing/2014/main" val="2263139492"/>
                    </a:ext>
                  </a:extLst>
                </a:gridCol>
              </a:tblGrid>
              <a:tr h="418774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Критерии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Наш проект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«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UTMN MAP»</a:t>
                      </a:r>
                      <a:endParaRPr lang="en-US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Вводный день в университете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От Садовой до Дзержинского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Modeus</a:t>
                      </a:r>
                      <a:endParaRPr lang="en-US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Карты (2ГИС)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Вводный курс на </a:t>
                      </a: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LMS</a:t>
                      </a:r>
                      <a:endParaRPr lang="en-US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146865"/>
                  </a:ext>
                </a:extLst>
              </a:tr>
              <a:tr h="65855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Скорость  обращения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Приложение на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Android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/IOS, к которому можно быстро обратиться в любое время.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Проводится один раз, без возможности повторного обращения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Проводится несколько раз в месяц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Сервис, к которому можно быстро обратиться в любое время. 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Сервис, к которому можно быстро обратиться в любое время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Сервис, к которому можно обратиться в любое время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06460"/>
                  </a:ext>
                </a:extLst>
              </a:tr>
              <a:tr h="65855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Информация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Нужная информация для ориентации в университетском пространстве.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Информация лишь по одному основному корпусу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Информация только о городской среде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Краткая информация об адресах корпусов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Информация о местоположении и маршрутах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Большое количество не упорядоченной информации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24195"/>
                  </a:ext>
                </a:extLst>
              </a:tr>
              <a:tr h="65855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Экономия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Отображение мест лояльности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Vmeste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Экономия на передвижении по городу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Бесплатная экскурсия по корпусу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Бесплатная экскурсия по городу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Экономит время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Экономия на передвижении по городу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Беслпатный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вводный курс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ТюмГУ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098519"/>
                  </a:ext>
                </a:extLst>
              </a:tr>
              <a:tr h="52684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Удобный интерфейс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Возможность настраивать интерфейс и режим для слабовидящих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Режим для слабовидящих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Режим для слабовидящих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Режим для слабовидящих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385837"/>
                  </a:ext>
                </a:extLst>
              </a:tr>
              <a:tr h="65855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Возможность выхода за территорию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ТюмГУ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и Тюмени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Есть потенциал работы с другими университетами (ТИУ,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ТюмГМУ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и городами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Работает во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многиз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университетах страны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Только Тюмень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Работает в других университетах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Работает по всей России, но имеет только общую информацию о местности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Подобный курс имеется в других университетах </a:t>
                      </a:r>
                      <a:endParaRPr lang="ru-RU" sz="1000" dirty="0">
                        <a:effectLst/>
                      </a:endParaRPr>
                    </a:p>
                  </a:txBody>
                  <a:tcPr marL="49254" marR="4925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985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116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6" name="Google Shape;1376;p31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9471" y="834493"/>
            <a:ext cx="3308358" cy="2045356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p3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grpSp>
        <p:nvGrpSpPr>
          <p:cNvPr id="1378" name="Google Shape;1378;p31"/>
          <p:cNvGrpSpPr/>
          <p:nvPr/>
        </p:nvGrpSpPr>
        <p:grpSpPr>
          <a:xfrm flipH="1">
            <a:off x="2861272" y="1291402"/>
            <a:ext cx="2032809" cy="2111995"/>
            <a:chOff x="457200" y="1322450"/>
            <a:chExt cx="3281689" cy="3409523"/>
          </a:xfrm>
        </p:grpSpPr>
        <p:sp>
          <p:nvSpPr>
            <p:cNvPr id="1379" name="Google Shape;1379;p31"/>
            <p:cNvSpPr/>
            <p:nvPr/>
          </p:nvSpPr>
          <p:spPr>
            <a:xfrm>
              <a:off x="2776429" y="4574428"/>
              <a:ext cx="750464" cy="76155"/>
            </a:xfrm>
            <a:custGeom>
              <a:avLst/>
              <a:gdLst/>
              <a:ahLst/>
              <a:cxnLst/>
              <a:rect l="l" t="t" r="r" b="b"/>
              <a:pathLst>
                <a:path w="23227" h="2357" extrusionOk="0">
                  <a:moveTo>
                    <a:pt x="11609" y="1"/>
                  </a:moveTo>
                  <a:lnTo>
                    <a:pt x="10421" y="10"/>
                  </a:lnTo>
                  <a:lnTo>
                    <a:pt x="9272" y="29"/>
                  </a:lnTo>
                  <a:lnTo>
                    <a:pt x="8161" y="58"/>
                  </a:lnTo>
                  <a:lnTo>
                    <a:pt x="7088" y="97"/>
                  </a:lnTo>
                  <a:lnTo>
                    <a:pt x="6073" y="144"/>
                  </a:lnTo>
                  <a:lnTo>
                    <a:pt x="5115" y="202"/>
                  </a:lnTo>
                  <a:lnTo>
                    <a:pt x="4224" y="269"/>
                  </a:lnTo>
                  <a:lnTo>
                    <a:pt x="3400" y="346"/>
                  </a:lnTo>
                  <a:lnTo>
                    <a:pt x="2653" y="432"/>
                  </a:lnTo>
                  <a:lnTo>
                    <a:pt x="1983" y="518"/>
                  </a:lnTo>
                  <a:lnTo>
                    <a:pt x="1398" y="614"/>
                  </a:lnTo>
                  <a:lnTo>
                    <a:pt x="1140" y="671"/>
                  </a:lnTo>
                  <a:lnTo>
                    <a:pt x="910" y="719"/>
                  </a:lnTo>
                  <a:lnTo>
                    <a:pt x="699" y="777"/>
                  </a:lnTo>
                  <a:lnTo>
                    <a:pt x="517" y="834"/>
                  </a:lnTo>
                  <a:lnTo>
                    <a:pt x="364" y="882"/>
                  </a:lnTo>
                  <a:lnTo>
                    <a:pt x="230" y="939"/>
                  </a:lnTo>
                  <a:lnTo>
                    <a:pt x="134" y="997"/>
                  </a:lnTo>
                  <a:lnTo>
                    <a:pt x="58" y="1064"/>
                  </a:lnTo>
                  <a:lnTo>
                    <a:pt x="29" y="1093"/>
                  </a:lnTo>
                  <a:lnTo>
                    <a:pt x="10" y="1121"/>
                  </a:lnTo>
                  <a:lnTo>
                    <a:pt x="0" y="1150"/>
                  </a:lnTo>
                  <a:lnTo>
                    <a:pt x="0" y="1179"/>
                  </a:lnTo>
                  <a:lnTo>
                    <a:pt x="0" y="1208"/>
                  </a:lnTo>
                  <a:lnTo>
                    <a:pt x="10" y="1236"/>
                  </a:lnTo>
                  <a:lnTo>
                    <a:pt x="29" y="1275"/>
                  </a:lnTo>
                  <a:lnTo>
                    <a:pt x="58" y="1303"/>
                  </a:lnTo>
                  <a:lnTo>
                    <a:pt x="134" y="1361"/>
                  </a:lnTo>
                  <a:lnTo>
                    <a:pt x="230" y="1418"/>
                  </a:lnTo>
                  <a:lnTo>
                    <a:pt x="364" y="1476"/>
                  </a:lnTo>
                  <a:lnTo>
                    <a:pt x="517" y="1533"/>
                  </a:lnTo>
                  <a:lnTo>
                    <a:pt x="699" y="1581"/>
                  </a:lnTo>
                  <a:lnTo>
                    <a:pt x="910" y="1639"/>
                  </a:lnTo>
                  <a:lnTo>
                    <a:pt x="1140" y="1686"/>
                  </a:lnTo>
                  <a:lnTo>
                    <a:pt x="1398" y="1744"/>
                  </a:lnTo>
                  <a:lnTo>
                    <a:pt x="1983" y="1840"/>
                  </a:lnTo>
                  <a:lnTo>
                    <a:pt x="2653" y="1926"/>
                  </a:lnTo>
                  <a:lnTo>
                    <a:pt x="3400" y="2012"/>
                  </a:lnTo>
                  <a:lnTo>
                    <a:pt x="4224" y="2089"/>
                  </a:lnTo>
                  <a:lnTo>
                    <a:pt x="5115" y="2156"/>
                  </a:lnTo>
                  <a:lnTo>
                    <a:pt x="6073" y="2213"/>
                  </a:lnTo>
                  <a:lnTo>
                    <a:pt x="7088" y="2261"/>
                  </a:lnTo>
                  <a:lnTo>
                    <a:pt x="8161" y="2299"/>
                  </a:lnTo>
                  <a:lnTo>
                    <a:pt x="9272" y="2328"/>
                  </a:lnTo>
                  <a:lnTo>
                    <a:pt x="10421" y="2347"/>
                  </a:lnTo>
                  <a:lnTo>
                    <a:pt x="11609" y="2357"/>
                  </a:lnTo>
                  <a:lnTo>
                    <a:pt x="12796" y="2347"/>
                  </a:lnTo>
                  <a:lnTo>
                    <a:pt x="13955" y="2328"/>
                  </a:lnTo>
                  <a:lnTo>
                    <a:pt x="15066" y="2299"/>
                  </a:lnTo>
                  <a:lnTo>
                    <a:pt x="16130" y="2261"/>
                  </a:lnTo>
                  <a:lnTo>
                    <a:pt x="17145" y="2213"/>
                  </a:lnTo>
                  <a:lnTo>
                    <a:pt x="18103" y="2156"/>
                  </a:lnTo>
                  <a:lnTo>
                    <a:pt x="19003" y="2089"/>
                  </a:lnTo>
                  <a:lnTo>
                    <a:pt x="19827" y="2012"/>
                  </a:lnTo>
                  <a:lnTo>
                    <a:pt x="20574" y="1926"/>
                  </a:lnTo>
                  <a:lnTo>
                    <a:pt x="21244" y="1840"/>
                  </a:lnTo>
                  <a:lnTo>
                    <a:pt x="21829" y="1744"/>
                  </a:lnTo>
                  <a:lnTo>
                    <a:pt x="22078" y="1686"/>
                  </a:lnTo>
                  <a:lnTo>
                    <a:pt x="22317" y="1639"/>
                  </a:lnTo>
                  <a:lnTo>
                    <a:pt x="22518" y="1581"/>
                  </a:lnTo>
                  <a:lnTo>
                    <a:pt x="22700" y="1533"/>
                  </a:lnTo>
                  <a:lnTo>
                    <a:pt x="22863" y="1476"/>
                  </a:lnTo>
                  <a:lnTo>
                    <a:pt x="22987" y="1418"/>
                  </a:lnTo>
                  <a:lnTo>
                    <a:pt x="23093" y="1361"/>
                  </a:lnTo>
                  <a:lnTo>
                    <a:pt x="23169" y="1303"/>
                  </a:lnTo>
                  <a:lnTo>
                    <a:pt x="23189" y="1275"/>
                  </a:lnTo>
                  <a:lnTo>
                    <a:pt x="23208" y="1236"/>
                  </a:lnTo>
                  <a:lnTo>
                    <a:pt x="23217" y="1208"/>
                  </a:lnTo>
                  <a:lnTo>
                    <a:pt x="23227" y="1179"/>
                  </a:lnTo>
                  <a:lnTo>
                    <a:pt x="23217" y="1150"/>
                  </a:lnTo>
                  <a:lnTo>
                    <a:pt x="23208" y="1121"/>
                  </a:lnTo>
                  <a:lnTo>
                    <a:pt x="23189" y="1093"/>
                  </a:lnTo>
                  <a:lnTo>
                    <a:pt x="23169" y="1064"/>
                  </a:lnTo>
                  <a:lnTo>
                    <a:pt x="23093" y="997"/>
                  </a:lnTo>
                  <a:lnTo>
                    <a:pt x="22987" y="939"/>
                  </a:lnTo>
                  <a:lnTo>
                    <a:pt x="22863" y="882"/>
                  </a:lnTo>
                  <a:lnTo>
                    <a:pt x="22700" y="834"/>
                  </a:lnTo>
                  <a:lnTo>
                    <a:pt x="22518" y="777"/>
                  </a:lnTo>
                  <a:lnTo>
                    <a:pt x="22317" y="719"/>
                  </a:lnTo>
                  <a:lnTo>
                    <a:pt x="22078" y="671"/>
                  </a:lnTo>
                  <a:lnTo>
                    <a:pt x="21829" y="614"/>
                  </a:lnTo>
                  <a:lnTo>
                    <a:pt x="21244" y="518"/>
                  </a:lnTo>
                  <a:lnTo>
                    <a:pt x="20574" y="432"/>
                  </a:lnTo>
                  <a:lnTo>
                    <a:pt x="19827" y="346"/>
                  </a:lnTo>
                  <a:lnTo>
                    <a:pt x="19003" y="269"/>
                  </a:lnTo>
                  <a:lnTo>
                    <a:pt x="18103" y="202"/>
                  </a:lnTo>
                  <a:lnTo>
                    <a:pt x="17145" y="144"/>
                  </a:lnTo>
                  <a:lnTo>
                    <a:pt x="16130" y="97"/>
                  </a:lnTo>
                  <a:lnTo>
                    <a:pt x="15066" y="58"/>
                  </a:lnTo>
                  <a:lnTo>
                    <a:pt x="13955" y="29"/>
                  </a:lnTo>
                  <a:lnTo>
                    <a:pt x="12796" y="10"/>
                  </a:lnTo>
                  <a:lnTo>
                    <a:pt x="11609" y="1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1"/>
            <p:cNvSpPr/>
            <p:nvPr/>
          </p:nvSpPr>
          <p:spPr>
            <a:xfrm>
              <a:off x="457200" y="4623960"/>
              <a:ext cx="2418856" cy="108012"/>
            </a:xfrm>
            <a:custGeom>
              <a:avLst/>
              <a:gdLst/>
              <a:ahLst/>
              <a:cxnLst/>
              <a:rect l="l" t="t" r="r" b="b"/>
              <a:pathLst>
                <a:path w="74864" h="3343" extrusionOk="0">
                  <a:moveTo>
                    <a:pt x="37432" y="0"/>
                  </a:moveTo>
                  <a:lnTo>
                    <a:pt x="33610" y="10"/>
                  </a:lnTo>
                  <a:lnTo>
                    <a:pt x="29894" y="29"/>
                  </a:lnTo>
                  <a:lnTo>
                    <a:pt x="26302" y="77"/>
                  </a:lnTo>
                  <a:lnTo>
                    <a:pt x="22864" y="134"/>
                  </a:lnTo>
                  <a:lnTo>
                    <a:pt x="19598" y="201"/>
                  </a:lnTo>
                  <a:lnTo>
                    <a:pt x="16504" y="288"/>
                  </a:lnTo>
                  <a:lnTo>
                    <a:pt x="13630" y="383"/>
                  </a:lnTo>
                  <a:lnTo>
                    <a:pt x="10968" y="489"/>
                  </a:lnTo>
                  <a:lnTo>
                    <a:pt x="8554" y="604"/>
                  </a:lnTo>
                  <a:lnTo>
                    <a:pt x="7443" y="671"/>
                  </a:lnTo>
                  <a:lnTo>
                    <a:pt x="6399" y="738"/>
                  </a:lnTo>
                  <a:lnTo>
                    <a:pt x="5422" y="805"/>
                  </a:lnTo>
                  <a:lnTo>
                    <a:pt x="4522" y="872"/>
                  </a:lnTo>
                  <a:lnTo>
                    <a:pt x="3698" y="948"/>
                  </a:lnTo>
                  <a:lnTo>
                    <a:pt x="2951" y="1025"/>
                  </a:lnTo>
                  <a:lnTo>
                    <a:pt x="2280" y="1102"/>
                  </a:lnTo>
                  <a:lnTo>
                    <a:pt x="1687" y="1178"/>
                  </a:lnTo>
                  <a:lnTo>
                    <a:pt x="1179" y="1255"/>
                  </a:lnTo>
                  <a:lnTo>
                    <a:pt x="767" y="1332"/>
                  </a:lnTo>
                  <a:lnTo>
                    <a:pt x="585" y="1379"/>
                  </a:lnTo>
                  <a:lnTo>
                    <a:pt x="432" y="1418"/>
                  </a:lnTo>
                  <a:lnTo>
                    <a:pt x="307" y="1456"/>
                  </a:lnTo>
                  <a:lnTo>
                    <a:pt x="202" y="1504"/>
                  </a:lnTo>
                  <a:lnTo>
                    <a:pt x="116" y="1542"/>
                  </a:lnTo>
                  <a:lnTo>
                    <a:pt x="58" y="1590"/>
                  </a:lnTo>
                  <a:lnTo>
                    <a:pt x="20" y="1629"/>
                  </a:lnTo>
                  <a:lnTo>
                    <a:pt x="10" y="1648"/>
                  </a:lnTo>
                  <a:lnTo>
                    <a:pt x="1" y="1676"/>
                  </a:lnTo>
                  <a:lnTo>
                    <a:pt x="10" y="1696"/>
                  </a:lnTo>
                  <a:lnTo>
                    <a:pt x="20" y="1715"/>
                  </a:lnTo>
                  <a:lnTo>
                    <a:pt x="58" y="1763"/>
                  </a:lnTo>
                  <a:lnTo>
                    <a:pt x="116" y="1801"/>
                  </a:lnTo>
                  <a:lnTo>
                    <a:pt x="202" y="1849"/>
                  </a:lnTo>
                  <a:lnTo>
                    <a:pt x="307" y="1887"/>
                  </a:lnTo>
                  <a:lnTo>
                    <a:pt x="432" y="1925"/>
                  </a:lnTo>
                  <a:lnTo>
                    <a:pt x="585" y="1973"/>
                  </a:lnTo>
                  <a:lnTo>
                    <a:pt x="767" y="2012"/>
                  </a:lnTo>
                  <a:lnTo>
                    <a:pt x="1179" y="2088"/>
                  </a:lnTo>
                  <a:lnTo>
                    <a:pt x="1687" y="2174"/>
                  </a:lnTo>
                  <a:lnTo>
                    <a:pt x="2280" y="2251"/>
                  </a:lnTo>
                  <a:lnTo>
                    <a:pt x="2951" y="2328"/>
                  </a:lnTo>
                  <a:lnTo>
                    <a:pt x="3698" y="2395"/>
                  </a:lnTo>
                  <a:lnTo>
                    <a:pt x="4522" y="2471"/>
                  </a:lnTo>
                  <a:lnTo>
                    <a:pt x="5422" y="2538"/>
                  </a:lnTo>
                  <a:lnTo>
                    <a:pt x="6399" y="2605"/>
                  </a:lnTo>
                  <a:lnTo>
                    <a:pt x="7443" y="2673"/>
                  </a:lnTo>
                  <a:lnTo>
                    <a:pt x="8554" y="2740"/>
                  </a:lnTo>
                  <a:lnTo>
                    <a:pt x="10968" y="2855"/>
                  </a:lnTo>
                  <a:lnTo>
                    <a:pt x="13630" y="2969"/>
                  </a:lnTo>
                  <a:lnTo>
                    <a:pt x="16504" y="3065"/>
                  </a:lnTo>
                  <a:lnTo>
                    <a:pt x="19598" y="3142"/>
                  </a:lnTo>
                  <a:lnTo>
                    <a:pt x="22864" y="3218"/>
                  </a:lnTo>
                  <a:lnTo>
                    <a:pt x="26302" y="3276"/>
                  </a:lnTo>
                  <a:lnTo>
                    <a:pt x="29894" y="3314"/>
                  </a:lnTo>
                  <a:lnTo>
                    <a:pt x="33610" y="3343"/>
                  </a:lnTo>
                  <a:lnTo>
                    <a:pt x="41263" y="3343"/>
                  </a:lnTo>
                  <a:lnTo>
                    <a:pt x="44980" y="3314"/>
                  </a:lnTo>
                  <a:lnTo>
                    <a:pt x="48562" y="3276"/>
                  </a:lnTo>
                  <a:lnTo>
                    <a:pt x="52000" y="3218"/>
                  </a:lnTo>
                  <a:lnTo>
                    <a:pt x="55276" y="3142"/>
                  </a:lnTo>
                  <a:lnTo>
                    <a:pt x="58360" y="3065"/>
                  </a:lnTo>
                  <a:lnTo>
                    <a:pt x="61243" y="2969"/>
                  </a:lnTo>
                  <a:lnTo>
                    <a:pt x="63906" y="2855"/>
                  </a:lnTo>
                  <a:lnTo>
                    <a:pt x="66320" y="2740"/>
                  </a:lnTo>
                  <a:lnTo>
                    <a:pt x="67431" y="2673"/>
                  </a:lnTo>
                  <a:lnTo>
                    <a:pt x="68475" y="2605"/>
                  </a:lnTo>
                  <a:lnTo>
                    <a:pt x="69442" y="2538"/>
                  </a:lnTo>
                  <a:lnTo>
                    <a:pt x="70342" y="2471"/>
                  </a:lnTo>
                  <a:lnTo>
                    <a:pt x="71176" y="2395"/>
                  </a:lnTo>
                  <a:lnTo>
                    <a:pt x="71923" y="2328"/>
                  </a:lnTo>
                  <a:lnTo>
                    <a:pt x="72593" y="2251"/>
                  </a:lnTo>
                  <a:lnTo>
                    <a:pt x="73177" y="2174"/>
                  </a:lnTo>
                  <a:lnTo>
                    <a:pt x="73685" y="2088"/>
                  </a:lnTo>
                  <a:lnTo>
                    <a:pt x="74107" y="2012"/>
                  </a:lnTo>
                  <a:lnTo>
                    <a:pt x="74279" y="1973"/>
                  </a:lnTo>
                  <a:lnTo>
                    <a:pt x="74432" y="1925"/>
                  </a:lnTo>
                  <a:lnTo>
                    <a:pt x="74566" y="1887"/>
                  </a:lnTo>
                  <a:lnTo>
                    <a:pt x="74672" y="1849"/>
                  </a:lnTo>
                  <a:lnTo>
                    <a:pt x="74758" y="1801"/>
                  </a:lnTo>
                  <a:lnTo>
                    <a:pt x="74815" y="1763"/>
                  </a:lnTo>
                  <a:lnTo>
                    <a:pt x="74854" y="1715"/>
                  </a:lnTo>
                  <a:lnTo>
                    <a:pt x="74863" y="1696"/>
                  </a:lnTo>
                  <a:lnTo>
                    <a:pt x="74863" y="1676"/>
                  </a:lnTo>
                  <a:lnTo>
                    <a:pt x="74863" y="1648"/>
                  </a:lnTo>
                  <a:lnTo>
                    <a:pt x="74854" y="1629"/>
                  </a:lnTo>
                  <a:lnTo>
                    <a:pt x="74815" y="1590"/>
                  </a:lnTo>
                  <a:lnTo>
                    <a:pt x="74758" y="1542"/>
                  </a:lnTo>
                  <a:lnTo>
                    <a:pt x="74672" y="1504"/>
                  </a:lnTo>
                  <a:lnTo>
                    <a:pt x="74566" y="1456"/>
                  </a:lnTo>
                  <a:lnTo>
                    <a:pt x="74432" y="1418"/>
                  </a:lnTo>
                  <a:lnTo>
                    <a:pt x="74279" y="1379"/>
                  </a:lnTo>
                  <a:lnTo>
                    <a:pt x="74107" y="1332"/>
                  </a:lnTo>
                  <a:lnTo>
                    <a:pt x="73685" y="1255"/>
                  </a:lnTo>
                  <a:lnTo>
                    <a:pt x="73177" y="1178"/>
                  </a:lnTo>
                  <a:lnTo>
                    <a:pt x="72593" y="1102"/>
                  </a:lnTo>
                  <a:lnTo>
                    <a:pt x="71923" y="1025"/>
                  </a:lnTo>
                  <a:lnTo>
                    <a:pt x="71176" y="948"/>
                  </a:lnTo>
                  <a:lnTo>
                    <a:pt x="70342" y="872"/>
                  </a:lnTo>
                  <a:lnTo>
                    <a:pt x="69442" y="805"/>
                  </a:lnTo>
                  <a:lnTo>
                    <a:pt x="68475" y="738"/>
                  </a:lnTo>
                  <a:lnTo>
                    <a:pt x="67431" y="671"/>
                  </a:lnTo>
                  <a:lnTo>
                    <a:pt x="66320" y="604"/>
                  </a:lnTo>
                  <a:lnTo>
                    <a:pt x="63906" y="489"/>
                  </a:lnTo>
                  <a:lnTo>
                    <a:pt x="61243" y="383"/>
                  </a:lnTo>
                  <a:lnTo>
                    <a:pt x="58360" y="288"/>
                  </a:lnTo>
                  <a:lnTo>
                    <a:pt x="55276" y="201"/>
                  </a:lnTo>
                  <a:lnTo>
                    <a:pt x="52000" y="134"/>
                  </a:lnTo>
                  <a:lnTo>
                    <a:pt x="48562" y="77"/>
                  </a:lnTo>
                  <a:lnTo>
                    <a:pt x="44980" y="29"/>
                  </a:lnTo>
                  <a:lnTo>
                    <a:pt x="41263" y="10"/>
                  </a:lnTo>
                  <a:lnTo>
                    <a:pt x="37432" y="0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1"/>
            <p:cNvSpPr/>
            <p:nvPr/>
          </p:nvSpPr>
          <p:spPr>
            <a:xfrm>
              <a:off x="3469009" y="1322450"/>
              <a:ext cx="113925" cy="200580"/>
            </a:xfrm>
            <a:custGeom>
              <a:avLst/>
              <a:gdLst/>
              <a:ahLst/>
              <a:cxnLst/>
              <a:rect l="l" t="t" r="r" b="b"/>
              <a:pathLst>
                <a:path w="3526" h="6208" extrusionOk="0">
                  <a:moveTo>
                    <a:pt x="1447" y="1"/>
                  </a:moveTo>
                  <a:lnTo>
                    <a:pt x="1390" y="10"/>
                  </a:lnTo>
                  <a:lnTo>
                    <a:pt x="1351" y="30"/>
                  </a:lnTo>
                  <a:lnTo>
                    <a:pt x="1303" y="68"/>
                  </a:lnTo>
                  <a:lnTo>
                    <a:pt x="1275" y="106"/>
                  </a:lnTo>
                  <a:lnTo>
                    <a:pt x="1236" y="164"/>
                  </a:lnTo>
                  <a:lnTo>
                    <a:pt x="1208" y="231"/>
                  </a:lnTo>
                  <a:lnTo>
                    <a:pt x="1179" y="298"/>
                  </a:lnTo>
                  <a:lnTo>
                    <a:pt x="1131" y="461"/>
                  </a:lnTo>
                  <a:lnTo>
                    <a:pt x="1093" y="623"/>
                  </a:lnTo>
                  <a:lnTo>
                    <a:pt x="1074" y="796"/>
                  </a:lnTo>
                  <a:lnTo>
                    <a:pt x="1064" y="959"/>
                  </a:lnTo>
                  <a:lnTo>
                    <a:pt x="1074" y="1131"/>
                  </a:lnTo>
                  <a:lnTo>
                    <a:pt x="1083" y="1294"/>
                  </a:lnTo>
                  <a:lnTo>
                    <a:pt x="1112" y="1457"/>
                  </a:lnTo>
                  <a:lnTo>
                    <a:pt x="1150" y="1620"/>
                  </a:lnTo>
                  <a:lnTo>
                    <a:pt x="1198" y="1782"/>
                  </a:lnTo>
                  <a:lnTo>
                    <a:pt x="1265" y="1984"/>
                  </a:lnTo>
                  <a:lnTo>
                    <a:pt x="1323" y="2204"/>
                  </a:lnTo>
                  <a:lnTo>
                    <a:pt x="1380" y="2424"/>
                  </a:lnTo>
                  <a:lnTo>
                    <a:pt x="1418" y="2635"/>
                  </a:lnTo>
                  <a:lnTo>
                    <a:pt x="1428" y="2826"/>
                  </a:lnTo>
                  <a:lnTo>
                    <a:pt x="1428" y="2922"/>
                  </a:lnTo>
                  <a:lnTo>
                    <a:pt x="1428" y="2999"/>
                  </a:lnTo>
                  <a:lnTo>
                    <a:pt x="1409" y="3075"/>
                  </a:lnTo>
                  <a:lnTo>
                    <a:pt x="1380" y="3133"/>
                  </a:lnTo>
                  <a:lnTo>
                    <a:pt x="1351" y="3190"/>
                  </a:lnTo>
                  <a:lnTo>
                    <a:pt x="1303" y="3229"/>
                  </a:lnTo>
                  <a:lnTo>
                    <a:pt x="1256" y="3248"/>
                  </a:lnTo>
                  <a:lnTo>
                    <a:pt x="1198" y="3248"/>
                  </a:lnTo>
                  <a:lnTo>
                    <a:pt x="1131" y="3229"/>
                  </a:lnTo>
                  <a:lnTo>
                    <a:pt x="1054" y="3200"/>
                  </a:lnTo>
                  <a:lnTo>
                    <a:pt x="978" y="3162"/>
                  </a:lnTo>
                  <a:lnTo>
                    <a:pt x="892" y="3104"/>
                  </a:lnTo>
                  <a:lnTo>
                    <a:pt x="738" y="2989"/>
                  </a:lnTo>
                  <a:lnTo>
                    <a:pt x="585" y="2865"/>
                  </a:lnTo>
                  <a:lnTo>
                    <a:pt x="461" y="2750"/>
                  </a:lnTo>
                  <a:lnTo>
                    <a:pt x="346" y="2635"/>
                  </a:lnTo>
                  <a:lnTo>
                    <a:pt x="298" y="2616"/>
                  </a:lnTo>
                  <a:lnTo>
                    <a:pt x="202" y="2577"/>
                  </a:lnTo>
                  <a:lnTo>
                    <a:pt x="145" y="2568"/>
                  </a:lnTo>
                  <a:lnTo>
                    <a:pt x="87" y="2558"/>
                  </a:lnTo>
                  <a:lnTo>
                    <a:pt x="39" y="2568"/>
                  </a:lnTo>
                  <a:lnTo>
                    <a:pt x="20" y="2587"/>
                  </a:lnTo>
                  <a:lnTo>
                    <a:pt x="1" y="2597"/>
                  </a:lnTo>
                  <a:lnTo>
                    <a:pt x="39" y="2874"/>
                  </a:lnTo>
                  <a:lnTo>
                    <a:pt x="68" y="3028"/>
                  </a:lnTo>
                  <a:lnTo>
                    <a:pt x="116" y="3171"/>
                  </a:lnTo>
                  <a:lnTo>
                    <a:pt x="183" y="3315"/>
                  </a:lnTo>
                  <a:lnTo>
                    <a:pt x="259" y="3449"/>
                  </a:lnTo>
                  <a:lnTo>
                    <a:pt x="355" y="3574"/>
                  </a:lnTo>
                  <a:lnTo>
                    <a:pt x="451" y="3688"/>
                  </a:lnTo>
                  <a:lnTo>
                    <a:pt x="576" y="3794"/>
                  </a:lnTo>
                  <a:lnTo>
                    <a:pt x="700" y="3880"/>
                  </a:lnTo>
                  <a:lnTo>
                    <a:pt x="710" y="3890"/>
                  </a:lnTo>
                  <a:lnTo>
                    <a:pt x="1198" y="4196"/>
                  </a:lnTo>
                  <a:lnTo>
                    <a:pt x="1370" y="4321"/>
                  </a:lnTo>
                  <a:lnTo>
                    <a:pt x="1524" y="4455"/>
                  </a:lnTo>
                  <a:lnTo>
                    <a:pt x="1677" y="4598"/>
                  </a:lnTo>
                  <a:lnTo>
                    <a:pt x="1802" y="4761"/>
                  </a:lnTo>
                  <a:lnTo>
                    <a:pt x="1926" y="4924"/>
                  </a:lnTo>
                  <a:lnTo>
                    <a:pt x="2031" y="5106"/>
                  </a:lnTo>
                  <a:lnTo>
                    <a:pt x="2118" y="5298"/>
                  </a:lnTo>
                  <a:lnTo>
                    <a:pt x="2185" y="5499"/>
                  </a:lnTo>
                  <a:lnTo>
                    <a:pt x="2405" y="6208"/>
                  </a:lnTo>
                  <a:lnTo>
                    <a:pt x="3526" y="6064"/>
                  </a:lnTo>
                  <a:lnTo>
                    <a:pt x="3353" y="4665"/>
                  </a:lnTo>
                  <a:lnTo>
                    <a:pt x="3344" y="4311"/>
                  </a:lnTo>
                  <a:lnTo>
                    <a:pt x="3315" y="3938"/>
                  </a:lnTo>
                  <a:lnTo>
                    <a:pt x="3286" y="3487"/>
                  </a:lnTo>
                  <a:lnTo>
                    <a:pt x="3238" y="2999"/>
                  </a:lnTo>
                  <a:lnTo>
                    <a:pt x="3181" y="2539"/>
                  </a:lnTo>
                  <a:lnTo>
                    <a:pt x="3142" y="2319"/>
                  </a:lnTo>
                  <a:lnTo>
                    <a:pt x="3095" y="2127"/>
                  </a:lnTo>
                  <a:lnTo>
                    <a:pt x="3047" y="1955"/>
                  </a:lnTo>
                  <a:lnTo>
                    <a:pt x="2999" y="1811"/>
                  </a:lnTo>
                  <a:lnTo>
                    <a:pt x="2884" y="1572"/>
                  </a:lnTo>
                  <a:lnTo>
                    <a:pt x="2721" y="1275"/>
                  </a:lnTo>
                  <a:lnTo>
                    <a:pt x="2529" y="959"/>
                  </a:lnTo>
                  <a:lnTo>
                    <a:pt x="2424" y="805"/>
                  </a:lnTo>
                  <a:lnTo>
                    <a:pt x="2319" y="643"/>
                  </a:lnTo>
                  <a:lnTo>
                    <a:pt x="2204" y="499"/>
                  </a:lnTo>
                  <a:lnTo>
                    <a:pt x="2089" y="365"/>
                  </a:lnTo>
                  <a:lnTo>
                    <a:pt x="1974" y="250"/>
                  </a:lnTo>
                  <a:lnTo>
                    <a:pt x="1849" y="145"/>
                  </a:lnTo>
                  <a:lnTo>
                    <a:pt x="1734" y="68"/>
                  </a:lnTo>
                  <a:lnTo>
                    <a:pt x="1677" y="39"/>
                  </a:lnTo>
                  <a:lnTo>
                    <a:pt x="1620" y="20"/>
                  </a:lnTo>
                  <a:lnTo>
                    <a:pt x="1562" y="10"/>
                  </a:lnTo>
                  <a:lnTo>
                    <a:pt x="1505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1"/>
            <p:cNvSpPr/>
            <p:nvPr/>
          </p:nvSpPr>
          <p:spPr>
            <a:xfrm>
              <a:off x="2254644" y="1641228"/>
              <a:ext cx="103392" cy="205524"/>
            </a:xfrm>
            <a:custGeom>
              <a:avLst/>
              <a:gdLst/>
              <a:ahLst/>
              <a:cxnLst/>
              <a:rect l="l" t="t" r="r" b="b"/>
              <a:pathLst>
                <a:path w="3200" h="6361" extrusionOk="0">
                  <a:moveTo>
                    <a:pt x="604" y="0"/>
                  </a:moveTo>
                  <a:lnTo>
                    <a:pt x="546" y="20"/>
                  </a:lnTo>
                  <a:lnTo>
                    <a:pt x="498" y="39"/>
                  </a:lnTo>
                  <a:lnTo>
                    <a:pt x="451" y="77"/>
                  </a:lnTo>
                  <a:lnTo>
                    <a:pt x="412" y="115"/>
                  </a:lnTo>
                  <a:lnTo>
                    <a:pt x="364" y="163"/>
                  </a:lnTo>
                  <a:lnTo>
                    <a:pt x="326" y="211"/>
                  </a:lnTo>
                  <a:lnTo>
                    <a:pt x="259" y="336"/>
                  </a:lnTo>
                  <a:lnTo>
                    <a:pt x="202" y="479"/>
                  </a:lnTo>
                  <a:lnTo>
                    <a:pt x="144" y="633"/>
                  </a:lnTo>
                  <a:lnTo>
                    <a:pt x="106" y="805"/>
                  </a:lnTo>
                  <a:lnTo>
                    <a:pt x="77" y="987"/>
                  </a:lnTo>
                  <a:lnTo>
                    <a:pt x="48" y="1178"/>
                  </a:lnTo>
                  <a:lnTo>
                    <a:pt x="29" y="1370"/>
                  </a:lnTo>
                  <a:lnTo>
                    <a:pt x="0" y="1734"/>
                  </a:lnTo>
                  <a:lnTo>
                    <a:pt x="0" y="2069"/>
                  </a:lnTo>
                  <a:lnTo>
                    <a:pt x="10" y="2337"/>
                  </a:lnTo>
                  <a:lnTo>
                    <a:pt x="20" y="2491"/>
                  </a:lnTo>
                  <a:lnTo>
                    <a:pt x="58" y="2663"/>
                  </a:lnTo>
                  <a:lnTo>
                    <a:pt x="115" y="2855"/>
                  </a:lnTo>
                  <a:lnTo>
                    <a:pt x="173" y="3065"/>
                  </a:lnTo>
                  <a:lnTo>
                    <a:pt x="336" y="3506"/>
                  </a:lnTo>
                  <a:lnTo>
                    <a:pt x="518" y="3956"/>
                  </a:lnTo>
                  <a:lnTo>
                    <a:pt x="690" y="4368"/>
                  </a:lnTo>
                  <a:lnTo>
                    <a:pt x="843" y="4713"/>
                  </a:lnTo>
                  <a:lnTo>
                    <a:pt x="997" y="5029"/>
                  </a:lnTo>
                  <a:lnTo>
                    <a:pt x="1485" y="6360"/>
                  </a:lnTo>
                  <a:lnTo>
                    <a:pt x="2548" y="5968"/>
                  </a:lnTo>
                  <a:lnTo>
                    <a:pt x="2414" y="5240"/>
                  </a:lnTo>
                  <a:lnTo>
                    <a:pt x="2385" y="5029"/>
                  </a:lnTo>
                  <a:lnTo>
                    <a:pt x="2376" y="4818"/>
                  </a:lnTo>
                  <a:lnTo>
                    <a:pt x="2385" y="4607"/>
                  </a:lnTo>
                  <a:lnTo>
                    <a:pt x="2414" y="4406"/>
                  </a:lnTo>
                  <a:lnTo>
                    <a:pt x="2462" y="4205"/>
                  </a:lnTo>
                  <a:lnTo>
                    <a:pt x="2519" y="4004"/>
                  </a:lnTo>
                  <a:lnTo>
                    <a:pt x="2606" y="3812"/>
                  </a:lnTo>
                  <a:lnTo>
                    <a:pt x="2701" y="3630"/>
                  </a:lnTo>
                  <a:lnTo>
                    <a:pt x="2989" y="3132"/>
                  </a:lnTo>
                  <a:lnTo>
                    <a:pt x="2998" y="3123"/>
                  </a:lnTo>
                  <a:lnTo>
                    <a:pt x="3065" y="2979"/>
                  </a:lnTo>
                  <a:lnTo>
                    <a:pt x="3123" y="2835"/>
                  </a:lnTo>
                  <a:lnTo>
                    <a:pt x="3161" y="2692"/>
                  </a:lnTo>
                  <a:lnTo>
                    <a:pt x="3190" y="2539"/>
                  </a:lnTo>
                  <a:lnTo>
                    <a:pt x="3199" y="2385"/>
                  </a:lnTo>
                  <a:lnTo>
                    <a:pt x="3190" y="2232"/>
                  </a:lnTo>
                  <a:lnTo>
                    <a:pt x="3161" y="2079"/>
                  </a:lnTo>
                  <a:lnTo>
                    <a:pt x="3123" y="1926"/>
                  </a:lnTo>
                  <a:lnTo>
                    <a:pt x="3027" y="1657"/>
                  </a:lnTo>
                  <a:lnTo>
                    <a:pt x="2979" y="1657"/>
                  </a:lnTo>
                  <a:lnTo>
                    <a:pt x="2931" y="1667"/>
                  </a:lnTo>
                  <a:lnTo>
                    <a:pt x="2883" y="1696"/>
                  </a:lnTo>
                  <a:lnTo>
                    <a:pt x="2836" y="1734"/>
                  </a:lnTo>
                  <a:lnTo>
                    <a:pt x="2768" y="1811"/>
                  </a:lnTo>
                  <a:lnTo>
                    <a:pt x="2740" y="1849"/>
                  </a:lnTo>
                  <a:lnTo>
                    <a:pt x="2692" y="2002"/>
                  </a:lnTo>
                  <a:lnTo>
                    <a:pt x="2634" y="2165"/>
                  </a:lnTo>
                  <a:lnTo>
                    <a:pt x="2558" y="2347"/>
                  </a:lnTo>
                  <a:lnTo>
                    <a:pt x="2462" y="2529"/>
                  </a:lnTo>
                  <a:lnTo>
                    <a:pt x="2414" y="2606"/>
                  </a:lnTo>
                  <a:lnTo>
                    <a:pt x="2366" y="2682"/>
                  </a:lnTo>
                  <a:lnTo>
                    <a:pt x="2318" y="2740"/>
                  </a:lnTo>
                  <a:lnTo>
                    <a:pt x="2261" y="2788"/>
                  </a:lnTo>
                  <a:lnTo>
                    <a:pt x="2213" y="2816"/>
                  </a:lnTo>
                  <a:lnTo>
                    <a:pt x="2155" y="2816"/>
                  </a:lnTo>
                  <a:lnTo>
                    <a:pt x="2098" y="2807"/>
                  </a:lnTo>
                  <a:lnTo>
                    <a:pt x="2050" y="2778"/>
                  </a:lnTo>
                  <a:lnTo>
                    <a:pt x="1993" y="2730"/>
                  </a:lnTo>
                  <a:lnTo>
                    <a:pt x="1945" y="2673"/>
                  </a:lnTo>
                  <a:lnTo>
                    <a:pt x="1906" y="2606"/>
                  </a:lnTo>
                  <a:lnTo>
                    <a:pt x="1859" y="2519"/>
                  </a:lnTo>
                  <a:lnTo>
                    <a:pt x="1791" y="2337"/>
                  </a:lnTo>
                  <a:lnTo>
                    <a:pt x="1724" y="2136"/>
                  </a:lnTo>
                  <a:lnTo>
                    <a:pt x="1667" y="1916"/>
                  </a:lnTo>
                  <a:lnTo>
                    <a:pt x="1629" y="1696"/>
                  </a:lnTo>
                  <a:lnTo>
                    <a:pt x="1590" y="1485"/>
                  </a:lnTo>
                  <a:lnTo>
                    <a:pt x="1562" y="1322"/>
                  </a:lnTo>
                  <a:lnTo>
                    <a:pt x="1514" y="1159"/>
                  </a:lnTo>
                  <a:lnTo>
                    <a:pt x="1466" y="996"/>
                  </a:lnTo>
                  <a:lnTo>
                    <a:pt x="1399" y="843"/>
                  </a:lnTo>
                  <a:lnTo>
                    <a:pt x="1332" y="700"/>
                  </a:lnTo>
                  <a:lnTo>
                    <a:pt x="1246" y="546"/>
                  </a:lnTo>
                  <a:lnTo>
                    <a:pt x="1150" y="412"/>
                  </a:lnTo>
                  <a:lnTo>
                    <a:pt x="1044" y="278"/>
                  </a:lnTo>
                  <a:lnTo>
                    <a:pt x="929" y="163"/>
                  </a:lnTo>
                  <a:lnTo>
                    <a:pt x="872" y="106"/>
                  </a:lnTo>
                  <a:lnTo>
                    <a:pt x="815" y="67"/>
                  </a:lnTo>
                  <a:lnTo>
                    <a:pt x="757" y="29"/>
                  </a:lnTo>
                  <a:lnTo>
                    <a:pt x="700" y="10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1"/>
            <p:cNvSpPr/>
            <p:nvPr/>
          </p:nvSpPr>
          <p:spPr>
            <a:xfrm>
              <a:off x="2172025" y="3395345"/>
              <a:ext cx="43037" cy="379416"/>
            </a:xfrm>
            <a:custGeom>
              <a:avLst/>
              <a:gdLst/>
              <a:ahLst/>
              <a:cxnLst/>
              <a:rect l="l" t="t" r="r" b="b"/>
              <a:pathLst>
                <a:path w="1332" h="11743" extrusionOk="0">
                  <a:moveTo>
                    <a:pt x="594" y="0"/>
                  </a:moveTo>
                  <a:lnTo>
                    <a:pt x="536" y="10"/>
                  </a:lnTo>
                  <a:lnTo>
                    <a:pt x="469" y="29"/>
                  </a:lnTo>
                  <a:lnTo>
                    <a:pt x="412" y="48"/>
                  </a:lnTo>
                  <a:lnTo>
                    <a:pt x="354" y="77"/>
                  </a:lnTo>
                  <a:lnTo>
                    <a:pt x="297" y="115"/>
                  </a:lnTo>
                  <a:lnTo>
                    <a:pt x="239" y="153"/>
                  </a:lnTo>
                  <a:lnTo>
                    <a:pt x="201" y="192"/>
                  </a:lnTo>
                  <a:lnTo>
                    <a:pt x="153" y="240"/>
                  </a:lnTo>
                  <a:lnTo>
                    <a:pt x="115" y="287"/>
                  </a:lnTo>
                  <a:lnTo>
                    <a:pt x="86" y="345"/>
                  </a:lnTo>
                  <a:lnTo>
                    <a:pt x="58" y="402"/>
                  </a:lnTo>
                  <a:lnTo>
                    <a:pt x="29" y="469"/>
                  </a:lnTo>
                  <a:lnTo>
                    <a:pt x="19" y="527"/>
                  </a:lnTo>
                  <a:lnTo>
                    <a:pt x="10" y="594"/>
                  </a:lnTo>
                  <a:lnTo>
                    <a:pt x="0" y="661"/>
                  </a:lnTo>
                  <a:lnTo>
                    <a:pt x="0" y="11072"/>
                  </a:lnTo>
                  <a:lnTo>
                    <a:pt x="10" y="11139"/>
                  </a:lnTo>
                  <a:lnTo>
                    <a:pt x="19" y="11207"/>
                  </a:lnTo>
                  <a:lnTo>
                    <a:pt x="29" y="11274"/>
                  </a:lnTo>
                  <a:lnTo>
                    <a:pt x="58" y="11331"/>
                  </a:lnTo>
                  <a:lnTo>
                    <a:pt x="86" y="11389"/>
                  </a:lnTo>
                  <a:lnTo>
                    <a:pt x="115" y="11446"/>
                  </a:lnTo>
                  <a:lnTo>
                    <a:pt x="153" y="11494"/>
                  </a:lnTo>
                  <a:lnTo>
                    <a:pt x="201" y="11542"/>
                  </a:lnTo>
                  <a:lnTo>
                    <a:pt x="239" y="11590"/>
                  </a:lnTo>
                  <a:lnTo>
                    <a:pt x="297" y="11628"/>
                  </a:lnTo>
                  <a:lnTo>
                    <a:pt x="354" y="11657"/>
                  </a:lnTo>
                  <a:lnTo>
                    <a:pt x="412" y="11685"/>
                  </a:lnTo>
                  <a:lnTo>
                    <a:pt x="469" y="11714"/>
                  </a:lnTo>
                  <a:lnTo>
                    <a:pt x="536" y="11724"/>
                  </a:lnTo>
                  <a:lnTo>
                    <a:pt x="594" y="11733"/>
                  </a:lnTo>
                  <a:lnTo>
                    <a:pt x="671" y="11743"/>
                  </a:lnTo>
                  <a:lnTo>
                    <a:pt x="738" y="11733"/>
                  </a:lnTo>
                  <a:lnTo>
                    <a:pt x="805" y="11724"/>
                  </a:lnTo>
                  <a:lnTo>
                    <a:pt x="862" y="11714"/>
                  </a:lnTo>
                  <a:lnTo>
                    <a:pt x="929" y="11685"/>
                  </a:lnTo>
                  <a:lnTo>
                    <a:pt x="987" y="11657"/>
                  </a:lnTo>
                  <a:lnTo>
                    <a:pt x="1034" y="11628"/>
                  </a:lnTo>
                  <a:lnTo>
                    <a:pt x="1092" y="11590"/>
                  </a:lnTo>
                  <a:lnTo>
                    <a:pt x="1140" y="11542"/>
                  </a:lnTo>
                  <a:lnTo>
                    <a:pt x="1178" y="11494"/>
                  </a:lnTo>
                  <a:lnTo>
                    <a:pt x="1216" y="11446"/>
                  </a:lnTo>
                  <a:lnTo>
                    <a:pt x="1245" y="11389"/>
                  </a:lnTo>
                  <a:lnTo>
                    <a:pt x="1274" y="11331"/>
                  </a:lnTo>
                  <a:lnTo>
                    <a:pt x="1303" y="11274"/>
                  </a:lnTo>
                  <a:lnTo>
                    <a:pt x="1312" y="11207"/>
                  </a:lnTo>
                  <a:lnTo>
                    <a:pt x="1322" y="11139"/>
                  </a:lnTo>
                  <a:lnTo>
                    <a:pt x="1331" y="11072"/>
                  </a:lnTo>
                  <a:lnTo>
                    <a:pt x="1331" y="661"/>
                  </a:lnTo>
                  <a:lnTo>
                    <a:pt x="1322" y="594"/>
                  </a:lnTo>
                  <a:lnTo>
                    <a:pt x="1312" y="527"/>
                  </a:lnTo>
                  <a:lnTo>
                    <a:pt x="1303" y="469"/>
                  </a:lnTo>
                  <a:lnTo>
                    <a:pt x="1274" y="402"/>
                  </a:lnTo>
                  <a:lnTo>
                    <a:pt x="1245" y="345"/>
                  </a:lnTo>
                  <a:lnTo>
                    <a:pt x="1216" y="287"/>
                  </a:lnTo>
                  <a:lnTo>
                    <a:pt x="1178" y="240"/>
                  </a:lnTo>
                  <a:lnTo>
                    <a:pt x="1140" y="192"/>
                  </a:lnTo>
                  <a:lnTo>
                    <a:pt x="1092" y="153"/>
                  </a:lnTo>
                  <a:lnTo>
                    <a:pt x="1034" y="115"/>
                  </a:lnTo>
                  <a:lnTo>
                    <a:pt x="987" y="77"/>
                  </a:lnTo>
                  <a:lnTo>
                    <a:pt x="929" y="48"/>
                  </a:lnTo>
                  <a:lnTo>
                    <a:pt x="862" y="29"/>
                  </a:lnTo>
                  <a:lnTo>
                    <a:pt x="805" y="10"/>
                  </a:lnTo>
                  <a:lnTo>
                    <a:pt x="738" y="0"/>
                  </a:lnTo>
                  <a:close/>
                </a:path>
              </a:pathLst>
            </a:custGeom>
            <a:solidFill>
              <a:srgbClr val="696E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1"/>
            <p:cNvSpPr/>
            <p:nvPr/>
          </p:nvSpPr>
          <p:spPr>
            <a:xfrm>
              <a:off x="1896900" y="3021187"/>
              <a:ext cx="587073" cy="543454"/>
            </a:xfrm>
            <a:custGeom>
              <a:avLst/>
              <a:gdLst/>
              <a:ahLst/>
              <a:cxnLst/>
              <a:rect l="l" t="t" r="r" b="b"/>
              <a:pathLst>
                <a:path w="18170" h="16820" extrusionOk="0">
                  <a:moveTo>
                    <a:pt x="2912" y="0"/>
                  </a:moveTo>
                  <a:lnTo>
                    <a:pt x="2759" y="10"/>
                  </a:lnTo>
                  <a:lnTo>
                    <a:pt x="2615" y="19"/>
                  </a:lnTo>
                  <a:lnTo>
                    <a:pt x="2471" y="39"/>
                  </a:lnTo>
                  <a:lnTo>
                    <a:pt x="2328" y="58"/>
                  </a:lnTo>
                  <a:lnTo>
                    <a:pt x="2184" y="96"/>
                  </a:lnTo>
                  <a:lnTo>
                    <a:pt x="2050" y="134"/>
                  </a:lnTo>
                  <a:lnTo>
                    <a:pt x="1906" y="182"/>
                  </a:lnTo>
                  <a:lnTo>
                    <a:pt x="1782" y="230"/>
                  </a:lnTo>
                  <a:lnTo>
                    <a:pt x="1648" y="288"/>
                  </a:lnTo>
                  <a:lnTo>
                    <a:pt x="1523" y="355"/>
                  </a:lnTo>
                  <a:lnTo>
                    <a:pt x="1399" y="422"/>
                  </a:lnTo>
                  <a:lnTo>
                    <a:pt x="1284" y="498"/>
                  </a:lnTo>
                  <a:lnTo>
                    <a:pt x="1169" y="584"/>
                  </a:lnTo>
                  <a:lnTo>
                    <a:pt x="1063" y="671"/>
                  </a:lnTo>
                  <a:lnTo>
                    <a:pt x="958" y="757"/>
                  </a:lnTo>
                  <a:lnTo>
                    <a:pt x="853" y="853"/>
                  </a:lnTo>
                  <a:lnTo>
                    <a:pt x="757" y="958"/>
                  </a:lnTo>
                  <a:lnTo>
                    <a:pt x="661" y="1063"/>
                  </a:lnTo>
                  <a:lnTo>
                    <a:pt x="575" y="1169"/>
                  </a:lnTo>
                  <a:lnTo>
                    <a:pt x="498" y="1284"/>
                  </a:lnTo>
                  <a:lnTo>
                    <a:pt x="422" y="1408"/>
                  </a:lnTo>
                  <a:lnTo>
                    <a:pt x="355" y="1523"/>
                  </a:lnTo>
                  <a:lnTo>
                    <a:pt x="287" y="1648"/>
                  </a:lnTo>
                  <a:lnTo>
                    <a:pt x="230" y="1782"/>
                  </a:lnTo>
                  <a:lnTo>
                    <a:pt x="173" y="1916"/>
                  </a:lnTo>
                  <a:lnTo>
                    <a:pt x="134" y="2050"/>
                  </a:lnTo>
                  <a:lnTo>
                    <a:pt x="86" y="2184"/>
                  </a:lnTo>
                  <a:lnTo>
                    <a:pt x="58" y="2328"/>
                  </a:lnTo>
                  <a:lnTo>
                    <a:pt x="29" y="2471"/>
                  </a:lnTo>
                  <a:lnTo>
                    <a:pt x="10" y="2615"/>
                  </a:lnTo>
                  <a:lnTo>
                    <a:pt x="0" y="2768"/>
                  </a:lnTo>
                  <a:lnTo>
                    <a:pt x="0" y="2912"/>
                  </a:lnTo>
                  <a:lnTo>
                    <a:pt x="0" y="13908"/>
                  </a:lnTo>
                  <a:lnTo>
                    <a:pt x="0" y="14051"/>
                  </a:lnTo>
                  <a:lnTo>
                    <a:pt x="10" y="14205"/>
                  </a:lnTo>
                  <a:lnTo>
                    <a:pt x="29" y="14348"/>
                  </a:lnTo>
                  <a:lnTo>
                    <a:pt x="58" y="14492"/>
                  </a:lnTo>
                  <a:lnTo>
                    <a:pt x="86" y="14636"/>
                  </a:lnTo>
                  <a:lnTo>
                    <a:pt x="134" y="14770"/>
                  </a:lnTo>
                  <a:lnTo>
                    <a:pt x="173" y="14904"/>
                  </a:lnTo>
                  <a:lnTo>
                    <a:pt x="230" y="15038"/>
                  </a:lnTo>
                  <a:lnTo>
                    <a:pt x="287" y="15162"/>
                  </a:lnTo>
                  <a:lnTo>
                    <a:pt x="355" y="15296"/>
                  </a:lnTo>
                  <a:lnTo>
                    <a:pt x="422" y="15411"/>
                  </a:lnTo>
                  <a:lnTo>
                    <a:pt x="498" y="15536"/>
                  </a:lnTo>
                  <a:lnTo>
                    <a:pt x="575" y="15651"/>
                  </a:lnTo>
                  <a:lnTo>
                    <a:pt x="661" y="15756"/>
                  </a:lnTo>
                  <a:lnTo>
                    <a:pt x="757" y="15862"/>
                  </a:lnTo>
                  <a:lnTo>
                    <a:pt x="853" y="15967"/>
                  </a:lnTo>
                  <a:lnTo>
                    <a:pt x="958" y="16063"/>
                  </a:lnTo>
                  <a:lnTo>
                    <a:pt x="1063" y="16149"/>
                  </a:lnTo>
                  <a:lnTo>
                    <a:pt x="1169" y="16235"/>
                  </a:lnTo>
                  <a:lnTo>
                    <a:pt x="1284" y="16321"/>
                  </a:lnTo>
                  <a:lnTo>
                    <a:pt x="1399" y="16398"/>
                  </a:lnTo>
                  <a:lnTo>
                    <a:pt x="1523" y="16465"/>
                  </a:lnTo>
                  <a:lnTo>
                    <a:pt x="1648" y="16532"/>
                  </a:lnTo>
                  <a:lnTo>
                    <a:pt x="1782" y="16589"/>
                  </a:lnTo>
                  <a:lnTo>
                    <a:pt x="1906" y="16637"/>
                  </a:lnTo>
                  <a:lnTo>
                    <a:pt x="2050" y="16685"/>
                  </a:lnTo>
                  <a:lnTo>
                    <a:pt x="2184" y="16724"/>
                  </a:lnTo>
                  <a:lnTo>
                    <a:pt x="2328" y="16762"/>
                  </a:lnTo>
                  <a:lnTo>
                    <a:pt x="2471" y="16781"/>
                  </a:lnTo>
                  <a:lnTo>
                    <a:pt x="2615" y="16800"/>
                  </a:lnTo>
                  <a:lnTo>
                    <a:pt x="2759" y="16810"/>
                  </a:lnTo>
                  <a:lnTo>
                    <a:pt x="2912" y="16819"/>
                  </a:lnTo>
                  <a:lnTo>
                    <a:pt x="15258" y="16819"/>
                  </a:lnTo>
                  <a:lnTo>
                    <a:pt x="15411" y="16810"/>
                  </a:lnTo>
                  <a:lnTo>
                    <a:pt x="15555" y="16800"/>
                  </a:lnTo>
                  <a:lnTo>
                    <a:pt x="15708" y="16781"/>
                  </a:lnTo>
                  <a:lnTo>
                    <a:pt x="15842" y="16762"/>
                  </a:lnTo>
                  <a:lnTo>
                    <a:pt x="15986" y="16724"/>
                  </a:lnTo>
                  <a:lnTo>
                    <a:pt x="16130" y="16685"/>
                  </a:lnTo>
                  <a:lnTo>
                    <a:pt x="16264" y="16637"/>
                  </a:lnTo>
                  <a:lnTo>
                    <a:pt x="16398" y="16589"/>
                  </a:lnTo>
                  <a:lnTo>
                    <a:pt x="16522" y="16532"/>
                  </a:lnTo>
                  <a:lnTo>
                    <a:pt x="16647" y="16465"/>
                  </a:lnTo>
                  <a:lnTo>
                    <a:pt x="16771" y="16398"/>
                  </a:lnTo>
                  <a:lnTo>
                    <a:pt x="16886" y="16321"/>
                  </a:lnTo>
                  <a:lnTo>
                    <a:pt x="17001" y="16235"/>
                  </a:lnTo>
                  <a:lnTo>
                    <a:pt x="17116" y="16149"/>
                  </a:lnTo>
                  <a:lnTo>
                    <a:pt x="17222" y="16063"/>
                  </a:lnTo>
                  <a:lnTo>
                    <a:pt x="17317" y="15967"/>
                  </a:lnTo>
                  <a:lnTo>
                    <a:pt x="17413" y="15862"/>
                  </a:lnTo>
                  <a:lnTo>
                    <a:pt x="17509" y="15756"/>
                  </a:lnTo>
                  <a:lnTo>
                    <a:pt x="17595" y="15651"/>
                  </a:lnTo>
                  <a:lnTo>
                    <a:pt x="17672" y="15536"/>
                  </a:lnTo>
                  <a:lnTo>
                    <a:pt x="17748" y="15411"/>
                  </a:lnTo>
                  <a:lnTo>
                    <a:pt x="17825" y="15296"/>
                  </a:lnTo>
                  <a:lnTo>
                    <a:pt x="17882" y="15162"/>
                  </a:lnTo>
                  <a:lnTo>
                    <a:pt x="17940" y="15038"/>
                  </a:lnTo>
                  <a:lnTo>
                    <a:pt x="17997" y="14904"/>
                  </a:lnTo>
                  <a:lnTo>
                    <a:pt x="18045" y="14770"/>
                  </a:lnTo>
                  <a:lnTo>
                    <a:pt x="18084" y="14636"/>
                  </a:lnTo>
                  <a:lnTo>
                    <a:pt x="18112" y="14492"/>
                  </a:lnTo>
                  <a:lnTo>
                    <a:pt x="18141" y="14348"/>
                  </a:lnTo>
                  <a:lnTo>
                    <a:pt x="18160" y="14205"/>
                  </a:lnTo>
                  <a:lnTo>
                    <a:pt x="18170" y="14051"/>
                  </a:lnTo>
                  <a:lnTo>
                    <a:pt x="18170" y="13908"/>
                  </a:lnTo>
                  <a:lnTo>
                    <a:pt x="18170" y="2912"/>
                  </a:lnTo>
                  <a:lnTo>
                    <a:pt x="18170" y="2768"/>
                  </a:lnTo>
                  <a:lnTo>
                    <a:pt x="18160" y="2615"/>
                  </a:lnTo>
                  <a:lnTo>
                    <a:pt x="18141" y="2471"/>
                  </a:lnTo>
                  <a:lnTo>
                    <a:pt x="18112" y="2328"/>
                  </a:lnTo>
                  <a:lnTo>
                    <a:pt x="18084" y="2184"/>
                  </a:lnTo>
                  <a:lnTo>
                    <a:pt x="18045" y="2050"/>
                  </a:lnTo>
                  <a:lnTo>
                    <a:pt x="17997" y="1916"/>
                  </a:lnTo>
                  <a:lnTo>
                    <a:pt x="17940" y="1782"/>
                  </a:lnTo>
                  <a:lnTo>
                    <a:pt x="17882" y="1648"/>
                  </a:lnTo>
                  <a:lnTo>
                    <a:pt x="17825" y="1523"/>
                  </a:lnTo>
                  <a:lnTo>
                    <a:pt x="17748" y="1408"/>
                  </a:lnTo>
                  <a:lnTo>
                    <a:pt x="17672" y="1284"/>
                  </a:lnTo>
                  <a:lnTo>
                    <a:pt x="17595" y="1169"/>
                  </a:lnTo>
                  <a:lnTo>
                    <a:pt x="17509" y="1063"/>
                  </a:lnTo>
                  <a:lnTo>
                    <a:pt x="17413" y="958"/>
                  </a:lnTo>
                  <a:lnTo>
                    <a:pt x="17317" y="853"/>
                  </a:lnTo>
                  <a:lnTo>
                    <a:pt x="17222" y="757"/>
                  </a:lnTo>
                  <a:lnTo>
                    <a:pt x="17116" y="671"/>
                  </a:lnTo>
                  <a:lnTo>
                    <a:pt x="17001" y="584"/>
                  </a:lnTo>
                  <a:lnTo>
                    <a:pt x="16886" y="498"/>
                  </a:lnTo>
                  <a:lnTo>
                    <a:pt x="16771" y="422"/>
                  </a:lnTo>
                  <a:lnTo>
                    <a:pt x="16647" y="355"/>
                  </a:lnTo>
                  <a:lnTo>
                    <a:pt x="16522" y="288"/>
                  </a:lnTo>
                  <a:lnTo>
                    <a:pt x="16398" y="230"/>
                  </a:lnTo>
                  <a:lnTo>
                    <a:pt x="16264" y="182"/>
                  </a:lnTo>
                  <a:lnTo>
                    <a:pt x="16130" y="134"/>
                  </a:lnTo>
                  <a:lnTo>
                    <a:pt x="15986" y="96"/>
                  </a:lnTo>
                  <a:lnTo>
                    <a:pt x="15842" y="58"/>
                  </a:lnTo>
                  <a:lnTo>
                    <a:pt x="15708" y="39"/>
                  </a:lnTo>
                  <a:lnTo>
                    <a:pt x="15555" y="19"/>
                  </a:lnTo>
                  <a:lnTo>
                    <a:pt x="15411" y="10"/>
                  </a:lnTo>
                  <a:lnTo>
                    <a:pt x="15258" y="0"/>
                  </a:lnTo>
                  <a:close/>
                </a:path>
              </a:pathLst>
            </a:custGeom>
            <a:solidFill>
              <a:srgbClr val="D46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1"/>
            <p:cNvSpPr/>
            <p:nvPr/>
          </p:nvSpPr>
          <p:spPr>
            <a:xfrm>
              <a:off x="1899969" y="2961767"/>
              <a:ext cx="587105" cy="543454"/>
            </a:xfrm>
            <a:custGeom>
              <a:avLst/>
              <a:gdLst/>
              <a:ahLst/>
              <a:cxnLst/>
              <a:rect l="l" t="t" r="r" b="b"/>
              <a:pathLst>
                <a:path w="18171" h="16820" extrusionOk="0">
                  <a:moveTo>
                    <a:pt x="2913" y="0"/>
                  </a:moveTo>
                  <a:lnTo>
                    <a:pt x="2759" y="10"/>
                  </a:lnTo>
                  <a:lnTo>
                    <a:pt x="2616" y="19"/>
                  </a:lnTo>
                  <a:lnTo>
                    <a:pt x="2472" y="39"/>
                  </a:lnTo>
                  <a:lnTo>
                    <a:pt x="2328" y="58"/>
                  </a:lnTo>
                  <a:lnTo>
                    <a:pt x="2185" y="96"/>
                  </a:lnTo>
                  <a:lnTo>
                    <a:pt x="2051" y="134"/>
                  </a:lnTo>
                  <a:lnTo>
                    <a:pt x="1907" y="182"/>
                  </a:lnTo>
                  <a:lnTo>
                    <a:pt x="1782" y="230"/>
                  </a:lnTo>
                  <a:lnTo>
                    <a:pt x="1648" y="288"/>
                  </a:lnTo>
                  <a:lnTo>
                    <a:pt x="1524" y="355"/>
                  </a:lnTo>
                  <a:lnTo>
                    <a:pt x="1399" y="422"/>
                  </a:lnTo>
                  <a:lnTo>
                    <a:pt x="1284" y="498"/>
                  </a:lnTo>
                  <a:lnTo>
                    <a:pt x="1169" y="584"/>
                  </a:lnTo>
                  <a:lnTo>
                    <a:pt x="1064" y="671"/>
                  </a:lnTo>
                  <a:lnTo>
                    <a:pt x="959" y="757"/>
                  </a:lnTo>
                  <a:lnTo>
                    <a:pt x="853" y="853"/>
                  </a:lnTo>
                  <a:lnTo>
                    <a:pt x="758" y="958"/>
                  </a:lnTo>
                  <a:lnTo>
                    <a:pt x="662" y="1063"/>
                  </a:lnTo>
                  <a:lnTo>
                    <a:pt x="576" y="1169"/>
                  </a:lnTo>
                  <a:lnTo>
                    <a:pt x="499" y="1284"/>
                  </a:lnTo>
                  <a:lnTo>
                    <a:pt x="422" y="1408"/>
                  </a:lnTo>
                  <a:lnTo>
                    <a:pt x="355" y="1523"/>
                  </a:lnTo>
                  <a:lnTo>
                    <a:pt x="288" y="1648"/>
                  </a:lnTo>
                  <a:lnTo>
                    <a:pt x="231" y="1782"/>
                  </a:lnTo>
                  <a:lnTo>
                    <a:pt x="173" y="1916"/>
                  </a:lnTo>
                  <a:lnTo>
                    <a:pt x="135" y="2050"/>
                  </a:lnTo>
                  <a:lnTo>
                    <a:pt x="87" y="2184"/>
                  </a:lnTo>
                  <a:lnTo>
                    <a:pt x="58" y="2328"/>
                  </a:lnTo>
                  <a:lnTo>
                    <a:pt x="30" y="2471"/>
                  </a:lnTo>
                  <a:lnTo>
                    <a:pt x="10" y="2615"/>
                  </a:lnTo>
                  <a:lnTo>
                    <a:pt x="1" y="2768"/>
                  </a:lnTo>
                  <a:lnTo>
                    <a:pt x="1" y="2912"/>
                  </a:lnTo>
                  <a:lnTo>
                    <a:pt x="1" y="13908"/>
                  </a:lnTo>
                  <a:lnTo>
                    <a:pt x="1" y="14051"/>
                  </a:lnTo>
                  <a:lnTo>
                    <a:pt x="10" y="14205"/>
                  </a:lnTo>
                  <a:lnTo>
                    <a:pt x="30" y="14348"/>
                  </a:lnTo>
                  <a:lnTo>
                    <a:pt x="58" y="14492"/>
                  </a:lnTo>
                  <a:lnTo>
                    <a:pt x="87" y="14636"/>
                  </a:lnTo>
                  <a:lnTo>
                    <a:pt x="135" y="14770"/>
                  </a:lnTo>
                  <a:lnTo>
                    <a:pt x="173" y="14904"/>
                  </a:lnTo>
                  <a:lnTo>
                    <a:pt x="231" y="15038"/>
                  </a:lnTo>
                  <a:lnTo>
                    <a:pt x="288" y="15172"/>
                  </a:lnTo>
                  <a:lnTo>
                    <a:pt x="355" y="15296"/>
                  </a:lnTo>
                  <a:lnTo>
                    <a:pt x="422" y="15411"/>
                  </a:lnTo>
                  <a:lnTo>
                    <a:pt x="499" y="15536"/>
                  </a:lnTo>
                  <a:lnTo>
                    <a:pt x="576" y="15651"/>
                  </a:lnTo>
                  <a:lnTo>
                    <a:pt x="662" y="15756"/>
                  </a:lnTo>
                  <a:lnTo>
                    <a:pt x="758" y="15862"/>
                  </a:lnTo>
                  <a:lnTo>
                    <a:pt x="853" y="15967"/>
                  </a:lnTo>
                  <a:lnTo>
                    <a:pt x="959" y="16063"/>
                  </a:lnTo>
                  <a:lnTo>
                    <a:pt x="1064" y="16149"/>
                  </a:lnTo>
                  <a:lnTo>
                    <a:pt x="1169" y="16235"/>
                  </a:lnTo>
                  <a:lnTo>
                    <a:pt x="1284" y="16321"/>
                  </a:lnTo>
                  <a:lnTo>
                    <a:pt x="1399" y="16398"/>
                  </a:lnTo>
                  <a:lnTo>
                    <a:pt x="1524" y="16465"/>
                  </a:lnTo>
                  <a:lnTo>
                    <a:pt x="1648" y="16532"/>
                  </a:lnTo>
                  <a:lnTo>
                    <a:pt x="1782" y="16589"/>
                  </a:lnTo>
                  <a:lnTo>
                    <a:pt x="1907" y="16637"/>
                  </a:lnTo>
                  <a:lnTo>
                    <a:pt x="2051" y="16685"/>
                  </a:lnTo>
                  <a:lnTo>
                    <a:pt x="2185" y="16724"/>
                  </a:lnTo>
                  <a:lnTo>
                    <a:pt x="2328" y="16762"/>
                  </a:lnTo>
                  <a:lnTo>
                    <a:pt x="2472" y="16781"/>
                  </a:lnTo>
                  <a:lnTo>
                    <a:pt x="2616" y="16800"/>
                  </a:lnTo>
                  <a:lnTo>
                    <a:pt x="2759" y="16810"/>
                  </a:lnTo>
                  <a:lnTo>
                    <a:pt x="2913" y="16819"/>
                  </a:lnTo>
                  <a:lnTo>
                    <a:pt x="15259" y="16819"/>
                  </a:lnTo>
                  <a:lnTo>
                    <a:pt x="15412" y="16810"/>
                  </a:lnTo>
                  <a:lnTo>
                    <a:pt x="15556" y="16800"/>
                  </a:lnTo>
                  <a:lnTo>
                    <a:pt x="15709" y="16781"/>
                  </a:lnTo>
                  <a:lnTo>
                    <a:pt x="15843" y="16762"/>
                  </a:lnTo>
                  <a:lnTo>
                    <a:pt x="15987" y="16724"/>
                  </a:lnTo>
                  <a:lnTo>
                    <a:pt x="16130" y="16685"/>
                  </a:lnTo>
                  <a:lnTo>
                    <a:pt x="16264" y="16637"/>
                  </a:lnTo>
                  <a:lnTo>
                    <a:pt x="16399" y="16589"/>
                  </a:lnTo>
                  <a:lnTo>
                    <a:pt x="16523" y="16532"/>
                  </a:lnTo>
                  <a:lnTo>
                    <a:pt x="16648" y="16465"/>
                  </a:lnTo>
                  <a:lnTo>
                    <a:pt x="16772" y="16398"/>
                  </a:lnTo>
                  <a:lnTo>
                    <a:pt x="16887" y="16321"/>
                  </a:lnTo>
                  <a:lnTo>
                    <a:pt x="17002" y="16235"/>
                  </a:lnTo>
                  <a:lnTo>
                    <a:pt x="17117" y="16149"/>
                  </a:lnTo>
                  <a:lnTo>
                    <a:pt x="17222" y="16063"/>
                  </a:lnTo>
                  <a:lnTo>
                    <a:pt x="17318" y="15967"/>
                  </a:lnTo>
                  <a:lnTo>
                    <a:pt x="17414" y="15862"/>
                  </a:lnTo>
                  <a:lnTo>
                    <a:pt x="17510" y="15756"/>
                  </a:lnTo>
                  <a:lnTo>
                    <a:pt x="17596" y="15651"/>
                  </a:lnTo>
                  <a:lnTo>
                    <a:pt x="17672" y="15536"/>
                  </a:lnTo>
                  <a:lnTo>
                    <a:pt x="17749" y="15411"/>
                  </a:lnTo>
                  <a:lnTo>
                    <a:pt x="17826" y="15296"/>
                  </a:lnTo>
                  <a:lnTo>
                    <a:pt x="17883" y="15172"/>
                  </a:lnTo>
                  <a:lnTo>
                    <a:pt x="17941" y="15038"/>
                  </a:lnTo>
                  <a:lnTo>
                    <a:pt x="17998" y="14904"/>
                  </a:lnTo>
                  <a:lnTo>
                    <a:pt x="18046" y="14770"/>
                  </a:lnTo>
                  <a:lnTo>
                    <a:pt x="18084" y="14636"/>
                  </a:lnTo>
                  <a:lnTo>
                    <a:pt x="18113" y="14492"/>
                  </a:lnTo>
                  <a:lnTo>
                    <a:pt x="18142" y="14348"/>
                  </a:lnTo>
                  <a:lnTo>
                    <a:pt x="18161" y="14205"/>
                  </a:lnTo>
                  <a:lnTo>
                    <a:pt x="18171" y="14051"/>
                  </a:lnTo>
                  <a:lnTo>
                    <a:pt x="18171" y="13908"/>
                  </a:lnTo>
                  <a:lnTo>
                    <a:pt x="18171" y="2912"/>
                  </a:lnTo>
                  <a:lnTo>
                    <a:pt x="18171" y="2768"/>
                  </a:lnTo>
                  <a:lnTo>
                    <a:pt x="18161" y="2615"/>
                  </a:lnTo>
                  <a:lnTo>
                    <a:pt x="18142" y="2471"/>
                  </a:lnTo>
                  <a:lnTo>
                    <a:pt x="18113" y="2328"/>
                  </a:lnTo>
                  <a:lnTo>
                    <a:pt x="18084" y="2184"/>
                  </a:lnTo>
                  <a:lnTo>
                    <a:pt x="18046" y="2050"/>
                  </a:lnTo>
                  <a:lnTo>
                    <a:pt x="17998" y="1916"/>
                  </a:lnTo>
                  <a:lnTo>
                    <a:pt x="17941" y="1782"/>
                  </a:lnTo>
                  <a:lnTo>
                    <a:pt x="17883" y="1648"/>
                  </a:lnTo>
                  <a:lnTo>
                    <a:pt x="17826" y="1523"/>
                  </a:lnTo>
                  <a:lnTo>
                    <a:pt x="17749" y="1408"/>
                  </a:lnTo>
                  <a:lnTo>
                    <a:pt x="17672" y="1284"/>
                  </a:lnTo>
                  <a:lnTo>
                    <a:pt x="17596" y="1169"/>
                  </a:lnTo>
                  <a:lnTo>
                    <a:pt x="17510" y="1063"/>
                  </a:lnTo>
                  <a:lnTo>
                    <a:pt x="17414" y="958"/>
                  </a:lnTo>
                  <a:lnTo>
                    <a:pt x="17318" y="853"/>
                  </a:lnTo>
                  <a:lnTo>
                    <a:pt x="17222" y="757"/>
                  </a:lnTo>
                  <a:lnTo>
                    <a:pt x="17117" y="671"/>
                  </a:lnTo>
                  <a:lnTo>
                    <a:pt x="17002" y="584"/>
                  </a:lnTo>
                  <a:lnTo>
                    <a:pt x="16887" y="498"/>
                  </a:lnTo>
                  <a:lnTo>
                    <a:pt x="16772" y="422"/>
                  </a:lnTo>
                  <a:lnTo>
                    <a:pt x="16648" y="355"/>
                  </a:lnTo>
                  <a:lnTo>
                    <a:pt x="16523" y="288"/>
                  </a:lnTo>
                  <a:lnTo>
                    <a:pt x="16399" y="230"/>
                  </a:lnTo>
                  <a:lnTo>
                    <a:pt x="16264" y="182"/>
                  </a:lnTo>
                  <a:lnTo>
                    <a:pt x="16130" y="134"/>
                  </a:lnTo>
                  <a:lnTo>
                    <a:pt x="15987" y="96"/>
                  </a:lnTo>
                  <a:lnTo>
                    <a:pt x="15843" y="58"/>
                  </a:lnTo>
                  <a:lnTo>
                    <a:pt x="15709" y="39"/>
                  </a:lnTo>
                  <a:lnTo>
                    <a:pt x="15556" y="19"/>
                  </a:lnTo>
                  <a:lnTo>
                    <a:pt x="15412" y="10"/>
                  </a:lnTo>
                  <a:lnTo>
                    <a:pt x="152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1"/>
            <p:cNvSpPr/>
            <p:nvPr/>
          </p:nvSpPr>
          <p:spPr>
            <a:xfrm>
              <a:off x="1826624" y="3809116"/>
              <a:ext cx="727589" cy="48303"/>
            </a:xfrm>
            <a:custGeom>
              <a:avLst/>
              <a:gdLst/>
              <a:ahLst/>
              <a:cxnLst/>
              <a:rect l="l" t="t" r="r" b="b"/>
              <a:pathLst>
                <a:path w="22519" h="1495" extrusionOk="0">
                  <a:moveTo>
                    <a:pt x="1" y="0"/>
                  </a:moveTo>
                  <a:lnTo>
                    <a:pt x="1" y="450"/>
                  </a:lnTo>
                  <a:lnTo>
                    <a:pt x="10" y="556"/>
                  </a:lnTo>
                  <a:lnTo>
                    <a:pt x="20" y="661"/>
                  </a:lnTo>
                  <a:lnTo>
                    <a:pt x="49" y="757"/>
                  </a:lnTo>
                  <a:lnTo>
                    <a:pt x="87" y="853"/>
                  </a:lnTo>
                  <a:lnTo>
                    <a:pt x="125" y="948"/>
                  </a:lnTo>
                  <a:lnTo>
                    <a:pt x="183" y="1035"/>
                  </a:lnTo>
                  <a:lnTo>
                    <a:pt x="240" y="1111"/>
                  </a:lnTo>
                  <a:lnTo>
                    <a:pt x="307" y="1188"/>
                  </a:lnTo>
                  <a:lnTo>
                    <a:pt x="384" y="1255"/>
                  </a:lnTo>
                  <a:lnTo>
                    <a:pt x="461" y="1312"/>
                  </a:lnTo>
                  <a:lnTo>
                    <a:pt x="547" y="1370"/>
                  </a:lnTo>
                  <a:lnTo>
                    <a:pt x="633" y="1408"/>
                  </a:lnTo>
                  <a:lnTo>
                    <a:pt x="729" y="1446"/>
                  </a:lnTo>
                  <a:lnTo>
                    <a:pt x="834" y="1475"/>
                  </a:lnTo>
                  <a:lnTo>
                    <a:pt x="930" y="1485"/>
                  </a:lnTo>
                  <a:lnTo>
                    <a:pt x="1045" y="1494"/>
                  </a:lnTo>
                  <a:lnTo>
                    <a:pt x="21485" y="1494"/>
                  </a:lnTo>
                  <a:lnTo>
                    <a:pt x="21590" y="1485"/>
                  </a:lnTo>
                  <a:lnTo>
                    <a:pt x="21686" y="1475"/>
                  </a:lnTo>
                  <a:lnTo>
                    <a:pt x="21791" y="1446"/>
                  </a:lnTo>
                  <a:lnTo>
                    <a:pt x="21887" y="1408"/>
                  </a:lnTo>
                  <a:lnTo>
                    <a:pt x="21973" y="1370"/>
                  </a:lnTo>
                  <a:lnTo>
                    <a:pt x="22059" y="1312"/>
                  </a:lnTo>
                  <a:lnTo>
                    <a:pt x="22145" y="1255"/>
                  </a:lnTo>
                  <a:lnTo>
                    <a:pt x="22212" y="1188"/>
                  </a:lnTo>
                  <a:lnTo>
                    <a:pt x="22280" y="1111"/>
                  </a:lnTo>
                  <a:lnTo>
                    <a:pt x="22347" y="1035"/>
                  </a:lnTo>
                  <a:lnTo>
                    <a:pt x="22394" y="948"/>
                  </a:lnTo>
                  <a:lnTo>
                    <a:pt x="22442" y="853"/>
                  </a:lnTo>
                  <a:lnTo>
                    <a:pt x="22471" y="757"/>
                  </a:lnTo>
                  <a:lnTo>
                    <a:pt x="22500" y="661"/>
                  </a:lnTo>
                  <a:lnTo>
                    <a:pt x="22519" y="556"/>
                  </a:lnTo>
                  <a:lnTo>
                    <a:pt x="22519" y="450"/>
                  </a:lnTo>
                  <a:lnTo>
                    <a:pt x="22519" y="0"/>
                  </a:lnTo>
                  <a:close/>
                </a:path>
              </a:pathLst>
            </a:custGeom>
            <a:solidFill>
              <a:srgbClr val="696E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1"/>
            <p:cNvSpPr/>
            <p:nvPr/>
          </p:nvSpPr>
          <p:spPr>
            <a:xfrm>
              <a:off x="2165208" y="3829213"/>
              <a:ext cx="52342" cy="756700"/>
            </a:xfrm>
            <a:custGeom>
              <a:avLst/>
              <a:gdLst/>
              <a:ahLst/>
              <a:cxnLst/>
              <a:rect l="l" t="t" r="r" b="b"/>
              <a:pathLst>
                <a:path w="1620" h="23420" extrusionOk="0">
                  <a:moveTo>
                    <a:pt x="0" y="1"/>
                  </a:moveTo>
                  <a:lnTo>
                    <a:pt x="0" y="23419"/>
                  </a:lnTo>
                  <a:lnTo>
                    <a:pt x="1619" y="23419"/>
                  </a:lnTo>
                  <a:lnTo>
                    <a:pt x="1619" y="1"/>
                  </a:lnTo>
                  <a:close/>
                </a:path>
              </a:pathLst>
            </a:custGeom>
            <a:solidFill>
              <a:srgbClr val="959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1"/>
            <p:cNvSpPr/>
            <p:nvPr/>
          </p:nvSpPr>
          <p:spPr>
            <a:xfrm>
              <a:off x="1946723" y="4506963"/>
              <a:ext cx="494246" cy="132180"/>
            </a:xfrm>
            <a:custGeom>
              <a:avLst/>
              <a:gdLst/>
              <a:ahLst/>
              <a:cxnLst/>
              <a:rect l="l" t="t" r="r" b="b"/>
              <a:pathLst>
                <a:path w="15297" h="4091" extrusionOk="0">
                  <a:moveTo>
                    <a:pt x="3879" y="1"/>
                  </a:moveTo>
                  <a:lnTo>
                    <a:pt x="3678" y="20"/>
                  </a:lnTo>
                  <a:lnTo>
                    <a:pt x="3467" y="49"/>
                  </a:lnTo>
                  <a:lnTo>
                    <a:pt x="3266" y="87"/>
                  </a:lnTo>
                  <a:lnTo>
                    <a:pt x="3065" y="125"/>
                  </a:lnTo>
                  <a:lnTo>
                    <a:pt x="2874" y="183"/>
                  </a:lnTo>
                  <a:lnTo>
                    <a:pt x="2682" y="250"/>
                  </a:lnTo>
                  <a:lnTo>
                    <a:pt x="2500" y="326"/>
                  </a:lnTo>
                  <a:lnTo>
                    <a:pt x="2318" y="403"/>
                  </a:lnTo>
                  <a:lnTo>
                    <a:pt x="2146" y="499"/>
                  </a:lnTo>
                  <a:lnTo>
                    <a:pt x="1973" y="595"/>
                  </a:lnTo>
                  <a:lnTo>
                    <a:pt x="1801" y="700"/>
                  </a:lnTo>
                  <a:lnTo>
                    <a:pt x="1648" y="815"/>
                  </a:lnTo>
                  <a:lnTo>
                    <a:pt x="1485" y="939"/>
                  </a:lnTo>
                  <a:lnTo>
                    <a:pt x="1341" y="1064"/>
                  </a:lnTo>
                  <a:lnTo>
                    <a:pt x="1197" y="1198"/>
                  </a:lnTo>
                  <a:lnTo>
                    <a:pt x="1063" y="1342"/>
                  </a:lnTo>
                  <a:lnTo>
                    <a:pt x="929" y="1495"/>
                  </a:lnTo>
                  <a:lnTo>
                    <a:pt x="814" y="1648"/>
                  </a:lnTo>
                  <a:lnTo>
                    <a:pt x="699" y="1811"/>
                  </a:lnTo>
                  <a:lnTo>
                    <a:pt x="594" y="1974"/>
                  </a:lnTo>
                  <a:lnTo>
                    <a:pt x="489" y="2146"/>
                  </a:lnTo>
                  <a:lnTo>
                    <a:pt x="402" y="2319"/>
                  </a:lnTo>
                  <a:lnTo>
                    <a:pt x="316" y="2501"/>
                  </a:lnTo>
                  <a:lnTo>
                    <a:pt x="249" y="2692"/>
                  </a:lnTo>
                  <a:lnTo>
                    <a:pt x="182" y="2874"/>
                  </a:lnTo>
                  <a:lnTo>
                    <a:pt x="125" y="3075"/>
                  </a:lnTo>
                  <a:lnTo>
                    <a:pt x="77" y="3267"/>
                  </a:lnTo>
                  <a:lnTo>
                    <a:pt x="48" y="3468"/>
                  </a:lnTo>
                  <a:lnTo>
                    <a:pt x="19" y="3679"/>
                  </a:lnTo>
                  <a:lnTo>
                    <a:pt x="0" y="3880"/>
                  </a:lnTo>
                  <a:lnTo>
                    <a:pt x="0" y="4091"/>
                  </a:lnTo>
                  <a:lnTo>
                    <a:pt x="1169" y="4091"/>
                  </a:lnTo>
                  <a:lnTo>
                    <a:pt x="1178" y="3947"/>
                  </a:lnTo>
                  <a:lnTo>
                    <a:pt x="1188" y="3794"/>
                  </a:lnTo>
                  <a:lnTo>
                    <a:pt x="1207" y="3650"/>
                  </a:lnTo>
                  <a:lnTo>
                    <a:pt x="1236" y="3506"/>
                  </a:lnTo>
                  <a:lnTo>
                    <a:pt x="1264" y="3363"/>
                  </a:lnTo>
                  <a:lnTo>
                    <a:pt x="1303" y="3229"/>
                  </a:lnTo>
                  <a:lnTo>
                    <a:pt x="1351" y="3094"/>
                  </a:lnTo>
                  <a:lnTo>
                    <a:pt x="1399" y="2960"/>
                  </a:lnTo>
                  <a:lnTo>
                    <a:pt x="1466" y="2826"/>
                  </a:lnTo>
                  <a:lnTo>
                    <a:pt x="1523" y="2702"/>
                  </a:lnTo>
                  <a:lnTo>
                    <a:pt x="1600" y="2577"/>
                  </a:lnTo>
                  <a:lnTo>
                    <a:pt x="1676" y="2462"/>
                  </a:lnTo>
                  <a:lnTo>
                    <a:pt x="1753" y="2347"/>
                  </a:lnTo>
                  <a:lnTo>
                    <a:pt x="1839" y="2242"/>
                  </a:lnTo>
                  <a:lnTo>
                    <a:pt x="1935" y="2137"/>
                  </a:lnTo>
                  <a:lnTo>
                    <a:pt x="2031" y="2031"/>
                  </a:lnTo>
                  <a:lnTo>
                    <a:pt x="2127" y="1935"/>
                  </a:lnTo>
                  <a:lnTo>
                    <a:pt x="2232" y="1840"/>
                  </a:lnTo>
                  <a:lnTo>
                    <a:pt x="2347" y="1754"/>
                  </a:lnTo>
                  <a:lnTo>
                    <a:pt x="2462" y="1677"/>
                  </a:lnTo>
                  <a:lnTo>
                    <a:pt x="2577" y="1600"/>
                  </a:lnTo>
                  <a:lnTo>
                    <a:pt x="2701" y="1524"/>
                  </a:lnTo>
                  <a:lnTo>
                    <a:pt x="2826" y="1466"/>
                  </a:lnTo>
                  <a:lnTo>
                    <a:pt x="2960" y="1409"/>
                  </a:lnTo>
                  <a:lnTo>
                    <a:pt x="3094" y="1351"/>
                  </a:lnTo>
                  <a:lnTo>
                    <a:pt x="3228" y="1303"/>
                  </a:lnTo>
                  <a:lnTo>
                    <a:pt x="3362" y="1265"/>
                  </a:lnTo>
                  <a:lnTo>
                    <a:pt x="3506" y="1236"/>
                  </a:lnTo>
                  <a:lnTo>
                    <a:pt x="3649" y="1208"/>
                  </a:lnTo>
                  <a:lnTo>
                    <a:pt x="3793" y="1188"/>
                  </a:lnTo>
                  <a:lnTo>
                    <a:pt x="3946" y="1179"/>
                  </a:lnTo>
                  <a:lnTo>
                    <a:pt x="11350" y="1179"/>
                  </a:lnTo>
                  <a:lnTo>
                    <a:pt x="11494" y="1188"/>
                  </a:lnTo>
                  <a:lnTo>
                    <a:pt x="11638" y="1208"/>
                  </a:lnTo>
                  <a:lnTo>
                    <a:pt x="11781" y="1236"/>
                  </a:lnTo>
                  <a:lnTo>
                    <a:pt x="11925" y="1265"/>
                  </a:lnTo>
                  <a:lnTo>
                    <a:pt x="12069" y="1303"/>
                  </a:lnTo>
                  <a:lnTo>
                    <a:pt x="12203" y="1351"/>
                  </a:lnTo>
                  <a:lnTo>
                    <a:pt x="12337" y="1409"/>
                  </a:lnTo>
                  <a:lnTo>
                    <a:pt x="12461" y="1466"/>
                  </a:lnTo>
                  <a:lnTo>
                    <a:pt x="12586" y="1524"/>
                  </a:lnTo>
                  <a:lnTo>
                    <a:pt x="12710" y="1600"/>
                  </a:lnTo>
                  <a:lnTo>
                    <a:pt x="12825" y="1677"/>
                  </a:lnTo>
                  <a:lnTo>
                    <a:pt x="12940" y="1754"/>
                  </a:lnTo>
                  <a:lnTo>
                    <a:pt x="13055" y="1840"/>
                  </a:lnTo>
                  <a:lnTo>
                    <a:pt x="13160" y="1935"/>
                  </a:lnTo>
                  <a:lnTo>
                    <a:pt x="13256" y="2031"/>
                  </a:lnTo>
                  <a:lnTo>
                    <a:pt x="13362" y="2137"/>
                  </a:lnTo>
                  <a:lnTo>
                    <a:pt x="13448" y="2242"/>
                  </a:lnTo>
                  <a:lnTo>
                    <a:pt x="13534" y="2347"/>
                  </a:lnTo>
                  <a:lnTo>
                    <a:pt x="13620" y="2462"/>
                  </a:lnTo>
                  <a:lnTo>
                    <a:pt x="13697" y="2577"/>
                  </a:lnTo>
                  <a:lnTo>
                    <a:pt x="13764" y="2702"/>
                  </a:lnTo>
                  <a:lnTo>
                    <a:pt x="13831" y="2826"/>
                  </a:lnTo>
                  <a:lnTo>
                    <a:pt x="13888" y="2960"/>
                  </a:lnTo>
                  <a:lnTo>
                    <a:pt x="13936" y="3094"/>
                  </a:lnTo>
                  <a:lnTo>
                    <a:pt x="13984" y="3229"/>
                  </a:lnTo>
                  <a:lnTo>
                    <a:pt x="14023" y="3363"/>
                  </a:lnTo>
                  <a:lnTo>
                    <a:pt x="14061" y="3506"/>
                  </a:lnTo>
                  <a:lnTo>
                    <a:pt x="14080" y="3650"/>
                  </a:lnTo>
                  <a:lnTo>
                    <a:pt x="14099" y="3794"/>
                  </a:lnTo>
                  <a:lnTo>
                    <a:pt x="14109" y="3947"/>
                  </a:lnTo>
                  <a:lnTo>
                    <a:pt x="14118" y="4091"/>
                  </a:lnTo>
                  <a:lnTo>
                    <a:pt x="15296" y="4091"/>
                  </a:lnTo>
                  <a:lnTo>
                    <a:pt x="15287" y="3880"/>
                  </a:lnTo>
                  <a:lnTo>
                    <a:pt x="15268" y="3679"/>
                  </a:lnTo>
                  <a:lnTo>
                    <a:pt x="15249" y="3468"/>
                  </a:lnTo>
                  <a:lnTo>
                    <a:pt x="15210" y="3267"/>
                  </a:lnTo>
                  <a:lnTo>
                    <a:pt x="15162" y="3075"/>
                  </a:lnTo>
                  <a:lnTo>
                    <a:pt x="15105" y="2874"/>
                  </a:lnTo>
                  <a:lnTo>
                    <a:pt x="15047" y="2692"/>
                  </a:lnTo>
                  <a:lnTo>
                    <a:pt x="14971" y="2501"/>
                  </a:lnTo>
                  <a:lnTo>
                    <a:pt x="14885" y="2319"/>
                  </a:lnTo>
                  <a:lnTo>
                    <a:pt x="14798" y="2146"/>
                  </a:lnTo>
                  <a:lnTo>
                    <a:pt x="14703" y="1974"/>
                  </a:lnTo>
                  <a:lnTo>
                    <a:pt x="14588" y="1811"/>
                  </a:lnTo>
                  <a:lnTo>
                    <a:pt x="14473" y="1648"/>
                  </a:lnTo>
                  <a:lnTo>
                    <a:pt x="14358" y="1495"/>
                  </a:lnTo>
                  <a:lnTo>
                    <a:pt x="14224" y="1342"/>
                  </a:lnTo>
                  <a:lnTo>
                    <a:pt x="14090" y="1198"/>
                  </a:lnTo>
                  <a:lnTo>
                    <a:pt x="13946" y="1064"/>
                  </a:lnTo>
                  <a:lnTo>
                    <a:pt x="13802" y="939"/>
                  </a:lnTo>
                  <a:lnTo>
                    <a:pt x="13649" y="815"/>
                  </a:lnTo>
                  <a:lnTo>
                    <a:pt x="13486" y="700"/>
                  </a:lnTo>
                  <a:lnTo>
                    <a:pt x="13323" y="595"/>
                  </a:lnTo>
                  <a:lnTo>
                    <a:pt x="13151" y="499"/>
                  </a:lnTo>
                  <a:lnTo>
                    <a:pt x="12969" y="403"/>
                  </a:lnTo>
                  <a:lnTo>
                    <a:pt x="12787" y="326"/>
                  </a:lnTo>
                  <a:lnTo>
                    <a:pt x="12605" y="250"/>
                  </a:lnTo>
                  <a:lnTo>
                    <a:pt x="12413" y="183"/>
                  </a:lnTo>
                  <a:lnTo>
                    <a:pt x="12222" y="125"/>
                  </a:lnTo>
                  <a:lnTo>
                    <a:pt x="12021" y="87"/>
                  </a:lnTo>
                  <a:lnTo>
                    <a:pt x="11820" y="49"/>
                  </a:lnTo>
                  <a:lnTo>
                    <a:pt x="11618" y="20"/>
                  </a:lnTo>
                  <a:lnTo>
                    <a:pt x="11408" y="1"/>
                  </a:lnTo>
                  <a:close/>
                </a:path>
              </a:pathLst>
            </a:custGeom>
            <a:solidFill>
              <a:srgbClr val="696E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1"/>
            <p:cNvSpPr/>
            <p:nvPr/>
          </p:nvSpPr>
          <p:spPr>
            <a:xfrm>
              <a:off x="2131475" y="3821168"/>
              <a:ext cx="113279" cy="205201"/>
            </a:xfrm>
            <a:custGeom>
              <a:avLst/>
              <a:gdLst/>
              <a:ahLst/>
              <a:cxnLst/>
              <a:rect l="l" t="t" r="r" b="b"/>
              <a:pathLst>
                <a:path w="3506" h="6351" extrusionOk="0">
                  <a:moveTo>
                    <a:pt x="0" y="1"/>
                  </a:moveTo>
                  <a:lnTo>
                    <a:pt x="661" y="6351"/>
                  </a:lnTo>
                  <a:lnTo>
                    <a:pt x="2845" y="6351"/>
                  </a:lnTo>
                  <a:lnTo>
                    <a:pt x="3506" y="1"/>
                  </a:lnTo>
                  <a:close/>
                </a:path>
              </a:pathLst>
            </a:custGeom>
            <a:solidFill>
              <a:srgbClr val="696E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1"/>
            <p:cNvSpPr/>
            <p:nvPr/>
          </p:nvSpPr>
          <p:spPr>
            <a:xfrm>
              <a:off x="1801260" y="3705431"/>
              <a:ext cx="780190" cy="115767"/>
            </a:xfrm>
            <a:custGeom>
              <a:avLst/>
              <a:gdLst/>
              <a:ahLst/>
              <a:cxnLst/>
              <a:rect l="l" t="t" r="r" b="b"/>
              <a:pathLst>
                <a:path w="24147" h="3583" extrusionOk="0">
                  <a:moveTo>
                    <a:pt x="3171" y="0"/>
                  </a:moveTo>
                  <a:lnTo>
                    <a:pt x="3008" y="10"/>
                  </a:lnTo>
                  <a:lnTo>
                    <a:pt x="2855" y="20"/>
                  </a:lnTo>
                  <a:lnTo>
                    <a:pt x="2692" y="39"/>
                  </a:lnTo>
                  <a:lnTo>
                    <a:pt x="2539" y="67"/>
                  </a:lnTo>
                  <a:lnTo>
                    <a:pt x="2385" y="106"/>
                  </a:lnTo>
                  <a:lnTo>
                    <a:pt x="2232" y="144"/>
                  </a:lnTo>
                  <a:lnTo>
                    <a:pt x="2089" y="192"/>
                  </a:lnTo>
                  <a:lnTo>
                    <a:pt x="1945" y="249"/>
                  </a:lnTo>
                  <a:lnTo>
                    <a:pt x="1801" y="316"/>
                  </a:lnTo>
                  <a:lnTo>
                    <a:pt x="1667" y="384"/>
                  </a:lnTo>
                  <a:lnTo>
                    <a:pt x="1533" y="460"/>
                  </a:lnTo>
                  <a:lnTo>
                    <a:pt x="1399" y="546"/>
                  </a:lnTo>
                  <a:lnTo>
                    <a:pt x="1274" y="633"/>
                  </a:lnTo>
                  <a:lnTo>
                    <a:pt x="1159" y="728"/>
                  </a:lnTo>
                  <a:lnTo>
                    <a:pt x="1044" y="824"/>
                  </a:lnTo>
                  <a:lnTo>
                    <a:pt x="930" y="929"/>
                  </a:lnTo>
                  <a:lnTo>
                    <a:pt x="824" y="1044"/>
                  </a:lnTo>
                  <a:lnTo>
                    <a:pt x="728" y="1159"/>
                  </a:lnTo>
                  <a:lnTo>
                    <a:pt x="633" y="1274"/>
                  </a:lnTo>
                  <a:lnTo>
                    <a:pt x="546" y="1399"/>
                  </a:lnTo>
                  <a:lnTo>
                    <a:pt x="460" y="1533"/>
                  </a:lnTo>
                  <a:lnTo>
                    <a:pt x="384" y="1657"/>
                  </a:lnTo>
                  <a:lnTo>
                    <a:pt x="317" y="1801"/>
                  </a:lnTo>
                  <a:lnTo>
                    <a:pt x="250" y="1935"/>
                  </a:lnTo>
                  <a:lnTo>
                    <a:pt x="202" y="2079"/>
                  </a:lnTo>
                  <a:lnTo>
                    <a:pt x="144" y="2232"/>
                  </a:lnTo>
                  <a:lnTo>
                    <a:pt x="106" y="2376"/>
                  </a:lnTo>
                  <a:lnTo>
                    <a:pt x="68" y="2529"/>
                  </a:lnTo>
                  <a:lnTo>
                    <a:pt x="39" y="2692"/>
                  </a:lnTo>
                  <a:lnTo>
                    <a:pt x="20" y="2845"/>
                  </a:lnTo>
                  <a:lnTo>
                    <a:pt x="10" y="3008"/>
                  </a:lnTo>
                  <a:lnTo>
                    <a:pt x="0" y="3171"/>
                  </a:lnTo>
                  <a:lnTo>
                    <a:pt x="0" y="3583"/>
                  </a:lnTo>
                  <a:lnTo>
                    <a:pt x="24147" y="3583"/>
                  </a:lnTo>
                  <a:lnTo>
                    <a:pt x="24147" y="3171"/>
                  </a:lnTo>
                  <a:lnTo>
                    <a:pt x="24147" y="3008"/>
                  </a:lnTo>
                  <a:lnTo>
                    <a:pt x="24128" y="2845"/>
                  </a:lnTo>
                  <a:lnTo>
                    <a:pt x="24109" y="2692"/>
                  </a:lnTo>
                  <a:lnTo>
                    <a:pt x="24080" y="2529"/>
                  </a:lnTo>
                  <a:lnTo>
                    <a:pt x="24051" y="2376"/>
                  </a:lnTo>
                  <a:lnTo>
                    <a:pt x="24003" y="2232"/>
                  </a:lnTo>
                  <a:lnTo>
                    <a:pt x="23955" y="2079"/>
                  </a:lnTo>
                  <a:lnTo>
                    <a:pt x="23898" y="1935"/>
                  </a:lnTo>
                  <a:lnTo>
                    <a:pt x="23831" y="1801"/>
                  </a:lnTo>
                  <a:lnTo>
                    <a:pt x="23764" y="1657"/>
                  </a:lnTo>
                  <a:lnTo>
                    <a:pt x="23687" y="1533"/>
                  </a:lnTo>
                  <a:lnTo>
                    <a:pt x="23601" y="1399"/>
                  </a:lnTo>
                  <a:lnTo>
                    <a:pt x="23515" y="1274"/>
                  </a:lnTo>
                  <a:lnTo>
                    <a:pt x="23419" y="1159"/>
                  </a:lnTo>
                  <a:lnTo>
                    <a:pt x="23323" y="1044"/>
                  </a:lnTo>
                  <a:lnTo>
                    <a:pt x="23218" y="929"/>
                  </a:lnTo>
                  <a:lnTo>
                    <a:pt x="23112" y="824"/>
                  </a:lnTo>
                  <a:lnTo>
                    <a:pt x="22997" y="728"/>
                  </a:lnTo>
                  <a:lnTo>
                    <a:pt x="22873" y="633"/>
                  </a:lnTo>
                  <a:lnTo>
                    <a:pt x="22748" y="546"/>
                  </a:lnTo>
                  <a:lnTo>
                    <a:pt x="22624" y="460"/>
                  </a:lnTo>
                  <a:lnTo>
                    <a:pt x="22490" y="384"/>
                  </a:lnTo>
                  <a:lnTo>
                    <a:pt x="22346" y="316"/>
                  </a:lnTo>
                  <a:lnTo>
                    <a:pt x="22212" y="249"/>
                  </a:lnTo>
                  <a:lnTo>
                    <a:pt x="22068" y="192"/>
                  </a:lnTo>
                  <a:lnTo>
                    <a:pt x="21915" y="144"/>
                  </a:lnTo>
                  <a:lnTo>
                    <a:pt x="21771" y="106"/>
                  </a:lnTo>
                  <a:lnTo>
                    <a:pt x="21618" y="67"/>
                  </a:lnTo>
                  <a:lnTo>
                    <a:pt x="21455" y="39"/>
                  </a:lnTo>
                  <a:lnTo>
                    <a:pt x="21302" y="20"/>
                  </a:lnTo>
                  <a:lnTo>
                    <a:pt x="21139" y="10"/>
                  </a:lnTo>
                  <a:lnTo>
                    <a:pt x="209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1"/>
            <p:cNvSpPr/>
            <p:nvPr/>
          </p:nvSpPr>
          <p:spPr>
            <a:xfrm>
              <a:off x="2279717" y="1805851"/>
              <a:ext cx="732855" cy="701935"/>
            </a:xfrm>
            <a:custGeom>
              <a:avLst/>
              <a:gdLst/>
              <a:ahLst/>
              <a:cxnLst/>
              <a:rect l="l" t="t" r="r" b="b"/>
              <a:pathLst>
                <a:path w="22682" h="21725" extrusionOk="0">
                  <a:moveTo>
                    <a:pt x="1878" y="1"/>
                  </a:moveTo>
                  <a:lnTo>
                    <a:pt x="1609" y="30"/>
                  </a:lnTo>
                  <a:lnTo>
                    <a:pt x="1341" y="78"/>
                  </a:lnTo>
                  <a:lnTo>
                    <a:pt x="1217" y="106"/>
                  </a:lnTo>
                  <a:lnTo>
                    <a:pt x="1092" y="135"/>
                  </a:lnTo>
                  <a:lnTo>
                    <a:pt x="968" y="183"/>
                  </a:lnTo>
                  <a:lnTo>
                    <a:pt x="853" y="231"/>
                  </a:lnTo>
                  <a:lnTo>
                    <a:pt x="738" y="279"/>
                  </a:lnTo>
                  <a:lnTo>
                    <a:pt x="623" y="336"/>
                  </a:lnTo>
                  <a:lnTo>
                    <a:pt x="508" y="403"/>
                  </a:lnTo>
                  <a:lnTo>
                    <a:pt x="402" y="470"/>
                  </a:lnTo>
                  <a:lnTo>
                    <a:pt x="297" y="547"/>
                  </a:lnTo>
                  <a:lnTo>
                    <a:pt x="192" y="624"/>
                  </a:lnTo>
                  <a:lnTo>
                    <a:pt x="96" y="710"/>
                  </a:lnTo>
                  <a:lnTo>
                    <a:pt x="0" y="805"/>
                  </a:lnTo>
                  <a:lnTo>
                    <a:pt x="134" y="1390"/>
                  </a:lnTo>
                  <a:lnTo>
                    <a:pt x="307" y="2070"/>
                  </a:lnTo>
                  <a:lnTo>
                    <a:pt x="527" y="2961"/>
                  </a:lnTo>
                  <a:lnTo>
                    <a:pt x="805" y="4024"/>
                  </a:lnTo>
                  <a:lnTo>
                    <a:pt x="1140" y="5231"/>
                  </a:lnTo>
                  <a:lnTo>
                    <a:pt x="1514" y="6533"/>
                  </a:lnTo>
                  <a:lnTo>
                    <a:pt x="1715" y="7223"/>
                  </a:lnTo>
                  <a:lnTo>
                    <a:pt x="1935" y="7912"/>
                  </a:lnTo>
                  <a:lnTo>
                    <a:pt x="2155" y="8621"/>
                  </a:lnTo>
                  <a:lnTo>
                    <a:pt x="2395" y="9330"/>
                  </a:lnTo>
                  <a:lnTo>
                    <a:pt x="2634" y="10039"/>
                  </a:lnTo>
                  <a:lnTo>
                    <a:pt x="2883" y="10748"/>
                  </a:lnTo>
                  <a:lnTo>
                    <a:pt x="3142" y="11437"/>
                  </a:lnTo>
                  <a:lnTo>
                    <a:pt x="3400" y="12127"/>
                  </a:lnTo>
                  <a:lnTo>
                    <a:pt x="3678" y="12788"/>
                  </a:lnTo>
                  <a:lnTo>
                    <a:pt x="3946" y="13429"/>
                  </a:lnTo>
                  <a:lnTo>
                    <a:pt x="4234" y="14052"/>
                  </a:lnTo>
                  <a:lnTo>
                    <a:pt x="4521" y="14636"/>
                  </a:lnTo>
                  <a:lnTo>
                    <a:pt x="4808" y="15182"/>
                  </a:lnTo>
                  <a:lnTo>
                    <a:pt x="4952" y="15441"/>
                  </a:lnTo>
                  <a:lnTo>
                    <a:pt x="5105" y="15690"/>
                  </a:lnTo>
                  <a:lnTo>
                    <a:pt x="5249" y="15929"/>
                  </a:lnTo>
                  <a:lnTo>
                    <a:pt x="5402" y="16159"/>
                  </a:lnTo>
                  <a:lnTo>
                    <a:pt x="5556" y="16380"/>
                  </a:lnTo>
                  <a:lnTo>
                    <a:pt x="5699" y="16581"/>
                  </a:lnTo>
                  <a:lnTo>
                    <a:pt x="5852" y="16772"/>
                  </a:lnTo>
                  <a:lnTo>
                    <a:pt x="6006" y="16945"/>
                  </a:lnTo>
                  <a:lnTo>
                    <a:pt x="6159" y="17107"/>
                  </a:lnTo>
                  <a:lnTo>
                    <a:pt x="6312" y="17251"/>
                  </a:lnTo>
                  <a:lnTo>
                    <a:pt x="6456" y="17376"/>
                  </a:lnTo>
                  <a:lnTo>
                    <a:pt x="6609" y="17491"/>
                  </a:lnTo>
                  <a:lnTo>
                    <a:pt x="6772" y="17615"/>
                  </a:lnTo>
                  <a:lnTo>
                    <a:pt x="6954" y="17730"/>
                  </a:lnTo>
                  <a:lnTo>
                    <a:pt x="7145" y="17855"/>
                  </a:lnTo>
                  <a:lnTo>
                    <a:pt x="7347" y="17969"/>
                  </a:lnTo>
                  <a:lnTo>
                    <a:pt x="7557" y="18084"/>
                  </a:lnTo>
                  <a:lnTo>
                    <a:pt x="7778" y="18190"/>
                  </a:lnTo>
                  <a:lnTo>
                    <a:pt x="8247" y="18420"/>
                  </a:lnTo>
                  <a:lnTo>
                    <a:pt x="8755" y="18640"/>
                  </a:lnTo>
                  <a:lnTo>
                    <a:pt x="9291" y="18851"/>
                  </a:lnTo>
                  <a:lnTo>
                    <a:pt x="9846" y="19052"/>
                  </a:lnTo>
                  <a:lnTo>
                    <a:pt x="10440" y="19253"/>
                  </a:lnTo>
                  <a:lnTo>
                    <a:pt x="11044" y="19445"/>
                  </a:lnTo>
                  <a:lnTo>
                    <a:pt x="11657" y="19636"/>
                  </a:lnTo>
                  <a:lnTo>
                    <a:pt x="12289" y="19818"/>
                  </a:lnTo>
                  <a:lnTo>
                    <a:pt x="12921" y="19990"/>
                  </a:lnTo>
                  <a:lnTo>
                    <a:pt x="13563" y="20153"/>
                  </a:lnTo>
                  <a:lnTo>
                    <a:pt x="14205" y="20316"/>
                  </a:lnTo>
                  <a:lnTo>
                    <a:pt x="14837" y="20469"/>
                  </a:lnTo>
                  <a:lnTo>
                    <a:pt x="16072" y="20747"/>
                  </a:lnTo>
                  <a:lnTo>
                    <a:pt x="17250" y="20996"/>
                  </a:lnTo>
                  <a:lnTo>
                    <a:pt x="18333" y="21216"/>
                  </a:lnTo>
                  <a:lnTo>
                    <a:pt x="19281" y="21389"/>
                  </a:lnTo>
                  <a:lnTo>
                    <a:pt x="20076" y="21533"/>
                  </a:lnTo>
                  <a:lnTo>
                    <a:pt x="20689" y="21638"/>
                  </a:lnTo>
                  <a:lnTo>
                    <a:pt x="21206" y="21724"/>
                  </a:lnTo>
                  <a:lnTo>
                    <a:pt x="21292" y="21475"/>
                  </a:lnTo>
                  <a:lnTo>
                    <a:pt x="21388" y="21178"/>
                  </a:lnTo>
                  <a:lnTo>
                    <a:pt x="21503" y="20776"/>
                  </a:lnTo>
                  <a:lnTo>
                    <a:pt x="21647" y="20278"/>
                  </a:lnTo>
                  <a:lnTo>
                    <a:pt x="21800" y="19703"/>
                  </a:lnTo>
                  <a:lnTo>
                    <a:pt x="21953" y="19052"/>
                  </a:lnTo>
                  <a:lnTo>
                    <a:pt x="22116" y="18343"/>
                  </a:lnTo>
                  <a:lnTo>
                    <a:pt x="22269" y="17577"/>
                  </a:lnTo>
                  <a:lnTo>
                    <a:pt x="22336" y="17184"/>
                  </a:lnTo>
                  <a:lnTo>
                    <a:pt x="22403" y="16772"/>
                  </a:lnTo>
                  <a:lnTo>
                    <a:pt x="22461" y="16351"/>
                  </a:lnTo>
                  <a:lnTo>
                    <a:pt x="22518" y="15929"/>
                  </a:lnTo>
                  <a:lnTo>
                    <a:pt x="22566" y="15498"/>
                  </a:lnTo>
                  <a:lnTo>
                    <a:pt x="22614" y="15067"/>
                  </a:lnTo>
                  <a:lnTo>
                    <a:pt x="22643" y="14627"/>
                  </a:lnTo>
                  <a:lnTo>
                    <a:pt x="22662" y="14186"/>
                  </a:lnTo>
                  <a:lnTo>
                    <a:pt x="22681" y="13736"/>
                  </a:lnTo>
                  <a:lnTo>
                    <a:pt x="22681" y="13295"/>
                  </a:lnTo>
                  <a:lnTo>
                    <a:pt x="22672" y="12855"/>
                  </a:lnTo>
                  <a:lnTo>
                    <a:pt x="22652" y="12424"/>
                  </a:lnTo>
                  <a:lnTo>
                    <a:pt x="22614" y="11983"/>
                  </a:lnTo>
                  <a:lnTo>
                    <a:pt x="22566" y="11552"/>
                  </a:lnTo>
                  <a:lnTo>
                    <a:pt x="22145" y="11600"/>
                  </a:lnTo>
                  <a:lnTo>
                    <a:pt x="21024" y="11715"/>
                  </a:lnTo>
                  <a:lnTo>
                    <a:pt x="20248" y="11782"/>
                  </a:lnTo>
                  <a:lnTo>
                    <a:pt x="19377" y="11849"/>
                  </a:lnTo>
                  <a:lnTo>
                    <a:pt x="18428" y="11907"/>
                  </a:lnTo>
                  <a:lnTo>
                    <a:pt x="17413" y="11945"/>
                  </a:lnTo>
                  <a:lnTo>
                    <a:pt x="16379" y="11974"/>
                  </a:lnTo>
                  <a:lnTo>
                    <a:pt x="15852" y="11983"/>
                  </a:lnTo>
                  <a:lnTo>
                    <a:pt x="15325" y="11983"/>
                  </a:lnTo>
                  <a:lnTo>
                    <a:pt x="14808" y="11974"/>
                  </a:lnTo>
                  <a:lnTo>
                    <a:pt x="14300" y="11964"/>
                  </a:lnTo>
                  <a:lnTo>
                    <a:pt x="13793" y="11935"/>
                  </a:lnTo>
                  <a:lnTo>
                    <a:pt x="13304" y="11907"/>
                  </a:lnTo>
                  <a:lnTo>
                    <a:pt x="12835" y="11859"/>
                  </a:lnTo>
                  <a:lnTo>
                    <a:pt x="12385" y="11801"/>
                  </a:lnTo>
                  <a:lnTo>
                    <a:pt x="11954" y="11744"/>
                  </a:lnTo>
                  <a:lnTo>
                    <a:pt x="11551" y="11657"/>
                  </a:lnTo>
                  <a:lnTo>
                    <a:pt x="11178" y="11571"/>
                  </a:lnTo>
                  <a:lnTo>
                    <a:pt x="10996" y="11523"/>
                  </a:lnTo>
                  <a:lnTo>
                    <a:pt x="10833" y="11466"/>
                  </a:lnTo>
                  <a:lnTo>
                    <a:pt x="10670" y="11408"/>
                  </a:lnTo>
                  <a:lnTo>
                    <a:pt x="10527" y="11351"/>
                  </a:lnTo>
                  <a:lnTo>
                    <a:pt x="10383" y="11284"/>
                  </a:lnTo>
                  <a:lnTo>
                    <a:pt x="10249" y="11217"/>
                  </a:lnTo>
                  <a:lnTo>
                    <a:pt x="10115" y="11131"/>
                  </a:lnTo>
                  <a:lnTo>
                    <a:pt x="9961" y="11035"/>
                  </a:lnTo>
                  <a:lnTo>
                    <a:pt x="9818" y="10930"/>
                  </a:lnTo>
                  <a:lnTo>
                    <a:pt x="9665" y="10815"/>
                  </a:lnTo>
                  <a:lnTo>
                    <a:pt x="9348" y="10546"/>
                  </a:lnTo>
                  <a:lnTo>
                    <a:pt x="9023" y="10250"/>
                  </a:lnTo>
                  <a:lnTo>
                    <a:pt x="8697" y="9914"/>
                  </a:lnTo>
                  <a:lnTo>
                    <a:pt x="8362" y="9550"/>
                  </a:lnTo>
                  <a:lnTo>
                    <a:pt x="8017" y="9167"/>
                  </a:lnTo>
                  <a:lnTo>
                    <a:pt x="7672" y="8746"/>
                  </a:lnTo>
                  <a:lnTo>
                    <a:pt x="7318" y="8315"/>
                  </a:lnTo>
                  <a:lnTo>
                    <a:pt x="6973" y="7865"/>
                  </a:lnTo>
                  <a:lnTo>
                    <a:pt x="6628" y="7405"/>
                  </a:lnTo>
                  <a:lnTo>
                    <a:pt x="6274" y="6926"/>
                  </a:lnTo>
                  <a:lnTo>
                    <a:pt x="5929" y="6437"/>
                  </a:lnTo>
                  <a:lnTo>
                    <a:pt x="5594" y="5949"/>
                  </a:lnTo>
                  <a:lnTo>
                    <a:pt x="4933" y="4972"/>
                  </a:lnTo>
                  <a:lnTo>
                    <a:pt x="4310" y="4014"/>
                  </a:lnTo>
                  <a:lnTo>
                    <a:pt x="3736" y="3104"/>
                  </a:lnTo>
                  <a:lnTo>
                    <a:pt x="3209" y="2261"/>
                  </a:lnTo>
                  <a:lnTo>
                    <a:pt x="2759" y="1514"/>
                  </a:lnTo>
                  <a:lnTo>
                    <a:pt x="2117" y="413"/>
                  </a:lnTo>
                  <a:lnTo>
                    <a:pt x="18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1"/>
            <p:cNvSpPr/>
            <p:nvPr/>
          </p:nvSpPr>
          <p:spPr>
            <a:xfrm>
              <a:off x="2910712" y="4519952"/>
              <a:ext cx="99709" cy="108982"/>
            </a:xfrm>
            <a:custGeom>
              <a:avLst/>
              <a:gdLst/>
              <a:ahLst/>
              <a:cxnLst/>
              <a:rect l="l" t="t" r="r" b="b"/>
              <a:pathLst>
                <a:path w="3086" h="3373" extrusionOk="0">
                  <a:moveTo>
                    <a:pt x="1782" y="1"/>
                  </a:moveTo>
                  <a:lnTo>
                    <a:pt x="1390" y="997"/>
                  </a:lnTo>
                  <a:lnTo>
                    <a:pt x="1313" y="1083"/>
                  </a:lnTo>
                  <a:lnTo>
                    <a:pt x="1112" y="1284"/>
                  </a:lnTo>
                  <a:lnTo>
                    <a:pt x="834" y="1591"/>
                  </a:lnTo>
                  <a:lnTo>
                    <a:pt x="681" y="1763"/>
                  </a:lnTo>
                  <a:lnTo>
                    <a:pt x="528" y="1945"/>
                  </a:lnTo>
                  <a:lnTo>
                    <a:pt x="384" y="2137"/>
                  </a:lnTo>
                  <a:lnTo>
                    <a:pt x="250" y="2328"/>
                  </a:lnTo>
                  <a:lnTo>
                    <a:pt x="145" y="2520"/>
                  </a:lnTo>
                  <a:lnTo>
                    <a:pt x="97" y="2616"/>
                  </a:lnTo>
                  <a:lnTo>
                    <a:pt x="58" y="2702"/>
                  </a:lnTo>
                  <a:lnTo>
                    <a:pt x="30" y="2788"/>
                  </a:lnTo>
                  <a:lnTo>
                    <a:pt x="11" y="2874"/>
                  </a:lnTo>
                  <a:lnTo>
                    <a:pt x="1" y="2951"/>
                  </a:lnTo>
                  <a:lnTo>
                    <a:pt x="1" y="3028"/>
                  </a:lnTo>
                  <a:lnTo>
                    <a:pt x="11" y="3095"/>
                  </a:lnTo>
                  <a:lnTo>
                    <a:pt x="30" y="3152"/>
                  </a:lnTo>
                  <a:lnTo>
                    <a:pt x="68" y="3210"/>
                  </a:lnTo>
                  <a:lnTo>
                    <a:pt x="116" y="3258"/>
                  </a:lnTo>
                  <a:lnTo>
                    <a:pt x="164" y="3296"/>
                  </a:lnTo>
                  <a:lnTo>
                    <a:pt x="221" y="3325"/>
                  </a:lnTo>
                  <a:lnTo>
                    <a:pt x="288" y="3344"/>
                  </a:lnTo>
                  <a:lnTo>
                    <a:pt x="355" y="3363"/>
                  </a:lnTo>
                  <a:lnTo>
                    <a:pt x="432" y="3372"/>
                  </a:lnTo>
                  <a:lnTo>
                    <a:pt x="671" y="3372"/>
                  </a:lnTo>
                  <a:lnTo>
                    <a:pt x="844" y="3344"/>
                  </a:lnTo>
                  <a:lnTo>
                    <a:pt x="1035" y="3296"/>
                  </a:lnTo>
                  <a:lnTo>
                    <a:pt x="1227" y="3229"/>
                  </a:lnTo>
                  <a:lnTo>
                    <a:pt x="1419" y="3152"/>
                  </a:lnTo>
                  <a:lnTo>
                    <a:pt x="1620" y="3066"/>
                  </a:lnTo>
                  <a:lnTo>
                    <a:pt x="1821" y="2961"/>
                  </a:lnTo>
                  <a:lnTo>
                    <a:pt x="2012" y="2855"/>
                  </a:lnTo>
                  <a:lnTo>
                    <a:pt x="2194" y="2731"/>
                  </a:lnTo>
                  <a:lnTo>
                    <a:pt x="2367" y="2616"/>
                  </a:lnTo>
                  <a:lnTo>
                    <a:pt x="2530" y="2491"/>
                  </a:lnTo>
                  <a:lnTo>
                    <a:pt x="2673" y="2367"/>
                  </a:lnTo>
                  <a:lnTo>
                    <a:pt x="2798" y="2242"/>
                  </a:lnTo>
                  <a:lnTo>
                    <a:pt x="2865" y="2156"/>
                  </a:lnTo>
                  <a:lnTo>
                    <a:pt x="2932" y="2079"/>
                  </a:lnTo>
                  <a:lnTo>
                    <a:pt x="2980" y="1984"/>
                  </a:lnTo>
                  <a:lnTo>
                    <a:pt x="3018" y="1897"/>
                  </a:lnTo>
                  <a:lnTo>
                    <a:pt x="3047" y="1792"/>
                  </a:lnTo>
                  <a:lnTo>
                    <a:pt x="3076" y="1696"/>
                  </a:lnTo>
                  <a:lnTo>
                    <a:pt x="3085" y="1591"/>
                  </a:lnTo>
                  <a:lnTo>
                    <a:pt x="3085" y="1486"/>
                  </a:lnTo>
                  <a:lnTo>
                    <a:pt x="3056" y="87"/>
                  </a:lnTo>
                  <a:lnTo>
                    <a:pt x="17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1"/>
            <p:cNvSpPr/>
            <p:nvPr/>
          </p:nvSpPr>
          <p:spPr>
            <a:xfrm>
              <a:off x="3236307" y="4527093"/>
              <a:ext cx="119773" cy="96898"/>
            </a:xfrm>
            <a:custGeom>
              <a:avLst/>
              <a:gdLst/>
              <a:ahLst/>
              <a:cxnLst/>
              <a:rect l="l" t="t" r="r" b="b"/>
              <a:pathLst>
                <a:path w="3707" h="2999" extrusionOk="0">
                  <a:moveTo>
                    <a:pt x="1351" y="0"/>
                  </a:moveTo>
                  <a:lnTo>
                    <a:pt x="0" y="106"/>
                  </a:lnTo>
                  <a:lnTo>
                    <a:pt x="201" y="1686"/>
                  </a:lnTo>
                  <a:lnTo>
                    <a:pt x="240" y="1772"/>
                  </a:lnTo>
                  <a:lnTo>
                    <a:pt x="278" y="1858"/>
                  </a:lnTo>
                  <a:lnTo>
                    <a:pt x="316" y="1935"/>
                  </a:lnTo>
                  <a:lnTo>
                    <a:pt x="364" y="2012"/>
                  </a:lnTo>
                  <a:lnTo>
                    <a:pt x="422" y="2079"/>
                  </a:lnTo>
                  <a:lnTo>
                    <a:pt x="489" y="2146"/>
                  </a:lnTo>
                  <a:lnTo>
                    <a:pt x="556" y="2203"/>
                  </a:lnTo>
                  <a:lnTo>
                    <a:pt x="623" y="2261"/>
                  </a:lnTo>
                  <a:lnTo>
                    <a:pt x="766" y="2357"/>
                  </a:lnTo>
                  <a:lnTo>
                    <a:pt x="939" y="2452"/>
                  </a:lnTo>
                  <a:lnTo>
                    <a:pt x="1130" y="2538"/>
                  </a:lnTo>
                  <a:lnTo>
                    <a:pt x="1341" y="2634"/>
                  </a:lnTo>
                  <a:lnTo>
                    <a:pt x="1561" y="2711"/>
                  </a:lnTo>
                  <a:lnTo>
                    <a:pt x="1782" y="2788"/>
                  </a:lnTo>
                  <a:lnTo>
                    <a:pt x="2012" y="2855"/>
                  </a:lnTo>
                  <a:lnTo>
                    <a:pt x="2251" y="2912"/>
                  </a:lnTo>
                  <a:lnTo>
                    <a:pt x="2471" y="2960"/>
                  </a:lnTo>
                  <a:lnTo>
                    <a:pt x="2692" y="2989"/>
                  </a:lnTo>
                  <a:lnTo>
                    <a:pt x="2902" y="2998"/>
                  </a:lnTo>
                  <a:lnTo>
                    <a:pt x="3094" y="2998"/>
                  </a:lnTo>
                  <a:lnTo>
                    <a:pt x="3266" y="2970"/>
                  </a:lnTo>
                  <a:lnTo>
                    <a:pt x="3352" y="2950"/>
                  </a:lnTo>
                  <a:lnTo>
                    <a:pt x="3419" y="2931"/>
                  </a:lnTo>
                  <a:lnTo>
                    <a:pt x="3487" y="2902"/>
                  </a:lnTo>
                  <a:lnTo>
                    <a:pt x="3544" y="2864"/>
                  </a:lnTo>
                  <a:lnTo>
                    <a:pt x="3592" y="2826"/>
                  </a:lnTo>
                  <a:lnTo>
                    <a:pt x="3640" y="2778"/>
                  </a:lnTo>
                  <a:lnTo>
                    <a:pt x="3669" y="2720"/>
                  </a:lnTo>
                  <a:lnTo>
                    <a:pt x="3697" y="2663"/>
                  </a:lnTo>
                  <a:lnTo>
                    <a:pt x="3707" y="2606"/>
                  </a:lnTo>
                  <a:lnTo>
                    <a:pt x="3707" y="2548"/>
                  </a:lnTo>
                  <a:lnTo>
                    <a:pt x="3697" y="2481"/>
                  </a:lnTo>
                  <a:lnTo>
                    <a:pt x="3678" y="2414"/>
                  </a:lnTo>
                  <a:lnTo>
                    <a:pt x="3649" y="2347"/>
                  </a:lnTo>
                  <a:lnTo>
                    <a:pt x="3611" y="2280"/>
                  </a:lnTo>
                  <a:lnTo>
                    <a:pt x="3515" y="2146"/>
                  </a:lnTo>
                  <a:lnTo>
                    <a:pt x="3391" y="2012"/>
                  </a:lnTo>
                  <a:lnTo>
                    <a:pt x="3247" y="1868"/>
                  </a:lnTo>
                  <a:lnTo>
                    <a:pt x="3084" y="1724"/>
                  </a:lnTo>
                  <a:lnTo>
                    <a:pt x="2902" y="1581"/>
                  </a:lnTo>
                  <a:lnTo>
                    <a:pt x="2701" y="1447"/>
                  </a:lnTo>
                  <a:lnTo>
                    <a:pt x="2510" y="1312"/>
                  </a:lnTo>
                  <a:lnTo>
                    <a:pt x="2299" y="1178"/>
                  </a:lnTo>
                  <a:lnTo>
                    <a:pt x="1906" y="939"/>
                  </a:lnTo>
                  <a:lnTo>
                    <a:pt x="1542" y="728"/>
                  </a:lnTo>
                  <a:lnTo>
                    <a:pt x="135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1"/>
            <p:cNvSpPr/>
            <p:nvPr/>
          </p:nvSpPr>
          <p:spPr>
            <a:xfrm>
              <a:off x="2809515" y="3439578"/>
              <a:ext cx="237705" cy="1096181"/>
            </a:xfrm>
            <a:custGeom>
              <a:avLst/>
              <a:gdLst/>
              <a:ahLst/>
              <a:cxnLst/>
              <a:rect l="l" t="t" r="r" b="b"/>
              <a:pathLst>
                <a:path w="7357" h="33927" extrusionOk="0">
                  <a:moveTo>
                    <a:pt x="7357" y="1"/>
                  </a:moveTo>
                  <a:lnTo>
                    <a:pt x="1" y="710"/>
                  </a:lnTo>
                  <a:lnTo>
                    <a:pt x="4790" y="33764"/>
                  </a:lnTo>
                  <a:lnTo>
                    <a:pt x="4953" y="33831"/>
                  </a:lnTo>
                  <a:lnTo>
                    <a:pt x="5125" y="33888"/>
                  </a:lnTo>
                  <a:lnTo>
                    <a:pt x="5298" y="33917"/>
                  </a:lnTo>
                  <a:lnTo>
                    <a:pt x="5480" y="33926"/>
                  </a:lnTo>
                  <a:lnTo>
                    <a:pt x="5652" y="33907"/>
                  </a:lnTo>
                  <a:lnTo>
                    <a:pt x="5834" y="33879"/>
                  </a:lnTo>
                  <a:lnTo>
                    <a:pt x="6016" y="33831"/>
                  </a:lnTo>
                  <a:lnTo>
                    <a:pt x="6198" y="33764"/>
                  </a:lnTo>
                  <a:lnTo>
                    <a:pt x="7357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1"/>
            <p:cNvSpPr/>
            <p:nvPr/>
          </p:nvSpPr>
          <p:spPr>
            <a:xfrm>
              <a:off x="3058663" y="3301547"/>
              <a:ext cx="274215" cy="1234210"/>
            </a:xfrm>
            <a:custGeom>
              <a:avLst/>
              <a:gdLst/>
              <a:ahLst/>
              <a:cxnLst/>
              <a:rect l="l" t="t" r="r" b="b"/>
              <a:pathLst>
                <a:path w="8487" h="38199" extrusionOk="0">
                  <a:moveTo>
                    <a:pt x="8486" y="1"/>
                  </a:moveTo>
                  <a:lnTo>
                    <a:pt x="0" y="1917"/>
                  </a:lnTo>
                  <a:lnTo>
                    <a:pt x="5498" y="38036"/>
                  </a:lnTo>
                  <a:lnTo>
                    <a:pt x="5728" y="38112"/>
                  </a:lnTo>
                  <a:lnTo>
                    <a:pt x="5939" y="38160"/>
                  </a:lnTo>
                  <a:lnTo>
                    <a:pt x="6034" y="38179"/>
                  </a:lnTo>
                  <a:lnTo>
                    <a:pt x="6130" y="38189"/>
                  </a:lnTo>
                  <a:lnTo>
                    <a:pt x="6216" y="38198"/>
                  </a:lnTo>
                  <a:lnTo>
                    <a:pt x="6303" y="38189"/>
                  </a:lnTo>
                  <a:lnTo>
                    <a:pt x="6389" y="38179"/>
                  </a:lnTo>
                  <a:lnTo>
                    <a:pt x="6465" y="38170"/>
                  </a:lnTo>
                  <a:lnTo>
                    <a:pt x="6542" y="38141"/>
                  </a:lnTo>
                  <a:lnTo>
                    <a:pt x="6609" y="38112"/>
                  </a:lnTo>
                  <a:lnTo>
                    <a:pt x="6676" y="38074"/>
                  </a:lnTo>
                  <a:lnTo>
                    <a:pt x="6734" y="38036"/>
                  </a:lnTo>
                  <a:lnTo>
                    <a:pt x="6791" y="37988"/>
                  </a:lnTo>
                  <a:lnTo>
                    <a:pt x="6849" y="37930"/>
                  </a:lnTo>
                  <a:lnTo>
                    <a:pt x="8486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1"/>
            <p:cNvSpPr/>
            <p:nvPr/>
          </p:nvSpPr>
          <p:spPr>
            <a:xfrm>
              <a:off x="2701210" y="2163014"/>
              <a:ext cx="708720" cy="1512399"/>
            </a:xfrm>
            <a:custGeom>
              <a:avLst/>
              <a:gdLst/>
              <a:ahLst/>
              <a:cxnLst/>
              <a:rect l="l" t="t" r="r" b="b"/>
              <a:pathLst>
                <a:path w="21935" h="46809" extrusionOk="0">
                  <a:moveTo>
                    <a:pt x="11954" y="0"/>
                  </a:moveTo>
                  <a:lnTo>
                    <a:pt x="11580" y="19"/>
                  </a:lnTo>
                  <a:lnTo>
                    <a:pt x="11207" y="48"/>
                  </a:lnTo>
                  <a:lnTo>
                    <a:pt x="10833" y="86"/>
                  </a:lnTo>
                  <a:lnTo>
                    <a:pt x="10460" y="144"/>
                  </a:lnTo>
                  <a:lnTo>
                    <a:pt x="10096" y="220"/>
                  </a:lnTo>
                  <a:lnTo>
                    <a:pt x="9732" y="316"/>
                  </a:lnTo>
                  <a:lnTo>
                    <a:pt x="9378" y="422"/>
                  </a:lnTo>
                  <a:lnTo>
                    <a:pt x="9014" y="546"/>
                  </a:lnTo>
                  <a:lnTo>
                    <a:pt x="8669" y="690"/>
                  </a:lnTo>
                  <a:lnTo>
                    <a:pt x="8324" y="843"/>
                  </a:lnTo>
                  <a:lnTo>
                    <a:pt x="7989" y="1015"/>
                  </a:lnTo>
                  <a:lnTo>
                    <a:pt x="7653" y="1207"/>
                  </a:lnTo>
                  <a:lnTo>
                    <a:pt x="7328" y="1418"/>
                  </a:lnTo>
                  <a:lnTo>
                    <a:pt x="7012" y="1638"/>
                  </a:lnTo>
                  <a:lnTo>
                    <a:pt x="6705" y="1877"/>
                  </a:lnTo>
                  <a:lnTo>
                    <a:pt x="6408" y="2126"/>
                  </a:lnTo>
                  <a:lnTo>
                    <a:pt x="6111" y="2404"/>
                  </a:lnTo>
                  <a:lnTo>
                    <a:pt x="5834" y="2692"/>
                  </a:lnTo>
                  <a:lnTo>
                    <a:pt x="5565" y="2988"/>
                  </a:lnTo>
                  <a:lnTo>
                    <a:pt x="5307" y="3314"/>
                  </a:lnTo>
                  <a:lnTo>
                    <a:pt x="5058" y="3649"/>
                  </a:lnTo>
                  <a:lnTo>
                    <a:pt x="4828" y="4004"/>
                  </a:lnTo>
                  <a:lnTo>
                    <a:pt x="4608" y="4368"/>
                  </a:lnTo>
                  <a:lnTo>
                    <a:pt x="4397" y="4760"/>
                  </a:lnTo>
                  <a:lnTo>
                    <a:pt x="4205" y="5163"/>
                  </a:lnTo>
                  <a:lnTo>
                    <a:pt x="4023" y="5584"/>
                  </a:lnTo>
                  <a:lnTo>
                    <a:pt x="3851" y="6015"/>
                  </a:lnTo>
                  <a:lnTo>
                    <a:pt x="3707" y="6475"/>
                  </a:lnTo>
                  <a:lnTo>
                    <a:pt x="3573" y="6944"/>
                  </a:lnTo>
                  <a:lnTo>
                    <a:pt x="3458" y="7423"/>
                  </a:lnTo>
                  <a:lnTo>
                    <a:pt x="3353" y="7931"/>
                  </a:lnTo>
                  <a:lnTo>
                    <a:pt x="3248" y="8572"/>
                  </a:lnTo>
                  <a:lnTo>
                    <a:pt x="3133" y="9348"/>
                  </a:lnTo>
                  <a:lnTo>
                    <a:pt x="3018" y="10249"/>
                  </a:lnTo>
                  <a:lnTo>
                    <a:pt x="2903" y="11274"/>
                  </a:lnTo>
                  <a:lnTo>
                    <a:pt x="2769" y="12404"/>
                  </a:lnTo>
                  <a:lnTo>
                    <a:pt x="2644" y="13630"/>
                  </a:lnTo>
                  <a:lnTo>
                    <a:pt x="2376" y="16321"/>
                  </a:lnTo>
                  <a:lnTo>
                    <a:pt x="2098" y="19281"/>
                  </a:lnTo>
                  <a:lnTo>
                    <a:pt x="1811" y="22413"/>
                  </a:lnTo>
                  <a:lnTo>
                    <a:pt x="1543" y="25650"/>
                  </a:lnTo>
                  <a:lnTo>
                    <a:pt x="1265" y="28888"/>
                  </a:lnTo>
                  <a:lnTo>
                    <a:pt x="1016" y="32058"/>
                  </a:lnTo>
                  <a:lnTo>
                    <a:pt x="776" y="35075"/>
                  </a:lnTo>
                  <a:lnTo>
                    <a:pt x="365" y="40314"/>
                  </a:lnTo>
                  <a:lnTo>
                    <a:pt x="96" y="43944"/>
                  </a:lnTo>
                  <a:lnTo>
                    <a:pt x="1" y="45305"/>
                  </a:lnTo>
                  <a:lnTo>
                    <a:pt x="288" y="45458"/>
                  </a:lnTo>
                  <a:lnTo>
                    <a:pt x="585" y="45601"/>
                  </a:lnTo>
                  <a:lnTo>
                    <a:pt x="891" y="45736"/>
                  </a:lnTo>
                  <a:lnTo>
                    <a:pt x="1217" y="45870"/>
                  </a:lnTo>
                  <a:lnTo>
                    <a:pt x="1552" y="45985"/>
                  </a:lnTo>
                  <a:lnTo>
                    <a:pt x="1887" y="46090"/>
                  </a:lnTo>
                  <a:lnTo>
                    <a:pt x="2242" y="46186"/>
                  </a:lnTo>
                  <a:lnTo>
                    <a:pt x="2596" y="46282"/>
                  </a:lnTo>
                  <a:lnTo>
                    <a:pt x="2960" y="46368"/>
                  </a:lnTo>
                  <a:lnTo>
                    <a:pt x="3334" y="46435"/>
                  </a:lnTo>
                  <a:lnTo>
                    <a:pt x="3717" y="46502"/>
                  </a:lnTo>
                  <a:lnTo>
                    <a:pt x="4100" y="46569"/>
                  </a:lnTo>
                  <a:lnTo>
                    <a:pt x="4493" y="46617"/>
                  </a:lnTo>
                  <a:lnTo>
                    <a:pt x="4895" y="46665"/>
                  </a:lnTo>
                  <a:lnTo>
                    <a:pt x="5297" y="46703"/>
                  </a:lnTo>
                  <a:lnTo>
                    <a:pt x="5709" y="46741"/>
                  </a:lnTo>
                  <a:lnTo>
                    <a:pt x="6111" y="46760"/>
                  </a:lnTo>
                  <a:lnTo>
                    <a:pt x="6533" y="46789"/>
                  </a:lnTo>
                  <a:lnTo>
                    <a:pt x="7366" y="46808"/>
                  </a:lnTo>
                  <a:lnTo>
                    <a:pt x="8209" y="46808"/>
                  </a:lnTo>
                  <a:lnTo>
                    <a:pt x="9061" y="46799"/>
                  </a:lnTo>
                  <a:lnTo>
                    <a:pt x="9904" y="46760"/>
                  </a:lnTo>
                  <a:lnTo>
                    <a:pt x="10747" y="46713"/>
                  </a:lnTo>
                  <a:lnTo>
                    <a:pt x="11571" y="46655"/>
                  </a:lnTo>
                  <a:lnTo>
                    <a:pt x="12395" y="46578"/>
                  </a:lnTo>
                  <a:lnTo>
                    <a:pt x="13190" y="46492"/>
                  </a:lnTo>
                  <a:lnTo>
                    <a:pt x="13965" y="46406"/>
                  </a:lnTo>
                  <a:lnTo>
                    <a:pt x="14722" y="46301"/>
                  </a:lnTo>
                  <a:lnTo>
                    <a:pt x="15440" y="46205"/>
                  </a:lnTo>
                  <a:lnTo>
                    <a:pt x="16130" y="46100"/>
                  </a:lnTo>
                  <a:lnTo>
                    <a:pt x="16781" y="45994"/>
                  </a:lnTo>
                  <a:lnTo>
                    <a:pt x="17950" y="45783"/>
                  </a:lnTo>
                  <a:lnTo>
                    <a:pt x="18908" y="45601"/>
                  </a:lnTo>
                  <a:lnTo>
                    <a:pt x="19645" y="45448"/>
                  </a:lnTo>
                  <a:lnTo>
                    <a:pt x="20268" y="45305"/>
                  </a:lnTo>
                  <a:lnTo>
                    <a:pt x="21915" y="16139"/>
                  </a:lnTo>
                  <a:lnTo>
                    <a:pt x="21925" y="15574"/>
                  </a:lnTo>
                  <a:lnTo>
                    <a:pt x="21934" y="15028"/>
                  </a:lnTo>
                  <a:lnTo>
                    <a:pt x="21925" y="14482"/>
                  </a:lnTo>
                  <a:lnTo>
                    <a:pt x="21925" y="13955"/>
                  </a:lnTo>
                  <a:lnTo>
                    <a:pt x="21906" y="13429"/>
                  </a:lnTo>
                  <a:lnTo>
                    <a:pt x="21887" y="12921"/>
                  </a:lnTo>
                  <a:lnTo>
                    <a:pt x="21858" y="12432"/>
                  </a:lnTo>
                  <a:lnTo>
                    <a:pt x="21829" y="11944"/>
                  </a:lnTo>
                  <a:lnTo>
                    <a:pt x="21791" y="11465"/>
                  </a:lnTo>
                  <a:lnTo>
                    <a:pt x="21743" y="11005"/>
                  </a:lnTo>
                  <a:lnTo>
                    <a:pt x="21695" y="10546"/>
                  </a:lnTo>
                  <a:lnTo>
                    <a:pt x="21647" y="10105"/>
                  </a:lnTo>
                  <a:lnTo>
                    <a:pt x="21590" y="9674"/>
                  </a:lnTo>
                  <a:lnTo>
                    <a:pt x="21523" y="9253"/>
                  </a:lnTo>
                  <a:lnTo>
                    <a:pt x="21456" y="8841"/>
                  </a:lnTo>
                  <a:lnTo>
                    <a:pt x="21379" y="8438"/>
                  </a:lnTo>
                  <a:lnTo>
                    <a:pt x="21274" y="7940"/>
                  </a:lnTo>
                  <a:lnTo>
                    <a:pt x="21149" y="7452"/>
                  </a:lnTo>
                  <a:lnTo>
                    <a:pt x="21015" y="6973"/>
                  </a:lnTo>
                  <a:lnTo>
                    <a:pt x="20862" y="6523"/>
                  </a:lnTo>
                  <a:lnTo>
                    <a:pt x="20689" y="6082"/>
                  </a:lnTo>
                  <a:lnTo>
                    <a:pt x="20507" y="5651"/>
                  </a:lnTo>
                  <a:lnTo>
                    <a:pt x="20306" y="5239"/>
                  </a:lnTo>
                  <a:lnTo>
                    <a:pt x="20095" y="4847"/>
                  </a:lnTo>
                  <a:lnTo>
                    <a:pt x="19866" y="4463"/>
                  </a:lnTo>
                  <a:lnTo>
                    <a:pt x="19636" y="4100"/>
                  </a:lnTo>
                  <a:lnTo>
                    <a:pt x="19387" y="3745"/>
                  </a:lnTo>
                  <a:lnTo>
                    <a:pt x="19118" y="3410"/>
                  </a:lnTo>
                  <a:lnTo>
                    <a:pt x="18850" y="3094"/>
                  </a:lnTo>
                  <a:lnTo>
                    <a:pt x="18563" y="2787"/>
                  </a:lnTo>
                  <a:lnTo>
                    <a:pt x="18276" y="2500"/>
                  </a:lnTo>
                  <a:lnTo>
                    <a:pt x="17969" y="2232"/>
                  </a:lnTo>
                  <a:lnTo>
                    <a:pt x="17663" y="1973"/>
                  </a:lnTo>
                  <a:lnTo>
                    <a:pt x="17337" y="1734"/>
                  </a:lnTo>
                  <a:lnTo>
                    <a:pt x="17011" y="1504"/>
                  </a:lnTo>
                  <a:lnTo>
                    <a:pt x="16686" y="1293"/>
                  </a:lnTo>
                  <a:lnTo>
                    <a:pt x="16341" y="1102"/>
                  </a:lnTo>
                  <a:lnTo>
                    <a:pt x="15996" y="929"/>
                  </a:lnTo>
                  <a:lnTo>
                    <a:pt x="15642" y="766"/>
                  </a:lnTo>
                  <a:lnTo>
                    <a:pt x="15287" y="613"/>
                  </a:lnTo>
                  <a:lnTo>
                    <a:pt x="14923" y="479"/>
                  </a:lnTo>
                  <a:lnTo>
                    <a:pt x="14559" y="364"/>
                  </a:lnTo>
                  <a:lnTo>
                    <a:pt x="14195" y="268"/>
                  </a:lnTo>
                  <a:lnTo>
                    <a:pt x="13822" y="182"/>
                  </a:lnTo>
                  <a:lnTo>
                    <a:pt x="13448" y="115"/>
                  </a:lnTo>
                  <a:lnTo>
                    <a:pt x="13075" y="67"/>
                  </a:lnTo>
                  <a:lnTo>
                    <a:pt x="12701" y="29"/>
                  </a:lnTo>
                  <a:lnTo>
                    <a:pt x="12328" y="10"/>
                  </a:lnTo>
                  <a:lnTo>
                    <a:pt x="119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1"/>
            <p:cNvSpPr/>
            <p:nvPr/>
          </p:nvSpPr>
          <p:spPr>
            <a:xfrm>
              <a:off x="3205354" y="1483713"/>
              <a:ext cx="533535" cy="1294532"/>
            </a:xfrm>
            <a:custGeom>
              <a:avLst/>
              <a:gdLst/>
              <a:ahLst/>
              <a:cxnLst/>
              <a:rect l="l" t="t" r="r" b="b"/>
              <a:pathLst>
                <a:path w="16513" h="40066" extrusionOk="0">
                  <a:moveTo>
                    <a:pt x="11350" y="0"/>
                  </a:moveTo>
                  <a:lnTo>
                    <a:pt x="11197" y="10"/>
                  </a:lnTo>
                  <a:lnTo>
                    <a:pt x="11044" y="29"/>
                  </a:lnTo>
                  <a:lnTo>
                    <a:pt x="10900" y="48"/>
                  </a:lnTo>
                  <a:lnTo>
                    <a:pt x="10756" y="77"/>
                  </a:lnTo>
                  <a:lnTo>
                    <a:pt x="10613" y="115"/>
                  </a:lnTo>
                  <a:lnTo>
                    <a:pt x="10469" y="153"/>
                  </a:lnTo>
                  <a:lnTo>
                    <a:pt x="10335" y="201"/>
                  </a:lnTo>
                  <a:lnTo>
                    <a:pt x="10191" y="259"/>
                  </a:lnTo>
                  <a:lnTo>
                    <a:pt x="10067" y="326"/>
                  </a:lnTo>
                  <a:lnTo>
                    <a:pt x="9933" y="402"/>
                  </a:lnTo>
                  <a:lnTo>
                    <a:pt x="9808" y="479"/>
                  </a:lnTo>
                  <a:lnTo>
                    <a:pt x="9875" y="1054"/>
                  </a:lnTo>
                  <a:lnTo>
                    <a:pt x="9952" y="1724"/>
                  </a:lnTo>
                  <a:lnTo>
                    <a:pt x="10038" y="2596"/>
                  </a:lnTo>
                  <a:lnTo>
                    <a:pt x="10134" y="3649"/>
                  </a:lnTo>
                  <a:lnTo>
                    <a:pt x="10239" y="4837"/>
                  </a:lnTo>
                  <a:lnTo>
                    <a:pt x="10325" y="6140"/>
                  </a:lnTo>
                  <a:lnTo>
                    <a:pt x="10373" y="6820"/>
                  </a:lnTo>
                  <a:lnTo>
                    <a:pt x="10402" y="7509"/>
                  </a:lnTo>
                  <a:lnTo>
                    <a:pt x="10440" y="8218"/>
                  </a:lnTo>
                  <a:lnTo>
                    <a:pt x="10460" y="8927"/>
                  </a:lnTo>
                  <a:lnTo>
                    <a:pt x="10479" y="9636"/>
                  </a:lnTo>
                  <a:lnTo>
                    <a:pt x="10479" y="10344"/>
                  </a:lnTo>
                  <a:lnTo>
                    <a:pt x="10479" y="11044"/>
                  </a:lnTo>
                  <a:lnTo>
                    <a:pt x="10469" y="11733"/>
                  </a:lnTo>
                  <a:lnTo>
                    <a:pt x="10440" y="12404"/>
                  </a:lnTo>
                  <a:lnTo>
                    <a:pt x="10402" y="13055"/>
                  </a:lnTo>
                  <a:lnTo>
                    <a:pt x="10354" y="13687"/>
                  </a:lnTo>
                  <a:lnTo>
                    <a:pt x="10287" y="14291"/>
                  </a:lnTo>
                  <a:lnTo>
                    <a:pt x="10211" y="14856"/>
                  </a:lnTo>
                  <a:lnTo>
                    <a:pt x="10163" y="15134"/>
                  </a:lnTo>
                  <a:lnTo>
                    <a:pt x="10115" y="15392"/>
                  </a:lnTo>
                  <a:lnTo>
                    <a:pt x="10057" y="15641"/>
                  </a:lnTo>
                  <a:lnTo>
                    <a:pt x="10000" y="15890"/>
                  </a:lnTo>
                  <a:lnTo>
                    <a:pt x="9933" y="16120"/>
                  </a:lnTo>
                  <a:lnTo>
                    <a:pt x="9866" y="16331"/>
                  </a:lnTo>
                  <a:lnTo>
                    <a:pt x="9789" y="16542"/>
                  </a:lnTo>
                  <a:lnTo>
                    <a:pt x="9712" y="16733"/>
                  </a:lnTo>
                  <a:lnTo>
                    <a:pt x="9626" y="16915"/>
                  </a:lnTo>
                  <a:lnTo>
                    <a:pt x="9540" y="17078"/>
                  </a:lnTo>
                  <a:lnTo>
                    <a:pt x="9473" y="17183"/>
                  </a:lnTo>
                  <a:lnTo>
                    <a:pt x="9396" y="17289"/>
                  </a:lnTo>
                  <a:lnTo>
                    <a:pt x="9320" y="17394"/>
                  </a:lnTo>
                  <a:lnTo>
                    <a:pt x="9224" y="17499"/>
                  </a:lnTo>
                  <a:lnTo>
                    <a:pt x="9013" y="17720"/>
                  </a:lnTo>
                  <a:lnTo>
                    <a:pt x="8764" y="17930"/>
                  </a:lnTo>
                  <a:lnTo>
                    <a:pt x="8486" y="18151"/>
                  </a:lnTo>
                  <a:lnTo>
                    <a:pt x="8190" y="18371"/>
                  </a:lnTo>
                  <a:lnTo>
                    <a:pt x="7864" y="18591"/>
                  </a:lnTo>
                  <a:lnTo>
                    <a:pt x="7510" y="18812"/>
                  </a:lnTo>
                  <a:lnTo>
                    <a:pt x="7146" y="19032"/>
                  </a:lnTo>
                  <a:lnTo>
                    <a:pt x="6762" y="19243"/>
                  </a:lnTo>
                  <a:lnTo>
                    <a:pt x="6370" y="19463"/>
                  </a:lnTo>
                  <a:lnTo>
                    <a:pt x="5958" y="19674"/>
                  </a:lnTo>
                  <a:lnTo>
                    <a:pt x="5546" y="19875"/>
                  </a:lnTo>
                  <a:lnTo>
                    <a:pt x="5134" y="20085"/>
                  </a:lnTo>
                  <a:lnTo>
                    <a:pt x="4291" y="20469"/>
                  </a:lnTo>
                  <a:lnTo>
                    <a:pt x="3468" y="20833"/>
                  </a:lnTo>
                  <a:lnTo>
                    <a:pt x="2682" y="21168"/>
                  </a:lnTo>
                  <a:lnTo>
                    <a:pt x="1954" y="21465"/>
                  </a:lnTo>
                  <a:lnTo>
                    <a:pt x="1312" y="21723"/>
                  </a:lnTo>
                  <a:lnTo>
                    <a:pt x="364" y="22078"/>
                  </a:lnTo>
                  <a:lnTo>
                    <a:pt x="0" y="22212"/>
                  </a:lnTo>
                  <a:lnTo>
                    <a:pt x="2989" y="31148"/>
                  </a:lnTo>
                  <a:lnTo>
                    <a:pt x="5038" y="37288"/>
                  </a:lnTo>
                  <a:lnTo>
                    <a:pt x="5967" y="40065"/>
                  </a:lnTo>
                  <a:lnTo>
                    <a:pt x="6063" y="39443"/>
                  </a:lnTo>
                  <a:lnTo>
                    <a:pt x="6178" y="38830"/>
                  </a:lnTo>
                  <a:lnTo>
                    <a:pt x="6293" y="38207"/>
                  </a:lnTo>
                  <a:lnTo>
                    <a:pt x="6437" y="37594"/>
                  </a:lnTo>
                  <a:lnTo>
                    <a:pt x="6580" y="36972"/>
                  </a:lnTo>
                  <a:lnTo>
                    <a:pt x="6753" y="36359"/>
                  </a:lnTo>
                  <a:lnTo>
                    <a:pt x="6925" y="35746"/>
                  </a:lnTo>
                  <a:lnTo>
                    <a:pt x="7117" y="35142"/>
                  </a:lnTo>
                  <a:lnTo>
                    <a:pt x="7318" y="34529"/>
                  </a:lnTo>
                  <a:lnTo>
                    <a:pt x="7529" y="33926"/>
                  </a:lnTo>
                  <a:lnTo>
                    <a:pt x="7759" y="33332"/>
                  </a:lnTo>
                  <a:lnTo>
                    <a:pt x="7998" y="32729"/>
                  </a:lnTo>
                  <a:lnTo>
                    <a:pt x="8247" y="32135"/>
                  </a:lnTo>
                  <a:lnTo>
                    <a:pt x="8506" y="31550"/>
                  </a:lnTo>
                  <a:lnTo>
                    <a:pt x="8774" y="30966"/>
                  </a:lnTo>
                  <a:lnTo>
                    <a:pt x="9061" y="30382"/>
                  </a:lnTo>
                  <a:lnTo>
                    <a:pt x="9349" y="29807"/>
                  </a:lnTo>
                  <a:lnTo>
                    <a:pt x="9655" y="29233"/>
                  </a:lnTo>
                  <a:lnTo>
                    <a:pt x="9962" y="28667"/>
                  </a:lnTo>
                  <a:lnTo>
                    <a:pt x="10287" y="28102"/>
                  </a:lnTo>
                  <a:lnTo>
                    <a:pt x="10613" y="27547"/>
                  </a:lnTo>
                  <a:lnTo>
                    <a:pt x="10948" y="27001"/>
                  </a:lnTo>
                  <a:lnTo>
                    <a:pt x="11302" y="26455"/>
                  </a:lnTo>
                  <a:lnTo>
                    <a:pt x="11657" y="25918"/>
                  </a:lnTo>
                  <a:lnTo>
                    <a:pt x="12021" y="25392"/>
                  </a:lnTo>
                  <a:lnTo>
                    <a:pt x="12385" y="24865"/>
                  </a:lnTo>
                  <a:lnTo>
                    <a:pt x="12768" y="24357"/>
                  </a:lnTo>
                  <a:lnTo>
                    <a:pt x="13151" y="23840"/>
                  </a:lnTo>
                  <a:lnTo>
                    <a:pt x="13544" y="23342"/>
                  </a:lnTo>
                  <a:lnTo>
                    <a:pt x="13936" y="22853"/>
                  </a:lnTo>
                  <a:lnTo>
                    <a:pt x="14348" y="22365"/>
                  </a:lnTo>
                  <a:lnTo>
                    <a:pt x="14751" y="21886"/>
                  </a:lnTo>
                  <a:lnTo>
                    <a:pt x="15009" y="21589"/>
                  </a:lnTo>
                  <a:lnTo>
                    <a:pt x="15249" y="21292"/>
                  </a:lnTo>
                  <a:lnTo>
                    <a:pt x="15469" y="20995"/>
                  </a:lnTo>
                  <a:lnTo>
                    <a:pt x="15670" y="20708"/>
                  </a:lnTo>
                  <a:lnTo>
                    <a:pt x="15842" y="20421"/>
                  </a:lnTo>
                  <a:lnTo>
                    <a:pt x="15996" y="20152"/>
                  </a:lnTo>
                  <a:lnTo>
                    <a:pt x="16120" y="19875"/>
                  </a:lnTo>
                  <a:lnTo>
                    <a:pt x="16226" y="19616"/>
                  </a:lnTo>
                  <a:lnTo>
                    <a:pt x="16293" y="19386"/>
                  </a:lnTo>
                  <a:lnTo>
                    <a:pt x="16350" y="19147"/>
                  </a:lnTo>
                  <a:lnTo>
                    <a:pt x="16408" y="18888"/>
                  </a:lnTo>
                  <a:lnTo>
                    <a:pt x="16446" y="18620"/>
                  </a:lnTo>
                  <a:lnTo>
                    <a:pt x="16475" y="18333"/>
                  </a:lnTo>
                  <a:lnTo>
                    <a:pt x="16494" y="18045"/>
                  </a:lnTo>
                  <a:lnTo>
                    <a:pt x="16503" y="17739"/>
                  </a:lnTo>
                  <a:lnTo>
                    <a:pt x="16513" y="17423"/>
                  </a:lnTo>
                  <a:lnTo>
                    <a:pt x="16503" y="17097"/>
                  </a:lnTo>
                  <a:lnTo>
                    <a:pt x="16494" y="16752"/>
                  </a:lnTo>
                  <a:lnTo>
                    <a:pt x="16475" y="16407"/>
                  </a:lnTo>
                  <a:lnTo>
                    <a:pt x="16446" y="16053"/>
                  </a:lnTo>
                  <a:lnTo>
                    <a:pt x="16408" y="15699"/>
                  </a:lnTo>
                  <a:lnTo>
                    <a:pt x="16369" y="15325"/>
                  </a:lnTo>
                  <a:lnTo>
                    <a:pt x="16264" y="14568"/>
                  </a:lnTo>
                  <a:lnTo>
                    <a:pt x="16139" y="13783"/>
                  </a:lnTo>
                  <a:lnTo>
                    <a:pt x="15986" y="12988"/>
                  </a:lnTo>
                  <a:lnTo>
                    <a:pt x="15823" y="12174"/>
                  </a:lnTo>
                  <a:lnTo>
                    <a:pt x="15641" y="11350"/>
                  </a:lnTo>
                  <a:lnTo>
                    <a:pt x="15440" y="10526"/>
                  </a:lnTo>
                  <a:lnTo>
                    <a:pt x="15229" y="9703"/>
                  </a:lnTo>
                  <a:lnTo>
                    <a:pt x="15009" y="8879"/>
                  </a:lnTo>
                  <a:lnTo>
                    <a:pt x="14789" y="8065"/>
                  </a:lnTo>
                  <a:lnTo>
                    <a:pt x="14559" y="7270"/>
                  </a:lnTo>
                  <a:lnTo>
                    <a:pt x="14320" y="6484"/>
                  </a:lnTo>
                  <a:lnTo>
                    <a:pt x="14090" y="5728"/>
                  </a:lnTo>
                  <a:lnTo>
                    <a:pt x="13860" y="5000"/>
                  </a:lnTo>
                  <a:lnTo>
                    <a:pt x="13419" y="3640"/>
                  </a:lnTo>
                  <a:lnTo>
                    <a:pt x="13007" y="2452"/>
                  </a:lnTo>
                  <a:lnTo>
                    <a:pt x="12663" y="1456"/>
                  </a:lnTo>
                  <a:lnTo>
                    <a:pt x="12385" y="709"/>
                  </a:lnTo>
                  <a:lnTo>
                    <a:pt x="12145" y="58"/>
                  </a:lnTo>
                  <a:lnTo>
                    <a:pt x="11820" y="19"/>
                  </a:lnTo>
                  <a:lnTo>
                    <a:pt x="11666" y="10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1"/>
            <p:cNvSpPr/>
            <p:nvPr/>
          </p:nvSpPr>
          <p:spPr>
            <a:xfrm>
              <a:off x="1497346" y="3314859"/>
              <a:ext cx="329627" cy="67819"/>
            </a:xfrm>
            <a:custGeom>
              <a:avLst/>
              <a:gdLst/>
              <a:ahLst/>
              <a:cxnLst/>
              <a:rect l="l" t="t" r="r" b="b"/>
              <a:pathLst>
                <a:path w="10202" h="2099" extrusionOk="0">
                  <a:moveTo>
                    <a:pt x="1993" y="1"/>
                  </a:moveTo>
                  <a:lnTo>
                    <a:pt x="1792" y="20"/>
                  </a:lnTo>
                  <a:lnTo>
                    <a:pt x="1591" y="49"/>
                  </a:lnTo>
                  <a:lnTo>
                    <a:pt x="1399" y="97"/>
                  </a:lnTo>
                  <a:lnTo>
                    <a:pt x="1217" y="164"/>
                  </a:lnTo>
                  <a:lnTo>
                    <a:pt x="1045" y="250"/>
                  </a:lnTo>
                  <a:lnTo>
                    <a:pt x="872" y="346"/>
                  </a:lnTo>
                  <a:lnTo>
                    <a:pt x="719" y="461"/>
                  </a:lnTo>
                  <a:lnTo>
                    <a:pt x="585" y="595"/>
                  </a:lnTo>
                  <a:lnTo>
                    <a:pt x="451" y="729"/>
                  </a:lnTo>
                  <a:lnTo>
                    <a:pt x="336" y="882"/>
                  </a:lnTo>
                  <a:lnTo>
                    <a:pt x="240" y="1054"/>
                  </a:lnTo>
                  <a:lnTo>
                    <a:pt x="154" y="1227"/>
                  </a:lnTo>
                  <a:lnTo>
                    <a:pt x="87" y="1409"/>
                  </a:lnTo>
                  <a:lnTo>
                    <a:pt x="39" y="1600"/>
                  </a:lnTo>
                  <a:lnTo>
                    <a:pt x="10" y="1802"/>
                  </a:lnTo>
                  <a:lnTo>
                    <a:pt x="1" y="2003"/>
                  </a:lnTo>
                  <a:lnTo>
                    <a:pt x="1" y="2098"/>
                  </a:lnTo>
                  <a:lnTo>
                    <a:pt x="10201" y="2098"/>
                  </a:lnTo>
                  <a:lnTo>
                    <a:pt x="10201" y="2003"/>
                  </a:lnTo>
                  <a:lnTo>
                    <a:pt x="10192" y="1802"/>
                  </a:lnTo>
                  <a:lnTo>
                    <a:pt x="10163" y="1600"/>
                  </a:lnTo>
                  <a:lnTo>
                    <a:pt x="10115" y="1409"/>
                  </a:lnTo>
                  <a:lnTo>
                    <a:pt x="10048" y="1227"/>
                  </a:lnTo>
                  <a:lnTo>
                    <a:pt x="9962" y="1054"/>
                  </a:lnTo>
                  <a:lnTo>
                    <a:pt x="9866" y="882"/>
                  </a:lnTo>
                  <a:lnTo>
                    <a:pt x="9751" y="729"/>
                  </a:lnTo>
                  <a:lnTo>
                    <a:pt x="9617" y="595"/>
                  </a:lnTo>
                  <a:lnTo>
                    <a:pt x="9474" y="461"/>
                  </a:lnTo>
                  <a:lnTo>
                    <a:pt x="9320" y="346"/>
                  </a:lnTo>
                  <a:lnTo>
                    <a:pt x="9157" y="250"/>
                  </a:lnTo>
                  <a:lnTo>
                    <a:pt x="8985" y="164"/>
                  </a:lnTo>
                  <a:lnTo>
                    <a:pt x="8803" y="97"/>
                  </a:lnTo>
                  <a:lnTo>
                    <a:pt x="8612" y="49"/>
                  </a:lnTo>
                  <a:lnTo>
                    <a:pt x="8410" y="20"/>
                  </a:lnTo>
                  <a:lnTo>
                    <a:pt x="82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1"/>
            <p:cNvSpPr/>
            <p:nvPr/>
          </p:nvSpPr>
          <p:spPr>
            <a:xfrm>
              <a:off x="1417506" y="3147134"/>
              <a:ext cx="249466" cy="235540"/>
            </a:xfrm>
            <a:custGeom>
              <a:avLst/>
              <a:gdLst/>
              <a:ahLst/>
              <a:cxnLst/>
              <a:rect l="l" t="t" r="r" b="b"/>
              <a:pathLst>
                <a:path w="7721" h="7290" extrusionOk="0">
                  <a:moveTo>
                    <a:pt x="1849" y="0"/>
                  </a:moveTo>
                  <a:lnTo>
                    <a:pt x="1" y="7289"/>
                  </a:lnTo>
                  <a:lnTo>
                    <a:pt x="5872" y="7289"/>
                  </a:lnTo>
                  <a:lnTo>
                    <a:pt x="772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1"/>
            <p:cNvSpPr/>
            <p:nvPr/>
          </p:nvSpPr>
          <p:spPr>
            <a:xfrm>
              <a:off x="1043671" y="2522309"/>
              <a:ext cx="1036731" cy="669722"/>
            </a:xfrm>
            <a:custGeom>
              <a:avLst/>
              <a:gdLst/>
              <a:ahLst/>
              <a:cxnLst/>
              <a:rect l="l" t="t" r="r" b="b"/>
              <a:pathLst>
                <a:path w="32087" h="20728" extrusionOk="0">
                  <a:moveTo>
                    <a:pt x="1533" y="0"/>
                  </a:moveTo>
                  <a:lnTo>
                    <a:pt x="1370" y="10"/>
                  </a:lnTo>
                  <a:lnTo>
                    <a:pt x="1226" y="29"/>
                  </a:lnTo>
                  <a:lnTo>
                    <a:pt x="1073" y="67"/>
                  </a:lnTo>
                  <a:lnTo>
                    <a:pt x="939" y="125"/>
                  </a:lnTo>
                  <a:lnTo>
                    <a:pt x="805" y="182"/>
                  </a:lnTo>
                  <a:lnTo>
                    <a:pt x="671" y="259"/>
                  </a:lnTo>
                  <a:lnTo>
                    <a:pt x="556" y="345"/>
                  </a:lnTo>
                  <a:lnTo>
                    <a:pt x="450" y="450"/>
                  </a:lnTo>
                  <a:lnTo>
                    <a:pt x="345" y="556"/>
                  </a:lnTo>
                  <a:lnTo>
                    <a:pt x="259" y="671"/>
                  </a:lnTo>
                  <a:lnTo>
                    <a:pt x="182" y="805"/>
                  </a:lnTo>
                  <a:lnTo>
                    <a:pt x="125" y="939"/>
                  </a:lnTo>
                  <a:lnTo>
                    <a:pt x="67" y="1073"/>
                  </a:lnTo>
                  <a:lnTo>
                    <a:pt x="29" y="1226"/>
                  </a:lnTo>
                  <a:lnTo>
                    <a:pt x="10" y="1370"/>
                  </a:lnTo>
                  <a:lnTo>
                    <a:pt x="0" y="1533"/>
                  </a:lnTo>
                  <a:lnTo>
                    <a:pt x="2184" y="19195"/>
                  </a:lnTo>
                  <a:lnTo>
                    <a:pt x="2194" y="19348"/>
                  </a:lnTo>
                  <a:lnTo>
                    <a:pt x="2213" y="19501"/>
                  </a:lnTo>
                  <a:lnTo>
                    <a:pt x="2251" y="19645"/>
                  </a:lnTo>
                  <a:lnTo>
                    <a:pt x="2309" y="19789"/>
                  </a:lnTo>
                  <a:lnTo>
                    <a:pt x="2366" y="19923"/>
                  </a:lnTo>
                  <a:lnTo>
                    <a:pt x="2443" y="20047"/>
                  </a:lnTo>
                  <a:lnTo>
                    <a:pt x="2539" y="20162"/>
                  </a:lnTo>
                  <a:lnTo>
                    <a:pt x="2634" y="20277"/>
                  </a:lnTo>
                  <a:lnTo>
                    <a:pt x="2740" y="20373"/>
                  </a:lnTo>
                  <a:lnTo>
                    <a:pt x="2855" y="20459"/>
                  </a:lnTo>
                  <a:lnTo>
                    <a:pt x="2989" y="20536"/>
                  </a:lnTo>
                  <a:lnTo>
                    <a:pt x="3123" y="20603"/>
                  </a:lnTo>
                  <a:lnTo>
                    <a:pt x="3257" y="20651"/>
                  </a:lnTo>
                  <a:lnTo>
                    <a:pt x="3410" y="20689"/>
                  </a:lnTo>
                  <a:lnTo>
                    <a:pt x="3554" y="20718"/>
                  </a:lnTo>
                  <a:lnTo>
                    <a:pt x="3717" y="20727"/>
                  </a:lnTo>
                  <a:lnTo>
                    <a:pt x="30564" y="20727"/>
                  </a:lnTo>
                  <a:lnTo>
                    <a:pt x="30717" y="20718"/>
                  </a:lnTo>
                  <a:lnTo>
                    <a:pt x="30871" y="20689"/>
                  </a:lnTo>
                  <a:lnTo>
                    <a:pt x="31014" y="20651"/>
                  </a:lnTo>
                  <a:lnTo>
                    <a:pt x="31158" y="20603"/>
                  </a:lnTo>
                  <a:lnTo>
                    <a:pt x="31292" y="20536"/>
                  </a:lnTo>
                  <a:lnTo>
                    <a:pt x="31416" y="20459"/>
                  </a:lnTo>
                  <a:lnTo>
                    <a:pt x="31531" y="20373"/>
                  </a:lnTo>
                  <a:lnTo>
                    <a:pt x="31646" y="20277"/>
                  </a:lnTo>
                  <a:lnTo>
                    <a:pt x="31742" y="20162"/>
                  </a:lnTo>
                  <a:lnTo>
                    <a:pt x="31828" y="20047"/>
                  </a:lnTo>
                  <a:lnTo>
                    <a:pt x="31905" y="19923"/>
                  </a:lnTo>
                  <a:lnTo>
                    <a:pt x="31972" y="19789"/>
                  </a:lnTo>
                  <a:lnTo>
                    <a:pt x="32020" y="19645"/>
                  </a:lnTo>
                  <a:lnTo>
                    <a:pt x="32058" y="19501"/>
                  </a:lnTo>
                  <a:lnTo>
                    <a:pt x="32087" y="19348"/>
                  </a:lnTo>
                  <a:lnTo>
                    <a:pt x="32087" y="19195"/>
                  </a:lnTo>
                  <a:lnTo>
                    <a:pt x="29903" y="1533"/>
                  </a:lnTo>
                  <a:lnTo>
                    <a:pt x="29903" y="1370"/>
                  </a:lnTo>
                  <a:lnTo>
                    <a:pt x="29874" y="1226"/>
                  </a:lnTo>
                  <a:lnTo>
                    <a:pt x="29836" y="1073"/>
                  </a:lnTo>
                  <a:lnTo>
                    <a:pt x="29788" y="939"/>
                  </a:lnTo>
                  <a:lnTo>
                    <a:pt x="29721" y="805"/>
                  </a:lnTo>
                  <a:lnTo>
                    <a:pt x="29645" y="671"/>
                  </a:lnTo>
                  <a:lnTo>
                    <a:pt x="29558" y="556"/>
                  </a:lnTo>
                  <a:lnTo>
                    <a:pt x="29463" y="450"/>
                  </a:lnTo>
                  <a:lnTo>
                    <a:pt x="29348" y="345"/>
                  </a:lnTo>
                  <a:lnTo>
                    <a:pt x="29233" y="259"/>
                  </a:lnTo>
                  <a:lnTo>
                    <a:pt x="29108" y="182"/>
                  </a:lnTo>
                  <a:lnTo>
                    <a:pt x="28974" y="125"/>
                  </a:lnTo>
                  <a:lnTo>
                    <a:pt x="28830" y="67"/>
                  </a:lnTo>
                  <a:lnTo>
                    <a:pt x="28687" y="29"/>
                  </a:lnTo>
                  <a:lnTo>
                    <a:pt x="28533" y="10"/>
                  </a:lnTo>
                  <a:lnTo>
                    <a:pt x="28380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1"/>
            <p:cNvSpPr/>
            <p:nvPr/>
          </p:nvSpPr>
          <p:spPr>
            <a:xfrm>
              <a:off x="1463000" y="2794333"/>
              <a:ext cx="178610" cy="159708"/>
            </a:xfrm>
            <a:custGeom>
              <a:avLst/>
              <a:gdLst/>
              <a:ahLst/>
              <a:cxnLst/>
              <a:rect l="l" t="t" r="r" b="b"/>
              <a:pathLst>
                <a:path w="5528" h="4943" extrusionOk="0">
                  <a:moveTo>
                    <a:pt x="844" y="0"/>
                  </a:moveTo>
                  <a:lnTo>
                    <a:pt x="757" y="10"/>
                  </a:lnTo>
                  <a:lnTo>
                    <a:pt x="671" y="20"/>
                  </a:lnTo>
                  <a:lnTo>
                    <a:pt x="594" y="39"/>
                  </a:lnTo>
                  <a:lnTo>
                    <a:pt x="518" y="67"/>
                  </a:lnTo>
                  <a:lnTo>
                    <a:pt x="441" y="106"/>
                  </a:lnTo>
                  <a:lnTo>
                    <a:pt x="374" y="154"/>
                  </a:lnTo>
                  <a:lnTo>
                    <a:pt x="307" y="202"/>
                  </a:lnTo>
                  <a:lnTo>
                    <a:pt x="250" y="249"/>
                  </a:lnTo>
                  <a:lnTo>
                    <a:pt x="192" y="317"/>
                  </a:lnTo>
                  <a:lnTo>
                    <a:pt x="144" y="374"/>
                  </a:lnTo>
                  <a:lnTo>
                    <a:pt x="96" y="451"/>
                  </a:lnTo>
                  <a:lnTo>
                    <a:pt x="68" y="527"/>
                  </a:lnTo>
                  <a:lnTo>
                    <a:pt x="39" y="604"/>
                  </a:lnTo>
                  <a:lnTo>
                    <a:pt x="10" y="680"/>
                  </a:lnTo>
                  <a:lnTo>
                    <a:pt x="1" y="767"/>
                  </a:lnTo>
                  <a:lnTo>
                    <a:pt x="1" y="853"/>
                  </a:lnTo>
                  <a:lnTo>
                    <a:pt x="585" y="4100"/>
                  </a:lnTo>
                  <a:lnTo>
                    <a:pt x="585" y="4186"/>
                  </a:lnTo>
                  <a:lnTo>
                    <a:pt x="604" y="4263"/>
                  </a:lnTo>
                  <a:lnTo>
                    <a:pt x="623" y="4349"/>
                  </a:lnTo>
                  <a:lnTo>
                    <a:pt x="652" y="4426"/>
                  </a:lnTo>
                  <a:lnTo>
                    <a:pt x="690" y="4502"/>
                  </a:lnTo>
                  <a:lnTo>
                    <a:pt x="729" y="4569"/>
                  </a:lnTo>
                  <a:lnTo>
                    <a:pt x="776" y="4636"/>
                  </a:lnTo>
                  <a:lnTo>
                    <a:pt x="834" y="4694"/>
                  </a:lnTo>
                  <a:lnTo>
                    <a:pt x="891" y="4751"/>
                  </a:lnTo>
                  <a:lnTo>
                    <a:pt x="958" y="4799"/>
                  </a:lnTo>
                  <a:lnTo>
                    <a:pt x="1025" y="4847"/>
                  </a:lnTo>
                  <a:lnTo>
                    <a:pt x="1102" y="4876"/>
                  </a:lnTo>
                  <a:lnTo>
                    <a:pt x="1179" y="4904"/>
                  </a:lnTo>
                  <a:lnTo>
                    <a:pt x="1265" y="4933"/>
                  </a:lnTo>
                  <a:lnTo>
                    <a:pt x="1351" y="4943"/>
                  </a:lnTo>
                  <a:lnTo>
                    <a:pt x="4761" y="4943"/>
                  </a:lnTo>
                  <a:lnTo>
                    <a:pt x="4847" y="4933"/>
                  </a:lnTo>
                  <a:lnTo>
                    <a:pt x="4933" y="4904"/>
                  </a:lnTo>
                  <a:lnTo>
                    <a:pt x="5010" y="4876"/>
                  </a:lnTo>
                  <a:lnTo>
                    <a:pt x="5077" y="4847"/>
                  </a:lnTo>
                  <a:lnTo>
                    <a:pt x="5154" y="4799"/>
                  </a:lnTo>
                  <a:lnTo>
                    <a:pt x="5221" y="4751"/>
                  </a:lnTo>
                  <a:lnTo>
                    <a:pt x="5278" y="4694"/>
                  </a:lnTo>
                  <a:lnTo>
                    <a:pt x="5336" y="4636"/>
                  </a:lnTo>
                  <a:lnTo>
                    <a:pt x="5384" y="4569"/>
                  </a:lnTo>
                  <a:lnTo>
                    <a:pt x="5422" y="4502"/>
                  </a:lnTo>
                  <a:lnTo>
                    <a:pt x="5460" y="4426"/>
                  </a:lnTo>
                  <a:lnTo>
                    <a:pt x="5489" y="4349"/>
                  </a:lnTo>
                  <a:lnTo>
                    <a:pt x="5508" y="4263"/>
                  </a:lnTo>
                  <a:lnTo>
                    <a:pt x="5518" y="4186"/>
                  </a:lnTo>
                  <a:lnTo>
                    <a:pt x="5527" y="4100"/>
                  </a:lnTo>
                  <a:lnTo>
                    <a:pt x="4933" y="853"/>
                  </a:lnTo>
                  <a:lnTo>
                    <a:pt x="4933" y="767"/>
                  </a:lnTo>
                  <a:lnTo>
                    <a:pt x="4924" y="680"/>
                  </a:lnTo>
                  <a:lnTo>
                    <a:pt x="4895" y="604"/>
                  </a:lnTo>
                  <a:lnTo>
                    <a:pt x="4876" y="527"/>
                  </a:lnTo>
                  <a:lnTo>
                    <a:pt x="4838" y="451"/>
                  </a:lnTo>
                  <a:lnTo>
                    <a:pt x="4790" y="374"/>
                  </a:lnTo>
                  <a:lnTo>
                    <a:pt x="4742" y="317"/>
                  </a:lnTo>
                  <a:lnTo>
                    <a:pt x="4684" y="249"/>
                  </a:lnTo>
                  <a:lnTo>
                    <a:pt x="4627" y="202"/>
                  </a:lnTo>
                  <a:lnTo>
                    <a:pt x="4560" y="154"/>
                  </a:lnTo>
                  <a:lnTo>
                    <a:pt x="4493" y="106"/>
                  </a:lnTo>
                  <a:lnTo>
                    <a:pt x="4416" y="67"/>
                  </a:lnTo>
                  <a:lnTo>
                    <a:pt x="4340" y="39"/>
                  </a:lnTo>
                  <a:lnTo>
                    <a:pt x="4263" y="20"/>
                  </a:lnTo>
                  <a:lnTo>
                    <a:pt x="4177" y="10"/>
                  </a:lnTo>
                  <a:lnTo>
                    <a:pt x="409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1"/>
            <p:cNvSpPr/>
            <p:nvPr/>
          </p:nvSpPr>
          <p:spPr>
            <a:xfrm>
              <a:off x="832618" y="3466202"/>
              <a:ext cx="1738601" cy="37480"/>
            </a:xfrm>
            <a:custGeom>
              <a:avLst/>
              <a:gdLst/>
              <a:ahLst/>
              <a:cxnLst/>
              <a:rect l="l" t="t" r="r" b="b"/>
              <a:pathLst>
                <a:path w="53810" h="1160" extrusionOk="0">
                  <a:moveTo>
                    <a:pt x="0" y="1"/>
                  </a:moveTo>
                  <a:lnTo>
                    <a:pt x="0" y="1159"/>
                  </a:lnTo>
                  <a:lnTo>
                    <a:pt x="53810" y="1159"/>
                  </a:lnTo>
                  <a:lnTo>
                    <a:pt x="538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1"/>
            <p:cNvSpPr/>
            <p:nvPr/>
          </p:nvSpPr>
          <p:spPr>
            <a:xfrm>
              <a:off x="607315" y="3437123"/>
              <a:ext cx="450595" cy="1240995"/>
            </a:xfrm>
            <a:custGeom>
              <a:avLst/>
              <a:gdLst/>
              <a:ahLst/>
              <a:cxnLst/>
              <a:rect l="l" t="t" r="r" b="b"/>
              <a:pathLst>
                <a:path w="13946" h="38409" extrusionOk="0">
                  <a:moveTo>
                    <a:pt x="10306" y="0"/>
                  </a:moveTo>
                  <a:lnTo>
                    <a:pt x="0" y="38408"/>
                  </a:lnTo>
                  <a:lnTo>
                    <a:pt x="1312" y="38408"/>
                  </a:lnTo>
                  <a:lnTo>
                    <a:pt x="13946" y="345"/>
                  </a:lnTo>
                  <a:lnTo>
                    <a:pt x="103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1"/>
            <p:cNvSpPr/>
            <p:nvPr/>
          </p:nvSpPr>
          <p:spPr>
            <a:xfrm>
              <a:off x="2320881" y="3437123"/>
              <a:ext cx="450304" cy="1240995"/>
            </a:xfrm>
            <a:custGeom>
              <a:avLst/>
              <a:gdLst/>
              <a:ahLst/>
              <a:cxnLst/>
              <a:rect l="l" t="t" r="r" b="b"/>
              <a:pathLst>
                <a:path w="13937" h="38409" extrusionOk="0">
                  <a:moveTo>
                    <a:pt x="3640" y="0"/>
                  </a:moveTo>
                  <a:lnTo>
                    <a:pt x="0" y="345"/>
                  </a:lnTo>
                  <a:lnTo>
                    <a:pt x="12634" y="38408"/>
                  </a:lnTo>
                  <a:lnTo>
                    <a:pt x="13936" y="38408"/>
                  </a:lnTo>
                  <a:lnTo>
                    <a:pt x="36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1"/>
            <p:cNvSpPr/>
            <p:nvPr/>
          </p:nvSpPr>
          <p:spPr>
            <a:xfrm>
              <a:off x="746575" y="3378317"/>
              <a:ext cx="1915628" cy="96284"/>
            </a:xfrm>
            <a:custGeom>
              <a:avLst/>
              <a:gdLst/>
              <a:ahLst/>
              <a:cxnLst/>
              <a:rect l="l" t="t" r="r" b="b"/>
              <a:pathLst>
                <a:path w="59289" h="2980" extrusionOk="0">
                  <a:moveTo>
                    <a:pt x="0" y="0"/>
                  </a:moveTo>
                  <a:lnTo>
                    <a:pt x="0" y="2979"/>
                  </a:lnTo>
                  <a:lnTo>
                    <a:pt x="59289" y="2979"/>
                  </a:lnTo>
                  <a:lnTo>
                    <a:pt x="5928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1"/>
            <p:cNvSpPr/>
            <p:nvPr/>
          </p:nvSpPr>
          <p:spPr>
            <a:xfrm>
              <a:off x="3101669" y="1759129"/>
              <a:ext cx="167463" cy="301775"/>
            </a:xfrm>
            <a:custGeom>
              <a:avLst/>
              <a:gdLst/>
              <a:ahLst/>
              <a:cxnLst/>
              <a:rect l="l" t="t" r="r" b="b"/>
              <a:pathLst>
                <a:path w="5183" h="9340" extrusionOk="0">
                  <a:moveTo>
                    <a:pt x="2223" y="1"/>
                  </a:moveTo>
                  <a:lnTo>
                    <a:pt x="2070" y="10"/>
                  </a:lnTo>
                  <a:lnTo>
                    <a:pt x="1926" y="29"/>
                  </a:lnTo>
                  <a:lnTo>
                    <a:pt x="1782" y="58"/>
                  </a:lnTo>
                  <a:lnTo>
                    <a:pt x="1648" y="96"/>
                  </a:lnTo>
                  <a:lnTo>
                    <a:pt x="1514" y="144"/>
                  </a:lnTo>
                  <a:lnTo>
                    <a:pt x="1389" y="202"/>
                  </a:lnTo>
                  <a:lnTo>
                    <a:pt x="1265" y="259"/>
                  </a:lnTo>
                  <a:lnTo>
                    <a:pt x="1150" y="336"/>
                  </a:lnTo>
                  <a:lnTo>
                    <a:pt x="1045" y="403"/>
                  </a:lnTo>
                  <a:lnTo>
                    <a:pt x="939" y="489"/>
                  </a:lnTo>
                  <a:lnTo>
                    <a:pt x="738" y="652"/>
                  </a:lnTo>
                  <a:lnTo>
                    <a:pt x="566" y="824"/>
                  </a:lnTo>
                  <a:lnTo>
                    <a:pt x="422" y="997"/>
                  </a:lnTo>
                  <a:lnTo>
                    <a:pt x="288" y="1160"/>
                  </a:lnTo>
                  <a:lnTo>
                    <a:pt x="192" y="1313"/>
                  </a:lnTo>
                  <a:lnTo>
                    <a:pt x="106" y="1437"/>
                  </a:lnTo>
                  <a:lnTo>
                    <a:pt x="49" y="1543"/>
                  </a:lnTo>
                  <a:lnTo>
                    <a:pt x="1" y="1629"/>
                  </a:lnTo>
                  <a:lnTo>
                    <a:pt x="2587" y="9339"/>
                  </a:lnTo>
                  <a:lnTo>
                    <a:pt x="2625" y="9330"/>
                  </a:lnTo>
                  <a:lnTo>
                    <a:pt x="2750" y="9282"/>
                  </a:lnTo>
                  <a:lnTo>
                    <a:pt x="2836" y="9234"/>
                  </a:lnTo>
                  <a:lnTo>
                    <a:pt x="2941" y="9176"/>
                  </a:lnTo>
                  <a:lnTo>
                    <a:pt x="3056" y="9090"/>
                  </a:lnTo>
                  <a:lnTo>
                    <a:pt x="3190" y="8985"/>
                  </a:lnTo>
                  <a:lnTo>
                    <a:pt x="3334" y="8851"/>
                  </a:lnTo>
                  <a:lnTo>
                    <a:pt x="3487" y="8688"/>
                  </a:lnTo>
                  <a:lnTo>
                    <a:pt x="3659" y="8496"/>
                  </a:lnTo>
                  <a:lnTo>
                    <a:pt x="3832" y="8267"/>
                  </a:lnTo>
                  <a:lnTo>
                    <a:pt x="4014" y="8008"/>
                  </a:lnTo>
                  <a:lnTo>
                    <a:pt x="4205" y="7701"/>
                  </a:lnTo>
                  <a:lnTo>
                    <a:pt x="4397" y="7357"/>
                  </a:lnTo>
                  <a:lnTo>
                    <a:pt x="4598" y="6964"/>
                  </a:lnTo>
                  <a:lnTo>
                    <a:pt x="4703" y="6734"/>
                  </a:lnTo>
                  <a:lnTo>
                    <a:pt x="4799" y="6485"/>
                  </a:lnTo>
                  <a:lnTo>
                    <a:pt x="4885" y="6246"/>
                  </a:lnTo>
                  <a:lnTo>
                    <a:pt x="4962" y="5987"/>
                  </a:lnTo>
                  <a:lnTo>
                    <a:pt x="5029" y="5728"/>
                  </a:lnTo>
                  <a:lnTo>
                    <a:pt x="5077" y="5470"/>
                  </a:lnTo>
                  <a:lnTo>
                    <a:pt x="5115" y="5211"/>
                  </a:lnTo>
                  <a:lnTo>
                    <a:pt x="5154" y="4943"/>
                  </a:lnTo>
                  <a:lnTo>
                    <a:pt x="5173" y="4684"/>
                  </a:lnTo>
                  <a:lnTo>
                    <a:pt x="5182" y="4416"/>
                  </a:lnTo>
                  <a:lnTo>
                    <a:pt x="5182" y="4148"/>
                  </a:lnTo>
                  <a:lnTo>
                    <a:pt x="5173" y="3889"/>
                  </a:lnTo>
                  <a:lnTo>
                    <a:pt x="5154" y="3631"/>
                  </a:lnTo>
                  <a:lnTo>
                    <a:pt x="5125" y="3372"/>
                  </a:lnTo>
                  <a:lnTo>
                    <a:pt x="5077" y="3114"/>
                  </a:lnTo>
                  <a:lnTo>
                    <a:pt x="5029" y="2864"/>
                  </a:lnTo>
                  <a:lnTo>
                    <a:pt x="4972" y="2625"/>
                  </a:lnTo>
                  <a:lnTo>
                    <a:pt x="4895" y="2386"/>
                  </a:lnTo>
                  <a:lnTo>
                    <a:pt x="4818" y="2146"/>
                  </a:lnTo>
                  <a:lnTo>
                    <a:pt x="4723" y="1926"/>
                  </a:lnTo>
                  <a:lnTo>
                    <a:pt x="4627" y="1706"/>
                  </a:lnTo>
                  <a:lnTo>
                    <a:pt x="4512" y="1504"/>
                  </a:lnTo>
                  <a:lnTo>
                    <a:pt x="4397" y="1303"/>
                  </a:lnTo>
                  <a:lnTo>
                    <a:pt x="4263" y="1121"/>
                  </a:lnTo>
                  <a:lnTo>
                    <a:pt x="4129" y="939"/>
                  </a:lnTo>
                  <a:lnTo>
                    <a:pt x="3976" y="776"/>
                  </a:lnTo>
                  <a:lnTo>
                    <a:pt x="3813" y="633"/>
                  </a:lnTo>
                  <a:lnTo>
                    <a:pt x="3650" y="499"/>
                  </a:lnTo>
                  <a:lnTo>
                    <a:pt x="3468" y="374"/>
                  </a:lnTo>
                  <a:lnTo>
                    <a:pt x="3286" y="269"/>
                  </a:lnTo>
                  <a:lnTo>
                    <a:pt x="3085" y="173"/>
                  </a:lnTo>
                  <a:lnTo>
                    <a:pt x="2884" y="106"/>
                  </a:lnTo>
                  <a:lnTo>
                    <a:pt x="2711" y="58"/>
                  </a:lnTo>
                  <a:lnTo>
                    <a:pt x="2539" y="20"/>
                  </a:lnTo>
                  <a:lnTo>
                    <a:pt x="2376" y="10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1"/>
            <p:cNvSpPr/>
            <p:nvPr/>
          </p:nvSpPr>
          <p:spPr>
            <a:xfrm>
              <a:off x="3034527" y="1952865"/>
              <a:ext cx="151986" cy="289078"/>
            </a:xfrm>
            <a:custGeom>
              <a:avLst/>
              <a:gdLst/>
              <a:ahLst/>
              <a:cxnLst/>
              <a:rect l="l" t="t" r="r" b="b"/>
              <a:pathLst>
                <a:path w="4704" h="8947" extrusionOk="0">
                  <a:moveTo>
                    <a:pt x="3563" y="1"/>
                  </a:moveTo>
                  <a:lnTo>
                    <a:pt x="3487" y="10"/>
                  </a:lnTo>
                  <a:lnTo>
                    <a:pt x="3410" y="29"/>
                  </a:lnTo>
                  <a:lnTo>
                    <a:pt x="3333" y="48"/>
                  </a:lnTo>
                  <a:lnTo>
                    <a:pt x="3257" y="77"/>
                  </a:lnTo>
                  <a:lnTo>
                    <a:pt x="3180" y="115"/>
                  </a:lnTo>
                  <a:lnTo>
                    <a:pt x="3103" y="163"/>
                  </a:lnTo>
                  <a:lnTo>
                    <a:pt x="3036" y="211"/>
                  </a:lnTo>
                  <a:lnTo>
                    <a:pt x="2960" y="269"/>
                  </a:lnTo>
                  <a:lnTo>
                    <a:pt x="1628" y="1447"/>
                  </a:lnTo>
                  <a:lnTo>
                    <a:pt x="1648" y="1533"/>
                  </a:lnTo>
                  <a:lnTo>
                    <a:pt x="1667" y="1648"/>
                  </a:lnTo>
                  <a:lnTo>
                    <a:pt x="1676" y="1801"/>
                  </a:lnTo>
                  <a:lnTo>
                    <a:pt x="1686" y="2002"/>
                  </a:lnTo>
                  <a:lnTo>
                    <a:pt x="1686" y="2242"/>
                  </a:lnTo>
                  <a:lnTo>
                    <a:pt x="1667" y="2520"/>
                  </a:lnTo>
                  <a:lnTo>
                    <a:pt x="1638" y="2836"/>
                  </a:lnTo>
                  <a:lnTo>
                    <a:pt x="1581" y="3200"/>
                  </a:lnTo>
                  <a:lnTo>
                    <a:pt x="1504" y="3592"/>
                  </a:lnTo>
                  <a:lnTo>
                    <a:pt x="1446" y="3803"/>
                  </a:lnTo>
                  <a:lnTo>
                    <a:pt x="1389" y="4023"/>
                  </a:lnTo>
                  <a:lnTo>
                    <a:pt x="1322" y="4253"/>
                  </a:lnTo>
                  <a:lnTo>
                    <a:pt x="1245" y="4493"/>
                  </a:lnTo>
                  <a:lnTo>
                    <a:pt x="1159" y="4732"/>
                  </a:lnTo>
                  <a:lnTo>
                    <a:pt x="1063" y="4991"/>
                  </a:lnTo>
                  <a:lnTo>
                    <a:pt x="948" y="5249"/>
                  </a:lnTo>
                  <a:lnTo>
                    <a:pt x="833" y="5527"/>
                  </a:lnTo>
                  <a:lnTo>
                    <a:pt x="699" y="5805"/>
                  </a:lnTo>
                  <a:lnTo>
                    <a:pt x="556" y="6092"/>
                  </a:lnTo>
                  <a:lnTo>
                    <a:pt x="402" y="6389"/>
                  </a:lnTo>
                  <a:lnTo>
                    <a:pt x="230" y="6686"/>
                  </a:lnTo>
                  <a:lnTo>
                    <a:pt x="182" y="6791"/>
                  </a:lnTo>
                  <a:lnTo>
                    <a:pt x="134" y="6887"/>
                  </a:lnTo>
                  <a:lnTo>
                    <a:pt x="96" y="6993"/>
                  </a:lnTo>
                  <a:lnTo>
                    <a:pt x="58" y="7107"/>
                  </a:lnTo>
                  <a:lnTo>
                    <a:pt x="38" y="7213"/>
                  </a:lnTo>
                  <a:lnTo>
                    <a:pt x="19" y="7328"/>
                  </a:lnTo>
                  <a:lnTo>
                    <a:pt x="10" y="7433"/>
                  </a:lnTo>
                  <a:lnTo>
                    <a:pt x="0" y="7548"/>
                  </a:lnTo>
                  <a:lnTo>
                    <a:pt x="10" y="7653"/>
                  </a:lnTo>
                  <a:lnTo>
                    <a:pt x="19" y="7768"/>
                  </a:lnTo>
                  <a:lnTo>
                    <a:pt x="38" y="7874"/>
                  </a:lnTo>
                  <a:lnTo>
                    <a:pt x="67" y="7979"/>
                  </a:lnTo>
                  <a:lnTo>
                    <a:pt x="106" y="8084"/>
                  </a:lnTo>
                  <a:lnTo>
                    <a:pt x="153" y="8190"/>
                  </a:lnTo>
                  <a:lnTo>
                    <a:pt x="201" y="8286"/>
                  </a:lnTo>
                  <a:lnTo>
                    <a:pt x="268" y="8381"/>
                  </a:lnTo>
                  <a:lnTo>
                    <a:pt x="355" y="8487"/>
                  </a:lnTo>
                  <a:lnTo>
                    <a:pt x="460" y="8592"/>
                  </a:lnTo>
                  <a:lnTo>
                    <a:pt x="594" y="8688"/>
                  </a:lnTo>
                  <a:lnTo>
                    <a:pt x="738" y="8774"/>
                  </a:lnTo>
                  <a:lnTo>
                    <a:pt x="901" y="8841"/>
                  </a:lnTo>
                  <a:lnTo>
                    <a:pt x="1083" y="8899"/>
                  </a:lnTo>
                  <a:lnTo>
                    <a:pt x="1284" y="8927"/>
                  </a:lnTo>
                  <a:lnTo>
                    <a:pt x="1389" y="8937"/>
                  </a:lnTo>
                  <a:lnTo>
                    <a:pt x="1494" y="8946"/>
                  </a:lnTo>
                  <a:lnTo>
                    <a:pt x="1609" y="8946"/>
                  </a:lnTo>
                  <a:lnTo>
                    <a:pt x="1724" y="8937"/>
                  </a:lnTo>
                  <a:lnTo>
                    <a:pt x="1849" y="8927"/>
                  </a:lnTo>
                  <a:lnTo>
                    <a:pt x="1973" y="8899"/>
                  </a:lnTo>
                  <a:lnTo>
                    <a:pt x="2098" y="8879"/>
                  </a:lnTo>
                  <a:lnTo>
                    <a:pt x="2232" y="8841"/>
                  </a:lnTo>
                  <a:lnTo>
                    <a:pt x="2366" y="8793"/>
                  </a:lnTo>
                  <a:lnTo>
                    <a:pt x="2500" y="8745"/>
                  </a:lnTo>
                  <a:lnTo>
                    <a:pt x="2634" y="8688"/>
                  </a:lnTo>
                  <a:lnTo>
                    <a:pt x="2778" y="8621"/>
                  </a:lnTo>
                  <a:lnTo>
                    <a:pt x="2922" y="8544"/>
                  </a:lnTo>
                  <a:lnTo>
                    <a:pt x="3075" y="8458"/>
                  </a:lnTo>
                  <a:lnTo>
                    <a:pt x="3218" y="8362"/>
                  </a:lnTo>
                  <a:lnTo>
                    <a:pt x="3372" y="8257"/>
                  </a:lnTo>
                  <a:lnTo>
                    <a:pt x="3525" y="8142"/>
                  </a:lnTo>
                  <a:lnTo>
                    <a:pt x="3678" y="8017"/>
                  </a:lnTo>
                  <a:lnTo>
                    <a:pt x="3764" y="7950"/>
                  </a:lnTo>
                  <a:lnTo>
                    <a:pt x="3831" y="7874"/>
                  </a:lnTo>
                  <a:lnTo>
                    <a:pt x="3975" y="7720"/>
                  </a:lnTo>
                  <a:lnTo>
                    <a:pt x="4090" y="7548"/>
                  </a:lnTo>
                  <a:lnTo>
                    <a:pt x="4186" y="7366"/>
                  </a:lnTo>
                  <a:lnTo>
                    <a:pt x="4272" y="7175"/>
                  </a:lnTo>
                  <a:lnTo>
                    <a:pt x="4329" y="6973"/>
                  </a:lnTo>
                  <a:lnTo>
                    <a:pt x="4368" y="6772"/>
                  </a:lnTo>
                  <a:lnTo>
                    <a:pt x="4377" y="6562"/>
                  </a:lnTo>
                  <a:lnTo>
                    <a:pt x="4387" y="6102"/>
                  </a:lnTo>
                  <a:lnTo>
                    <a:pt x="4387" y="5565"/>
                  </a:lnTo>
                  <a:lnTo>
                    <a:pt x="4387" y="4952"/>
                  </a:lnTo>
                  <a:lnTo>
                    <a:pt x="4397" y="4292"/>
                  </a:lnTo>
                  <a:lnTo>
                    <a:pt x="4435" y="3564"/>
                  </a:lnTo>
                  <a:lnTo>
                    <a:pt x="4454" y="3190"/>
                  </a:lnTo>
                  <a:lnTo>
                    <a:pt x="4483" y="2807"/>
                  </a:lnTo>
                  <a:lnTo>
                    <a:pt x="4521" y="2424"/>
                  </a:lnTo>
                  <a:lnTo>
                    <a:pt x="4569" y="2022"/>
                  </a:lnTo>
                  <a:lnTo>
                    <a:pt x="4617" y="1629"/>
                  </a:lnTo>
                  <a:lnTo>
                    <a:pt x="4684" y="1227"/>
                  </a:lnTo>
                  <a:lnTo>
                    <a:pt x="4693" y="1131"/>
                  </a:lnTo>
                  <a:lnTo>
                    <a:pt x="4703" y="1045"/>
                  </a:lnTo>
                  <a:lnTo>
                    <a:pt x="4693" y="958"/>
                  </a:lnTo>
                  <a:lnTo>
                    <a:pt x="4684" y="872"/>
                  </a:lnTo>
                  <a:lnTo>
                    <a:pt x="4674" y="796"/>
                  </a:lnTo>
                  <a:lnTo>
                    <a:pt x="4646" y="719"/>
                  </a:lnTo>
                  <a:lnTo>
                    <a:pt x="4617" y="642"/>
                  </a:lnTo>
                  <a:lnTo>
                    <a:pt x="4588" y="575"/>
                  </a:lnTo>
                  <a:lnTo>
                    <a:pt x="4550" y="499"/>
                  </a:lnTo>
                  <a:lnTo>
                    <a:pt x="4502" y="441"/>
                  </a:lnTo>
                  <a:lnTo>
                    <a:pt x="4454" y="374"/>
                  </a:lnTo>
                  <a:lnTo>
                    <a:pt x="4406" y="317"/>
                  </a:lnTo>
                  <a:lnTo>
                    <a:pt x="4291" y="221"/>
                  </a:lnTo>
                  <a:lnTo>
                    <a:pt x="4157" y="135"/>
                  </a:lnTo>
                  <a:lnTo>
                    <a:pt x="4023" y="68"/>
                  </a:lnTo>
                  <a:lnTo>
                    <a:pt x="3870" y="29"/>
                  </a:lnTo>
                  <a:lnTo>
                    <a:pt x="3803" y="10"/>
                  </a:lnTo>
                  <a:lnTo>
                    <a:pt x="3716" y="1"/>
                  </a:lnTo>
                  <a:close/>
                </a:path>
              </a:pathLst>
            </a:custGeom>
            <a:solidFill>
              <a:srgbClr val="FF9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1"/>
            <p:cNvSpPr/>
            <p:nvPr/>
          </p:nvSpPr>
          <p:spPr>
            <a:xfrm>
              <a:off x="2978500" y="1785754"/>
              <a:ext cx="221614" cy="325588"/>
            </a:xfrm>
            <a:custGeom>
              <a:avLst/>
              <a:gdLst/>
              <a:ahLst/>
              <a:cxnLst/>
              <a:rect l="l" t="t" r="r" b="b"/>
              <a:pathLst>
                <a:path w="6859" h="10077" extrusionOk="0">
                  <a:moveTo>
                    <a:pt x="2817" y="0"/>
                  </a:moveTo>
                  <a:lnTo>
                    <a:pt x="2596" y="10"/>
                  </a:lnTo>
                  <a:lnTo>
                    <a:pt x="2376" y="20"/>
                  </a:lnTo>
                  <a:lnTo>
                    <a:pt x="2156" y="48"/>
                  </a:lnTo>
                  <a:lnTo>
                    <a:pt x="1935" y="77"/>
                  </a:lnTo>
                  <a:lnTo>
                    <a:pt x="1725" y="125"/>
                  </a:lnTo>
                  <a:lnTo>
                    <a:pt x="1523" y="182"/>
                  </a:lnTo>
                  <a:lnTo>
                    <a:pt x="1322" y="259"/>
                  </a:lnTo>
                  <a:lnTo>
                    <a:pt x="1131" y="345"/>
                  </a:lnTo>
                  <a:lnTo>
                    <a:pt x="958" y="451"/>
                  </a:lnTo>
                  <a:lnTo>
                    <a:pt x="786" y="575"/>
                  </a:lnTo>
                  <a:lnTo>
                    <a:pt x="709" y="642"/>
                  </a:lnTo>
                  <a:lnTo>
                    <a:pt x="633" y="719"/>
                  </a:lnTo>
                  <a:lnTo>
                    <a:pt x="556" y="795"/>
                  </a:lnTo>
                  <a:lnTo>
                    <a:pt x="489" y="882"/>
                  </a:lnTo>
                  <a:lnTo>
                    <a:pt x="422" y="968"/>
                  </a:lnTo>
                  <a:lnTo>
                    <a:pt x="365" y="1064"/>
                  </a:lnTo>
                  <a:lnTo>
                    <a:pt x="307" y="1159"/>
                  </a:lnTo>
                  <a:lnTo>
                    <a:pt x="250" y="1265"/>
                  </a:lnTo>
                  <a:lnTo>
                    <a:pt x="202" y="1380"/>
                  </a:lnTo>
                  <a:lnTo>
                    <a:pt x="154" y="1495"/>
                  </a:lnTo>
                  <a:lnTo>
                    <a:pt x="115" y="1619"/>
                  </a:lnTo>
                  <a:lnTo>
                    <a:pt x="87" y="1744"/>
                  </a:lnTo>
                  <a:lnTo>
                    <a:pt x="58" y="1878"/>
                  </a:lnTo>
                  <a:lnTo>
                    <a:pt x="29" y="2021"/>
                  </a:lnTo>
                  <a:lnTo>
                    <a:pt x="10" y="2165"/>
                  </a:lnTo>
                  <a:lnTo>
                    <a:pt x="1" y="2328"/>
                  </a:lnTo>
                  <a:lnTo>
                    <a:pt x="1" y="2634"/>
                  </a:lnTo>
                  <a:lnTo>
                    <a:pt x="10" y="2998"/>
                  </a:lnTo>
                  <a:lnTo>
                    <a:pt x="39" y="3468"/>
                  </a:lnTo>
                  <a:lnTo>
                    <a:pt x="68" y="4033"/>
                  </a:lnTo>
                  <a:lnTo>
                    <a:pt x="125" y="4655"/>
                  </a:lnTo>
                  <a:lnTo>
                    <a:pt x="192" y="5326"/>
                  </a:lnTo>
                  <a:lnTo>
                    <a:pt x="288" y="6025"/>
                  </a:lnTo>
                  <a:lnTo>
                    <a:pt x="336" y="6379"/>
                  </a:lnTo>
                  <a:lnTo>
                    <a:pt x="403" y="6734"/>
                  </a:lnTo>
                  <a:lnTo>
                    <a:pt x="470" y="7079"/>
                  </a:lnTo>
                  <a:lnTo>
                    <a:pt x="547" y="7414"/>
                  </a:lnTo>
                  <a:lnTo>
                    <a:pt x="633" y="7749"/>
                  </a:lnTo>
                  <a:lnTo>
                    <a:pt x="728" y="8065"/>
                  </a:lnTo>
                  <a:lnTo>
                    <a:pt x="824" y="8372"/>
                  </a:lnTo>
                  <a:lnTo>
                    <a:pt x="939" y="8659"/>
                  </a:lnTo>
                  <a:lnTo>
                    <a:pt x="1054" y="8927"/>
                  </a:lnTo>
                  <a:lnTo>
                    <a:pt x="1188" y="9176"/>
                  </a:lnTo>
                  <a:lnTo>
                    <a:pt x="1322" y="9396"/>
                  </a:lnTo>
                  <a:lnTo>
                    <a:pt x="1399" y="9492"/>
                  </a:lnTo>
                  <a:lnTo>
                    <a:pt x="1476" y="9588"/>
                  </a:lnTo>
                  <a:lnTo>
                    <a:pt x="1552" y="9674"/>
                  </a:lnTo>
                  <a:lnTo>
                    <a:pt x="1638" y="9751"/>
                  </a:lnTo>
                  <a:lnTo>
                    <a:pt x="1725" y="9827"/>
                  </a:lnTo>
                  <a:lnTo>
                    <a:pt x="1811" y="9885"/>
                  </a:lnTo>
                  <a:lnTo>
                    <a:pt x="1907" y="9933"/>
                  </a:lnTo>
                  <a:lnTo>
                    <a:pt x="1993" y="9981"/>
                  </a:lnTo>
                  <a:lnTo>
                    <a:pt x="2089" y="10019"/>
                  </a:lnTo>
                  <a:lnTo>
                    <a:pt x="2194" y="10038"/>
                  </a:lnTo>
                  <a:lnTo>
                    <a:pt x="2309" y="10057"/>
                  </a:lnTo>
                  <a:lnTo>
                    <a:pt x="2433" y="10067"/>
                  </a:lnTo>
                  <a:lnTo>
                    <a:pt x="2567" y="10077"/>
                  </a:lnTo>
                  <a:lnTo>
                    <a:pt x="2702" y="10077"/>
                  </a:lnTo>
                  <a:lnTo>
                    <a:pt x="2855" y="10067"/>
                  </a:lnTo>
                  <a:lnTo>
                    <a:pt x="2998" y="10048"/>
                  </a:lnTo>
                  <a:lnTo>
                    <a:pt x="3152" y="10019"/>
                  </a:lnTo>
                  <a:lnTo>
                    <a:pt x="3315" y="9990"/>
                  </a:lnTo>
                  <a:lnTo>
                    <a:pt x="3477" y="9942"/>
                  </a:lnTo>
                  <a:lnTo>
                    <a:pt x="3640" y="9885"/>
                  </a:lnTo>
                  <a:lnTo>
                    <a:pt x="3803" y="9827"/>
                  </a:lnTo>
                  <a:lnTo>
                    <a:pt x="3975" y="9751"/>
                  </a:lnTo>
                  <a:lnTo>
                    <a:pt x="4148" y="9665"/>
                  </a:lnTo>
                  <a:lnTo>
                    <a:pt x="4311" y="9559"/>
                  </a:lnTo>
                  <a:lnTo>
                    <a:pt x="4483" y="9454"/>
                  </a:lnTo>
                  <a:lnTo>
                    <a:pt x="4646" y="9329"/>
                  </a:lnTo>
                  <a:lnTo>
                    <a:pt x="4809" y="9186"/>
                  </a:lnTo>
                  <a:lnTo>
                    <a:pt x="4972" y="9033"/>
                  </a:lnTo>
                  <a:lnTo>
                    <a:pt x="5134" y="8870"/>
                  </a:lnTo>
                  <a:lnTo>
                    <a:pt x="5288" y="8688"/>
                  </a:lnTo>
                  <a:lnTo>
                    <a:pt x="5441" y="8496"/>
                  </a:lnTo>
                  <a:lnTo>
                    <a:pt x="5585" y="8285"/>
                  </a:lnTo>
                  <a:lnTo>
                    <a:pt x="5719" y="8056"/>
                  </a:lnTo>
                  <a:lnTo>
                    <a:pt x="5853" y="7816"/>
                  </a:lnTo>
                  <a:lnTo>
                    <a:pt x="5977" y="7548"/>
                  </a:lnTo>
                  <a:lnTo>
                    <a:pt x="6102" y="7270"/>
                  </a:lnTo>
                  <a:lnTo>
                    <a:pt x="6207" y="6973"/>
                  </a:lnTo>
                  <a:lnTo>
                    <a:pt x="6313" y="6667"/>
                  </a:lnTo>
                  <a:lnTo>
                    <a:pt x="6399" y="6331"/>
                  </a:lnTo>
                  <a:lnTo>
                    <a:pt x="6485" y="5977"/>
                  </a:lnTo>
                  <a:lnTo>
                    <a:pt x="6552" y="5604"/>
                  </a:lnTo>
                  <a:lnTo>
                    <a:pt x="6609" y="5211"/>
                  </a:lnTo>
                  <a:lnTo>
                    <a:pt x="6676" y="4904"/>
                  </a:lnTo>
                  <a:lnTo>
                    <a:pt x="6724" y="4607"/>
                  </a:lnTo>
                  <a:lnTo>
                    <a:pt x="6772" y="4320"/>
                  </a:lnTo>
                  <a:lnTo>
                    <a:pt x="6811" y="4042"/>
                  </a:lnTo>
                  <a:lnTo>
                    <a:pt x="6830" y="3774"/>
                  </a:lnTo>
                  <a:lnTo>
                    <a:pt x="6849" y="3516"/>
                  </a:lnTo>
                  <a:lnTo>
                    <a:pt x="6858" y="3266"/>
                  </a:lnTo>
                  <a:lnTo>
                    <a:pt x="6858" y="3027"/>
                  </a:lnTo>
                  <a:lnTo>
                    <a:pt x="6849" y="2807"/>
                  </a:lnTo>
                  <a:lnTo>
                    <a:pt x="6839" y="2586"/>
                  </a:lnTo>
                  <a:lnTo>
                    <a:pt x="6811" y="2376"/>
                  </a:lnTo>
                  <a:lnTo>
                    <a:pt x="6782" y="2175"/>
                  </a:lnTo>
                  <a:lnTo>
                    <a:pt x="6744" y="1993"/>
                  </a:lnTo>
                  <a:lnTo>
                    <a:pt x="6705" y="1811"/>
                  </a:lnTo>
                  <a:lnTo>
                    <a:pt x="6657" y="1638"/>
                  </a:lnTo>
                  <a:lnTo>
                    <a:pt x="6600" y="1485"/>
                  </a:lnTo>
                  <a:lnTo>
                    <a:pt x="6542" y="1332"/>
                  </a:lnTo>
                  <a:lnTo>
                    <a:pt x="6485" y="1188"/>
                  </a:lnTo>
                  <a:lnTo>
                    <a:pt x="6418" y="1064"/>
                  </a:lnTo>
                  <a:lnTo>
                    <a:pt x="6341" y="939"/>
                  </a:lnTo>
                  <a:lnTo>
                    <a:pt x="6265" y="834"/>
                  </a:lnTo>
                  <a:lnTo>
                    <a:pt x="6188" y="728"/>
                  </a:lnTo>
                  <a:lnTo>
                    <a:pt x="6111" y="633"/>
                  </a:lnTo>
                  <a:lnTo>
                    <a:pt x="6025" y="556"/>
                  </a:lnTo>
                  <a:lnTo>
                    <a:pt x="5939" y="479"/>
                  </a:lnTo>
                  <a:lnTo>
                    <a:pt x="5853" y="422"/>
                  </a:lnTo>
                  <a:lnTo>
                    <a:pt x="5757" y="364"/>
                  </a:lnTo>
                  <a:lnTo>
                    <a:pt x="5671" y="326"/>
                  </a:lnTo>
                  <a:lnTo>
                    <a:pt x="5575" y="288"/>
                  </a:lnTo>
                  <a:lnTo>
                    <a:pt x="5489" y="269"/>
                  </a:lnTo>
                  <a:lnTo>
                    <a:pt x="5393" y="249"/>
                  </a:lnTo>
                  <a:lnTo>
                    <a:pt x="5307" y="249"/>
                  </a:lnTo>
                  <a:lnTo>
                    <a:pt x="5087" y="230"/>
                  </a:lnTo>
                  <a:lnTo>
                    <a:pt x="4809" y="201"/>
                  </a:lnTo>
                  <a:lnTo>
                    <a:pt x="4100" y="96"/>
                  </a:lnTo>
                  <a:lnTo>
                    <a:pt x="3688" y="48"/>
                  </a:lnTo>
                  <a:lnTo>
                    <a:pt x="3257" y="20"/>
                  </a:lnTo>
                  <a:lnTo>
                    <a:pt x="3037" y="10"/>
                  </a:lnTo>
                  <a:lnTo>
                    <a:pt x="2817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1"/>
            <p:cNvSpPr/>
            <p:nvPr/>
          </p:nvSpPr>
          <p:spPr>
            <a:xfrm>
              <a:off x="2988420" y="1885723"/>
              <a:ext cx="44265" cy="22294"/>
            </a:xfrm>
            <a:custGeom>
              <a:avLst/>
              <a:gdLst/>
              <a:ahLst/>
              <a:cxnLst/>
              <a:rect l="l" t="t" r="r" b="b"/>
              <a:pathLst>
                <a:path w="1370" h="690" extrusionOk="0">
                  <a:moveTo>
                    <a:pt x="747" y="0"/>
                  </a:moveTo>
                  <a:lnTo>
                    <a:pt x="651" y="19"/>
                  </a:lnTo>
                  <a:lnTo>
                    <a:pt x="546" y="58"/>
                  </a:lnTo>
                  <a:lnTo>
                    <a:pt x="460" y="96"/>
                  </a:lnTo>
                  <a:lnTo>
                    <a:pt x="364" y="144"/>
                  </a:lnTo>
                  <a:lnTo>
                    <a:pt x="278" y="201"/>
                  </a:lnTo>
                  <a:lnTo>
                    <a:pt x="201" y="278"/>
                  </a:lnTo>
                  <a:lnTo>
                    <a:pt x="134" y="354"/>
                  </a:lnTo>
                  <a:lnTo>
                    <a:pt x="77" y="450"/>
                  </a:lnTo>
                  <a:lnTo>
                    <a:pt x="29" y="556"/>
                  </a:lnTo>
                  <a:lnTo>
                    <a:pt x="0" y="671"/>
                  </a:lnTo>
                  <a:lnTo>
                    <a:pt x="125" y="690"/>
                  </a:lnTo>
                  <a:lnTo>
                    <a:pt x="326" y="690"/>
                  </a:lnTo>
                  <a:lnTo>
                    <a:pt x="421" y="680"/>
                  </a:lnTo>
                  <a:lnTo>
                    <a:pt x="594" y="651"/>
                  </a:lnTo>
                  <a:lnTo>
                    <a:pt x="747" y="604"/>
                  </a:lnTo>
                  <a:lnTo>
                    <a:pt x="900" y="536"/>
                  </a:lnTo>
                  <a:lnTo>
                    <a:pt x="1054" y="450"/>
                  </a:lnTo>
                  <a:lnTo>
                    <a:pt x="1207" y="335"/>
                  </a:lnTo>
                  <a:lnTo>
                    <a:pt x="1284" y="268"/>
                  </a:lnTo>
                  <a:lnTo>
                    <a:pt x="1370" y="172"/>
                  </a:lnTo>
                  <a:lnTo>
                    <a:pt x="1322" y="134"/>
                  </a:lnTo>
                  <a:lnTo>
                    <a:pt x="1264" y="105"/>
                  </a:lnTo>
                  <a:lnTo>
                    <a:pt x="1169" y="48"/>
                  </a:lnTo>
                  <a:lnTo>
                    <a:pt x="1063" y="19"/>
                  </a:lnTo>
                  <a:lnTo>
                    <a:pt x="958" y="0"/>
                  </a:lnTo>
                  <a:close/>
                </a:path>
              </a:pathLst>
            </a:custGeom>
            <a:solidFill>
              <a:srgbClr val="5A2D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1"/>
            <p:cNvSpPr/>
            <p:nvPr/>
          </p:nvSpPr>
          <p:spPr>
            <a:xfrm>
              <a:off x="3037306" y="1919455"/>
              <a:ext cx="31599" cy="81712"/>
            </a:xfrm>
            <a:custGeom>
              <a:avLst/>
              <a:gdLst/>
              <a:ahLst/>
              <a:cxnLst/>
              <a:rect l="l" t="t" r="r" b="b"/>
              <a:pathLst>
                <a:path w="978" h="2529" extrusionOk="0">
                  <a:moveTo>
                    <a:pt x="680" y="0"/>
                  </a:moveTo>
                  <a:lnTo>
                    <a:pt x="10" y="2031"/>
                  </a:lnTo>
                  <a:lnTo>
                    <a:pt x="0" y="2107"/>
                  </a:lnTo>
                  <a:lnTo>
                    <a:pt x="10" y="2174"/>
                  </a:lnTo>
                  <a:lnTo>
                    <a:pt x="29" y="2232"/>
                  </a:lnTo>
                  <a:lnTo>
                    <a:pt x="58" y="2289"/>
                  </a:lnTo>
                  <a:lnTo>
                    <a:pt x="87" y="2337"/>
                  </a:lnTo>
                  <a:lnTo>
                    <a:pt x="134" y="2375"/>
                  </a:lnTo>
                  <a:lnTo>
                    <a:pt x="173" y="2404"/>
                  </a:lnTo>
                  <a:lnTo>
                    <a:pt x="230" y="2433"/>
                  </a:lnTo>
                  <a:lnTo>
                    <a:pt x="336" y="2481"/>
                  </a:lnTo>
                  <a:lnTo>
                    <a:pt x="451" y="2510"/>
                  </a:lnTo>
                  <a:lnTo>
                    <a:pt x="556" y="2519"/>
                  </a:lnTo>
                  <a:lnTo>
                    <a:pt x="642" y="2529"/>
                  </a:lnTo>
                  <a:lnTo>
                    <a:pt x="719" y="2519"/>
                  </a:lnTo>
                  <a:lnTo>
                    <a:pt x="786" y="2490"/>
                  </a:lnTo>
                  <a:lnTo>
                    <a:pt x="843" y="2462"/>
                  </a:lnTo>
                  <a:lnTo>
                    <a:pt x="891" y="2414"/>
                  </a:lnTo>
                  <a:lnTo>
                    <a:pt x="929" y="2356"/>
                  </a:lnTo>
                  <a:lnTo>
                    <a:pt x="958" y="2289"/>
                  </a:lnTo>
                  <a:lnTo>
                    <a:pt x="977" y="2222"/>
                  </a:lnTo>
                  <a:lnTo>
                    <a:pt x="977" y="2146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1"/>
            <p:cNvSpPr/>
            <p:nvPr/>
          </p:nvSpPr>
          <p:spPr>
            <a:xfrm>
              <a:off x="3095174" y="1885723"/>
              <a:ext cx="46753" cy="22294"/>
            </a:xfrm>
            <a:custGeom>
              <a:avLst/>
              <a:gdLst/>
              <a:ahLst/>
              <a:cxnLst/>
              <a:rect l="l" t="t" r="r" b="b"/>
              <a:pathLst>
                <a:path w="1447" h="690" extrusionOk="0">
                  <a:moveTo>
                    <a:pt x="432" y="0"/>
                  </a:moveTo>
                  <a:lnTo>
                    <a:pt x="326" y="19"/>
                  </a:lnTo>
                  <a:lnTo>
                    <a:pt x="221" y="58"/>
                  </a:lnTo>
                  <a:lnTo>
                    <a:pt x="106" y="105"/>
                  </a:lnTo>
                  <a:lnTo>
                    <a:pt x="58" y="134"/>
                  </a:lnTo>
                  <a:lnTo>
                    <a:pt x="0" y="172"/>
                  </a:lnTo>
                  <a:lnTo>
                    <a:pt x="87" y="268"/>
                  </a:lnTo>
                  <a:lnTo>
                    <a:pt x="173" y="345"/>
                  </a:lnTo>
                  <a:lnTo>
                    <a:pt x="259" y="402"/>
                  </a:lnTo>
                  <a:lnTo>
                    <a:pt x="345" y="460"/>
                  </a:lnTo>
                  <a:lnTo>
                    <a:pt x="432" y="508"/>
                  </a:lnTo>
                  <a:lnTo>
                    <a:pt x="508" y="546"/>
                  </a:lnTo>
                  <a:lnTo>
                    <a:pt x="681" y="604"/>
                  </a:lnTo>
                  <a:lnTo>
                    <a:pt x="843" y="651"/>
                  </a:lnTo>
                  <a:lnTo>
                    <a:pt x="1025" y="671"/>
                  </a:lnTo>
                  <a:lnTo>
                    <a:pt x="1112" y="680"/>
                  </a:lnTo>
                  <a:lnTo>
                    <a:pt x="1217" y="680"/>
                  </a:lnTo>
                  <a:lnTo>
                    <a:pt x="1265" y="690"/>
                  </a:lnTo>
                  <a:lnTo>
                    <a:pt x="1294" y="680"/>
                  </a:lnTo>
                  <a:lnTo>
                    <a:pt x="1322" y="690"/>
                  </a:lnTo>
                  <a:lnTo>
                    <a:pt x="1447" y="680"/>
                  </a:lnTo>
                  <a:lnTo>
                    <a:pt x="1437" y="623"/>
                  </a:lnTo>
                  <a:lnTo>
                    <a:pt x="1418" y="556"/>
                  </a:lnTo>
                  <a:lnTo>
                    <a:pt x="1399" y="498"/>
                  </a:lnTo>
                  <a:lnTo>
                    <a:pt x="1370" y="441"/>
                  </a:lnTo>
                  <a:lnTo>
                    <a:pt x="1341" y="393"/>
                  </a:lnTo>
                  <a:lnTo>
                    <a:pt x="1303" y="345"/>
                  </a:lnTo>
                  <a:lnTo>
                    <a:pt x="1226" y="259"/>
                  </a:lnTo>
                  <a:lnTo>
                    <a:pt x="1140" y="192"/>
                  </a:lnTo>
                  <a:lnTo>
                    <a:pt x="1054" y="125"/>
                  </a:lnTo>
                  <a:lnTo>
                    <a:pt x="949" y="77"/>
                  </a:lnTo>
                  <a:lnTo>
                    <a:pt x="853" y="48"/>
                  </a:lnTo>
                  <a:lnTo>
                    <a:pt x="748" y="19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5A2D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1"/>
            <p:cNvSpPr/>
            <p:nvPr/>
          </p:nvSpPr>
          <p:spPr>
            <a:xfrm>
              <a:off x="3015011" y="1923462"/>
              <a:ext cx="14895" cy="30662"/>
            </a:xfrm>
            <a:custGeom>
              <a:avLst/>
              <a:gdLst/>
              <a:ahLst/>
              <a:cxnLst/>
              <a:rect l="l" t="t" r="r" b="b"/>
              <a:pathLst>
                <a:path w="461" h="949" extrusionOk="0">
                  <a:moveTo>
                    <a:pt x="231" y="1"/>
                  </a:moveTo>
                  <a:lnTo>
                    <a:pt x="192" y="10"/>
                  </a:lnTo>
                  <a:lnTo>
                    <a:pt x="144" y="39"/>
                  </a:lnTo>
                  <a:lnTo>
                    <a:pt x="106" y="77"/>
                  </a:lnTo>
                  <a:lnTo>
                    <a:pt x="68" y="135"/>
                  </a:lnTo>
                  <a:lnTo>
                    <a:pt x="39" y="211"/>
                  </a:lnTo>
                  <a:lnTo>
                    <a:pt x="20" y="288"/>
                  </a:lnTo>
                  <a:lnTo>
                    <a:pt x="10" y="374"/>
                  </a:lnTo>
                  <a:lnTo>
                    <a:pt x="1" y="470"/>
                  </a:lnTo>
                  <a:lnTo>
                    <a:pt x="10" y="566"/>
                  </a:lnTo>
                  <a:lnTo>
                    <a:pt x="20" y="662"/>
                  </a:lnTo>
                  <a:lnTo>
                    <a:pt x="39" y="738"/>
                  </a:lnTo>
                  <a:lnTo>
                    <a:pt x="68" y="805"/>
                  </a:lnTo>
                  <a:lnTo>
                    <a:pt x="106" y="863"/>
                  </a:lnTo>
                  <a:lnTo>
                    <a:pt x="144" y="911"/>
                  </a:lnTo>
                  <a:lnTo>
                    <a:pt x="192" y="939"/>
                  </a:lnTo>
                  <a:lnTo>
                    <a:pt x="231" y="949"/>
                  </a:lnTo>
                  <a:lnTo>
                    <a:pt x="279" y="939"/>
                  </a:lnTo>
                  <a:lnTo>
                    <a:pt x="326" y="911"/>
                  </a:lnTo>
                  <a:lnTo>
                    <a:pt x="365" y="863"/>
                  </a:lnTo>
                  <a:lnTo>
                    <a:pt x="393" y="805"/>
                  </a:lnTo>
                  <a:lnTo>
                    <a:pt x="422" y="738"/>
                  </a:lnTo>
                  <a:lnTo>
                    <a:pt x="451" y="662"/>
                  </a:lnTo>
                  <a:lnTo>
                    <a:pt x="461" y="566"/>
                  </a:lnTo>
                  <a:lnTo>
                    <a:pt x="461" y="470"/>
                  </a:lnTo>
                  <a:lnTo>
                    <a:pt x="461" y="374"/>
                  </a:lnTo>
                  <a:lnTo>
                    <a:pt x="451" y="288"/>
                  </a:lnTo>
                  <a:lnTo>
                    <a:pt x="422" y="211"/>
                  </a:lnTo>
                  <a:lnTo>
                    <a:pt x="393" y="135"/>
                  </a:lnTo>
                  <a:lnTo>
                    <a:pt x="365" y="77"/>
                  </a:lnTo>
                  <a:lnTo>
                    <a:pt x="326" y="39"/>
                  </a:lnTo>
                  <a:lnTo>
                    <a:pt x="279" y="10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5A2D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1"/>
            <p:cNvSpPr/>
            <p:nvPr/>
          </p:nvSpPr>
          <p:spPr>
            <a:xfrm>
              <a:off x="3094237" y="1923462"/>
              <a:ext cx="14895" cy="30662"/>
            </a:xfrm>
            <a:custGeom>
              <a:avLst/>
              <a:gdLst/>
              <a:ahLst/>
              <a:cxnLst/>
              <a:rect l="l" t="t" r="r" b="b"/>
              <a:pathLst>
                <a:path w="461" h="949" extrusionOk="0">
                  <a:moveTo>
                    <a:pt x="231" y="1"/>
                  </a:moveTo>
                  <a:lnTo>
                    <a:pt x="183" y="10"/>
                  </a:lnTo>
                  <a:lnTo>
                    <a:pt x="135" y="39"/>
                  </a:lnTo>
                  <a:lnTo>
                    <a:pt x="97" y="77"/>
                  </a:lnTo>
                  <a:lnTo>
                    <a:pt x="68" y="135"/>
                  </a:lnTo>
                  <a:lnTo>
                    <a:pt x="39" y="211"/>
                  </a:lnTo>
                  <a:lnTo>
                    <a:pt x="20" y="288"/>
                  </a:lnTo>
                  <a:lnTo>
                    <a:pt x="1" y="374"/>
                  </a:lnTo>
                  <a:lnTo>
                    <a:pt x="1" y="470"/>
                  </a:lnTo>
                  <a:lnTo>
                    <a:pt x="1" y="566"/>
                  </a:lnTo>
                  <a:lnTo>
                    <a:pt x="20" y="662"/>
                  </a:lnTo>
                  <a:lnTo>
                    <a:pt x="39" y="738"/>
                  </a:lnTo>
                  <a:lnTo>
                    <a:pt x="68" y="805"/>
                  </a:lnTo>
                  <a:lnTo>
                    <a:pt x="97" y="863"/>
                  </a:lnTo>
                  <a:lnTo>
                    <a:pt x="135" y="911"/>
                  </a:lnTo>
                  <a:lnTo>
                    <a:pt x="183" y="939"/>
                  </a:lnTo>
                  <a:lnTo>
                    <a:pt x="231" y="949"/>
                  </a:lnTo>
                  <a:lnTo>
                    <a:pt x="279" y="939"/>
                  </a:lnTo>
                  <a:lnTo>
                    <a:pt x="317" y="911"/>
                  </a:lnTo>
                  <a:lnTo>
                    <a:pt x="355" y="863"/>
                  </a:lnTo>
                  <a:lnTo>
                    <a:pt x="393" y="805"/>
                  </a:lnTo>
                  <a:lnTo>
                    <a:pt x="422" y="738"/>
                  </a:lnTo>
                  <a:lnTo>
                    <a:pt x="441" y="662"/>
                  </a:lnTo>
                  <a:lnTo>
                    <a:pt x="451" y="566"/>
                  </a:lnTo>
                  <a:lnTo>
                    <a:pt x="461" y="470"/>
                  </a:lnTo>
                  <a:lnTo>
                    <a:pt x="451" y="374"/>
                  </a:lnTo>
                  <a:lnTo>
                    <a:pt x="441" y="288"/>
                  </a:lnTo>
                  <a:lnTo>
                    <a:pt x="422" y="211"/>
                  </a:lnTo>
                  <a:lnTo>
                    <a:pt x="393" y="135"/>
                  </a:lnTo>
                  <a:lnTo>
                    <a:pt x="355" y="77"/>
                  </a:lnTo>
                  <a:lnTo>
                    <a:pt x="317" y="39"/>
                  </a:lnTo>
                  <a:lnTo>
                    <a:pt x="279" y="10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5A2D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1"/>
            <p:cNvSpPr/>
            <p:nvPr/>
          </p:nvSpPr>
          <p:spPr>
            <a:xfrm>
              <a:off x="3029874" y="2017841"/>
              <a:ext cx="65331" cy="32536"/>
            </a:xfrm>
            <a:custGeom>
              <a:avLst/>
              <a:gdLst/>
              <a:ahLst/>
              <a:cxnLst/>
              <a:rect l="l" t="t" r="r" b="b"/>
              <a:pathLst>
                <a:path w="2022" h="1007" extrusionOk="0">
                  <a:moveTo>
                    <a:pt x="1" y="1"/>
                  </a:moveTo>
                  <a:lnTo>
                    <a:pt x="10" y="97"/>
                  </a:lnTo>
                  <a:lnTo>
                    <a:pt x="29" y="202"/>
                  </a:lnTo>
                  <a:lnTo>
                    <a:pt x="48" y="298"/>
                  </a:lnTo>
                  <a:lnTo>
                    <a:pt x="87" y="394"/>
                  </a:lnTo>
                  <a:lnTo>
                    <a:pt x="125" y="480"/>
                  </a:lnTo>
                  <a:lnTo>
                    <a:pt x="173" y="566"/>
                  </a:lnTo>
                  <a:lnTo>
                    <a:pt x="240" y="643"/>
                  </a:lnTo>
                  <a:lnTo>
                    <a:pt x="297" y="710"/>
                  </a:lnTo>
                  <a:lnTo>
                    <a:pt x="374" y="777"/>
                  </a:lnTo>
                  <a:lnTo>
                    <a:pt x="451" y="834"/>
                  </a:lnTo>
                  <a:lnTo>
                    <a:pt x="537" y="882"/>
                  </a:lnTo>
                  <a:lnTo>
                    <a:pt x="623" y="930"/>
                  </a:lnTo>
                  <a:lnTo>
                    <a:pt x="719" y="959"/>
                  </a:lnTo>
                  <a:lnTo>
                    <a:pt x="815" y="987"/>
                  </a:lnTo>
                  <a:lnTo>
                    <a:pt x="910" y="1007"/>
                  </a:lnTo>
                  <a:lnTo>
                    <a:pt x="1121" y="1007"/>
                  </a:lnTo>
                  <a:lnTo>
                    <a:pt x="1217" y="987"/>
                  </a:lnTo>
                  <a:lnTo>
                    <a:pt x="1313" y="959"/>
                  </a:lnTo>
                  <a:lnTo>
                    <a:pt x="1408" y="930"/>
                  </a:lnTo>
                  <a:lnTo>
                    <a:pt x="1495" y="882"/>
                  </a:lnTo>
                  <a:lnTo>
                    <a:pt x="1581" y="834"/>
                  </a:lnTo>
                  <a:lnTo>
                    <a:pt x="1658" y="777"/>
                  </a:lnTo>
                  <a:lnTo>
                    <a:pt x="1725" y="710"/>
                  </a:lnTo>
                  <a:lnTo>
                    <a:pt x="1792" y="643"/>
                  </a:lnTo>
                  <a:lnTo>
                    <a:pt x="1849" y="566"/>
                  </a:lnTo>
                  <a:lnTo>
                    <a:pt x="1907" y="480"/>
                  </a:lnTo>
                  <a:lnTo>
                    <a:pt x="1945" y="394"/>
                  </a:lnTo>
                  <a:lnTo>
                    <a:pt x="1983" y="298"/>
                  </a:lnTo>
                  <a:lnTo>
                    <a:pt x="2002" y="202"/>
                  </a:lnTo>
                  <a:lnTo>
                    <a:pt x="2021" y="97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9F8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1"/>
            <p:cNvSpPr/>
            <p:nvPr/>
          </p:nvSpPr>
          <p:spPr>
            <a:xfrm>
              <a:off x="2850388" y="1697868"/>
              <a:ext cx="342292" cy="214474"/>
            </a:xfrm>
            <a:custGeom>
              <a:avLst/>
              <a:gdLst/>
              <a:ahLst/>
              <a:cxnLst/>
              <a:rect l="l" t="t" r="r" b="b"/>
              <a:pathLst>
                <a:path w="10594" h="6638" extrusionOk="0">
                  <a:moveTo>
                    <a:pt x="3975" y="0"/>
                  </a:moveTo>
                  <a:lnTo>
                    <a:pt x="3630" y="19"/>
                  </a:lnTo>
                  <a:lnTo>
                    <a:pt x="3458" y="38"/>
                  </a:lnTo>
                  <a:lnTo>
                    <a:pt x="3295" y="58"/>
                  </a:lnTo>
                  <a:lnTo>
                    <a:pt x="3123" y="96"/>
                  </a:lnTo>
                  <a:lnTo>
                    <a:pt x="2950" y="125"/>
                  </a:lnTo>
                  <a:lnTo>
                    <a:pt x="2682" y="201"/>
                  </a:lnTo>
                  <a:lnTo>
                    <a:pt x="2414" y="297"/>
                  </a:lnTo>
                  <a:lnTo>
                    <a:pt x="2165" y="402"/>
                  </a:lnTo>
                  <a:lnTo>
                    <a:pt x="1916" y="527"/>
                  </a:lnTo>
                  <a:lnTo>
                    <a:pt x="1686" y="671"/>
                  </a:lnTo>
                  <a:lnTo>
                    <a:pt x="1466" y="833"/>
                  </a:lnTo>
                  <a:lnTo>
                    <a:pt x="1265" y="1006"/>
                  </a:lnTo>
                  <a:lnTo>
                    <a:pt x="1063" y="1188"/>
                  </a:lnTo>
                  <a:lnTo>
                    <a:pt x="891" y="1379"/>
                  </a:lnTo>
                  <a:lnTo>
                    <a:pt x="719" y="1581"/>
                  </a:lnTo>
                  <a:lnTo>
                    <a:pt x="575" y="1791"/>
                  </a:lnTo>
                  <a:lnTo>
                    <a:pt x="441" y="2012"/>
                  </a:lnTo>
                  <a:lnTo>
                    <a:pt x="326" y="2241"/>
                  </a:lnTo>
                  <a:lnTo>
                    <a:pt x="221" y="2471"/>
                  </a:lnTo>
                  <a:lnTo>
                    <a:pt x="144" y="2711"/>
                  </a:lnTo>
                  <a:lnTo>
                    <a:pt x="77" y="2950"/>
                  </a:lnTo>
                  <a:lnTo>
                    <a:pt x="29" y="3190"/>
                  </a:lnTo>
                  <a:lnTo>
                    <a:pt x="10" y="3439"/>
                  </a:lnTo>
                  <a:lnTo>
                    <a:pt x="0" y="3678"/>
                  </a:lnTo>
                  <a:lnTo>
                    <a:pt x="19" y="3918"/>
                  </a:lnTo>
                  <a:lnTo>
                    <a:pt x="58" y="4157"/>
                  </a:lnTo>
                  <a:lnTo>
                    <a:pt x="86" y="4282"/>
                  </a:lnTo>
                  <a:lnTo>
                    <a:pt x="125" y="4397"/>
                  </a:lnTo>
                  <a:lnTo>
                    <a:pt x="163" y="4511"/>
                  </a:lnTo>
                  <a:lnTo>
                    <a:pt x="201" y="4626"/>
                  </a:lnTo>
                  <a:lnTo>
                    <a:pt x="259" y="4741"/>
                  </a:lnTo>
                  <a:lnTo>
                    <a:pt x="316" y="4847"/>
                  </a:lnTo>
                  <a:lnTo>
                    <a:pt x="374" y="4962"/>
                  </a:lnTo>
                  <a:lnTo>
                    <a:pt x="441" y="5067"/>
                  </a:lnTo>
                  <a:lnTo>
                    <a:pt x="517" y="5172"/>
                  </a:lnTo>
                  <a:lnTo>
                    <a:pt x="604" y="5278"/>
                  </a:lnTo>
                  <a:lnTo>
                    <a:pt x="690" y="5383"/>
                  </a:lnTo>
                  <a:lnTo>
                    <a:pt x="786" y="5479"/>
                  </a:lnTo>
                  <a:lnTo>
                    <a:pt x="891" y="5575"/>
                  </a:lnTo>
                  <a:lnTo>
                    <a:pt x="996" y="5670"/>
                  </a:lnTo>
                  <a:lnTo>
                    <a:pt x="1111" y="5757"/>
                  </a:lnTo>
                  <a:lnTo>
                    <a:pt x="1236" y="5843"/>
                  </a:lnTo>
                  <a:lnTo>
                    <a:pt x="1360" y="5929"/>
                  </a:lnTo>
                  <a:lnTo>
                    <a:pt x="1494" y="6015"/>
                  </a:lnTo>
                  <a:lnTo>
                    <a:pt x="1638" y="6092"/>
                  </a:lnTo>
                  <a:lnTo>
                    <a:pt x="1791" y="6168"/>
                  </a:lnTo>
                  <a:lnTo>
                    <a:pt x="1945" y="6236"/>
                  </a:lnTo>
                  <a:lnTo>
                    <a:pt x="2107" y="6303"/>
                  </a:lnTo>
                  <a:lnTo>
                    <a:pt x="2318" y="6379"/>
                  </a:lnTo>
                  <a:lnTo>
                    <a:pt x="2519" y="6446"/>
                  </a:lnTo>
                  <a:lnTo>
                    <a:pt x="2730" y="6494"/>
                  </a:lnTo>
                  <a:lnTo>
                    <a:pt x="2931" y="6542"/>
                  </a:lnTo>
                  <a:lnTo>
                    <a:pt x="3142" y="6580"/>
                  </a:lnTo>
                  <a:lnTo>
                    <a:pt x="3343" y="6609"/>
                  </a:lnTo>
                  <a:lnTo>
                    <a:pt x="3544" y="6628"/>
                  </a:lnTo>
                  <a:lnTo>
                    <a:pt x="3745" y="6638"/>
                  </a:lnTo>
                  <a:lnTo>
                    <a:pt x="4138" y="6638"/>
                  </a:lnTo>
                  <a:lnTo>
                    <a:pt x="4339" y="6628"/>
                  </a:lnTo>
                  <a:lnTo>
                    <a:pt x="4531" y="6599"/>
                  </a:lnTo>
                  <a:lnTo>
                    <a:pt x="4732" y="6580"/>
                  </a:lnTo>
                  <a:lnTo>
                    <a:pt x="4923" y="6542"/>
                  </a:lnTo>
                  <a:lnTo>
                    <a:pt x="5115" y="6504"/>
                  </a:lnTo>
                  <a:lnTo>
                    <a:pt x="5297" y="6465"/>
                  </a:lnTo>
                  <a:lnTo>
                    <a:pt x="5488" y="6408"/>
                  </a:lnTo>
                  <a:lnTo>
                    <a:pt x="5670" y="6350"/>
                  </a:lnTo>
                  <a:lnTo>
                    <a:pt x="6034" y="6226"/>
                  </a:lnTo>
                  <a:lnTo>
                    <a:pt x="6389" y="6082"/>
                  </a:lnTo>
                  <a:lnTo>
                    <a:pt x="6734" y="5919"/>
                  </a:lnTo>
                  <a:lnTo>
                    <a:pt x="7069" y="5737"/>
                  </a:lnTo>
                  <a:lnTo>
                    <a:pt x="7395" y="5555"/>
                  </a:lnTo>
                  <a:lnTo>
                    <a:pt x="7711" y="5354"/>
                  </a:lnTo>
                  <a:lnTo>
                    <a:pt x="8008" y="5153"/>
                  </a:lnTo>
                  <a:lnTo>
                    <a:pt x="8295" y="4942"/>
                  </a:lnTo>
                  <a:lnTo>
                    <a:pt x="8573" y="4732"/>
                  </a:lnTo>
                  <a:lnTo>
                    <a:pt x="8831" y="4511"/>
                  </a:lnTo>
                  <a:lnTo>
                    <a:pt x="9080" y="4301"/>
                  </a:lnTo>
                  <a:lnTo>
                    <a:pt x="9301" y="4100"/>
                  </a:lnTo>
                  <a:lnTo>
                    <a:pt x="9521" y="3898"/>
                  </a:lnTo>
                  <a:lnTo>
                    <a:pt x="9894" y="3525"/>
                  </a:lnTo>
                  <a:lnTo>
                    <a:pt x="10191" y="3199"/>
                  </a:lnTo>
                  <a:lnTo>
                    <a:pt x="10412" y="2950"/>
                  </a:lnTo>
                  <a:lnTo>
                    <a:pt x="10594" y="2720"/>
                  </a:lnTo>
                  <a:lnTo>
                    <a:pt x="10412" y="2577"/>
                  </a:lnTo>
                  <a:lnTo>
                    <a:pt x="10201" y="2414"/>
                  </a:lnTo>
                  <a:lnTo>
                    <a:pt x="9914" y="2203"/>
                  </a:lnTo>
                  <a:lnTo>
                    <a:pt x="9550" y="1954"/>
                  </a:lnTo>
                  <a:lnTo>
                    <a:pt x="9128" y="1686"/>
                  </a:lnTo>
                  <a:lnTo>
                    <a:pt x="8659" y="1399"/>
                  </a:lnTo>
                  <a:lnTo>
                    <a:pt x="8400" y="1255"/>
                  </a:lnTo>
                  <a:lnTo>
                    <a:pt x="8132" y="1111"/>
                  </a:lnTo>
                  <a:lnTo>
                    <a:pt x="7854" y="977"/>
                  </a:lnTo>
                  <a:lnTo>
                    <a:pt x="7567" y="833"/>
                  </a:lnTo>
                  <a:lnTo>
                    <a:pt x="7260" y="709"/>
                  </a:lnTo>
                  <a:lnTo>
                    <a:pt x="6963" y="584"/>
                  </a:lnTo>
                  <a:lnTo>
                    <a:pt x="6647" y="469"/>
                  </a:lnTo>
                  <a:lnTo>
                    <a:pt x="6331" y="364"/>
                  </a:lnTo>
                  <a:lnTo>
                    <a:pt x="6006" y="268"/>
                  </a:lnTo>
                  <a:lnTo>
                    <a:pt x="5670" y="182"/>
                  </a:lnTo>
                  <a:lnTo>
                    <a:pt x="5335" y="115"/>
                  </a:lnTo>
                  <a:lnTo>
                    <a:pt x="5000" y="58"/>
                  </a:lnTo>
                  <a:lnTo>
                    <a:pt x="4655" y="19"/>
                  </a:lnTo>
                  <a:lnTo>
                    <a:pt x="43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1"/>
            <p:cNvSpPr/>
            <p:nvPr/>
          </p:nvSpPr>
          <p:spPr>
            <a:xfrm>
              <a:off x="3141895" y="1559514"/>
              <a:ext cx="319417" cy="231824"/>
            </a:xfrm>
            <a:custGeom>
              <a:avLst/>
              <a:gdLst/>
              <a:ahLst/>
              <a:cxnLst/>
              <a:rect l="l" t="t" r="r" b="b"/>
              <a:pathLst>
                <a:path w="9886" h="7175" extrusionOk="0">
                  <a:moveTo>
                    <a:pt x="6399" y="1"/>
                  </a:moveTo>
                  <a:lnTo>
                    <a:pt x="6121" y="10"/>
                  </a:lnTo>
                  <a:lnTo>
                    <a:pt x="5853" y="39"/>
                  </a:lnTo>
                  <a:lnTo>
                    <a:pt x="5566" y="77"/>
                  </a:lnTo>
                  <a:lnTo>
                    <a:pt x="5278" y="135"/>
                  </a:lnTo>
                  <a:lnTo>
                    <a:pt x="4991" y="202"/>
                  </a:lnTo>
                  <a:lnTo>
                    <a:pt x="4694" y="288"/>
                  </a:lnTo>
                  <a:lnTo>
                    <a:pt x="4388" y="393"/>
                  </a:lnTo>
                  <a:lnTo>
                    <a:pt x="4081" y="508"/>
                  </a:lnTo>
                  <a:lnTo>
                    <a:pt x="3822" y="623"/>
                  </a:lnTo>
                  <a:lnTo>
                    <a:pt x="3573" y="757"/>
                  </a:lnTo>
                  <a:lnTo>
                    <a:pt x="3324" y="911"/>
                  </a:lnTo>
                  <a:lnTo>
                    <a:pt x="3095" y="1073"/>
                  </a:lnTo>
                  <a:lnTo>
                    <a:pt x="2865" y="1255"/>
                  </a:lnTo>
                  <a:lnTo>
                    <a:pt x="2654" y="1437"/>
                  </a:lnTo>
                  <a:lnTo>
                    <a:pt x="2443" y="1639"/>
                  </a:lnTo>
                  <a:lnTo>
                    <a:pt x="2242" y="1840"/>
                  </a:lnTo>
                  <a:lnTo>
                    <a:pt x="2050" y="2060"/>
                  </a:lnTo>
                  <a:lnTo>
                    <a:pt x="1878" y="2271"/>
                  </a:lnTo>
                  <a:lnTo>
                    <a:pt x="1706" y="2501"/>
                  </a:lnTo>
                  <a:lnTo>
                    <a:pt x="1543" y="2721"/>
                  </a:lnTo>
                  <a:lnTo>
                    <a:pt x="1390" y="2951"/>
                  </a:lnTo>
                  <a:lnTo>
                    <a:pt x="1236" y="3181"/>
                  </a:lnTo>
                  <a:lnTo>
                    <a:pt x="1102" y="3411"/>
                  </a:lnTo>
                  <a:lnTo>
                    <a:pt x="978" y="3640"/>
                  </a:lnTo>
                  <a:lnTo>
                    <a:pt x="738" y="4081"/>
                  </a:lnTo>
                  <a:lnTo>
                    <a:pt x="537" y="4493"/>
                  </a:lnTo>
                  <a:lnTo>
                    <a:pt x="374" y="4876"/>
                  </a:lnTo>
                  <a:lnTo>
                    <a:pt x="240" y="5211"/>
                  </a:lnTo>
                  <a:lnTo>
                    <a:pt x="135" y="5489"/>
                  </a:lnTo>
                  <a:lnTo>
                    <a:pt x="58" y="5709"/>
                  </a:lnTo>
                  <a:lnTo>
                    <a:pt x="1" y="5891"/>
                  </a:lnTo>
                  <a:lnTo>
                    <a:pt x="461" y="6677"/>
                  </a:lnTo>
                  <a:lnTo>
                    <a:pt x="853" y="6763"/>
                  </a:lnTo>
                  <a:lnTo>
                    <a:pt x="1303" y="6859"/>
                  </a:lnTo>
                  <a:lnTo>
                    <a:pt x="1888" y="6954"/>
                  </a:lnTo>
                  <a:lnTo>
                    <a:pt x="2232" y="7002"/>
                  </a:lnTo>
                  <a:lnTo>
                    <a:pt x="2587" y="7050"/>
                  </a:lnTo>
                  <a:lnTo>
                    <a:pt x="2970" y="7089"/>
                  </a:lnTo>
                  <a:lnTo>
                    <a:pt x="3363" y="7127"/>
                  </a:lnTo>
                  <a:lnTo>
                    <a:pt x="3784" y="7156"/>
                  </a:lnTo>
                  <a:lnTo>
                    <a:pt x="4206" y="7175"/>
                  </a:lnTo>
                  <a:lnTo>
                    <a:pt x="5068" y="7175"/>
                  </a:lnTo>
                  <a:lnTo>
                    <a:pt x="5499" y="7156"/>
                  </a:lnTo>
                  <a:lnTo>
                    <a:pt x="5930" y="7117"/>
                  </a:lnTo>
                  <a:lnTo>
                    <a:pt x="6361" y="7060"/>
                  </a:lnTo>
                  <a:lnTo>
                    <a:pt x="6782" y="6983"/>
                  </a:lnTo>
                  <a:lnTo>
                    <a:pt x="6983" y="6935"/>
                  </a:lnTo>
                  <a:lnTo>
                    <a:pt x="7184" y="6887"/>
                  </a:lnTo>
                  <a:lnTo>
                    <a:pt x="7376" y="6830"/>
                  </a:lnTo>
                  <a:lnTo>
                    <a:pt x="7577" y="6763"/>
                  </a:lnTo>
                  <a:lnTo>
                    <a:pt x="7759" y="6696"/>
                  </a:lnTo>
                  <a:lnTo>
                    <a:pt x="7941" y="6619"/>
                  </a:lnTo>
                  <a:lnTo>
                    <a:pt x="8123" y="6543"/>
                  </a:lnTo>
                  <a:lnTo>
                    <a:pt x="8295" y="6447"/>
                  </a:lnTo>
                  <a:lnTo>
                    <a:pt x="8458" y="6351"/>
                  </a:lnTo>
                  <a:lnTo>
                    <a:pt x="8611" y="6246"/>
                  </a:lnTo>
                  <a:lnTo>
                    <a:pt x="8765" y="6131"/>
                  </a:lnTo>
                  <a:lnTo>
                    <a:pt x="8908" y="6016"/>
                  </a:lnTo>
                  <a:lnTo>
                    <a:pt x="9043" y="5891"/>
                  </a:lnTo>
                  <a:lnTo>
                    <a:pt x="9167" y="5748"/>
                  </a:lnTo>
                  <a:lnTo>
                    <a:pt x="9282" y="5604"/>
                  </a:lnTo>
                  <a:lnTo>
                    <a:pt x="9397" y="5451"/>
                  </a:lnTo>
                  <a:lnTo>
                    <a:pt x="9493" y="5288"/>
                  </a:lnTo>
                  <a:lnTo>
                    <a:pt x="9579" y="5115"/>
                  </a:lnTo>
                  <a:lnTo>
                    <a:pt x="9656" y="4943"/>
                  </a:lnTo>
                  <a:lnTo>
                    <a:pt x="9723" y="4751"/>
                  </a:lnTo>
                  <a:lnTo>
                    <a:pt x="9780" y="4550"/>
                  </a:lnTo>
                  <a:lnTo>
                    <a:pt x="9828" y="4340"/>
                  </a:lnTo>
                  <a:lnTo>
                    <a:pt x="9857" y="4119"/>
                  </a:lnTo>
                  <a:lnTo>
                    <a:pt x="9876" y="3889"/>
                  </a:lnTo>
                  <a:lnTo>
                    <a:pt x="9885" y="3583"/>
                  </a:lnTo>
                  <a:lnTo>
                    <a:pt x="9876" y="3286"/>
                  </a:lnTo>
                  <a:lnTo>
                    <a:pt x="9847" y="2999"/>
                  </a:lnTo>
                  <a:lnTo>
                    <a:pt x="9809" y="2731"/>
                  </a:lnTo>
                  <a:lnTo>
                    <a:pt x="9761" y="2472"/>
                  </a:lnTo>
                  <a:lnTo>
                    <a:pt x="9684" y="2223"/>
                  </a:lnTo>
                  <a:lnTo>
                    <a:pt x="9608" y="1983"/>
                  </a:lnTo>
                  <a:lnTo>
                    <a:pt x="9502" y="1763"/>
                  </a:lnTo>
                  <a:lnTo>
                    <a:pt x="9397" y="1552"/>
                  </a:lnTo>
                  <a:lnTo>
                    <a:pt x="9272" y="1361"/>
                  </a:lnTo>
                  <a:lnTo>
                    <a:pt x="9129" y="1169"/>
                  </a:lnTo>
                  <a:lnTo>
                    <a:pt x="8985" y="997"/>
                  </a:lnTo>
                  <a:lnTo>
                    <a:pt x="8822" y="844"/>
                  </a:lnTo>
                  <a:lnTo>
                    <a:pt x="8650" y="700"/>
                  </a:lnTo>
                  <a:lnTo>
                    <a:pt x="8468" y="566"/>
                  </a:lnTo>
                  <a:lnTo>
                    <a:pt x="8276" y="441"/>
                  </a:lnTo>
                  <a:lnTo>
                    <a:pt x="8066" y="346"/>
                  </a:lnTo>
                  <a:lnTo>
                    <a:pt x="7855" y="250"/>
                  </a:lnTo>
                  <a:lnTo>
                    <a:pt x="7635" y="173"/>
                  </a:lnTo>
                  <a:lnTo>
                    <a:pt x="7405" y="106"/>
                  </a:lnTo>
                  <a:lnTo>
                    <a:pt x="7165" y="58"/>
                  </a:lnTo>
                  <a:lnTo>
                    <a:pt x="6916" y="29"/>
                  </a:lnTo>
                  <a:lnTo>
                    <a:pt x="6658" y="10"/>
                  </a:lnTo>
                  <a:lnTo>
                    <a:pt x="639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1"/>
            <p:cNvSpPr/>
            <p:nvPr/>
          </p:nvSpPr>
          <p:spPr>
            <a:xfrm>
              <a:off x="3179343" y="1906757"/>
              <a:ext cx="53893" cy="86979"/>
            </a:xfrm>
            <a:custGeom>
              <a:avLst/>
              <a:gdLst/>
              <a:ahLst/>
              <a:cxnLst/>
              <a:rect l="l" t="t" r="r" b="b"/>
              <a:pathLst>
                <a:path w="1668" h="2692" extrusionOk="0">
                  <a:moveTo>
                    <a:pt x="1045" y="0"/>
                  </a:moveTo>
                  <a:lnTo>
                    <a:pt x="959" y="20"/>
                  </a:lnTo>
                  <a:lnTo>
                    <a:pt x="882" y="39"/>
                  </a:lnTo>
                  <a:lnTo>
                    <a:pt x="796" y="77"/>
                  </a:lnTo>
                  <a:lnTo>
                    <a:pt x="719" y="125"/>
                  </a:lnTo>
                  <a:lnTo>
                    <a:pt x="642" y="192"/>
                  </a:lnTo>
                  <a:lnTo>
                    <a:pt x="566" y="259"/>
                  </a:lnTo>
                  <a:lnTo>
                    <a:pt x="489" y="345"/>
                  </a:lnTo>
                  <a:lnTo>
                    <a:pt x="422" y="431"/>
                  </a:lnTo>
                  <a:lnTo>
                    <a:pt x="346" y="527"/>
                  </a:lnTo>
                  <a:lnTo>
                    <a:pt x="288" y="642"/>
                  </a:lnTo>
                  <a:lnTo>
                    <a:pt x="231" y="757"/>
                  </a:lnTo>
                  <a:lnTo>
                    <a:pt x="173" y="882"/>
                  </a:lnTo>
                  <a:lnTo>
                    <a:pt x="125" y="1006"/>
                  </a:lnTo>
                  <a:lnTo>
                    <a:pt x="87" y="1140"/>
                  </a:lnTo>
                  <a:lnTo>
                    <a:pt x="49" y="1274"/>
                  </a:lnTo>
                  <a:lnTo>
                    <a:pt x="29" y="1408"/>
                  </a:lnTo>
                  <a:lnTo>
                    <a:pt x="10" y="1542"/>
                  </a:lnTo>
                  <a:lnTo>
                    <a:pt x="1" y="1677"/>
                  </a:lnTo>
                  <a:lnTo>
                    <a:pt x="1" y="1801"/>
                  </a:lnTo>
                  <a:lnTo>
                    <a:pt x="10" y="1916"/>
                  </a:lnTo>
                  <a:lnTo>
                    <a:pt x="20" y="2031"/>
                  </a:lnTo>
                  <a:lnTo>
                    <a:pt x="49" y="2146"/>
                  </a:lnTo>
                  <a:lnTo>
                    <a:pt x="77" y="2242"/>
                  </a:lnTo>
                  <a:lnTo>
                    <a:pt x="116" y="2337"/>
                  </a:lnTo>
                  <a:lnTo>
                    <a:pt x="154" y="2424"/>
                  </a:lnTo>
                  <a:lnTo>
                    <a:pt x="202" y="2491"/>
                  </a:lnTo>
                  <a:lnTo>
                    <a:pt x="259" y="2558"/>
                  </a:lnTo>
                  <a:lnTo>
                    <a:pt x="326" y="2606"/>
                  </a:lnTo>
                  <a:lnTo>
                    <a:pt x="393" y="2654"/>
                  </a:lnTo>
                  <a:lnTo>
                    <a:pt x="470" y="2682"/>
                  </a:lnTo>
                  <a:lnTo>
                    <a:pt x="547" y="2692"/>
                  </a:lnTo>
                  <a:lnTo>
                    <a:pt x="623" y="2692"/>
                  </a:lnTo>
                  <a:lnTo>
                    <a:pt x="710" y="2682"/>
                  </a:lnTo>
                  <a:lnTo>
                    <a:pt x="786" y="2654"/>
                  </a:lnTo>
                  <a:lnTo>
                    <a:pt x="872" y="2615"/>
                  </a:lnTo>
                  <a:lnTo>
                    <a:pt x="949" y="2567"/>
                  </a:lnTo>
                  <a:lnTo>
                    <a:pt x="1026" y="2510"/>
                  </a:lnTo>
                  <a:lnTo>
                    <a:pt x="1102" y="2433"/>
                  </a:lnTo>
                  <a:lnTo>
                    <a:pt x="1179" y="2357"/>
                  </a:lnTo>
                  <a:lnTo>
                    <a:pt x="1255" y="2261"/>
                  </a:lnTo>
                  <a:lnTo>
                    <a:pt x="1323" y="2165"/>
                  </a:lnTo>
                  <a:lnTo>
                    <a:pt x="1380" y="2060"/>
                  </a:lnTo>
                  <a:lnTo>
                    <a:pt x="1437" y="1945"/>
                  </a:lnTo>
                  <a:lnTo>
                    <a:pt x="1495" y="1820"/>
                  </a:lnTo>
                  <a:lnTo>
                    <a:pt x="1543" y="1686"/>
                  </a:lnTo>
                  <a:lnTo>
                    <a:pt x="1581" y="1552"/>
                  </a:lnTo>
                  <a:lnTo>
                    <a:pt x="1619" y="1418"/>
                  </a:lnTo>
                  <a:lnTo>
                    <a:pt x="1648" y="1284"/>
                  </a:lnTo>
                  <a:lnTo>
                    <a:pt x="1658" y="1150"/>
                  </a:lnTo>
                  <a:lnTo>
                    <a:pt x="1667" y="1016"/>
                  </a:lnTo>
                  <a:lnTo>
                    <a:pt x="1667" y="891"/>
                  </a:lnTo>
                  <a:lnTo>
                    <a:pt x="1658" y="776"/>
                  </a:lnTo>
                  <a:lnTo>
                    <a:pt x="1648" y="661"/>
                  </a:lnTo>
                  <a:lnTo>
                    <a:pt x="1629" y="556"/>
                  </a:lnTo>
                  <a:lnTo>
                    <a:pt x="1591" y="451"/>
                  </a:lnTo>
                  <a:lnTo>
                    <a:pt x="1562" y="364"/>
                  </a:lnTo>
                  <a:lnTo>
                    <a:pt x="1514" y="278"/>
                  </a:lnTo>
                  <a:lnTo>
                    <a:pt x="1466" y="202"/>
                  </a:lnTo>
                  <a:lnTo>
                    <a:pt x="1409" y="134"/>
                  </a:lnTo>
                  <a:lnTo>
                    <a:pt x="1342" y="87"/>
                  </a:lnTo>
                  <a:lnTo>
                    <a:pt x="1275" y="48"/>
                  </a:lnTo>
                  <a:lnTo>
                    <a:pt x="1198" y="20"/>
                  </a:lnTo>
                  <a:lnTo>
                    <a:pt x="1121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1"/>
            <p:cNvSpPr/>
            <p:nvPr/>
          </p:nvSpPr>
          <p:spPr>
            <a:xfrm>
              <a:off x="3133559" y="1768726"/>
              <a:ext cx="103683" cy="222842"/>
            </a:xfrm>
            <a:custGeom>
              <a:avLst/>
              <a:gdLst/>
              <a:ahLst/>
              <a:cxnLst/>
              <a:rect l="l" t="t" r="r" b="b"/>
              <a:pathLst>
                <a:path w="3209" h="6897" extrusionOk="0">
                  <a:moveTo>
                    <a:pt x="833" y="1"/>
                  </a:moveTo>
                  <a:lnTo>
                    <a:pt x="766" y="10"/>
                  </a:lnTo>
                  <a:lnTo>
                    <a:pt x="699" y="29"/>
                  </a:lnTo>
                  <a:lnTo>
                    <a:pt x="642" y="68"/>
                  </a:lnTo>
                  <a:lnTo>
                    <a:pt x="584" y="106"/>
                  </a:lnTo>
                  <a:lnTo>
                    <a:pt x="527" y="163"/>
                  </a:lnTo>
                  <a:lnTo>
                    <a:pt x="479" y="230"/>
                  </a:lnTo>
                  <a:lnTo>
                    <a:pt x="431" y="307"/>
                  </a:lnTo>
                  <a:lnTo>
                    <a:pt x="383" y="393"/>
                  </a:lnTo>
                  <a:lnTo>
                    <a:pt x="335" y="499"/>
                  </a:lnTo>
                  <a:lnTo>
                    <a:pt x="288" y="614"/>
                  </a:lnTo>
                  <a:lnTo>
                    <a:pt x="211" y="891"/>
                  </a:lnTo>
                  <a:lnTo>
                    <a:pt x="134" y="1227"/>
                  </a:lnTo>
                  <a:lnTo>
                    <a:pt x="67" y="1629"/>
                  </a:lnTo>
                  <a:lnTo>
                    <a:pt x="0" y="2089"/>
                  </a:lnTo>
                  <a:lnTo>
                    <a:pt x="144" y="2376"/>
                  </a:lnTo>
                  <a:lnTo>
                    <a:pt x="288" y="2692"/>
                  </a:lnTo>
                  <a:lnTo>
                    <a:pt x="450" y="3085"/>
                  </a:lnTo>
                  <a:lnTo>
                    <a:pt x="537" y="3315"/>
                  </a:lnTo>
                  <a:lnTo>
                    <a:pt x="613" y="3544"/>
                  </a:lnTo>
                  <a:lnTo>
                    <a:pt x="680" y="3793"/>
                  </a:lnTo>
                  <a:lnTo>
                    <a:pt x="747" y="4033"/>
                  </a:lnTo>
                  <a:lnTo>
                    <a:pt x="795" y="4292"/>
                  </a:lnTo>
                  <a:lnTo>
                    <a:pt x="833" y="4531"/>
                  </a:lnTo>
                  <a:lnTo>
                    <a:pt x="853" y="4780"/>
                  </a:lnTo>
                  <a:lnTo>
                    <a:pt x="862" y="5019"/>
                  </a:lnTo>
                  <a:lnTo>
                    <a:pt x="843" y="5451"/>
                  </a:lnTo>
                  <a:lnTo>
                    <a:pt x="843" y="5824"/>
                  </a:lnTo>
                  <a:lnTo>
                    <a:pt x="862" y="6150"/>
                  </a:lnTo>
                  <a:lnTo>
                    <a:pt x="891" y="6408"/>
                  </a:lnTo>
                  <a:lnTo>
                    <a:pt x="920" y="6523"/>
                  </a:lnTo>
                  <a:lnTo>
                    <a:pt x="939" y="6619"/>
                  </a:lnTo>
                  <a:lnTo>
                    <a:pt x="968" y="6696"/>
                  </a:lnTo>
                  <a:lnTo>
                    <a:pt x="996" y="6763"/>
                  </a:lnTo>
                  <a:lnTo>
                    <a:pt x="1035" y="6820"/>
                  </a:lnTo>
                  <a:lnTo>
                    <a:pt x="1073" y="6858"/>
                  </a:lnTo>
                  <a:lnTo>
                    <a:pt x="1111" y="6887"/>
                  </a:lnTo>
                  <a:lnTo>
                    <a:pt x="1150" y="6897"/>
                  </a:lnTo>
                  <a:lnTo>
                    <a:pt x="1178" y="6887"/>
                  </a:lnTo>
                  <a:lnTo>
                    <a:pt x="1197" y="6868"/>
                  </a:lnTo>
                  <a:lnTo>
                    <a:pt x="1226" y="6830"/>
                  </a:lnTo>
                  <a:lnTo>
                    <a:pt x="1245" y="6791"/>
                  </a:lnTo>
                  <a:lnTo>
                    <a:pt x="1293" y="6657"/>
                  </a:lnTo>
                  <a:lnTo>
                    <a:pt x="1351" y="6495"/>
                  </a:lnTo>
                  <a:lnTo>
                    <a:pt x="1485" y="6064"/>
                  </a:lnTo>
                  <a:lnTo>
                    <a:pt x="1561" y="5824"/>
                  </a:lnTo>
                  <a:lnTo>
                    <a:pt x="1648" y="5565"/>
                  </a:lnTo>
                  <a:lnTo>
                    <a:pt x="1743" y="5316"/>
                  </a:lnTo>
                  <a:lnTo>
                    <a:pt x="1858" y="5058"/>
                  </a:lnTo>
                  <a:lnTo>
                    <a:pt x="1973" y="4818"/>
                  </a:lnTo>
                  <a:lnTo>
                    <a:pt x="2040" y="4703"/>
                  </a:lnTo>
                  <a:lnTo>
                    <a:pt x="2117" y="4598"/>
                  </a:lnTo>
                  <a:lnTo>
                    <a:pt x="2194" y="4493"/>
                  </a:lnTo>
                  <a:lnTo>
                    <a:pt x="2270" y="4406"/>
                  </a:lnTo>
                  <a:lnTo>
                    <a:pt x="2356" y="4320"/>
                  </a:lnTo>
                  <a:lnTo>
                    <a:pt x="2443" y="4244"/>
                  </a:lnTo>
                  <a:lnTo>
                    <a:pt x="2538" y="4177"/>
                  </a:lnTo>
                  <a:lnTo>
                    <a:pt x="2634" y="4119"/>
                  </a:lnTo>
                  <a:lnTo>
                    <a:pt x="2740" y="4071"/>
                  </a:lnTo>
                  <a:lnTo>
                    <a:pt x="2845" y="4043"/>
                  </a:lnTo>
                  <a:lnTo>
                    <a:pt x="2874" y="4033"/>
                  </a:lnTo>
                  <a:lnTo>
                    <a:pt x="2902" y="4004"/>
                  </a:lnTo>
                  <a:lnTo>
                    <a:pt x="2931" y="3966"/>
                  </a:lnTo>
                  <a:lnTo>
                    <a:pt x="2960" y="3918"/>
                  </a:lnTo>
                  <a:lnTo>
                    <a:pt x="3017" y="3784"/>
                  </a:lnTo>
                  <a:lnTo>
                    <a:pt x="3075" y="3602"/>
                  </a:lnTo>
                  <a:lnTo>
                    <a:pt x="3123" y="3401"/>
                  </a:lnTo>
                  <a:lnTo>
                    <a:pt x="3171" y="3161"/>
                  </a:lnTo>
                  <a:lnTo>
                    <a:pt x="3199" y="2903"/>
                  </a:lnTo>
                  <a:lnTo>
                    <a:pt x="3209" y="2635"/>
                  </a:lnTo>
                  <a:lnTo>
                    <a:pt x="3199" y="2347"/>
                  </a:lnTo>
                  <a:lnTo>
                    <a:pt x="3180" y="2204"/>
                  </a:lnTo>
                  <a:lnTo>
                    <a:pt x="3161" y="2060"/>
                  </a:lnTo>
                  <a:lnTo>
                    <a:pt x="3132" y="1916"/>
                  </a:lnTo>
                  <a:lnTo>
                    <a:pt x="3094" y="1782"/>
                  </a:lnTo>
                  <a:lnTo>
                    <a:pt x="3056" y="1638"/>
                  </a:lnTo>
                  <a:lnTo>
                    <a:pt x="3008" y="1504"/>
                  </a:lnTo>
                  <a:lnTo>
                    <a:pt x="2950" y="1370"/>
                  </a:lnTo>
                  <a:lnTo>
                    <a:pt x="2874" y="1246"/>
                  </a:lnTo>
                  <a:lnTo>
                    <a:pt x="2797" y="1121"/>
                  </a:lnTo>
                  <a:lnTo>
                    <a:pt x="2711" y="1006"/>
                  </a:lnTo>
                  <a:lnTo>
                    <a:pt x="2615" y="891"/>
                  </a:lnTo>
                  <a:lnTo>
                    <a:pt x="2500" y="796"/>
                  </a:lnTo>
                  <a:lnTo>
                    <a:pt x="2385" y="700"/>
                  </a:lnTo>
                  <a:lnTo>
                    <a:pt x="2251" y="614"/>
                  </a:lnTo>
                  <a:lnTo>
                    <a:pt x="1743" y="326"/>
                  </a:lnTo>
                  <a:lnTo>
                    <a:pt x="1523" y="202"/>
                  </a:lnTo>
                  <a:lnTo>
                    <a:pt x="1332" y="106"/>
                  </a:lnTo>
                  <a:lnTo>
                    <a:pt x="1150" y="39"/>
                  </a:lnTo>
                  <a:lnTo>
                    <a:pt x="1063" y="20"/>
                  </a:lnTo>
                  <a:lnTo>
                    <a:pt x="98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0" name="Google Shape;1420;p31"/>
          <p:cNvGrpSpPr/>
          <p:nvPr/>
        </p:nvGrpSpPr>
        <p:grpSpPr>
          <a:xfrm>
            <a:off x="347694" y="3455015"/>
            <a:ext cx="3455956" cy="673400"/>
            <a:chOff x="6454740" y="1333550"/>
            <a:chExt cx="3455956" cy="673400"/>
          </a:xfrm>
        </p:grpSpPr>
        <p:sp>
          <p:nvSpPr>
            <p:cNvPr id="1421" name="Google Shape;1421;p31"/>
            <p:cNvSpPr txBox="1"/>
            <p:nvPr/>
          </p:nvSpPr>
          <p:spPr>
            <a:xfrm>
              <a:off x="6454800" y="1333550"/>
              <a:ext cx="3455896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Целевое количество респондентов: </a:t>
              </a:r>
            </a:p>
          </p:txBody>
        </p:sp>
        <p:sp>
          <p:nvSpPr>
            <p:cNvPr id="1422" name="Google Shape;1422;p31"/>
            <p:cNvSpPr txBox="1"/>
            <p:nvPr/>
          </p:nvSpPr>
          <p:spPr>
            <a:xfrm>
              <a:off x="6454740" y="1675150"/>
              <a:ext cx="2232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100-120 студентов</a:t>
              </a:r>
            </a:p>
          </p:txBody>
        </p:sp>
      </p:grpSp>
      <p:grpSp>
        <p:nvGrpSpPr>
          <p:cNvPr id="1424" name="Google Shape;1424;p31"/>
          <p:cNvGrpSpPr/>
          <p:nvPr/>
        </p:nvGrpSpPr>
        <p:grpSpPr>
          <a:xfrm>
            <a:off x="347705" y="628016"/>
            <a:ext cx="2316880" cy="1871322"/>
            <a:chOff x="457190" y="1333551"/>
            <a:chExt cx="2316880" cy="1061600"/>
          </a:xfrm>
        </p:grpSpPr>
        <p:sp>
          <p:nvSpPr>
            <p:cNvPr id="1425" name="Google Shape;1425;p31"/>
            <p:cNvSpPr txBox="1"/>
            <p:nvPr/>
          </p:nvSpPr>
          <p:spPr>
            <a:xfrm>
              <a:off x="457200" y="1333551"/>
              <a:ext cx="2232000" cy="185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Гипотеза:</a:t>
              </a:r>
              <a:endParaRPr sz="18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26" name="Google Shape;1426;p31"/>
            <p:cNvSpPr txBox="1"/>
            <p:nvPr/>
          </p:nvSpPr>
          <p:spPr>
            <a:xfrm>
              <a:off x="457190" y="1506712"/>
              <a:ext cx="2316880" cy="888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80% иногородних студентов плохо справляются с ориентацией в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в первые 3 недели, после начало обучения </a:t>
              </a:r>
            </a:p>
          </p:txBody>
        </p:sp>
      </p:grpSp>
      <p:grpSp>
        <p:nvGrpSpPr>
          <p:cNvPr id="1428" name="Google Shape;1428;p31"/>
          <p:cNvGrpSpPr/>
          <p:nvPr/>
        </p:nvGrpSpPr>
        <p:grpSpPr>
          <a:xfrm>
            <a:off x="347694" y="2376843"/>
            <a:ext cx="2232010" cy="1061600"/>
            <a:chOff x="457190" y="3127775"/>
            <a:chExt cx="2232010" cy="1061600"/>
          </a:xfrm>
        </p:grpSpPr>
        <p:sp>
          <p:nvSpPr>
            <p:cNvPr id="1429" name="Google Shape;1429;p31"/>
            <p:cNvSpPr txBox="1"/>
            <p:nvPr/>
          </p:nvSpPr>
          <p:spPr>
            <a:xfrm>
              <a:off x="457200" y="3127775"/>
              <a:ext cx="2232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Способ проверки:</a:t>
              </a:r>
              <a:endParaRPr sz="18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30" name="Google Shape;1430;p31"/>
            <p:cNvSpPr txBox="1"/>
            <p:nvPr/>
          </p:nvSpPr>
          <p:spPr>
            <a:xfrm>
              <a:off x="457190" y="3469375"/>
              <a:ext cx="2122513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Опрос студентов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на </a:t>
              </a:r>
              <a:r>
                <a:rPr lang="en-US" dirty="0">
                  <a:latin typeface="Roboto"/>
                  <a:ea typeface="Roboto"/>
                  <a:cs typeface="Roboto"/>
                  <a:sym typeface="Roboto"/>
                </a:rPr>
                <a:t>Google Forms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" name="Google Shape;1420;p31">
            <a:extLst>
              <a:ext uri="{FF2B5EF4-FFF2-40B4-BE49-F238E27FC236}">
                <a16:creationId xmlns:a16="http://schemas.microsoft.com/office/drawing/2014/main" id="{31354569-7477-3A57-C5A5-48962263952E}"/>
              </a:ext>
            </a:extLst>
          </p:cNvPr>
          <p:cNvGrpSpPr/>
          <p:nvPr/>
        </p:nvGrpSpPr>
        <p:grpSpPr>
          <a:xfrm>
            <a:off x="5312502" y="770288"/>
            <a:ext cx="3545747" cy="3602924"/>
            <a:chOff x="6454739" y="1333550"/>
            <a:chExt cx="3545747" cy="3602924"/>
          </a:xfrm>
        </p:grpSpPr>
        <p:sp>
          <p:nvSpPr>
            <p:cNvPr id="3" name="Google Shape;1421;p31">
              <a:extLst>
                <a:ext uri="{FF2B5EF4-FFF2-40B4-BE49-F238E27FC236}">
                  <a16:creationId xmlns:a16="http://schemas.microsoft.com/office/drawing/2014/main" id="{89400185-ECBF-9238-CF47-DA69B4FCAF86}"/>
                </a:ext>
              </a:extLst>
            </p:cNvPr>
            <p:cNvSpPr txBox="1"/>
            <p:nvPr/>
          </p:nvSpPr>
          <p:spPr>
            <a:xfrm>
              <a:off x="6454800" y="1333550"/>
              <a:ext cx="3455896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Вопросы для опроса:</a:t>
              </a:r>
            </a:p>
          </p:txBody>
        </p:sp>
        <p:sp>
          <p:nvSpPr>
            <p:cNvPr id="4" name="Google Shape;1422;p31">
              <a:extLst>
                <a:ext uri="{FF2B5EF4-FFF2-40B4-BE49-F238E27FC236}">
                  <a16:creationId xmlns:a16="http://schemas.microsoft.com/office/drawing/2014/main" id="{33063EE9-CEF4-36F2-73B8-7D85547042A4}"/>
                </a:ext>
              </a:extLst>
            </p:cNvPr>
            <p:cNvSpPr txBox="1"/>
            <p:nvPr/>
          </p:nvSpPr>
          <p:spPr>
            <a:xfrm>
              <a:off x="6454739" y="1675150"/>
              <a:ext cx="3545747" cy="3261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1. Насколько хорошо  вы ориентировались по </a:t>
              </a:r>
              <a:r>
                <a:rPr lang="ru-RU" sz="1100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 в первые три недели учебы после поступления? 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2. Какими средствами вы пользовались чтобы 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было проще сориентироваться ? 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3. Сталкивались ли вы с проблемами при ориентации в </a:t>
              </a:r>
              <a:r>
                <a:rPr lang="ru-RU" sz="1100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 в первые 3 недели?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4. Выберите с какими трудностями вы сталкивались: 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- Поиск нужной аудитории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- Поиск столовой, спортзала и т.д.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- Поиск коворкинг зон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- Поиск мест отдыха рядом с университетом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- Перемещение между корпусами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5. Испытываете ли вы трудности с отслеживанием информации об активностях связанных с </a:t>
              </a:r>
              <a:r>
                <a:rPr lang="ru-RU" sz="1100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 (коллаборациях, сборах объединений, соревнованиях) ?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6. Хотели бы вы иметь сервис который упрощал бы ориентацию в </a:t>
              </a:r>
              <a:r>
                <a:rPr lang="ru-RU" sz="1100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23"/>
          <p:cNvSpPr txBox="1">
            <a:spLocks noGrp="1"/>
          </p:cNvSpPr>
          <p:nvPr>
            <p:ph type="title"/>
          </p:nvPr>
        </p:nvSpPr>
        <p:spPr>
          <a:xfrm>
            <a:off x="457200" y="157837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sp>
        <p:nvSpPr>
          <p:cNvPr id="744" name="Google Shape;744;p23"/>
          <p:cNvSpPr/>
          <p:nvPr/>
        </p:nvSpPr>
        <p:spPr>
          <a:xfrm>
            <a:off x="457188" y="1076325"/>
            <a:ext cx="3657600" cy="3657600"/>
          </a:xfrm>
          <a:prstGeom prst="ellipse">
            <a:avLst/>
          </a:prstGeom>
          <a:solidFill>
            <a:srgbClr val="E4EA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23"/>
          <p:cNvSpPr/>
          <p:nvPr/>
        </p:nvSpPr>
        <p:spPr>
          <a:xfrm>
            <a:off x="825977" y="1813978"/>
            <a:ext cx="2920022" cy="2920022"/>
          </a:xfrm>
          <a:prstGeom prst="ellipse">
            <a:avLst/>
          </a:prstGeom>
          <a:solidFill>
            <a:srgbClr val="E99B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23"/>
          <p:cNvSpPr txBox="1"/>
          <p:nvPr/>
        </p:nvSpPr>
        <p:spPr>
          <a:xfrm>
            <a:off x="1547690" y="1244551"/>
            <a:ext cx="13524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PAM</a:t>
            </a:r>
            <a:endParaRPr lang="ru-RU" sz="18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Потенциальный объём рынка</a:t>
            </a:r>
            <a:endParaRPr sz="12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47" name="Google Shape;747;p23"/>
          <p:cNvSpPr txBox="1"/>
          <p:nvPr/>
        </p:nvSpPr>
        <p:spPr>
          <a:xfrm>
            <a:off x="1504948" y="2048807"/>
            <a:ext cx="1457315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TAM</a:t>
            </a:r>
            <a:endParaRPr lang="ru-RU" sz="18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Общий объём рынка</a:t>
            </a:r>
            <a:endParaRPr sz="12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48" name="Google Shape;748;p23"/>
          <p:cNvSpPr/>
          <p:nvPr/>
        </p:nvSpPr>
        <p:spPr>
          <a:xfrm>
            <a:off x="1170726" y="2599635"/>
            <a:ext cx="2125758" cy="2125758"/>
          </a:xfrm>
          <a:prstGeom prst="ellipse">
            <a:avLst/>
          </a:prstGeom>
          <a:solidFill>
            <a:srgbClr val="EA48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23"/>
          <p:cNvSpPr txBox="1"/>
          <p:nvPr/>
        </p:nvSpPr>
        <p:spPr>
          <a:xfrm>
            <a:off x="1557405" y="2827312"/>
            <a:ext cx="13524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SAM</a:t>
            </a:r>
            <a:endParaRPr lang="ru-RU" sz="18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Доступный объём рынка</a:t>
            </a:r>
            <a:endParaRPr sz="12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767" name="Google Shape;767;p23"/>
          <p:cNvCxnSpPr>
            <a:cxnSpLocks/>
            <a:stCxn id="746" idx="3"/>
          </p:cNvCxnSpPr>
          <p:nvPr/>
        </p:nvCxnSpPr>
        <p:spPr>
          <a:xfrm>
            <a:off x="2900090" y="1482301"/>
            <a:ext cx="1529269" cy="1022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0" name="Google Shape;770;p23"/>
          <p:cNvGrpSpPr/>
          <p:nvPr/>
        </p:nvGrpSpPr>
        <p:grpSpPr>
          <a:xfrm>
            <a:off x="4491531" y="1259665"/>
            <a:ext cx="4504548" cy="483000"/>
            <a:chOff x="6483000" y="1338363"/>
            <a:chExt cx="2331686" cy="483000"/>
          </a:xfrm>
        </p:grpSpPr>
        <p:sp>
          <p:nvSpPr>
            <p:cNvPr id="771" name="Google Shape;771;p23"/>
            <p:cNvSpPr txBox="1"/>
            <p:nvPr/>
          </p:nvSpPr>
          <p:spPr>
            <a:xfrm>
              <a:off x="6625789" y="1338363"/>
              <a:ext cx="2188897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В </a:t>
              </a:r>
              <a:r>
                <a:rPr lang="ru-RU" dirty="0" err="1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обучаются 27000 студентов. Основные конкуренты</a:t>
              </a:r>
              <a:r>
                <a:rPr lang="en-US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: </a:t>
              </a:r>
              <a:endParaRPr lang="ru-RU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modeus</a:t>
              </a:r>
              <a:r>
                <a:rPr lang="en-US" dirty="0">
                  <a:latin typeface="Roboto"/>
                  <a:ea typeface="Roboto"/>
                  <a:cs typeface="Roboto"/>
                  <a:sym typeface="Roboto"/>
                </a:rPr>
                <a:t>, LMS,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Отзывус</a:t>
              </a: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Также</a:t>
              </a:r>
              <a:r>
                <a:rPr lang="ru-RU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разрабатываются новые сервисы.</a:t>
              </a:r>
              <a:endParaRPr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69" name="Google Shape;769;p23"/>
            <p:cNvSpPr/>
            <p:nvPr/>
          </p:nvSpPr>
          <p:spPr>
            <a:xfrm>
              <a:off x="6483000" y="1379175"/>
              <a:ext cx="66600" cy="4014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2" name="Google Shape;772;p23"/>
          <p:cNvGrpSpPr/>
          <p:nvPr/>
        </p:nvGrpSpPr>
        <p:grpSpPr>
          <a:xfrm>
            <a:off x="4491531" y="2078438"/>
            <a:ext cx="4356633" cy="483000"/>
            <a:chOff x="6483000" y="2472563"/>
            <a:chExt cx="2311550" cy="483000"/>
          </a:xfrm>
        </p:grpSpPr>
        <p:sp>
          <p:nvSpPr>
            <p:cNvPr id="773" name="Google Shape;773;p23"/>
            <p:cNvSpPr txBox="1"/>
            <p:nvPr/>
          </p:nvSpPr>
          <p:spPr>
            <a:xfrm>
              <a:off x="6625788" y="2472563"/>
              <a:ext cx="2168762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При охвате 27000 студентов, наше приложение сможет получать на рекламе минимум 20</a:t>
              </a:r>
              <a:r>
                <a:rPr lang="en-US" dirty="0">
                  <a:latin typeface="Roboto"/>
                  <a:ea typeface="Roboto"/>
                  <a:cs typeface="Roboto"/>
                  <a:sym typeface="Roboto"/>
                </a:rPr>
                <a:t>$ 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в день</a:t>
              </a:r>
              <a:endParaRPr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6483000" y="2513363"/>
              <a:ext cx="66600" cy="4014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5" name="Google Shape;775;p23"/>
          <p:cNvGrpSpPr/>
          <p:nvPr/>
        </p:nvGrpSpPr>
        <p:grpSpPr>
          <a:xfrm>
            <a:off x="4491531" y="2981778"/>
            <a:ext cx="4195257" cy="483000"/>
            <a:chOff x="6483000" y="3613013"/>
            <a:chExt cx="2203788" cy="483000"/>
          </a:xfrm>
        </p:grpSpPr>
        <p:sp>
          <p:nvSpPr>
            <p:cNvPr id="776" name="Google Shape;776;p23"/>
            <p:cNvSpPr txBox="1"/>
            <p:nvPr/>
          </p:nvSpPr>
          <p:spPr>
            <a:xfrm>
              <a:off x="6625788" y="3613013"/>
              <a:ext cx="20610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По результатам опроса 91</a:t>
              </a:r>
              <a:r>
                <a:rPr lang="en-US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% </a:t>
              </a:r>
              <a:r>
                <a:rPr lang="ru-RU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опрошенных хотят иметь сервис для ориентации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, но большинство опрошенных являются студентами 1-2 курса, поэтому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расчитывать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можно только на 30-40% студентов</a:t>
              </a:r>
              <a:endParaRPr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7" name="Google Shape;777;p23"/>
            <p:cNvSpPr/>
            <p:nvPr/>
          </p:nvSpPr>
          <p:spPr>
            <a:xfrm>
              <a:off x="6483000" y="3653813"/>
              <a:ext cx="66600" cy="4014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778" name="Google Shape;778;p23"/>
          <p:cNvCxnSpPr>
            <a:cxnSpLocks/>
            <a:stCxn id="747" idx="3"/>
          </p:cNvCxnSpPr>
          <p:nvPr/>
        </p:nvCxnSpPr>
        <p:spPr>
          <a:xfrm>
            <a:off x="2962263" y="2286557"/>
            <a:ext cx="1529269" cy="10073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0" name="Google Shape;780;p23"/>
          <p:cNvCxnSpPr>
            <a:cxnSpLocks/>
            <a:endCxn id="777" idx="1"/>
          </p:cNvCxnSpPr>
          <p:nvPr/>
        </p:nvCxnSpPr>
        <p:spPr>
          <a:xfrm>
            <a:off x="2909805" y="3223278"/>
            <a:ext cx="1581726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43;p23">
            <a:extLst>
              <a:ext uri="{FF2B5EF4-FFF2-40B4-BE49-F238E27FC236}">
                <a16:creationId xmlns:a16="http://schemas.microsoft.com/office/drawing/2014/main" id="{935BE1F2-38A6-45D2-9905-D04BF7C7D713}"/>
              </a:ext>
            </a:extLst>
          </p:cNvPr>
          <p:cNvSpPr txBox="1">
            <a:spLocks/>
          </p:cNvSpPr>
          <p:nvPr/>
        </p:nvSpPr>
        <p:spPr>
          <a:xfrm>
            <a:off x="457188" y="504720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rPr lang="ru-RU" sz="2000" dirty="0"/>
              <a:t>Рынок сервисов для адаптации студентов </a:t>
            </a:r>
            <a:r>
              <a:rPr lang="ru-RU" sz="2000" dirty="0" err="1"/>
              <a:t>ТюмГУ</a:t>
            </a:r>
            <a:endParaRPr lang="en-US" sz="2000" dirty="0"/>
          </a:p>
        </p:txBody>
      </p:sp>
      <p:sp>
        <p:nvSpPr>
          <p:cNvPr id="23" name="Google Shape;748;p23">
            <a:extLst>
              <a:ext uri="{FF2B5EF4-FFF2-40B4-BE49-F238E27FC236}">
                <a16:creationId xmlns:a16="http://schemas.microsoft.com/office/drawing/2014/main" id="{269EA9E8-9D04-E0D2-D43C-DA3D37453725}"/>
              </a:ext>
            </a:extLst>
          </p:cNvPr>
          <p:cNvSpPr/>
          <p:nvPr/>
        </p:nvSpPr>
        <p:spPr>
          <a:xfrm>
            <a:off x="1547690" y="3363278"/>
            <a:ext cx="1362115" cy="1362115"/>
          </a:xfrm>
          <a:prstGeom prst="ellipse">
            <a:avLst/>
          </a:prstGeom>
          <a:solidFill>
            <a:schemeClr val="accent5">
              <a:alpha val="250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749;p23">
            <a:extLst>
              <a:ext uri="{FF2B5EF4-FFF2-40B4-BE49-F238E27FC236}">
                <a16:creationId xmlns:a16="http://schemas.microsoft.com/office/drawing/2014/main" id="{AB050BA3-BD9B-9547-BC4C-7781D0A20AC7}"/>
              </a:ext>
            </a:extLst>
          </p:cNvPr>
          <p:cNvSpPr txBox="1"/>
          <p:nvPr/>
        </p:nvSpPr>
        <p:spPr>
          <a:xfrm>
            <a:off x="1557405" y="3758440"/>
            <a:ext cx="13524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SOM</a:t>
            </a:r>
            <a:endParaRPr lang="ru-RU" sz="18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Достяжимый</a:t>
            </a:r>
            <a:r>
              <a:rPr lang="ru-RU" sz="12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объём рынка</a:t>
            </a:r>
            <a:endParaRPr sz="12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27" name="Google Shape;775;p23">
            <a:extLst>
              <a:ext uri="{FF2B5EF4-FFF2-40B4-BE49-F238E27FC236}">
                <a16:creationId xmlns:a16="http://schemas.microsoft.com/office/drawing/2014/main" id="{EAA8D3AF-884B-8242-A381-1F2E3C3F3730}"/>
              </a:ext>
            </a:extLst>
          </p:cNvPr>
          <p:cNvGrpSpPr/>
          <p:nvPr/>
        </p:nvGrpSpPr>
        <p:grpSpPr>
          <a:xfrm>
            <a:off x="4491531" y="3925918"/>
            <a:ext cx="4195257" cy="483000"/>
            <a:chOff x="6483000" y="3613013"/>
            <a:chExt cx="2203788" cy="483000"/>
          </a:xfrm>
        </p:grpSpPr>
        <p:sp>
          <p:nvSpPr>
            <p:cNvPr id="28" name="Google Shape;776;p23">
              <a:extLst>
                <a:ext uri="{FF2B5EF4-FFF2-40B4-BE49-F238E27FC236}">
                  <a16:creationId xmlns:a16="http://schemas.microsoft.com/office/drawing/2014/main" id="{1FC647AB-3C79-455A-C8D3-36E27E627767}"/>
                </a:ext>
              </a:extLst>
            </p:cNvPr>
            <p:cNvSpPr txBox="1"/>
            <p:nvPr/>
          </p:nvSpPr>
          <p:spPr>
            <a:xfrm>
              <a:off x="6625788" y="3613013"/>
              <a:ext cx="20610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Учитывая существующих и потенциальных конкурентов, наше приложение может достичь 20% от рынка.</a:t>
              </a:r>
              <a:endParaRPr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" name="Google Shape;777;p23">
              <a:extLst>
                <a:ext uri="{FF2B5EF4-FFF2-40B4-BE49-F238E27FC236}">
                  <a16:creationId xmlns:a16="http://schemas.microsoft.com/office/drawing/2014/main" id="{5FDC5369-D4F0-061E-3180-6DD630C35A5C}"/>
                </a:ext>
              </a:extLst>
            </p:cNvPr>
            <p:cNvSpPr/>
            <p:nvPr/>
          </p:nvSpPr>
          <p:spPr>
            <a:xfrm>
              <a:off x="6483000" y="3653813"/>
              <a:ext cx="66600" cy="4014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0" name="Google Shape;780;p23">
            <a:extLst>
              <a:ext uri="{FF2B5EF4-FFF2-40B4-BE49-F238E27FC236}">
                <a16:creationId xmlns:a16="http://schemas.microsoft.com/office/drawing/2014/main" id="{73B59B8A-061A-FE80-D822-4046FBFACBC0}"/>
              </a:ext>
            </a:extLst>
          </p:cNvPr>
          <p:cNvCxnSpPr>
            <a:cxnSpLocks/>
          </p:cNvCxnSpPr>
          <p:nvPr/>
        </p:nvCxnSpPr>
        <p:spPr>
          <a:xfrm>
            <a:off x="2736476" y="4167418"/>
            <a:ext cx="1755055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32"/>
          <p:cNvSpPr/>
          <p:nvPr/>
        </p:nvSpPr>
        <p:spPr>
          <a:xfrm>
            <a:off x="5369621" y="2392552"/>
            <a:ext cx="3000000" cy="2522347"/>
          </a:xfrm>
          <a:prstGeom prst="roundRect">
            <a:avLst>
              <a:gd name="adj" fmla="val 8324"/>
            </a:avLst>
          </a:prstGeom>
          <a:solidFill>
            <a:srgbClr val="EA4827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32"/>
          <p:cNvSpPr/>
          <p:nvPr/>
        </p:nvSpPr>
        <p:spPr>
          <a:xfrm>
            <a:off x="5366365" y="531072"/>
            <a:ext cx="3000000" cy="1667314"/>
          </a:xfrm>
          <a:prstGeom prst="roundRect">
            <a:avLst>
              <a:gd name="adj" fmla="val 10110"/>
            </a:avLst>
          </a:prstGeom>
          <a:solidFill>
            <a:srgbClr val="E99B27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8" name="Google Shape;1438;p32"/>
          <p:cNvSpPr/>
          <p:nvPr/>
        </p:nvSpPr>
        <p:spPr>
          <a:xfrm>
            <a:off x="457200" y="1219199"/>
            <a:ext cx="4115100" cy="3170003"/>
          </a:xfrm>
          <a:prstGeom prst="roundRect">
            <a:avLst>
              <a:gd name="adj" fmla="val 707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p32"/>
          <p:cNvSpPr txBox="1">
            <a:spLocks noGrp="1"/>
          </p:cNvSpPr>
          <p:nvPr>
            <p:ph type="title"/>
          </p:nvPr>
        </p:nvSpPr>
        <p:spPr>
          <a:xfrm>
            <a:off x="453750" y="159672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sp>
        <p:nvSpPr>
          <p:cNvPr id="1528" name="Google Shape;1528;p32"/>
          <p:cNvSpPr txBox="1"/>
          <p:nvPr/>
        </p:nvSpPr>
        <p:spPr>
          <a:xfrm>
            <a:off x="526326" y="1362992"/>
            <a:ext cx="2955060" cy="36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Модель монетизации:</a:t>
            </a:r>
            <a:endParaRPr sz="1800" b="1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529" name="Google Shape;1529;p32"/>
          <p:cNvGrpSpPr/>
          <p:nvPr/>
        </p:nvGrpSpPr>
        <p:grpSpPr>
          <a:xfrm>
            <a:off x="5456086" y="608747"/>
            <a:ext cx="2805932" cy="705090"/>
            <a:chOff x="5773071" y="1296874"/>
            <a:chExt cx="2805932" cy="705090"/>
          </a:xfrm>
        </p:grpSpPr>
        <p:sp>
          <p:nvSpPr>
            <p:cNvPr id="1530" name="Google Shape;1530;p32"/>
            <p:cNvSpPr txBox="1"/>
            <p:nvPr/>
          </p:nvSpPr>
          <p:spPr>
            <a:xfrm>
              <a:off x="5773071" y="1542420"/>
              <a:ext cx="2805932" cy="4595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Программа лояльности </a:t>
              </a:r>
              <a:r>
                <a:rPr lang="ru-RU" dirty="0" err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Vmeste</a:t>
              </a:r>
              <a:endPara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Компьютерные клубы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Объединения </a:t>
              </a:r>
              <a:r>
                <a:rPr lang="ru-RU" dirty="0" err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r>
                <a:rPr lang="ru-RU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и Тюмени</a:t>
              </a:r>
              <a:endParaRPr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31" name="Google Shape;1531;p32"/>
            <p:cNvSpPr txBox="1"/>
            <p:nvPr/>
          </p:nvSpPr>
          <p:spPr>
            <a:xfrm>
              <a:off x="5826907" y="1296874"/>
              <a:ext cx="2718397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Партнёры:</a:t>
              </a:r>
              <a:endParaRPr lang="en-US"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533" name="Google Shape;1533;p32"/>
          <p:cNvGrpSpPr/>
          <p:nvPr/>
        </p:nvGrpSpPr>
        <p:grpSpPr>
          <a:xfrm>
            <a:off x="5464169" y="2483272"/>
            <a:ext cx="2943511" cy="758332"/>
            <a:chOff x="6452603" y="3641157"/>
            <a:chExt cx="2102532" cy="650479"/>
          </a:xfrm>
        </p:grpSpPr>
        <p:sp>
          <p:nvSpPr>
            <p:cNvPr id="1534" name="Google Shape;1534;p32"/>
            <p:cNvSpPr txBox="1"/>
            <p:nvPr/>
          </p:nvSpPr>
          <p:spPr>
            <a:xfrm>
              <a:off x="6452603" y="3904765"/>
              <a:ext cx="2102532" cy="386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Наше приложение гарантирует быстрое обновление информации до актуальной и качественную тех. поддержку.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Основными каналами взаимодействия будут Приложение, Группа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Вконтакте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</a:t>
              </a:r>
            </a:p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и чат в телеграмме </a:t>
              </a:r>
            </a:p>
          </p:txBody>
        </p:sp>
        <p:sp>
          <p:nvSpPr>
            <p:cNvPr id="1535" name="Google Shape;1535;p32"/>
            <p:cNvSpPr txBox="1"/>
            <p:nvPr/>
          </p:nvSpPr>
          <p:spPr>
            <a:xfrm>
              <a:off x="6481729" y="3641157"/>
              <a:ext cx="2004192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Маркетинг и продвижение</a:t>
              </a:r>
            </a:p>
          </p:txBody>
        </p:sp>
      </p:grpSp>
      <p:cxnSp>
        <p:nvCxnSpPr>
          <p:cNvPr id="1537" name="Google Shape;1537;p32"/>
          <p:cNvCxnSpPr>
            <a:cxnSpLocks/>
            <a:stCxn id="1438" idx="3"/>
            <a:endCxn id="1437" idx="1"/>
          </p:cNvCxnSpPr>
          <p:nvPr/>
        </p:nvCxnSpPr>
        <p:spPr>
          <a:xfrm flipV="1">
            <a:off x="4572300" y="1364729"/>
            <a:ext cx="794065" cy="1439472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8" name="Google Shape;1538;p32"/>
          <p:cNvCxnSpPr>
            <a:cxnSpLocks/>
            <a:stCxn id="1438" idx="3"/>
            <a:endCxn id="1436" idx="1"/>
          </p:cNvCxnSpPr>
          <p:nvPr/>
        </p:nvCxnSpPr>
        <p:spPr>
          <a:xfrm>
            <a:off x="4572300" y="2804201"/>
            <a:ext cx="797321" cy="84952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" name="Google Shape;1658;p34">
            <a:extLst>
              <a:ext uri="{FF2B5EF4-FFF2-40B4-BE49-F238E27FC236}">
                <a16:creationId xmlns:a16="http://schemas.microsoft.com/office/drawing/2014/main" id="{417438F2-AB70-0415-A2F0-A4255759765D}"/>
              </a:ext>
            </a:extLst>
          </p:cNvPr>
          <p:cNvGrpSpPr/>
          <p:nvPr/>
        </p:nvGrpSpPr>
        <p:grpSpPr>
          <a:xfrm>
            <a:off x="8150081" y="1278986"/>
            <a:ext cx="2411227" cy="3298330"/>
            <a:chOff x="5894611" y="1421345"/>
            <a:chExt cx="2411227" cy="3298330"/>
          </a:xfrm>
        </p:grpSpPr>
        <p:sp>
          <p:nvSpPr>
            <p:cNvPr id="4" name="Google Shape;1660;p34">
              <a:extLst>
                <a:ext uri="{FF2B5EF4-FFF2-40B4-BE49-F238E27FC236}">
                  <a16:creationId xmlns:a16="http://schemas.microsoft.com/office/drawing/2014/main" id="{D7861C42-552B-03A1-812A-3E66C5027CC3}"/>
                </a:ext>
              </a:extLst>
            </p:cNvPr>
            <p:cNvSpPr/>
            <p:nvPr/>
          </p:nvSpPr>
          <p:spPr>
            <a:xfrm>
              <a:off x="7068207" y="1421345"/>
              <a:ext cx="1237631" cy="1376781"/>
            </a:xfrm>
            <a:custGeom>
              <a:avLst/>
              <a:gdLst/>
              <a:ahLst/>
              <a:cxnLst/>
              <a:rect l="l" t="t" r="r" b="b"/>
              <a:pathLst>
                <a:path w="45058" h="50124" fill="none" extrusionOk="0">
                  <a:moveTo>
                    <a:pt x="0" y="1"/>
                  </a:moveTo>
                  <a:lnTo>
                    <a:pt x="0" y="45671"/>
                  </a:lnTo>
                  <a:lnTo>
                    <a:pt x="0" y="45671"/>
                  </a:lnTo>
                  <a:lnTo>
                    <a:pt x="0" y="45895"/>
                  </a:lnTo>
                  <a:lnTo>
                    <a:pt x="15" y="46119"/>
                  </a:lnTo>
                  <a:lnTo>
                    <a:pt x="45" y="46343"/>
                  </a:lnTo>
                  <a:lnTo>
                    <a:pt x="90" y="46567"/>
                  </a:lnTo>
                  <a:lnTo>
                    <a:pt x="135" y="46777"/>
                  </a:lnTo>
                  <a:lnTo>
                    <a:pt x="194" y="47001"/>
                  </a:lnTo>
                  <a:lnTo>
                    <a:pt x="269" y="47195"/>
                  </a:lnTo>
                  <a:lnTo>
                    <a:pt x="344" y="47404"/>
                  </a:lnTo>
                  <a:lnTo>
                    <a:pt x="433" y="47598"/>
                  </a:lnTo>
                  <a:lnTo>
                    <a:pt x="538" y="47792"/>
                  </a:lnTo>
                  <a:lnTo>
                    <a:pt x="643" y="47972"/>
                  </a:lnTo>
                  <a:lnTo>
                    <a:pt x="762" y="48151"/>
                  </a:lnTo>
                  <a:lnTo>
                    <a:pt x="882" y="48330"/>
                  </a:lnTo>
                  <a:lnTo>
                    <a:pt x="1016" y="48495"/>
                  </a:lnTo>
                  <a:lnTo>
                    <a:pt x="1150" y="48659"/>
                  </a:lnTo>
                  <a:lnTo>
                    <a:pt x="1300" y="48808"/>
                  </a:lnTo>
                  <a:lnTo>
                    <a:pt x="1449" y="48958"/>
                  </a:lnTo>
                  <a:lnTo>
                    <a:pt x="1614" y="49107"/>
                  </a:lnTo>
                  <a:lnTo>
                    <a:pt x="1778" y="49227"/>
                  </a:lnTo>
                  <a:lnTo>
                    <a:pt x="1957" y="49361"/>
                  </a:lnTo>
                  <a:lnTo>
                    <a:pt x="2136" y="49481"/>
                  </a:lnTo>
                  <a:lnTo>
                    <a:pt x="2316" y="49585"/>
                  </a:lnTo>
                  <a:lnTo>
                    <a:pt x="2510" y="49675"/>
                  </a:lnTo>
                  <a:lnTo>
                    <a:pt x="2704" y="49764"/>
                  </a:lnTo>
                  <a:lnTo>
                    <a:pt x="2913" y="49854"/>
                  </a:lnTo>
                  <a:lnTo>
                    <a:pt x="3123" y="49914"/>
                  </a:lnTo>
                  <a:lnTo>
                    <a:pt x="3332" y="49974"/>
                  </a:lnTo>
                  <a:lnTo>
                    <a:pt x="3541" y="50033"/>
                  </a:lnTo>
                  <a:lnTo>
                    <a:pt x="3765" y="50063"/>
                  </a:lnTo>
                  <a:lnTo>
                    <a:pt x="3989" y="50093"/>
                  </a:lnTo>
                  <a:lnTo>
                    <a:pt x="4213" y="50108"/>
                  </a:lnTo>
                  <a:lnTo>
                    <a:pt x="4437" y="50123"/>
                  </a:lnTo>
                  <a:lnTo>
                    <a:pt x="40606" y="50123"/>
                  </a:lnTo>
                  <a:lnTo>
                    <a:pt x="40606" y="50123"/>
                  </a:lnTo>
                  <a:lnTo>
                    <a:pt x="40845" y="50108"/>
                  </a:lnTo>
                  <a:lnTo>
                    <a:pt x="41069" y="50093"/>
                  </a:lnTo>
                  <a:lnTo>
                    <a:pt x="41293" y="50063"/>
                  </a:lnTo>
                  <a:lnTo>
                    <a:pt x="41502" y="50033"/>
                  </a:lnTo>
                  <a:lnTo>
                    <a:pt x="41726" y="49974"/>
                  </a:lnTo>
                  <a:lnTo>
                    <a:pt x="41936" y="49914"/>
                  </a:lnTo>
                  <a:lnTo>
                    <a:pt x="42145" y="49854"/>
                  </a:lnTo>
                  <a:lnTo>
                    <a:pt x="42339" y="49764"/>
                  </a:lnTo>
                  <a:lnTo>
                    <a:pt x="42533" y="49675"/>
                  </a:lnTo>
                  <a:lnTo>
                    <a:pt x="42727" y="49585"/>
                  </a:lnTo>
                  <a:lnTo>
                    <a:pt x="42922" y="49481"/>
                  </a:lnTo>
                  <a:lnTo>
                    <a:pt x="43101" y="49361"/>
                  </a:lnTo>
                  <a:lnTo>
                    <a:pt x="43265" y="49227"/>
                  </a:lnTo>
                  <a:lnTo>
                    <a:pt x="43445" y="49107"/>
                  </a:lnTo>
                  <a:lnTo>
                    <a:pt x="43609" y="48958"/>
                  </a:lnTo>
                  <a:lnTo>
                    <a:pt x="43758" y="48808"/>
                  </a:lnTo>
                  <a:lnTo>
                    <a:pt x="43908" y="48659"/>
                  </a:lnTo>
                  <a:lnTo>
                    <a:pt x="44042" y="48495"/>
                  </a:lnTo>
                  <a:lnTo>
                    <a:pt x="44177" y="48330"/>
                  </a:lnTo>
                  <a:lnTo>
                    <a:pt x="44296" y="48151"/>
                  </a:lnTo>
                  <a:lnTo>
                    <a:pt x="44416" y="47972"/>
                  </a:lnTo>
                  <a:lnTo>
                    <a:pt x="44520" y="47792"/>
                  </a:lnTo>
                  <a:lnTo>
                    <a:pt x="44625" y="47598"/>
                  </a:lnTo>
                  <a:lnTo>
                    <a:pt x="44714" y="47404"/>
                  </a:lnTo>
                  <a:lnTo>
                    <a:pt x="44789" y="47195"/>
                  </a:lnTo>
                  <a:lnTo>
                    <a:pt x="44864" y="47001"/>
                  </a:lnTo>
                  <a:lnTo>
                    <a:pt x="44924" y="46777"/>
                  </a:lnTo>
                  <a:lnTo>
                    <a:pt x="44968" y="46567"/>
                  </a:lnTo>
                  <a:lnTo>
                    <a:pt x="45013" y="46343"/>
                  </a:lnTo>
                  <a:lnTo>
                    <a:pt x="45028" y="46119"/>
                  </a:lnTo>
                  <a:lnTo>
                    <a:pt x="45058" y="45895"/>
                  </a:lnTo>
                  <a:lnTo>
                    <a:pt x="45058" y="45671"/>
                  </a:lnTo>
                  <a:lnTo>
                    <a:pt x="45058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84;p34">
              <a:extLst>
                <a:ext uri="{FF2B5EF4-FFF2-40B4-BE49-F238E27FC236}">
                  <a16:creationId xmlns:a16="http://schemas.microsoft.com/office/drawing/2014/main" id="{59D34AC3-4B88-B836-920D-568454C26013}"/>
                </a:ext>
              </a:extLst>
            </p:cNvPr>
            <p:cNvSpPr/>
            <p:nvPr/>
          </p:nvSpPr>
          <p:spPr>
            <a:xfrm>
              <a:off x="7636932" y="1744709"/>
              <a:ext cx="540451" cy="48453"/>
            </a:xfrm>
            <a:custGeom>
              <a:avLst/>
              <a:gdLst/>
              <a:ahLst/>
              <a:cxnLst/>
              <a:rect l="l" t="t" r="r" b="b"/>
              <a:pathLst>
                <a:path w="19676" h="1764" fill="none" extrusionOk="0">
                  <a:moveTo>
                    <a:pt x="18794" y="0"/>
                  </a:moveTo>
                  <a:lnTo>
                    <a:pt x="882" y="0"/>
                  </a:lnTo>
                  <a:lnTo>
                    <a:pt x="882" y="0"/>
                  </a:lnTo>
                  <a:lnTo>
                    <a:pt x="792" y="0"/>
                  </a:lnTo>
                  <a:lnTo>
                    <a:pt x="703" y="15"/>
                  </a:lnTo>
                  <a:lnTo>
                    <a:pt x="538" y="75"/>
                  </a:lnTo>
                  <a:lnTo>
                    <a:pt x="389" y="150"/>
                  </a:lnTo>
                  <a:lnTo>
                    <a:pt x="254" y="254"/>
                  </a:lnTo>
                  <a:lnTo>
                    <a:pt x="150" y="389"/>
                  </a:lnTo>
                  <a:lnTo>
                    <a:pt x="75" y="538"/>
                  </a:lnTo>
                  <a:lnTo>
                    <a:pt x="15" y="702"/>
                  </a:lnTo>
                  <a:lnTo>
                    <a:pt x="0" y="792"/>
                  </a:lnTo>
                  <a:lnTo>
                    <a:pt x="0" y="882"/>
                  </a:lnTo>
                  <a:lnTo>
                    <a:pt x="0" y="882"/>
                  </a:lnTo>
                  <a:lnTo>
                    <a:pt x="0" y="971"/>
                  </a:lnTo>
                  <a:lnTo>
                    <a:pt x="15" y="1061"/>
                  </a:lnTo>
                  <a:lnTo>
                    <a:pt x="75" y="1225"/>
                  </a:lnTo>
                  <a:lnTo>
                    <a:pt x="150" y="1375"/>
                  </a:lnTo>
                  <a:lnTo>
                    <a:pt x="254" y="1509"/>
                  </a:lnTo>
                  <a:lnTo>
                    <a:pt x="389" y="1614"/>
                  </a:lnTo>
                  <a:lnTo>
                    <a:pt x="538" y="1688"/>
                  </a:lnTo>
                  <a:lnTo>
                    <a:pt x="703" y="1748"/>
                  </a:lnTo>
                  <a:lnTo>
                    <a:pt x="792" y="1763"/>
                  </a:lnTo>
                  <a:lnTo>
                    <a:pt x="882" y="1763"/>
                  </a:lnTo>
                  <a:lnTo>
                    <a:pt x="18794" y="1763"/>
                  </a:lnTo>
                  <a:lnTo>
                    <a:pt x="18794" y="1763"/>
                  </a:lnTo>
                  <a:lnTo>
                    <a:pt x="18884" y="1763"/>
                  </a:lnTo>
                  <a:lnTo>
                    <a:pt x="18974" y="1748"/>
                  </a:lnTo>
                  <a:lnTo>
                    <a:pt x="19138" y="1688"/>
                  </a:lnTo>
                  <a:lnTo>
                    <a:pt x="19287" y="1614"/>
                  </a:lnTo>
                  <a:lnTo>
                    <a:pt x="19407" y="1509"/>
                  </a:lnTo>
                  <a:lnTo>
                    <a:pt x="19527" y="1375"/>
                  </a:lnTo>
                  <a:lnTo>
                    <a:pt x="19601" y="1225"/>
                  </a:lnTo>
                  <a:lnTo>
                    <a:pt x="19661" y="1061"/>
                  </a:lnTo>
                  <a:lnTo>
                    <a:pt x="19661" y="971"/>
                  </a:lnTo>
                  <a:lnTo>
                    <a:pt x="19676" y="882"/>
                  </a:lnTo>
                  <a:lnTo>
                    <a:pt x="19676" y="882"/>
                  </a:lnTo>
                  <a:lnTo>
                    <a:pt x="19661" y="792"/>
                  </a:lnTo>
                  <a:lnTo>
                    <a:pt x="19661" y="702"/>
                  </a:lnTo>
                  <a:lnTo>
                    <a:pt x="19601" y="538"/>
                  </a:lnTo>
                  <a:lnTo>
                    <a:pt x="19527" y="389"/>
                  </a:lnTo>
                  <a:lnTo>
                    <a:pt x="19407" y="254"/>
                  </a:lnTo>
                  <a:lnTo>
                    <a:pt x="19287" y="150"/>
                  </a:lnTo>
                  <a:lnTo>
                    <a:pt x="19138" y="75"/>
                  </a:lnTo>
                  <a:lnTo>
                    <a:pt x="18974" y="15"/>
                  </a:lnTo>
                  <a:lnTo>
                    <a:pt x="18884" y="0"/>
                  </a:lnTo>
                  <a:lnTo>
                    <a:pt x="1879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86;p34">
              <a:extLst>
                <a:ext uri="{FF2B5EF4-FFF2-40B4-BE49-F238E27FC236}">
                  <a16:creationId xmlns:a16="http://schemas.microsoft.com/office/drawing/2014/main" id="{435FF137-C16E-7EAD-39C9-8B2C3464AFDD}"/>
                </a:ext>
              </a:extLst>
            </p:cNvPr>
            <p:cNvSpPr/>
            <p:nvPr/>
          </p:nvSpPr>
          <p:spPr>
            <a:xfrm>
              <a:off x="7636932" y="1898165"/>
              <a:ext cx="540451" cy="48453"/>
            </a:xfrm>
            <a:custGeom>
              <a:avLst/>
              <a:gdLst/>
              <a:ahLst/>
              <a:cxnLst/>
              <a:rect l="l" t="t" r="r" b="b"/>
              <a:pathLst>
                <a:path w="19676" h="1764" fill="none" extrusionOk="0">
                  <a:moveTo>
                    <a:pt x="18794" y="1"/>
                  </a:moveTo>
                  <a:lnTo>
                    <a:pt x="882" y="1"/>
                  </a:lnTo>
                  <a:lnTo>
                    <a:pt x="882" y="1"/>
                  </a:lnTo>
                  <a:lnTo>
                    <a:pt x="792" y="16"/>
                  </a:lnTo>
                  <a:lnTo>
                    <a:pt x="703" y="31"/>
                  </a:lnTo>
                  <a:lnTo>
                    <a:pt x="538" y="75"/>
                  </a:lnTo>
                  <a:lnTo>
                    <a:pt x="389" y="150"/>
                  </a:lnTo>
                  <a:lnTo>
                    <a:pt x="254" y="270"/>
                  </a:lnTo>
                  <a:lnTo>
                    <a:pt x="150" y="389"/>
                  </a:lnTo>
                  <a:lnTo>
                    <a:pt x="75" y="538"/>
                  </a:lnTo>
                  <a:lnTo>
                    <a:pt x="15" y="718"/>
                  </a:lnTo>
                  <a:lnTo>
                    <a:pt x="0" y="792"/>
                  </a:lnTo>
                  <a:lnTo>
                    <a:pt x="0" y="882"/>
                  </a:lnTo>
                  <a:lnTo>
                    <a:pt x="0" y="882"/>
                  </a:lnTo>
                  <a:lnTo>
                    <a:pt x="0" y="972"/>
                  </a:lnTo>
                  <a:lnTo>
                    <a:pt x="15" y="1061"/>
                  </a:lnTo>
                  <a:lnTo>
                    <a:pt x="75" y="1226"/>
                  </a:lnTo>
                  <a:lnTo>
                    <a:pt x="150" y="1375"/>
                  </a:lnTo>
                  <a:lnTo>
                    <a:pt x="254" y="1510"/>
                  </a:lnTo>
                  <a:lnTo>
                    <a:pt x="389" y="1614"/>
                  </a:lnTo>
                  <a:lnTo>
                    <a:pt x="538" y="1704"/>
                  </a:lnTo>
                  <a:lnTo>
                    <a:pt x="703" y="1749"/>
                  </a:lnTo>
                  <a:lnTo>
                    <a:pt x="792" y="1763"/>
                  </a:lnTo>
                  <a:lnTo>
                    <a:pt x="882" y="1763"/>
                  </a:lnTo>
                  <a:lnTo>
                    <a:pt x="18794" y="1763"/>
                  </a:lnTo>
                  <a:lnTo>
                    <a:pt x="18794" y="1763"/>
                  </a:lnTo>
                  <a:lnTo>
                    <a:pt x="18884" y="1763"/>
                  </a:lnTo>
                  <a:lnTo>
                    <a:pt x="18974" y="1749"/>
                  </a:lnTo>
                  <a:lnTo>
                    <a:pt x="19138" y="1704"/>
                  </a:lnTo>
                  <a:lnTo>
                    <a:pt x="19287" y="1614"/>
                  </a:lnTo>
                  <a:lnTo>
                    <a:pt x="19407" y="1510"/>
                  </a:lnTo>
                  <a:lnTo>
                    <a:pt x="19527" y="1375"/>
                  </a:lnTo>
                  <a:lnTo>
                    <a:pt x="19601" y="1226"/>
                  </a:lnTo>
                  <a:lnTo>
                    <a:pt x="19661" y="1061"/>
                  </a:lnTo>
                  <a:lnTo>
                    <a:pt x="19661" y="972"/>
                  </a:lnTo>
                  <a:lnTo>
                    <a:pt x="19676" y="882"/>
                  </a:lnTo>
                  <a:lnTo>
                    <a:pt x="19676" y="882"/>
                  </a:lnTo>
                  <a:lnTo>
                    <a:pt x="19661" y="792"/>
                  </a:lnTo>
                  <a:lnTo>
                    <a:pt x="19661" y="718"/>
                  </a:lnTo>
                  <a:lnTo>
                    <a:pt x="19601" y="538"/>
                  </a:lnTo>
                  <a:lnTo>
                    <a:pt x="19527" y="389"/>
                  </a:lnTo>
                  <a:lnTo>
                    <a:pt x="19407" y="270"/>
                  </a:lnTo>
                  <a:lnTo>
                    <a:pt x="19287" y="150"/>
                  </a:lnTo>
                  <a:lnTo>
                    <a:pt x="19138" y="75"/>
                  </a:lnTo>
                  <a:lnTo>
                    <a:pt x="18974" y="31"/>
                  </a:lnTo>
                  <a:lnTo>
                    <a:pt x="18884" y="16"/>
                  </a:lnTo>
                  <a:lnTo>
                    <a:pt x="1879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88;p34">
              <a:extLst>
                <a:ext uri="{FF2B5EF4-FFF2-40B4-BE49-F238E27FC236}">
                  <a16:creationId xmlns:a16="http://schemas.microsoft.com/office/drawing/2014/main" id="{B1DE1244-D71B-A460-6118-D4F9A7A354CD}"/>
                </a:ext>
              </a:extLst>
            </p:cNvPr>
            <p:cNvSpPr/>
            <p:nvPr/>
          </p:nvSpPr>
          <p:spPr>
            <a:xfrm>
              <a:off x="7636932" y="2052033"/>
              <a:ext cx="540451" cy="48453"/>
            </a:xfrm>
            <a:custGeom>
              <a:avLst/>
              <a:gdLst/>
              <a:ahLst/>
              <a:cxnLst/>
              <a:rect l="l" t="t" r="r" b="b"/>
              <a:pathLst>
                <a:path w="19676" h="1764" fill="none" extrusionOk="0">
                  <a:moveTo>
                    <a:pt x="18794" y="1"/>
                  </a:moveTo>
                  <a:lnTo>
                    <a:pt x="882" y="1"/>
                  </a:lnTo>
                  <a:lnTo>
                    <a:pt x="882" y="1"/>
                  </a:lnTo>
                  <a:lnTo>
                    <a:pt x="792" y="1"/>
                  </a:lnTo>
                  <a:lnTo>
                    <a:pt x="703" y="16"/>
                  </a:lnTo>
                  <a:lnTo>
                    <a:pt x="538" y="61"/>
                  </a:lnTo>
                  <a:lnTo>
                    <a:pt x="389" y="150"/>
                  </a:lnTo>
                  <a:lnTo>
                    <a:pt x="254" y="255"/>
                  </a:lnTo>
                  <a:lnTo>
                    <a:pt x="150" y="389"/>
                  </a:lnTo>
                  <a:lnTo>
                    <a:pt x="75" y="539"/>
                  </a:lnTo>
                  <a:lnTo>
                    <a:pt x="15" y="703"/>
                  </a:lnTo>
                  <a:lnTo>
                    <a:pt x="0" y="793"/>
                  </a:lnTo>
                  <a:lnTo>
                    <a:pt x="0" y="882"/>
                  </a:lnTo>
                  <a:lnTo>
                    <a:pt x="0" y="882"/>
                  </a:lnTo>
                  <a:lnTo>
                    <a:pt x="0" y="972"/>
                  </a:lnTo>
                  <a:lnTo>
                    <a:pt x="15" y="1062"/>
                  </a:lnTo>
                  <a:lnTo>
                    <a:pt x="75" y="1226"/>
                  </a:lnTo>
                  <a:lnTo>
                    <a:pt x="150" y="1375"/>
                  </a:lnTo>
                  <a:lnTo>
                    <a:pt x="254" y="1510"/>
                  </a:lnTo>
                  <a:lnTo>
                    <a:pt x="389" y="1614"/>
                  </a:lnTo>
                  <a:lnTo>
                    <a:pt x="538" y="1689"/>
                  </a:lnTo>
                  <a:lnTo>
                    <a:pt x="703" y="1749"/>
                  </a:lnTo>
                  <a:lnTo>
                    <a:pt x="792" y="1764"/>
                  </a:lnTo>
                  <a:lnTo>
                    <a:pt x="882" y="1764"/>
                  </a:lnTo>
                  <a:lnTo>
                    <a:pt x="18794" y="1764"/>
                  </a:lnTo>
                  <a:lnTo>
                    <a:pt x="18794" y="1764"/>
                  </a:lnTo>
                  <a:lnTo>
                    <a:pt x="18884" y="1764"/>
                  </a:lnTo>
                  <a:lnTo>
                    <a:pt x="18974" y="1749"/>
                  </a:lnTo>
                  <a:lnTo>
                    <a:pt x="19138" y="1689"/>
                  </a:lnTo>
                  <a:lnTo>
                    <a:pt x="19287" y="1614"/>
                  </a:lnTo>
                  <a:lnTo>
                    <a:pt x="19407" y="1510"/>
                  </a:lnTo>
                  <a:lnTo>
                    <a:pt x="19527" y="1375"/>
                  </a:lnTo>
                  <a:lnTo>
                    <a:pt x="19601" y="1226"/>
                  </a:lnTo>
                  <a:lnTo>
                    <a:pt x="19661" y="1062"/>
                  </a:lnTo>
                  <a:lnTo>
                    <a:pt x="19661" y="972"/>
                  </a:lnTo>
                  <a:lnTo>
                    <a:pt x="19676" y="882"/>
                  </a:lnTo>
                  <a:lnTo>
                    <a:pt x="19676" y="882"/>
                  </a:lnTo>
                  <a:lnTo>
                    <a:pt x="19661" y="793"/>
                  </a:lnTo>
                  <a:lnTo>
                    <a:pt x="19661" y="703"/>
                  </a:lnTo>
                  <a:lnTo>
                    <a:pt x="19601" y="539"/>
                  </a:lnTo>
                  <a:lnTo>
                    <a:pt x="19527" y="389"/>
                  </a:lnTo>
                  <a:lnTo>
                    <a:pt x="19407" y="255"/>
                  </a:lnTo>
                  <a:lnTo>
                    <a:pt x="19287" y="150"/>
                  </a:lnTo>
                  <a:lnTo>
                    <a:pt x="19138" y="61"/>
                  </a:lnTo>
                  <a:lnTo>
                    <a:pt x="18974" y="16"/>
                  </a:lnTo>
                  <a:lnTo>
                    <a:pt x="18884" y="1"/>
                  </a:lnTo>
                  <a:lnTo>
                    <a:pt x="1879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90;p34">
              <a:extLst>
                <a:ext uri="{FF2B5EF4-FFF2-40B4-BE49-F238E27FC236}">
                  <a16:creationId xmlns:a16="http://schemas.microsoft.com/office/drawing/2014/main" id="{3CAAC772-1E4E-0157-6B30-D284014EFC3E}"/>
                </a:ext>
              </a:extLst>
            </p:cNvPr>
            <p:cNvSpPr/>
            <p:nvPr/>
          </p:nvSpPr>
          <p:spPr>
            <a:xfrm>
              <a:off x="7636932" y="2205516"/>
              <a:ext cx="540451" cy="48453"/>
            </a:xfrm>
            <a:custGeom>
              <a:avLst/>
              <a:gdLst/>
              <a:ahLst/>
              <a:cxnLst/>
              <a:rect l="l" t="t" r="r" b="b"/>
              <a:pathLst>
                <a:path w="19676" h="1764" fill="none" extrusionOk="0">
                  <a:moveTo>
                    <a:pt x="18794" y="0"/>
                  </a:moveTo>
                  <a:lnTo>
                    <a:pt x="882" y="0"/>
                  </a:lnTo>
                  <a:lnTo>
                    <a:pt x="882" y="0"/>
                  </a:lnTo>
                  <a:lnTo>
                    <a:pt x="792" y="15"/>
                  </a:lnTo>
                  <a:lnTo>
                    <a:pt x="703" y="30"/>
                  </a:lnTo>
                  <a:lnTo>
                    <a:pt x="538" y="75"/>
                  </a:lnTo>
                  <a:lnTo>
                    <a:pt x="389" y="150"/>
                  </a:lnTo>
                  <a:lnTo>
                    <a:pt x="254" y="269"/>
                  </a:lnTo>
                  <a:lnTo>
                    <a:pt x="150" y="389"/>
                  </a:lnTo>
                  <a:lnTo>
                    <a:pt x="75" y="538"/>
                  </a:lnTo>
                  <a:lnTo>
                    <a:pt x="15" y="702"/>
                  </a:lnTo>
                  <a:lnTo>
                    <a:pt x="0" y="792"/>
                  </a:lnTo>
                  <a:lnTo>
                    <a:pt x="0" y="882"/>
                  </a:lnTo>
                  <a:lnTo>
                    <a:pt x="0" y="882"/>
                  </a:lnTo>
                  <a:lnTo>
                    <a:pt x="0" y="971"/>
                  </a:lnTo>
                  <a:lnTo>
                    <a:pt x="15" y="1061"/>
                  </a:lnTo>
                  <a:lnTo>
                    <a:pt x="75" y="1225"/>
                  </a:lnTo>
                  <a:lnTo>
                    <a:pt x="150" y="1375"/>
                  </a:lnTo>
                  <a:lnTo>
                    <a:pt x="254" y="1509"/>
                  </a:lnTo>
                  <a:lnTo>
                    <a:pt x="389" y="1614"/>
                  </a:lnTo>
                  <a:lnTo>
                    <a:pt x="538" y="1703"/>
                  </a:lnTo>
                  <a:lnTo>
                    <a:pt x="703" y="1748"/>
                  </a:lnTo>
                  <a:lnTo>
                    <a:pt x="792" y="1763"/>
                  </a:lnTo>
                  <a:lnTo>
                    <a:pt x="882" y="1763"/>
                  </a:lnTo>
                  <a:lnTo>
                    <a:pt x="18794" y="1763"/>
                  </a:lnTo>
                  <a:lnTo>
                    <a:pt x="18794" y="1763"/>
                  </a:lnTo>
                  <a:lnTo>
                    <a:pt x="18884" y="1763"/>
                  </a:lnTo>
                  <a:lnTo>
                    <a:pt x="18974" y="1748"/>
                  </a:lnTo>
                  <a:lnTo>
                    <a:pt x="19138" y="1703"/>
                  </a:lnTo>
                  <a:lnTo>
                    <a:pt x="19287" y="1614"/>
                  </a:lnTo>
                  <a:lnTo>
                    <a:pt x="19407" y="1509"/>
                  </a:lnTo>
                  <a:lnTo>
                    <a:pt x="19527" y="1375"/>
                  </a:lnTo>
                  <a:lnTo>
                    <a:pt x="19601" y="1225"/>
                  </a:lnTo>
                  <a:lnTo>
                    <a:pt x="19661" y="1061"/>
                  </a:lnTo>
                  <a:lnTo>
                    <a:pt x="19661" y="971"/>
                  </a:lnTo>
                  <a:lnTo>
                    <a:pt x="19676" y="882"/>
                  </a:lnTo>
                  <a:lnTo>
                    <a:pt x="19676" y="882"/>
                  </a:lnTo>
                  <a:lnTo>
                    <a:pt x="19661" y="792"/>
                  </a:lnTo>
                  <a:lnTo>
                    <a:pt x="19661" y="702"/>
                  </a:lnTo>
                  <a:lnTo>
                    <a:pt x="19601" y="538"/>
                  </a:lnTo>
                  <a:lnTo>
                    <a:pt x="19527" y="389"/>
                  </a:lnTo>
                  <a:lnTo>
                    <a:pt x="19407" y="269"/>
                  </a:lnTo>
                  <a:lnTo>
                    <a:pt x="19287" y="150"/>
                  </a:lnTo>
                  <a:lnTo>
                    <a:pt x="19138" y="75"/>
                  </a:lnTo>
                  <a:lnTo>
                    <a:pt x="18974" y="30"/>
                  </a:lnTo>
                  <a:lnTo>
                    <a:pt x="18884" y="15"/>
                  </a:lnTo>
                  <a:lnTo>
                    <a:pt x="1879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92;p34">
              <a:extLst>
                <a:ext uri="{FF2B5EF4-FFF2-40B4-BE49-F238E27FC236}">
                  <a16:creationId xmlns:a16="http://schemas.microsoft.com/office/drawing/2014/main" id="{A5A4DC5B-6486-5479-E147-C673B0042340}"/>
                </a:ext>
              </a:extLst>
            </p:cNvPr>
            <p:cNvSpPr/>
            <p:nvPr/>
          </p:nvSpPr>
          <p:spPr>
            <a:xfrm>
              <a:off x="7636932" y="2359384"/>
              <a:ext cx="540451" cy="48453"/>
            </a:xfrm>
            <a:custGeom>
              <a:avLst/>
              <a:gdLst/>
              <a:ahLst/>
              <a:cxnLst/>
              <a:rect l="l" t="t" r="r" b="b"/>
              <a:pathLst>
                <a:path w="19676" h="1764" fill="none" extrusionOk="0">
                  <a:moveTo>
                    <a:pt x="18794" y="1"/>
                  </a:moveTo>
                  <a:lnTo>
                    <a:pt x="882" y="1"/>
                  </a:lnTo>
                  <a:lnTo>
                    <a:pt x="882" y="1"/>
                  </a:lnTo>
                  <a:lnTo>
                    <a:pt x="792" y="1"/>
                  </a:lnTo>
                  <a:lnTo>
                    <a:pt x="703" y="16"/>
                  </a:lnTo>
                  <a:lnTo>
                    <a:pt x="538" y="60"/>
                  </a:lnTo>
                  <a:lnTo>
                    <a:pt x="389" y="150"/>
                  </a:lnTo>
                  <a:lnTo>
                    <a:pt x="254" y="255"/>
                  </a:lnTo>
                  <a:lnTo>
                    <a:pt x="150" y="389"/>
                  </a:lnTo>
                  <a:lnTo>
                    <a:pt x="75" y="538"/>
                  </a:lnTo>
                  <a:lnTo>
                    <a:pt x="15" y="703"/>
                  </a:lnTo>
                  <a:lnTo>
                    <a:pt x="0" y="792"/>
                  </a:lnTo>
                  <a:lnTo>
                    <a:pt x="0" y="882"/>
                  </a:lnTo>
                  <a:lnTo>
                    <a:pt x="0" y="882"/>
                  </a:lnTo>
                  <a:lnTo>
                    <a:pt x="0" y="972"/>
                  </a:lnTo>
                  <a:lnTo>
                    <a:pt x="15" y="1061"/>
                  </a:lnTo>
                  <a:lnTo>
                    <a:pt x="75" y="1226"/>
                  </a:lnTo>
                  <a:lnTo>
                    <a:pt x="150" y="1375"/>
                  </a:lnTo>
                  <a:lnTo>
                    <a:pt x="254" y="1510"/>
                  </a:lnTo>
                  <a:lnTo>
                    <a:pt x="389" y="1614"/>
                  </a:lnTo>
                  <a:lnTo>
                    <a:pt x="538" y="1689"/>
                  </a:lnTo>
                  <a:lnTo>
                    <a:pt x="703" y="1749"/>
                  </a:lnTo>
                  <a:lnTo>
                    <a:pt x="792" y="1764"/>
                  </a:lnTo>
                  <a:lnTo>
                    <a:pt x="882" y="1764"/>
                  </a:lnTo>
                  <a:lnTo>
                    <a:pt x="18794" y="1764"/>
                  </a:lnTo>
                  <a:lnTo>
                    <a:pt x="18794" y="1764"/>
                  </a:lnTo>
                  <a:lnTo>
                    <a:pt x="18884" y="1764"/>
                  </a:lnTo>
                  <a:lnTo>
                    <a:pt x="18974" y="1749"/>
                  </a:lnTo>
                  <a:lnTo>
                    <a:pt x="19138" y="1689"/>
                  </a:lnTo>
                  <a:lnTo>
                    <a:pt x="19287" y="1614"/>
                  </a:lnTo>
                  <a:lnTo>
                    <a:pt x="19407" y="1510"/>
                  </a:lnTo>
                  <a:lnTo>
                    <a:pt x="19527" y="1375"/>
                  </a:lnTo>
                  <a:lnTo>
                    <a:pt x="19601" y="1226"/>
                  </a:lnTo>
                  <a:lnTo>
                    <a:pt x="19661" y="1061"/>
                  </a:lnTo>
                  <a:lnTo>
                    <a:pt x="19661" y="972"/>
                  </a:lnTo>
                  <a:lnTo>
                    <a:pt x="19676" y="882"/>
                  </a:lnTo>
                  <a:lnTo>
                    <a:pt x="19676" y="882"/>
                  </a:lnTo>
                  <a:lnTo>
                    <a:pt x="19661" y="792"/>
                  </a:lnTo>
                  <a:lnTo>
                    <a:pt x="19661" y="703"/>
                  </a:lnTo>
                  <a:lnTo>
                    <a:pt x="19601" y="538"/>
                  </a:lnTo>
                  <a:lnTo>
                    <a:pt x="19527" y="389"/>
                  </a:lnTo>
                  <a:lnTo>
                    <a:pt x="19407" y="255"/>
                  </a:lnTo>
                  <a:lnTo>
                    <a:pt x="19287" y="150"/>
                  </a:lnTo>
                  <a:lnTo>
                    <a:pt x="19138" y="60"/>
                  </a:lnTo>
                  <a:lnTo>
                    <a:pt x="18974" y="16"/>
                  </a:lnTo>
                  <a:lnTo>
                    <a:pt x="18884" y="1"/>
                  </a:lnTo>
                  <a:lnTo>
                    <a:pt x="1879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94;p34">
              <a:extLst>
                <a:ext uri="{FF2B5EF4-FFF2-40B4-BE49-F238E27FC236}">
                  <a16:creationId xmlns:a16="http://schemas.microsoft.com/office/drawing/2014/main" id="{E9810C14-C1D5-F4FE-DF77-87CF58E34DF2}"/>
                </a:ext>
              </a:extLst>
            </p:cNvPr>
            <p:cNvSpPr/>
            <p:nvPr/>
          </p:nvSpPr>
          <p:spPr>
            <a:xfrm>
              <a:off x="7636932" y="2512867"/>
              <a:ext cx="540451" cy="48425"/>
            </a:xfrm>
            <a:custGeom>
              <a:avLst/>
              <a:gdLst/>
              <a:ahLst/>
              <a:cxnLst/>
              <a:rect l="l" t="t" r="r" b="b"/>
              <a:pathLst>
                <a:path w="19676" h="1763" fill="none" extrusionOk="0">
                  <a:moveTo>
                    <a:pt x="18794" y="0"/>
                  </a:moveTo>
                  <a:lnTo>
                    <a:pt x="882" y="0"/>
                  </a:lnTo>
                  <a:lnTo>
                    <a:pt x="882" y="0"/>
                  </a:lnTo>
                  <a:lnTo>
                    <a:pt x="792" y="15"/>
                  </a:lnTo>
                  <a:lnTo>
                    <a:pt x="703" y="15"/>
                  </a:lnTo>
                  <a:lnTo>
                    <a:pt x="538" y="75"/>
                  </a:lnTo>
                  <a:lnTo>
                    <a:pt x="389" y="149"/>
                  </a:lnTo>
                  <a:lnTo>
                    <a:pt x="254" y="269"/>
                  </a:lnTo>
                  <a:lnTo>
                    <a:pt x="150" y="388"/>
                  </a:lnTo>
                  <a:lnTo>
                    <a:pt x="75" y="538"/>
                  </a:lnTo>
                  <a:lnTo>
                    <a:pt x="15" y="702"/>
                  </a:lnTo>
                  <a:lnTo>
                    <a:pt x="0" y="792"/>
                  </a:lnTo>
                  <a:lnTo>
                    <a:pt x="0" y="881"/>
                  </a:lnTo>
                  <a:lnTo>
                    <a:pt x="0" y="881"/>
                  </a:lnTo>
                  <a:lnTo>
                    <a:pt x="0" y="971"/>
                  </a:lnTo>
                  <a:lnTo>
                    <a:pt x="15" y="1061"/>
                  </a:lnTo>
                  <a:lnTo>
                    <a:pt x="75" y="1225"/>
                  </a:lnTo>
                  <a:lnTo>
                    <a:pt x="150" y="1374"/>
                  </a:lnTo>
                  <a:lnTo>
                    <a:pt x="254" y="1509"/>
                  </a:lnTo>
                  <a:lnTo>
                    <a:pt x="389" y="1614"/>
                  </a:lnTo>
                  <a:lnTo>
                    <a:pt x="538" y="1703"/>
                  </a:lnTo>
                  <a:lnTo>
                    <a:pt x="703" y="1748"/>
                  </a:lnTo>
                  <a:lnTo>
                    <a:pt x="792" y="1763"/>
                  </a:lnTo>
                  <a:lnTo>
                    <a:pt x="882" y="1763"/>
                  </a:lnTo>
                  <a:lnTo>
                    <a:pt x="18794" y="1763"/>
                  </a:lnTo>
                  <a:lnTo>
                    <a:pt x="18794" y="1763"/>
                  </a:lnTo>
                  <a:lnTo>
                    <a:pt x="18884" y="1763"/>
                  </a:lnTo>
                  <a:lnTo>
                    <a:pt x="18974" y="1748"/>
                  </a:lnTo>
                  <a:lnTo>
                    <a:pt x="19138" y="1703"/>
                  </a:lnTo>
                  <a:lnTo>
                    <a:pt x="19287" y="1614"/>
                  </a:lnTo>
                  <a:lnTo>
                    <a:pt x="19407" y="1509"/>
                  </a:lnTo>
                  <a:lnTo>
                    <a:pt x="19527" y="1374"/>
                  </a:lnTo>
                  <a:lnTo>
                    <a:pt x="19601" y="1225"/>
                  </a:lnTo>
                  <a:lnTo>
                    <a:pt x="19661" y="1061"/>
                  </a:lnTo>
                  <a:lnTo>
                    <a:pt x="19661" y="971"/>
                  </a:lnTo>
                  <a:lnTo>
                    <a:pt x="19676" y="881"/>
                  </a:lnTo>
                  <a:lnTo>
                    <a:pt x="19676" y="881"/>
                  </a:lnTo>
                  <a:lnTo>
                    <a:pt x="19661" y="792"/>
                  </a:lnTo>
                  <a:lnTo>
                    <a:pt x="19661" y="702"/>
                  </a:lnTo>
                  <a:lnTo>
                    <a:pt x="19601" y="538"/>
                  </a:lnTo>
                  <a:lnTo>
                    <a:pt x="19527" y="388"/>
                  </a:lnTo>
                  <a:lnTo>
                    <a:pt x="19407" y="269"/>
                  </a:lnTo>
                  <a:lnTo>
                    <a:pt x="19287" y="149"/>
                  </a:lnTo>
                  <a:lnTo>
                    <a:pt x="19138" y="75"/>
                  </a:lnTo>
                  <a:lnTo>
                    <a:pt x="18974" y="15"/>
                  </a:lnTo>
                  <a:lnTo>
                    <a:pt x="18884" y="15"/>
                  </a:lnTo>
                  <a:lnTo>
                    <a:pt x="1879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95;p34">
              <a:extLst>
                <a:ext uri="{FF2B5EF4-FFF2-40B4-BE49-F238E27FC236}">
                  <a16:creationId xmlns:a16="http://schemas.microsoft.com/office/drawing/2014/main" id="{7FB724D8-A22B-94F7-A900-1B2068C56B8E}"/>
                </a:ext>
              </a:extLst>
            </p:cNvPr>
            <p:cNvSpPr/>
            <p:nvPr/>
          </p:nvSpPr>
          <p:spPr>
            <a:xfrm>
              <a:off x="6441610" y="4590385"/>
              <a:ext cx="1040277" cy="129290"/>
            </a:xfrm>
            <a:custGeom>
              <a:avLst/>
              <a:gdLst/>
              <a:ahLst/>
              <a:cxnLst/>
              <a:rect l="l" t="t" r="r" b="b"/>
              <a:pathLst>
                <a:path w="37873" h="4707" extrusionOk="0">
                  <a:moveTo>
                    <a:pt x="18944" y="1"/>
                  </a:moveTo>
                  <a:lnTo>
                    <a:pt x="17002" y="16"/>
                  </a:lnTo>
                  <a:lnTo>
                    <a:pt x="15119" y="46"/>
                  </a:lnTo>
                  <a:lnTo>
                    <a:pt x="13312" y="105"/>
                  </a:lnTo>
                  <a:lnTo>
                    <a:pt x="11564" y="180"/>
                  </a:lnTo>
                  <a:lnTo>
                    <a:pt x="9920" y="285"/>
                  </a:lnTo>
                  <a:lnTo>
                    <a:pt x="8352" y="404"/>
                  </a:lnTo>
                  <a:lnTo>
                    <a:pt x="6902" y="539"/>
                  </a:lnTo>
                  <a:lnTo>
                    <a:pt x="5558" y="688"/>
                  </a:lnTo>
                  <a:lnTo>
                    <a:pt x="4333" y="852"/>
                  </a:lnTo>
                  <a:lnTo>
                    <a:pt x="3242" y="1032"/>
                  </a:lnTo>
                  <a:lnTo>
                    <a:pt x="2749" y="1136"/>
                  </a:lnTo>
                  <a:lnTo>
                    <a:pt x="2286" y="1226"/>
                  </a:lnTo>
                  <a:lnTo>
                    <a:pt x="1868" y="1330"/>
                  </a:lnTo>
                  <a:lnTo>
                    <a:pt x="1494" y="1435"/>
                  </a:lnTo>
                  <a:lnTo>
                    <a:pt x="1151" y="1540"/>
                  </a:lnTo>
                  <a:lnTo>
                    <a:pt x="852" y="1659"/>
                  </a:lnTo>
                  <a:lnTo>
                    <a:pt x="598" y="1764"/>
                  </a:lnTo>
                  <a:lnTo>
                    <a:pt x="389" y="1883"/>
                  </a:lnTo>
                  <a:lnTo>
                    <a:pt x="224" y="1988"/>
                  </a:lnTo>
                  <a:lnTo>
                    <a:pt x="105" y="2107"/>
                  </a:lnTo>
                  <a:lnTo>
                    <a:pt x="60" y="2167"/>
                  </a:lnTo>
                  <a:lnTo>
                    <a:pt x="30" y="2227"/>
                  </a:lnTo>
                  <a:lnTo>
                    <a:pt x="15" y="2287"/>
                  </a:lnTo>
                  <a:lnTo>
                    <a:pt x="0" y="2346"/>
                  </a:lnTo>
                  <a:lnTo>
                    <a:pt x="15" y="2406"/>
                  </a:lnTo>
                  <a:lnTo>
                    <a:pt x="30" y="2466"/>
                  </a:lnTo>
                  <a:lnTo>
                    <a:pt x="60" y="2526"/>
                  </a:lnTo>
                  <a:lnTo>
                    <a:pt x="105" y="2585"/>
                  </a:lnTo>
                  <a:lnTo>
                    <a:pt x="224" y="2705"/>
                  </a:lnTo>
                  <a:lnTo>
                    <a:pt x="389" y="2824"/>
                  </a:lnTo>
                  <a:lnTo>
                    <a:pt x="598" y="2944"/>
                  </a:lnTo>
                  <a:lnTo>
                    <a:pt x="852" y="3049"/>
                  </a:lnTo>
                  <a:lnTo>
                    <a:pt x="1151" y="3153"/>
                  </a:lnTo>
                  <a:lnTo>
                    <a:pt x="1494" y="3273"/>
                  </a:lnTo>
                  <a:lnTo>
                    <a:pt x="1868" y="3377"/>
                  </a:lnTo>
                  <a:lnTo>
                    <a:pt x="2286" y="3467"/>
                  </a:lnTo>
                  <a:lnTo>
                    <a:pt x="2749" y="3571"/>
                  </a:lnTo>
                  <a:lnTo>
                    <a:pt x="3242" y="3661"/>
                  </a:lnTo>
                  <a:lnTo>
                    <a:pt x="4333" y="3840"/>
                  </a:lnTo>
                  <a:lnTo>
                    <a:pt x="5558" y="4020"/>
                  </a:lnTo>
                  <a:lnTo>
                    <a:pt x="6902" y="4169"/>
                  </a:lnTo>
                  <a:lnTo>
                    <a:pt x="8352" y="4303"/>
                  </a:lnTo>
                  <a:lnTo>
                    <a:pt x="9920" y="4423"/>
                  </a:lnTo>
                  <a:lnTo>
                    <a:pt x="11564" y="4513"/>
                  </a:lnTo>
                  <a:lnTo>
                    <a:pt x="13312" y="4602"/>
                  </a:lnTo>
                  <a:lnTo>
                    <a:pt x="15119" y="4647"/>
                  </a:lnTo>
                  <a:lnTo>
                    <a:pt x="17002" y="4692"/>
                  </a:lnTo>
                  <a:lnTo>
                    <a:pt x="18944" y="4707"/>
                  </a:lnTo>
                  <a:lnTo>
                    <a:pt x="20871" y="4692"/>
                  </a:lnTo>
                  <a:lnTo>
                    <a:pt x="22753" y="4647"/>
                  </a:lnTo>
                  <a:lnTo>
                    <a:pt x="24576" y="4602"/>
                  </a:lnTo>
                  <a:lnTo>
                    <a:pt x="26309" y="4513"/>
                  </a:lnTo>
                  <a:lnTo>
                    <a:pt x="27967" y="4423"/>
                  </a:lnTo>
                  <a:lnTo>
                    <a:pt x="29521" y="4303"/>
                  </a:lnTo>
                  <a:lnTo>
                    <a:pt x="30985" y="4169"/>
                  </a:lnTo>
                  <a:lnTo>
                    <a:pt x="32330" y="4020"/>
                  </a:lnTo>
                  <a:lnTo>
                    <a:pt x="33555" y="3840"/>
                  </a:lnTo>
                  <a:lnTo>
                    <a:pt x="34645" y="3661"/>
                  </a:lnTo>
                  <a:lnTo>
                    <a:pt x="35138" y="3571"/>
                  </a:lnTo>
                  <a:lnTo>
                    <a:pt x="35587" y="3467"/>
                  </a:lnTo>
                  <a:lnTo>
                    <a:pt x="36005" y="3377"/>
                  </a:lnTo>
                  <a:lnTo>
                    <a:pt x="36393" y="3273"/>
                  </a:lnTo>
                  <a:lnTo>
                    <a:pt x="36722" y="3153"/>
                  </a:lnTo>
                  <a:lnTo>
                    <a:pt x="37021" y="3049"/>
                  </a:lnTo>
                  <a:lnTo>
                    <a:pt x="37275" y="2944"/>
                  </a:lnTo>
                  <a:lnTo>
                    <a:pt x="37499" y="2824"/>
                  </a:lnTo>
                  <a:lnTo>
                    <a:pt x="37663" y="2705"/>
                  </a:lnTo>
                  <a:lnTo>
                    <a:pt x="37783" y="2585"/>
                  </a:lnTo>
                  <a:lnTo>
                    <a:pt x="37827" y="2526"/>
                  </a:lnTo>
                  <a:lnTo>
                    <a:pt x="37857" y="2466"/>
                  </a:lnTo>
                  <a:lnTo>
                    <a:pt x="37872" y="2406"/>
                  </a:lnTo>
                  <a:lnTo>
                    <a:pt x="37872" y="2346"/>
                  </a:lnTo>
                  <a:lnTo>
                    <a:pt x="37872" y="2287"/>
                  </a:lnTo>
                  <a:lnTo>
                    <a:pt x="37857" y="2227"/>
                  </a:lnTo>
                  <a:lnTo>
                    <a:pt x="37827" y="2167"/>
                  </a:lnTo>
                  <a:lnTo>
                    <a:pt x="37783" y="2107"/>
                  </a:lnTo>
                  <a:lnTo>
                    <a:pt x="37663" y="1988"/>
                  </a:lnTo>
                  <a:lnTo>
                    <a:pt x="37499" y="1883"/>
                  </a:lnTo>
                  <a:lnTo>
                    <a:pt x="37275" y="1764"/>
                  </a:lnTo>
                  <a:lnTo>
                    <a:pt x="37021" y="1659"/>
                  </a:lnTo>
                  <a:lnTo>
                    <a:pt x="36722" y="1540"/>
                  </a:lnTo>
                  <a:lnTo>
                    <a:pt x="36393" y="1435"/>
                  </a:lnTo>
                  <a:lnTo>
                    <a:pt x="36005" y="1330"/>
                  </a:lnTo>
                  <a:lnTo>
                    <a:pt x="35587" y="1226"/>
                  </a:lnTo>
                  <a:lnTo>
                    <a:pt x="35138" y="1136"/>
                  </a:lnTo>
                  <a:lnTo>
                    <a:pt x="34645" y="1032"/>
                  </a:lnTo>
                  <a:lnTo>
                    <a:pt x="33555" y="852"/>
                  </a:lnTo>
                  <a:lnTo>
                    <a:pt x="32330" y="688"/>
                  </a:lnTo>
                  <a:lnTo>
                    <a:pt x="30985" y="539"/>
                  </a:lnTo>
                  <a:lnTo>
                    <a:pt x="29521" y="404"/>
                  </a:lnTo>
                  <a:lnTo>
                    <a:pt x="27967" y="285"/>
                  </a:lnTo>
                  <a:lnTo>
                    <a:pt x="26309" y="180"/>
                  </a:lnTo>
                  <a:lnTo>
                    <a:pt x="24576" y="105"/>
                  </a:lnTo>
                  <a:lnTo>
                    <a:pt x="22753" y="46"/>
                  </a:lnTo>
                  <a:lnTo>
                    <a:pt x="20871" y="16"/>
                  </a:lnTo>
                  <a:lnTo>
                    <a:pt x="18944" y="1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96;p34">
              <a:extLst>
                <a:ext uri="{FF2B5EF4-FFF2-40B4-BE49-F238E27FC236}">
                  <a16:creationId xmlns:a16="http://schemas.microsoft.com/office/drawing/2014/main" id="{9D82986C-9DF8-7C82-BEE0-3841B2BA169C}"/>
                </a:ext>
              </a:extLst>
            </p:cNvPr>
            <p:cNvSpPr/>
            <p:nvPr/>
          </p:nvSpPr>
          <p:spPr>
            <a:xfrm>
              <a:off x="6105940" y="1989683"/>
              <a:ext cx="701328" cy="492849"/>
            </a:xfrm>
            <a:custGeom>
              <a:avLst/>
              <a:gdLst/>
              <a:ahLst/>
              <a:cxnLst/>
              <a:rect l="l" t="t" r="r" b="b"/>
              <a:pathLst>
                <a:path w="25533" h="17943" extrusionOk="0">
                  <a:moveTo>
                    <a:pt x="21574" y="0"/>
                  </a:moveTo>
                  <a:lnTo>
                    <a:pt x="21215" y="30"/>
                  </a:lnTo>
                  <a:lnTo>
                    <a:pt x="20871" y="105"/>
                  </a:lnTo>
                  <a:lnTo>
                    <a:pt x="20513" y="209"/>
                  </a:lnTo>
                  <a:lnTo>
                    <a:pt x="20184" y="344"/>
                  </a:lnTo>
                  <a:lnTo>
                    <a:pt x="19855" y="508"/>
                  </a:lnTo>
                  <a:lnTo>
                    <a:pt x="19706" y="613"/>
                  </a:lnTo>
                  <a:lnTo>
                    <a:pt x="19557" y="717"/>
                  </a:lnTo>
                  <a:lnTo>
                    <a:pt x="19407" y="822"/>
                  </a:lnTo>
                  <a:lnTo>
                    <a:pt x="19258" y="956"/>
                  </a:lnTo>
                  <a:lnTo>
                    <a:pt x="19123" y="1076"/>
                  </a:lnTo>
                  <a:lnTo>
                    <a:pt x="18989" y="1210"/>
                  </a:lnTo>
                  <a:lnTo>
                    <a:pt x="18869" y="1360"/>
                  </a:lnTo>
                  <a:lnTo>
                    <a:pt x="18750" y="1509"/>
                  </a:lnTo>
                  <a:lnTo>
                    <a:pt x="18615" y="1718"/>
                  </a:lnTo>
                  <a:lnTo>
                    <a:pt x="18481" y="1912"/>
                  </a:lnTo>
                  <a:lnTo>
                    <a:pt x="12819" y="12026"/>
                  </a:lnTo>
                  <a:lnTo>
                    <a:pt x="12311" y="11982"/>
                  </a:lnTo>
                  <a:lnTo>
                    <a:pt x="11818" y="11937"/>
                  </a:lnTo>
                  <a:lnTo>
                    <a:pt x="11310" y="11877"/>
                  </a:lnTo>
                  <a:lnTo>
                    <a:pt x="10802" y="11802"/>
                  </a:lnTo>
                  <a:lnTo>
                    <a:pt x="10309" y="11728"/>
                  </a:lnTo>
                  <a:lnTo>
                    <a:pt x="9801" y="11638"/>
                  </a:lnTo>
                  <a:lnTo>
                    <a:pt x="9308" y="11533"/>
                  </a:lnTo>
                  <a:lnTo>
                    <a:pt x="8800" y="11429"/>
                  </a:lnTo>
                  <a:lnTo>
                    <a:pt x="8068" y="11250"/>
                  </a:lnTo>
                  <a:lnTo>
                    <a:pt x="7351" y="11055"/>
                  </a:lnTo>
                  <a:lnTo>
                    <a:pt x="6619" y="10846"/>
                  </a:lnTo>
                  <a:lnTo>
                    <a:pt x="5902" y="10607"/>
                  </a:lnTo>
                  <a:lnTo>
                    <a:pt x="5185" y="10353"/>
                  </a:lnTo>
                  <a:lnTo>
                    <a:pt x="4468" y="10084"/>
                  </a:lnTo>
                  <a:lnTo>
                    <a:pt x="3751" y="9786"/>
                  </a:lnTo>
                  <a:lnTo>
                    <a:pt x="3048" y="9487"/>
                  </a:lnTo>
                  <a:lnTo>
                    <a:pt x="3033" y="9487"/>
                  </a:lnTo>
                  <a:lnTo>
                    <a:pt x="2824" y="9397"/>
                  </a:lnTo>
                  <a:lnTo>
                    <a:pt x="2615" y="9337"/>
                  </a:lnTo>
                  <a:lnTo>
                    <a:pt x="2406" y="9307"/>
                  </a:lnTo>
                  <a:lnTo>
                    <a:pt x="2197" y="9293"/>
                  </a:lnTo>
                  <a:lnTo>
                    <a:pt x="1988" y="9307"/>
                  </a:lnTo>
                  <a:lnTo>
                    <a:pt x="1779" y="9322"/>
                  </a:lnTo>
                  <a:lnTo>
                    <a:pt x="1584" y="9382"/>
                  </a:lnTo>
                  <a:lnTo>
                    <a:pt x="1375" y="9442"/>
                  </a:lnTo>
                  <a:lnTo>
                    <a:pt x="1196" y="9532"/>
                  </a:lnTo>
                  <a:lnTo>
                    <a:pt x="1017" y="9621"/>
                  </a:lnTo>
                  <a:lnTo>
                    <a:pt x="837" y="9741"/>
                  </a:lnTo>
                  <a:lnTo>
                    <a:pt x="673" y="9875"/>
                  </a:lnTo>
                  <a:lnTo>
                    <a:pt x="539" y="10040"/>
                  </a:lnTo>
                  <a:lnTo>
                    <a:pt x="404" y="10204"/>
                  </a:lnTo>
                  <a:lnTo>
                    <a:pt x="285" y="10383"/>
                  </a:lnTo>
                  <a:lnTo>
                    <a:pt x="180" y="10577"/>
                  </a:lnTo>
                  <a:lnTo>
                    <a:pt x="105" y="10772"/>
                  </a:lnTo>
                  <a:lnTo>
                    <a:pt x="60" y="10966"/>
                  </a:lnTo>
                  <a:lnTo>
                    <a:pt x="16" y="11160"/>
                  </a:lnTo>
                  <a:lnTo>
                    <a:pt x="1" y="11354"/>
                  </a:lnTo>
                  <a:lnTo>
                    <a:pt x="1" y="11548"/>
                  </a:lnTo>
                  <a:lnTo>
                    <a:pt x="16" y="11743"/>
                  </a:lnTo>
                  <a:lnTo>
                    <a:pt x="60" y="11937"/>
                  </a:lnTo>
                  <a:lnTo>
                    <a:pt x="105" y="12116"/>
                  </a:lnTo>
                  <a:lnTo>
                    <a:pt x="180" y="12295"/>
                  </a:lnTo>
                  <a:lnTo>
                    <a:pt x="255" y="12475"/>
                  </a:lnTo>
                  <a:lnTo>
                    <a:pt x="359" y="12639"/>
                  </a:lnTo>
                  <a:lnTo>
                    <a:pt x="464" y="12803"/>
                  </a:lnTo>
                  <a:lnTo>
                    <a:pt x="598" y="12938"/>
                  </a:lnTo>
                  <a:lnTo>
                    <a:pt x="733" y="13087"/>
                  </a:lnTo>
                  <a:lnTo>
                    <a:pt x="897" y="13207"/>
                  </a:lnTo>
                  <a:lnTo>
                    <a:pt x="1061" y="13311"/>
                  </a:lnTo>
                  <a:lnTo>
                    <a:pt x="1808" y="13745"/>
                  </a:lnTo>
                  <a:lnTo>
                    <a:pt x="2570" y="14163"/>
                  </a:lnTo>
                  <a:lnTo>
                    <a:pt x="3332" y="14566"/>
                  </a:lnTo>
                  <a:lnTo>
                    <a:pt x="4109" y="14940"/>
                  </a:lnTo>
                  <a:lnTo>
                    <a:pt x="4916" y="15313"/>
                  </a:lnTo>
                  <a:lnTo>
                    <a:pt x="5708" y="15657"/>
                  </a:lnTo>
                  <a:lnTo>
                    <a:pt x="6529" y="15985"/>
                  </a:lnTo>
                  <a:lnTo>
                    <a:pt x="7366" y="16299"/>
                  </a:lnTo>
                  <a:lnTo>
                    <a:pt x="8203" y="16583"/>
                  </a:lnTo>
                  <a:lnTo>
                    <a:pt x="9054" y="16852"/>
                  </a:lnTo>
                  <a:lnTo>
                    <a:pt x="9906" y="17091"/>
                  </a:lnTo>
                  <a:lnTo>
                    <a:pt x="10772" y="17300"/>
                  </a:lnTo>
                  <a:lnTo>
                    <a:pt x="11639" y="17494"/>
                  </a:lnTo>
                  <a:lnTo>
                    <a:pt x="12520" y="17659"/>
                  </a:lnTo>
                  <a:lnTo>
                    <a:pt x="13402" y="17808"/>
                  </a:lnTo>
                  <a:lnTo>
                    <a:pt x="14298" y="17928"/>
                  </a:lnTo>
                  <a:lnTo>
                    <a:pt x="14477" y="17943"/>
                  </a:lnTo>
                  <a:lnTo>
                    <a:pt x="14836" y="17943"/>
                  </a:lnTo>
                  <a:lnTo>
                    <a:pt x="15015" y="17913"/>
                  </a:lnTo>
                  <a:lnTo>
                    <a:pt x="15179" y="17883"/>
                  </a:lnTo>
                  <a:lnTo>
                    <a:pt x="15344" y="17838"/>
                  </a:lnTo>
                  <a:lnTo>
                    <a:pt x="15508" y="17793"/>
                  </a:lnTo>
                  <a:lnTo>
                    <a:pt x="15672" y="17718"/>
                  </a:lnTo>
                  <a:lnTo>
                    <a:pt x="15822" y="17644"/>
                  </a:lnTo>
                  <a:lnTo>
                    <a:pt x="15971" y="17569"/>
                  </a:lnTo>
                  <a:lnTo>
                    <a:pt x="16121" y="17464"/>
                  </a:lnTo>
                  <a:lnTo>
                    <a:pt x="16255" y="17375"/>
                  </a:lnTo>
                  <a:lnTo>
                    <a:pt x="16389" y="17255"/>
                  </a:lnTo>
                  <a:lnTo>
                    <a:pt x="16509" y="17136"/>
                  </a:lnTo>
                  <a:lnTo>
                    <a:pt x="16629" y="17016"/>
                  </a:lnTo>
                  <a:lnTo>
                    <a:pt x="16733" y="16882"/>
                  </a:lnTo>
                  <a:lnTo>
                    <a:pt x="16942" y="16598"/>
                  </a:lnTo>
                  <a:lnTo>
                    <a:pt x="24800" y="5991"/>
                  </a:lnTo>
                  <a:lnTo>
                    <a:pt x="24905" y="5841"/>
                  </a:lnTo>
                  <a:lnTo>
                    <a:pt x="25010" y="5677"/>
                  </a:lnTo>
                  <a:lnTo>
                    <a:pt x="25099" y="5513"/>
                  </a:lnTo>
                  <a:lnTo>
                    <a:pt x="25189" y="5348"/>
                  </a:lnTo>
                  <a:lnTo>
                    <a:pt x="25264" y="5169"/>
                  </a:lnTo>
                  <a:lnTo>
                    <a:pt x="25323" y="5005"/>
                  </a:lnTo>
                  <a:lnTo>
                    <a:pt x="25383" y="4826"/>
                  </a:lnTo>
                  <a:lnTo>
                    <a:pt x="25428" y="4646"/>
                  </a:lnTo>
                  <a:lnTo>
                    <a:pt x="25503" y="4288"/>
                  </a:lnTo>
                  <a:lnTo>
                    <a:pt x="25533" y="3929"/>
                  </a:lnTo>
                  <a:lnTo>
                    <a:pt x="25533" y="3556"/>
                  </a:lnTo>
                  <a:lnTo>
                    <a:pt x="25503" y="3197"/>
                  </a:lnTo>
                  <a:lnTo>
                    <a:pt x="25428" y="2854"/>
                  </a:lnTo>
                  <a:lnTo>
                    <a:pt x="25323" y="2495"/>
                  </a:lnTo>
                  <a:lnTo>
                    <a:pt x="25189" y="2166"/>
                  </a:lnTo>
                  <a:lnTo>
                    <a:pt x="25010" y="1838"/>
                  </a:lnTo>
                  <a:lnTo>
                    <a:pt x="24920" y="1688"/>
                  </a:lnTo>
                  <a:lnTo>
                    <a:pt x="24815" y="1539"/>
                  </a:lnTo>
                  <a:lnTo>
                    <a:pt x="24696" y="1390"/>
                  </a:lnTo>
                  <a:lnTo>
                    <a:pt x="24576" y="1240"/>
                  </a:lnTo>
                  <a:lnTo>
                    <a:pt x="24442" y="1106"/>
                  </a:lnTo>
                  <a:lnTo>
                    <a:pt x="24307" y="971"/>
                  </a:lnTo>
                  <a:lnTo>
                    <a:pt x="24173" y="852"/>
                  </a:lnTo>
                  <a:lnTo>
                    <a:pt x="24009" y="732"/>
                  </a:lnTo>
                  <a:lnTo>
                    <a:pt x="23859" y="613"/>
                  </a:lnTo>
                  <a:lnTo>
                    <a:pt x="23695" y="523"/>
                  </a:lnTo>
                  <a:lnTo>
                    <a:pt x="23531" y="418"/>
                  </a:lnTo>
                  <a:lnTo>
                    <a:pt x="23351" y="344"/>
                  </a:lnTo>
                  <a:lnTo>
                    <a:pt x="23187" y="269"/>
                  </a:lnTo>
                  <a:lnTo>
                    <a:pt x="23008" y="194"/>
                  </a:lnTo>
                  <a:lnTo>
                    <a:pt x="22843" y="150"/>
                  </a:lnTo>
                  <a:lnTo>
                    <a:pt x="22664" y="90"/>
                  </a:lnTo>
                  <a:lnTo>
                    <a:pt x="22306" y="30"/>
                  </a:lnTo>
                  <a:lnTo>
                    <a:pt x="21947" y="0"/>
                  </a:lnTo>
                  <a:close/>
                </a:path>
              </a:pathLst>
            </a:custGeom>
            <a:solidFill>
              <a:srgbClr val="1AC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97;p34">
              <a:extLst>
                <a:ext uri="{FF2B5EF4-FFF2-40B4-BE49-F238E27FC236}">
                  <a16:creationId xmlns:a16="http://schemas.microsoft.com/office/drawing/2014/main" id="{E5FEF146-6EDD-12A0-9FF8-D5DD6B2344A5}"/>
                </a:ext>
              </a:extLst>
            </p:cNvPr>
            <p:cNvSpPr/>
            <p:nvPr/>
          </p:nvSpPr>
          <p:spPr>
            <a:xfrm>
              <a:off x="5997199" y="2155032"/>
              <a:ext cx="196173" cy="192492"/>
            </a:xfrm>
            <a:custGeom>
              <a:avLst/>
              <a:gdLst/>
              <a:ahLst/>
              <a:cxnLst/>
              <a:rect l="l" t="t" r="r" b="b"/>
              <a:pathLst>
                <a:path w="7142" h="7008" extrusionOk="0">
                  <a:moveTo>
                    <a:pt x="60" y="1"/>
                  </a:moveTo>
                  <a:lnTo>
                    <a:pt x="31" y="31"/>
                  </a:lnTo>
                  <a:lnTo>
                    <a:pt x="1" y="61"/>
                  </a:lnTo>
                  <a:lnTo>
                    <a:pt x="1" y="105"/>
                  </a:lnTo>
                  <a:lnTo>
                    <a:pt x="31" y="150"/>
                  </a:lnTo>
                  <a:lnTo>
                    <a:pt x="105" y="285"/>
                  </a:lnTo>
                  <a:lnTo>
                    <a:pt x="240" y="449"/>
                  </a:lnTo>
                  <a:lnTo>
                    <a:pt x="404" y="643"/>
                  </a:lnTo>
                  <a:lnTo>
                    <a:pt x="628" y="837"/>
                  </a:lnTo>
                  <a:lnTo>
                    <a:pt x="1106" y="1271"/>
                  </a:lnTo>
                  <a:lnTo>
                    <a:pt x="1629" y="1704"/>
                  </a:lnTo>
                  <a:lnTo>
                    <a:pt x="2092" y="2077"/>
                  </a:lnTo>
                  <a:lnTo>
                    <a:pt x="2540" y="2436"/>
                  </a:lnTo>
                  <a:lnTo>
                    <a:pt x="2526" y="2436"/>
                  </a:lnTo>
                  <a:lnTo>
                    <a:pt x="2466" y="2451"/>
                  </a:lnTo>
                  <a:lnTo>
                    <a:pt x="2376" y="2511"/>
                  </a:lnTo>
                  <a:lnTo>
                    <a:pt x="2242" y="2600"/>
                  </a:lnTo>
                  <a:lnTo>
                    <a:pt x="2107" y="2765"/>
                  </a:lnTo>
                  <a:lnTo>
                    <a:pt x="1928" y="2989"/>
                  </a:lnTo>
                  <a:lnTo>
                    <a:pt x="1853" y="3123"/>
                  </a:lnTo>
                  <a:lnTo>
                    <a:pt x="1749" y="3287"/>
                  </a:lnTo>
                  <a:lnTo>
                    <a:pt x="1659" y="3482"/>
                  </a:lnTo>
                  <a:lnTo>
                    <a:pt x="1569" y="3691"/>
                  </a:lnTo>
                  <a:lnTo>
                    <a:pt x="1480" y="3915"/>
                  </a:lnTo>
                  <a:lnTo>
                    <a:pt x="1420" y="4154"/>
                  </a:lnTo>
                  <a:lnTo>
                    <a:pt x="1360" y="4378"/>
                  </a:lnTo>
                  <a:lnTo>
                    <a:pt x="1330" y="4602"/>
                  </a:lnTo>
                  <a:lnTo>
                    <a:pt x="1330" y="4826"/>
                  </a:lnTo>
                  <a:lnTo>
                    <a:pt x="1330" y="5050"/>
                  </a:lnTo>
                  <a:lnTo>
                    <a:pt x="1375" y="5245"/>
                  </a:lnTo>
                  <a:lnTo>
                    <a:pt x="1420" y="5439"/>
                  </a:lnTo>
                  <a:lnTo>
                    <a:pt x="1495" y="5618"/>
                  </a:lnTo>
                  <a:lnTo>
                    <a:pt x="1599" y="5767"/>
                  </a:lnTo>
                  <a:lnTo>
                    <a:pt x="1734" y="5902"/>
                  </a:lnTo>
                  <a:lnTo>
                    <a:pt x="1793" y="5962"/>
                  </a:lnTo>
                  <a:lnTo>
                    <a:pt x="1883" y="6006"/>
                  </a:lnTo>
                  <a:lnTo>
                    <a:pt x="1958" y="6051"/>
                  </a:lnTo>
                  <a:lnTo>
                    <a:pt x="2062" y="6081"/>
                  </a:lnTo>
                  <a:lnTo>
                    <a:pt x="2152" y="6111"/>
                  </a:lnTo>
                  <a:lnTo>
                    <a:pt x="2257" y="6141"/>
                  </a:lnTo>
                  <a:lnTo>
                    <a:pt x="2376" y="6156"/>
                  </a:lnTo>
                  <a:lnTo>
                    <a:pt x="2496" y="6156"/>
                  </a:lnTo>
                  <a:lnTo>
                    <a:pt x="2765" y="6141"/>
                  </a:lnTo>
                  <a:lnTo>
                    <a:pt x="2854" y="6126"/>
                  </a:lnTo>
                  <a:lnTo>
                    <a:pt x="3004" y="6245"/>
                  </a:lnTo>
                  <a:lnTo>
                    <a:pt x="3243" y="6395"/>
                  </a:lnTo>
                  <a:lnTo>
                    <a:pt x="3556" y="6574"/>
                  </a:lnTo>
                  <a:lnTo>
                    <a:pt x="3736" y="6664"/>
                  </a:lnTo>
                  <a:lnTo>
                    <a:pt x="3915" y="6753"/>
                  </a:lnTo>
                  <a:lnTo>
                    <a:pt x="4124" y="6843"/>
                  </a:lnTo>
                  <a:lnTo>
                    <a:pt x="4333" y="6903"/>
                  </a:lnTo>
                  <a:lnTo>
                    <a:pt x="4542" y="6963"/>
                  </a:lnTo>
                  <a:lnTo>
                    <a:pt x="4766" y="6992"/>
                  </a:lnTo>
                  <a:lnTo>
                    <a:pt x="4976" y="7007"/>
                  </a:lnTo>
                  <a:lnTo>
                    <a:pt x="5200" y="6992"/>
                  </a:lnTo>
                  <a:lnTo>
                    <a:pt x="5409" y="6948"/>
                  </a:lnTo>
                  <a:lnTo>
                    <a:pt x="5513" y="6918"/>
                  </a:lnTo>
                  <a:lnTo>
                    <a:pt x="5618" y="6873"/>
                  </a:lnTo>
                  <a:lnTo>
                    <a:pt x="5723" y="6828"/>
                  </a:lnTo>
                  <a:lnTo>
                    <a:pt x="5812" y="6753"/>
                  </a:lnTo>
                  <a:lnTo>
                    <a:pt x="5917" y="6694"/>
                  </a:lnTo>
                  <a:lnTo>
                    <a:pt x="6006" y="6604"/>
                  </a:lnTo>
                  <a:lnTo>
                    <a:pt x="6216" y="6380"/>
                  </a:lnTo>
                  <a:lnTo>
                    <a:pt x="6425" y="6126"/>
                  </a:lnTo>
                  <a:lnTo>
                    <a:pt x="6559" y="5932"/>
                  </a:lnTo>
                  <a:lnTo>
                    <a:pt x="6664" y="5723"/>
                  </a:lnTo>
                  <a:lnTo>
                    <a:pt x="6768" y="5528"/>
                  </a:lnTo>
                  <a:lnTo>
                    <a:pt x="6858" y="5319"/>
                  </a:lnTo>
                  <a:lnTo>
                    <a:pt x="6918" y="5125"/>
                  </a:lnTo>
                  <a:lnTo>
                    <a:pt x="6978" y="4946"/>
                  </a:lnTo>
                  <a:lnTo>
                    <a:pt x="7067" y="4587"/>
                  </a:lnTo>
                  <a:lnTo>
                    <a:pt x="7112" y="4288"/>
                  </a:lnTo>
                  <a:lnTo>
                    <a:pt x="7142" y="4064"/>
                  </a:lnTo>
                  <a:lnTo>
                    <a:pt x="7142" y="3855"/>
                  </a:lnTo>
                  <a:lnTo>
                    <a:pt x="7112" y="3751"/>
                  </a:lnTo>
                  <a:lnTo>
                    <a:pt x="7022" y="3467"/>
                  </a:lnTo>
                  <a:lnTo>
                    <a:pt x="6858" y="3063"/>
                  </a:lnTo>
                  <a:lnTo>
                    <a:pt x="6753" y="2824"/>
                  </a:lnTo>
                  <a:lnTo>
                    <a:pt x="6649" y="2585"/>
                  </a:lnTo>
                  <a:lnTo>
                    <a:pt x="6514" y="2346"/>
                  </a:lnTo>
                  <a:lnTo>
                    <a:pt x="6380" y="2122"/>
                  </a:lnTo>
                  <a:lnTo>
                    <a:pt x="6216" y="1898"/>
                  </a:lnTo>
                  <a:lnTo>
                    <a:pt x="6051" y="1689"/>
                  </a:lnTo>
                  <a:lnTo>
                    <a:pt x="5872" y="1510"/>
                  </a:lnTo>
                  <a:lnTo>
                    <a:pt x="5782" y="1435"/>
                  </a:lnTo>
                  <a:lnTo>
                    <a:pt x="5678" y="1360"/>
                  </a:lnTo>
                  <a:lnTo>
                    <a:pt x="5573" y="1301"/>
                  </a:lnTo>
                  <a:lnTo>
                    <a:pt x="5469" y="1256"/>
                  </a:lnTo>
                  <a:lnTo>
                    <a:pt x="5364" y="1226"/>
                  </a:lnTo>
                  <a:lnTo>
                    <a:pt x="5259" y="1196"/>
                  </a:lnTo>
                  <a:lnTo>
                    <a:pt x="5020" y="1181"/>
                  </a:lnTo>
                  <a:lnTo>
                    <a:pt x="4811" y="1181"/>
                  </a:lnTo>
                  <a:lnTo>
                    <a:pt x="4632" y="1211"/>
                  </a:lnTo>
                  <a:lnTo>
                    <a:pt x="4498" y="1256"/>
                  </a:lnTo>
                  <a:lnTo>
                    <a:pt x="4378" y="1301"/>
                  </a:lnTo>
                  <a:lnTo>
                    <a:pt x="4288" y="1375"/>
                  </a:lnTo>
                  <a:lnTo>
                    <a:pt x="4214" y="1450"/>
                  </a:lnTo>
                  <a:lnTo>
                    <a:pt x="4169" y="1525"/>
                  </a:lnTo>
                  <a:lnTo>
                    <a:pt x="4109" y="1644"/>
                  </a:lnTo>
                  <a:lnTo>
                    <a:pt x="4094" y="1734"/>
                  </a:lnTo>
                  <a:lnTo>
                    <a:pt x="4079" y="1823"/>
                  </a:lnTo>
                  <a:lnTo>
                    <a:pt x="3870" y="1704"/>
                  </a:lnTo>
                  <a:lnTo>
                    <a:pt x="3019" y="1241"/>
                  </a:lnTo>
                  <a:lnTo>
                    <a:pt x="2451" y="942"/>
                  </a:lnTo>
                  <a:lnTo>
                    <a:pt x="1838" y="643"/>
                  </a:lnTo>
                  <a:lnTo>
                    <a:pt x="1256" y="374"/>
                  </a:lnTo>
                  <a:lnTo>
                    <a:pt x="733" y="150"/>
                  </a:lnTo>
                  <a:lnTo>
                    <a:pt x="509" y="75"/>
                  </a:lnTo>
                  <a:lnTo>
                    <a:pt x="329" y="31"/>
                  </a:lnTo>
                  <a:lnTo>
                    <a:pt x="180" y="1"/>
                  </a:lnTo>
                  <a:close/>
                </a:path>
              </a:pathLst>
            </a:custGeom>
            <a:solidFill>
              <a:srgbClr val="FBB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98;p34">
              <a:extLst>
                <a:ext uri="{FF2B5EF4-FFF2-40B4-BE49-F238E27FC236}">
                  <a16:creationId xmlns:a16="http://schemas.microsoft.com/office/drawing/2014/main" id="{057F86D1-6AE3-2FA1-0814-1D0BFC60ECFB}"/>
                </a:ext>
              </a:extLst>
            </p:cNvPr>
            <p:cNvSpPr/>
            <p:nvPr/>
          </p:nvSpPr>
          <p:spPr>
            <a:xfrm>
              <a:off x="6063284" y="2255175"/>
              <a:ext cx="37356" cy="18898"/>
            </a:xfrm>
            <a:custGeom>
              <a:avLst/>
              <a:gdLst/>
              <a:ahLst/>
              <a:cxnLst/>
              <a:rect l="l" t="t" r="r" b="b"/>
              <a:pathLst>
                <a:path w="1360" h="688" extrusionOk="0">
                  <a:moveTo>
                    <a:pt x="105" y="0"/>
                  </a:moveTo>
                  <a:lnTo>
                    <a:pt x="60" y="15"/>
                  </a:lnTo>
                  <a:lnTo>
                    <a:pt x="15" y="45"/>
                  </a:lnTo>
                  <a:lnTo>
                    <a:pt x="0" y="90"/>
                  </a:lnTo>
                  <a:lnTo>
                    <a:pt x="0" y="149"/>
                  </a:lnTo>
                  <a:lnTo>
                    <a:pt x="15" y="194"/>
                  </a:lnTo>
                  <a:lnTo>
                    <a:pt x="45" y="239"/>
                  </a:lnTo>
                  <a:lnTo>
                    <a:pt x="299" y="418"/>
                  </a:lnTo>
                  <a:lnTo>
                    <a:pt x="538" y="538"/>
                  </a:lnTo>
                  <a:lnTo>
                    <a:pt x="732" y="613"/>
                  </a:lnTo>
                  <a:lnTo>
                    <a:pt x="911" y="657"/>
                  </a:lnTo>
                  <a:lnTo>
                    <a:pt x="1046" y="687"/>
                  </a:lnTo>
                  <a:lnTo>
                    <a:pt x="1150" y="687"/>
                  </a:lnTo>
                  <a:lnTo>
                    <a:pt x="1255" y="672"/>
                  </a:lnTo>
                  <a:lnTo>
                    <a:pt x="1270" y="672"/>
                  </a:lnTo>
                  <a:lnTo>
                    <a:pt x="1315" y="642"/>
                  </a:lnTo>
                  <a:lnTo>
                    <a:pt x="1345" y="613"/>
                  </a:lnTo>
                  <a:lnTo>
                    <a:pt x="1360" y="568"/>
                  </a:lnTo>
                  <a:lnTo>
                    <a:pt x="1345" y="523"/>
                  </a:lnTo>
                  <a:lnTo>
                    <a:pt x="1330" y="463"/>
                  </a:lnTo>
                  <a:lnTo>
                    <a:pt x="1285" y="433"/>
                  </a:lnTo>
                  <a:lnTo>
                    <a:pt x="1240" y="418"/>
                  </a:lnTo>
                  <a:lnTo>
                    <a:pt x="1031" y="418"/>
                  </a:lnTo>
                  <a:lnTo>
                    <a:pt x="926" y="388"/>
                  </a:lnTo>
                  <a:lnTo>
                    <a:pt x="777" y="359"/>
                  </a:lnTo>
                  <a:lnTo>
                    <a:pt x="613" y="284"/>
                  </a:lnTo>
                  <a:lnTo>
                    <a:pt x="418" y="179"/>
                  </a:lnTo>
                  <a:lnTo>
                    <a:pt x="209" y="3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99;p34">
              <a:extLst>
                <a:ext uri="{FF2B5EF4-FFF2-40B4-BE49-F238E27FC236}">
                  <a16:creationId xmlns:a16="http://schemas.microsoft.com/office/drawing/2014/main" id="{E83DD088-AB6C-B338-A953-94B796838B23}"/>
                </a:ext>
              </a:extLst>
            </p:cNvPr>
            <p:cNvSpPr/>
            <p:nvPr/>
          </p:nvSpPr>
          <p:spPr>
            <a:xfrm>
              <a:off x="6052599" y="2283054"/>
              <a:ext cx="42300" cy="19337"/>
            </a:xfrm>
            <a:custGeom>
              <a:avLst/>
              <a:gdLst/>
              <a:ahLst/>
              <a:cxnLst/>
              <a:rect l="l" t="t" r="r" b="b"/>
              <a:pathLst>
                <a:path w="1540" h="704" extrusionOk="0">
                  <a:moveTo>
                    <a:pt x="135" y="1"/>
                  </a:moveTo>
                  <a:lnTo>
                    <a:pt x="90" y="16"/>
                  </a:lnTo>
                  <a:lnTo>
                    <a:pt x="45" y="46"/>
                  </a:lnTo>
                  <a:lnTo>
                    <a:pt x="16" y="91"/>
                  </a:lnTo>
                  <a:lnTo>
                    <a:pt x="1" y="135"/>
                  </a:lnTo>
                  <a:lnTo>
                    <a:pt x="16" y="195"/>
                  </a:lnTo>
                  <a:lnTo>
                    <a:pt x="45" y="240"/>
                  </a:lnTo>
                  <a:lnTo>
                    <a:pt x="150" y="330"/>
                  </a:lnTo>
                  <a:lnTo>
                    <a:pt x="269" y="404"/>
                  </a:lnTo>
                  <a:lnTo>
                    <a:pt x="374" y="479"/>
                  </a:lnTo>
                  <a:lnTo>
                    <a:pt x="494" y="539"/>
                  </a:lnTo>
                  <a:lnTo>
                    <a:pt x="718" y="613"/>
                  </a:lnTo>
                  <a:lnTo>
                    <a:pt x="927" y="673"/>
                  </a:lnTo>
                  <a:lnTo>
                    <a:pt x="1121" y="688"/>
                  </a:lnTo>
                  <a:lnTo>
                    <a:pt x="1270" y="703"/>
                  </a:lnTo>
                  <a:lnTo>
                    <a:pt x="1420" y="688"/>
                  </a:lnTo>
                  <a:lnTo>
                    <a:pt x="1450" y="688"/>
                  </a:lnTo>
                  <a:lnTo>
                    <a:pt x="1495" y="658"/>
                  </a:lnTo>
                  <a:lnTo>
                    <a:pt x="1524" y="628"/>
                  </a:lnTo>
                  <a:lnTo>
                    <a:pt x="1539" y="584"/>
                  </a:lnTo>
                  <a:lnTo>
                    <a:pt x="1539" y="539"/>
                  </a:lnTo>
                  <a:lnTo>
                    <a:pt x="1524" y="494"/>
                  </a:lnTo>
                  <a:lnTo>
                    <a:pt x="1480" y="449"/>
                  </a:lnTo>
                  <a:lnTo>
                    <a:pt x="1435" y="434"/>
                  </a:lnTo>
                  <a:lnTo>
                    <a:pt x="1270" y="434"/>
                  </a:lnTo>
                  <a:lnTo>
                    <a:pt x="1136" y="419"/>
                  </a:lnTo>
                  <a:lnTo>
                    <a:pt x="987" y="404"/>
                  </a:lnTo>
                  <a:lnTo>
                    <a:pt x="807" y="359"/>
                  </a:lnTo>
                  <a:lnTo>
                    <a:pt x="613" y="300"/>
                  </a:lnTo>
                  <a:lnTo>
                    <a:pt x="509" y="255"/>
                  </a:lnTo>
                  <a:lnTo>
                    <a:pt x="419" y="195"/>
                  </a:lnTo>
                  <a:lnTo>
                    <a:pt x="314" y="120"/>
                  </a:lnTo>
                  <a:lnTo>
                    <a:pt x="225" y="46"/>
                  </a:lnTo>
                  <a:lnTo>
                    <a:pt x="180" y="1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700;p34">
              <a:extLst>
                <a:ext uri="{FF2B5EF4-FFF2-40B4-BE49-F238E27FC236}">
                  <a16:creationId xmlns:a16="http://schemas.microsoft.com/office/drawing/2014/main" id="{37974019-177B-6058-DFA1-5D3E2D3E8619}"/>
                </a:ext>
              </a:extLst>
            </p:cNvPr>
            <p:cNvSpPr/>
            <p:nvPr/>
          </p:nvSpPr>
          <p:spPr>
            <a:xfrm>
              <a:off x="6098963" y="2196891"/>
              <a:ext cx="61994" cy="50925"/>
            </a:xfrm>
            <a:custGeom>
              <a:avLst/>
              <a:gdLst/>
              <a:ahLst/>
              <a:cxnLst/>
              <a:rect l="l" t="t" r="r" b="b"/>
              <a:pathLst>
                <a:path w="2257" h="1854" extrusionOk="0">
                  <a:moveTo>
                    <a:pt x="464" y="1"/>
                  </a:moveTo>
                  <a:lnTo>
                    <a:pt x="404" y="120"/>
                  </a:lnTo>
                  <a:lnTo>
                    <a:pt x="389" y="210"/>
                  </a:lnTo>
                  <a:lnTo>
                    <a:pt x="374" y="299"/>
                  </a:lnTo>
                  <a:lnTo>
                    <a:pt x="165" y="180"/>
                  </a:lnTo>
                  <a:lnTo>
                    <a:pt x="31" y="987"/>
                  </a:lnTo>
                  <a:lnTo>
                    <a:pt x="16" y="1151"/>
                  </a:lnTo>
                  <a:lnTo>
                    <a:pt x="1" y="1270"/>
                  </a:lnTo>
                  <a:lnTo>
                    <a:pt x="1" y="1390"/>
                  </a:lnTo>
                  <a:lnTo>
                    <a:pt x="31" y="1509"/>
                  </a:lnTo>
                  <a:lnTo>
                    <a:pt x="61" y="1629"/>
                  </a:lnTo>
                  <a:lnTo>
                    <a:pt x="90" y="1674"/>
                  </a:lnTo>
                  <a:lnTo>
                    <a:pt x="135" y="1734"/>
                  </a:lnTo>
                  <a:lnTo>
                    <a:pt x="180" y="1763"/>
                  </a:lnTo>
                  <a:lnTo>
                    <a:pt x="225" y="1808"/>
                  </a:lnTo>
                  <a:lnTo>
                    <a:pt x="285" y="1823"/>
                  </a:lnTo>
                  <a:lnTo>
                    <a:pt x="359" y="1853"/>
                  </a:lnTo>
                  <a:lnTo>
                    <a:pt x="494" y="1853"/>
                  </a:lnTo>
                  <a:lnTo>
                    <a:pt x="658" y="1823"/>
                  </a:lnTo>
                  <a:lnTo>
                    <a:pt x="822" y="1763"/>
                  </a:lnTo>
                  <a:lnTo>
                    <a:pt x="1047" y="1659"/>
                  </a:lnTo>
                  <a:lnTo>
                    <a:pt x="1256" y="1524"/>
                  </a:lnTo>
                  <a:lnTo>
                    <a:pt x="1465" y="1390"/>
                  </a:lnTo>
                  <a:lnTo>
                    <a:pt x="1674" y="1241"/>
                  </a:lnTo>
                  <a:lnTo>
                    <a:pt x="2003" y="972"/>
                  </a:lnTo>
                  <a:lnTo>
                    <a:pt x="2212" y="777"/>
                  </a:lnTo>
                  <a:lnTo>
                    <a:pt x="2242" y="733"/>
                  </a:lnTo>
                  <a:lnTo>
                    <a:pt x="2257" y="688"/>
                  </a:lnTo>
                  <a:lnTo>
                    <a:pt x="2257" y="643"/>
                  </a:lnTo>
                  <a:lnTo>
                    <a:pt x="2227" y="598"/>
                  </a:lnTo>
                  <a:lnTo>
                    <a:pt x="2182" y="553"/>
                  </a:lnTo>
                  <a:lnTo>
                    <a:pt x="2077" y="553"/>
                  </a:lnTo>
                  <a:lnTo>
                    <a:pt x="2033" y="583"/>
                  </a:lnTo>
                  <a:lnTo>
                    <a:pt x="1823" y="777"/>
                  </a:lnTo>
                  <a:lnTo>
                    <a:pt x="1584" y="957"/>
                  </a:lnTo>
                  <a:lnTo>
                    <a:pt x="1345" y="1151"/>
                  </a:lnTo>
                  <a:lnTo>
                    <a:pt x="1106" y="1315"/>
                  </a:lnTo>
                  <a:lnTo>
                    <a:pt x="867" y="1450"/>
                  </a:lnTo>
                  <a:lnTo>
                    <a:pt x="658" y="1539"/>
                  </a:lnTo>
                  <a:lnTo>
                    <a:pt x="568" y="1569"/>
                  </a:lnTo>
                  <a:lnTo>
                    <a:pt x="479" y="1584"/>
                  </a:lnTo>
                  <a:lnTo>
                    <a:pt x="419" y="1584"/>
                  </a:lnTo>
                  <a:lnTo>
                    <a:pt x="359" y="1569"/>
                  </a:lnTo>
                  <a:lnTo>
                    <a:pt x="329" y="1539"/>
                  </a:lnTo>
                  <a:lnTo>
                    <a:pt x="300" y="1509"/>
                  </a:lnTo>
                  <a:lnTo>
                    <a:pt x="285" y="1450"/>
                  </a:lnTo>
                  <a:lnTo>
                    <a:pt x="270" y="1390"/>
                  </a:lnTo>
                  <a:lnTo>
                    <a:pt x="270" y="1226"/>
                  </a:lnTo>
                  <a:lnTo>
                    <a:pt x="300" y="1031"/>
                  </a:lnTo>
                  <a:lnTo>
                    <a:pt x="464" y="1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01;p34">
              <a:extLst>
                <a:ext uri="{FF2B5EF4-FFF2-40B4-BE49-F238E27FC236}">
                  <a16:creationId xmlns:a16="http://schemas.microsoft.com/office/drawing/2014/main" id="{808D090C-971A-FB84-37F6-8B73715D9432}"/>
                </a:ext>
              </a:extLst>
            </p:cNvPr>
            <p:cNvSpPr/>
            <p:nvPr/>
          </p:nvSpPr>
          <p:spPr>
            <a:xfrm>
              <a:off x="6073117" y="2228093"/>
              <a:ext cx="27934" cy="98498"/>
            </a:xfrm>
            <a:custGeom>
              <a:avLst/>
              <a:gdLst/>
              <a:ahLst/>
              <a:cxnLst/>
              <a:rect l="l" t="t" r="r" b="b"/>
              <a:pathLst>
                <a:path w="1017" h="3586" extrusionOk="0">
                  <a:moveTo>
                    <a:pt x="419" y="0"/>
                  </a:moveTo>
                  <a:lnTo>
                    <a:pt x="374" y="15"/>
                  </a:lnTo>
                  <a:lnTo>
                    <a:pt x="329" y="45"/>
                  </a:lnTo>
                  <a:lnTo>
                    <a:pt x="299" y="75"/>
                  </a:lnTo>
                  <a:lnTo>
                    <a:pt x="284" y="134"/>
                  </a:lnTo>
                  <a:lnTo>
                    <a:pt x="284" y="179"/>
                  </a:lnTo>
                  <a:lnTo>
                    <a:pt x="314" y="224"/>
                  </a:lnTo>
                  <a:lnTo>
                    <a:pt x="374" y="299"/>
                  </a:lnTo>
                  <a:lnTo>
                    <a:pt x="494" y="493"/>
                  </a:lnTo>
                  <a:lnTo>
                    <a:pt x="553" y="627"/>
                  </a:lnTo>
                  <a:lnTo>
                    <a:pt x="628" y="792"/>
                  </a:lnTo>
                  <a:lnTo>
                    <a:pt x="673" y="971"/>
                  </a:lnTo>
                  <a:lnTo>
                    <a:pt x="718" y="1165"/>
                  </a:lnTo>
                  <a:lnTo>
                    <a:pt x="748" y="1389"/>
                  </a:lnTo>
                  <a:lnTo>
                    <a:pt x="748" y="1643"/>
                  </a:lnTo>
                  <a:lnTo>
                    <a:pt x="733" y="1897"/>
                  </a:lnTo>
                  <a:lnTo>
                    <a:pt x="673" y="2181"/>
                  </a:lnTo>
                  <a:lnTo>
                    <a:pt x="568" y="2480"/>
                  </a:lnTo>
                  <a:lnTo>
                    <a:pt x="509" y="2644"/>
                  </a:lnTo>
                  <a:lnTo>
                    <a:pt x="434" y="2794"/>
                  </a:lnTo>
                  <a:lnTo>
                    <a:pt x="344" y="2958"/>
                  </a:lnTo>
                  <a:lnTo>
                    <a:pt x="240" y="3137"/>
                  </a:lnTo>
                  <a:lnTo>
                    <a:pt x="120" y="3302"/>
                  </a:lnTo>
                  <a:lnTo>
                    <a:pt x="1" y="3481"/>
                  </a:lnTo>
                  <a:lnTo>
                    <a:pt x="90" y="3466"/>
                  </a:lnTo>
                  <a:lnTo>
                    <a:pt x="240" y="3585"/>
                  </a:lnTo>
                  <a:lnTo>
                    <a:pt x="374" y="3391"/>
                  </a:lnTo>
                  <a:lnTo>
                    <a:pt x="509" y="3212"/>
                  </a:lnTo>
                  <a:lnTo>
                    <a:pt x="613" y="3033"/>
                  </a:lnTo>
                  <a:lnTo>
                    <a:pt x="703" y="2853"/>
                  </a:lnTo>
                  <a:lnTo>
                    <a:pt x="777" y="2674"/>
                  </a:lnTo>
                  <a:lnTo>
                    <a:pt x="837" y="2510"/>
                  </a:lnTo>
                  <a:lnTo>
                    <a:pt x="897" y="2346"/>
                  </a:lnTo>
                  <a:lnTo>
                    <a:pt x="942" y="2181"/>
                  </a:lnTo>
                  <a:lnTo>
                    <a:pt x="972" y="2017"/>
                  </a:lnTo>
                  <a:lnTo>
                    <a:pt x="987" y="1867"/>
                  </a:lnTo>
                  <a:lnTo>
                    <a:pt x="1016" y="1584"/>
                  </a:lnTo>
                  <a:lnTo>
                    <a:pt x="1002" y="1315"/>
                  </a:lnTo>
                  <a:lnTo>
                    <a:pt x="957" y="1061"/>
                  </a:lnTo>
                  <a:lnTo>
                    <a:pt x="912" y="837"/>
                  </a:lnTo>
                  <a:lnTo>
                    <a:pt x="837" y="642"/>
                  </a:lnTo>
                  <a:lnTo>
                    <a:pt x="762" y="463"/>
                  </a:lnTo>
                  <a:lnTo>
                    <a:pt x="703" y="329"/>
                  </a:lnTo>
                  <a:lnTo>
                    <a:pt x="568" y="120"/>
                  </a:lnTo>
                  <a:lnTo>
                    <a:pt x="523" y="45"/>
                  </a:lnTo>
                  <a:lnTo>
                    <a:pt x="479" y="15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02;p34">
              <a:extLst>
                <a:ext uri="{FF2B5EF4-FFF2-40B4-BE49-F238E27FC236}">
                  <a16:creationId xmlns:a16="http://schemas.microsoft.com/office/drawing/2014/main" id="{910D5CCD-FC5E-9A73-4F7F-39EA4F7DC248}"/>
                </a:ext>
              </a:extLst>
            </p:cNvPr>
            <p:cNvSpPr/>
            <p:nvPr/>
          </p:nvSpPr>
          <p:spPr>
            <a:xfrm>
              <a:off x="6604103" y="2954365"/>
              <a:ext cx="406684" cy="1483877"/>
            </a:xfrm>
            <a:custGeom>
              <a:avLst/>
              <a:gdLst/>
              <a:ahLst/>
              <a:cxnLst/>
              <a:rect l="l" t="t" r="r" b="b"/>
              <a:pathLst>
                <a:path w="14806" h="54023" extrusionOk="0">
                  <a:moveTo>
                    <a:pt x="0" y="1"/>
                  </a:moveTo>
                  <a:lnTo>
                    <a:pt x="4647" y="28580"/>
                  </a:lnTo>
                  <a:lnTo>
                    <a:pt x="10115" y="53738"/>
                  </a:lnTo>
                  <a:lnTo>
                    <a:pt x="14806" y="54022"/>
                  </a:lnTo>
                  <a:lnTo>
                    <a:pt x="11952" y="10952"/>
                  </a:lnTo>
                  <a:lnTo>
                    <a:pt x="11011" y="3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81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03;p34">
              <a:extLst>
                <a:ext uri="{FF2B5EF4-FFF2-40B4-BE49-F238E27FC236}">
                  <a16:creationId xmlns:a16="http://schemas.microsoft.com/office/drawing/2014/main" id="{6EB32405-E0AB-B1E4-6F46-9CD29DBCA6A4}"/>
                </a:ext>
              </a:extLst>
            </p:cNvPr>
            <p:cNvSpPr/>
            <p:nvPr/>
          </p:nvSpPr>
          <p:spPr>
            <a:xfrm>
              <a:off x="6893794" y="4421328"/>
              <a:ext cx="116984" cy="135854"/>
            </a:xfrm>
            <a:custGeom>
              <a:avLst/>
              <a:gdLst/>
              <a:ahLst/>
              <a:cxnLst/>
              <a:rect l="l" t="t" r="r" b="b"/>
              <a:pathLst>
                <a:path w="4259" h="4946" extrusionOk="0">
                  <a:moveTo>
                    <a:pt x="1" y="1"/>
                  </a:moveTo>
                  <a:lnTo>
                    <a:pt x="673" y="4841"/>
                  </a:lnTo>
                  <a:lnTo>
                    <a:pt x="1076" y="4901"/>
                  </a:lnTo>
                  <a:lnTo>
                    <a:pt x="1450" y="4931"/>
                  </a:lnTo>
                  <a:lnTo>
                    <a:pt x="1808" y="4946"/>
                  </a:lnTo>
                  <a:lnTo>
                    <a:pt x="2152" y="4931"/>
                  </a:lnTo>
                  <a:lnTo>
                    <a:pt x="2466" y="4916"/>
                  </a:lnTo>
                  <a:lnTo>
                    <a:pt x="2765" y="4871"/>
                  </a:lnTo>
                  <a:lnTo>
                    <a:pt x="3034" y="4826"/>
                  </a:lnTo>
                  <a:lnTo>
                    <a:pt x="3273" y="4766"/>
                  </a:lnTo>
                  <a:lnTo>
                    <a:pt x="3497" y="4707"/>
                  </a:lnTo>
                  <a:lnTo>
                    <a:pt x="3691" y="4647"/>
                  </a:lnTo>
                  <a:lnTo>
                    <a:pt x="4005" y="4527"/>
                  </a:lnTo>
                  <a:lnTo>
                    <a:pt x="4184" y="4438"/>
                  </a:lnTo>
                  <a:lnTo>
                    <a:pt x="4259" y="4408"/>
                  </a:lnTo>
                  <a:lnTo>
                    <a:pt x="3930" y="3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BB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04;p34">
              <a:extLst>
                <a:ext uri="{FF2B5EF4-FFF2-40B4-BE49-F238E27FC236}">
                  <a16:creationId xmlns:a16="http://schemas.microsoft.com/office/drawing/2014/main" id="{A9116DD4-DE7F-4F05-1036-8769489AED17}"/>
                </a:ext>
              </a:extLst>
            </p:cNvPr>
            <p:cNvSpPr/>
            <p:nvPr/>
          </p:nvSpPr>
          <p:spPr>
            <a:xfrm>
              <a:off x="6861795" y="4400398"/>
              <a:ext cx="166618" cy="74712"/>
            </a:xfrm>
            <a:custGeom>
              <a:avLst/>
              <a:gdLst/>
              <a:ahLst/>
              <a:cxnLst/>
              <a:rect l="l" t="t" r="r" b="b"/>
              <a:pathLst>
                <a:path w="6066" h="2720" extrusionOk="0">
                  <a:moveTo>
                    <a:pt x="5976" y="1"/>
                  </a:moveTo>
                  <a:lnTo>
                    <a:pt x="120" y="210"/>
                  </a:lnTo>
                  <a:lnTo>
                    <a:pt x="45" y="539"/>
                  </a:lnTo>
                  <a:lnTo>
                    <a:pt x="15" y="852"/>
                  </a:lnTo>
                  <a:lnTo>
                    <a:pt x="1" y="1181"/>
                  </a:lnTo>
                  <a:lnTo>
                    <a:pt x="15" y="1495"/>
                  </a:lnTo>
                  <a:lnTo>
                    <a:pt x="60" y="1794"/>
                  </a:lnTo>
                  <a:lnTo>
                    <a:pt x="120" y="2107"/>
                  </a:lnTo>
                  <a:lnTo>
                    <a:pt x="210" y="2421"/>
                  </a:lnTo>
                  <a:lnTo>
                    <a:pt x="314" y="2720"/>
                  </a:lnTo>
                  <a:lnTo>
                    <a:pt x="5917" y="2466"/>
                  </a:lnTo>
                  <a:lnTo>
                    <a:pt x="5976" y="2152"/>
                  </a:lnTo>
                  <a:lnTo>
                    <a:pt x="6021" y="1838"/>
                  </a:lnTo>
                  <a:lnTo>
                    <a:pt x="6051" y="1540"/>
                  </a:lnTo>
                  <a:lnTo>
                    <a:pt x="6066" y="1226"/>
                  </a:lnTo>
                  <a:lnTo>
                    <a:pt x="6066" y="927"/>
                  </a:lnTo>
                  <a:lnTo>
                    <a:pt x="6051" y="613"/>
                  </a:lnTo>
                  <a:lnTo>
                    <a:pt x="6021" y="300"/>
                  </a:lnTo>
                  <a:lnTo>
                    <a:pt x="5976" y="1"/>
                  </a:lnTo>
                  <a:close/>
                </a:path>
              </a:pathLst>
            </a:custGeom>
            <a:solidFill>
              <a:srgbClr val="681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05;p34">
              <a:extLst>
                <a:ext uri="{FF2B5EF4-FFF2-40B4-BE49-F238E27FC236}">
                  <a16:creationId xmlns:a16="http://schemas.microsoft.com/office/drawing/2014/main" id="{A94262B9-FCF4-B6A8-48B6-0CDB798DAE48}"/>
                </a:ext>
              </a:extLst>
            </p:cNvPr>
            <p:cNvSpPr/>
            <p:nvPr/>
          </p:nvSpPr>
          <p:spPr>
            <a:xfrm>
              <a:off x="6637749" y="4493977"/>
              <a:ext cx="386578" cy="185076"/>
            </a:xfrm>
            <a:custGeom>
              <a:avLst/>
              <a:gdLst/>
              <a:ahLst/>
              <a:cxnLst/>
              <a:rect l="l" t="t" r="r" b="b"/>
              <a:pathLst>
                <a:path w="14074" h="6738" extrusionOk="0">
                  <a:moveTo>
                    <a:pt x="8755" y="0"/>
                  </a:moveTo>
                  <a:lnTo>
                    <a:pt x="8636" y="30"/>
                  </a:lnTo>
                  <a:lnTo>
                    <a:pt x="8471" y="105"/>
                  </a:lnTo>
                  <a:lnTo>
                    <a:pt x="8247" y="224"/>
                  </a:lnTo>
                  <a:lnTo>
                    <a:pt x="7993" y="374"/>
                  </a:lnTo>
                  <a:lnTo>
                    <a:pt x="7366" y="762"/>
                  </a:lnTo>
                  <a:lnTo>
                    <a:pt x="6619" y="1240"/>
                  </a:lnTo>
                  <a:lnTo>
                    <a:pt x="6096" y="1599"/>
                  </a:lnTo>
                  <a:lnTo>
                    <a:pt x="5707" y="1838"/>
                  </a:lnTo>
                  <a:lnTo>
                    <a:pt x="5080" y="2256"/>
                  </a:lnTo>
                  <a:lnTo>
                    <a:pt x="4841" y="2405"/>
                  </a:lnTo>
                  <a:lnTo>
                    <a:pt x="4258" y="2779"/>
                  </a:lnTo>
                  <a:lnTo>
                    <a:pt x="3392" y="3302"/>
                  </a:lnTo>
                  <a:lnTo>
                    <a:pt x="2988" y="3526"/>
                  </a:lnTo>
                  <a:lnTo>
                    <a:pt x="2600" y="3735"/>
                  </a:lnTo>
                  <a:lnTo>
                    <a:pt x="2241" y="3914"/>
                  </a:lnTo>
                  <a:lnTo>
                    <a:pt x="1898" y="4064"/>
                  </a:lnTo>
                  <a:lnTo>
                    <a:pt x="1599" y="4168"/>
                  </a:lnTo>
                  <a:lnTo>
                    <a:pt x="1345" y="4243"/>
                  </a:lnTo>
                  <a:lnTo>
                    <a:pt x="1046" y="4303"/>
                  </a:lnTo>
                  <a:lnTo>
                    <a:pt x="792" y="4392"/>
                  </a:lnTo>
                  <a:lnTo>
                    <a:pt x="568" y="4497"/>
                  </a:lnTo>
                  <a:lnTo>
                    <a:pt x="404" y="4616"/>
                  </a:lnTo>
                  <a:lnTo>
                    <a:pt x="254" y="4751"/>
                  </a:lnTo>
                  <a:lnTo>
                    <a:pt x="150" y="4900"/>
                  </a:lnTo>
                  <a:lnTo>
                    <a:pt x="75" y="5065"/>
                  </a:lnTo>
                  <a:lnTo>
                    <a:pt x="30" y="5214"/>
                  </a:lnTo>
                  <a:lnTo>
                    <a:pt x="0" y="5378"/>
                  </a:lnTo>
                  <a:lnTo>
                    <a:pt x="0" y="5543"/>
                  </a:lnTo>
                  <a:lnTo>
                    <a:pt x="15" y="5722"/>
                  </a:lnTo>
                  <a:lnTo>
                    <a:pt x="45" y="5871"/>
                  </a:lnTo>
                  <a:lnTo>
                    <a:pt x="75" y="6036"/>
                  </a:lnTo>
                  <a:lnTo>
                    <a:pt x="135" y="6185"/>
                  </a:lnTo>
                  <a:lnTo>
                    <a:pt x="240" y="6454"/>
                  </a:lnTo>
                  <a:lnTo>
                    <a:pt x="269" y="6484"/>
                  </a:lnTo>
                  <a:lnTo>
                    <a:pt x="299" y="6514"/>
                  </a:lnTo>
                  <a:lnTo>
                    <a:pt x="449" y="6559"/>
                  </a:lnTo>
                  <a:lnTo>
                    <a:pt x="643" y="6603"/>
                  </a:lnTo>
                  <a:lnTo>
                    <a:pt x="912" y="6633"/>
                  </a:lnTo>
                  <a:lnTo>
                    <a:pt x="1240" y="6663"/>
                  </a:lnTo>
                  <a:lnTo>
                    <a:pt x="1614" y="6693"/>
                  </a:lnTo>
                  <a:lnTo>
                    <a:pt x="2495" y="6723"/>
                  </a:lnTo>
                  <a:lnTo>
                    <a:pt x="3541" y="6738"/>
                  </a:lnTo>
                  <a:lnTo>
                    <a:pt x="4692" y="6723"/>
                  </a:lnTo>
                  <a:lnTo>
                    <a:pt x="5917" y="6708"/>
                  </a:lnTo>
                  <a:lnTo>
                    <a:pt x="7171" y="6678"/>
                  </a:lnTo>
                  <a:lnTo>
                    <a:pt x="9651" y="6588"/>
                  </a:lnTo>
                  <a:lnTo>
                    <a:pt x="11803" y="6514"/>
                  </a:lnTo>
                  <a:lnTo>
                    <a:pt x="13894" y="6409"/>
                  </a:lnTo>
                  <a:lnTo>
                    <a:pt x="13954" y="5767"/>
                  </a:lnTo>
                  <a:lnTo>
                    <a:pt x="13999" y="5094"/>
                  </a:lnTo>
                  <a:lnTo>
                    <a:pt x="14044" y="4273"/>
                  </a:lnTo>
                  <a:lnTo>
                    <a:pt x="14074" y="3406"/>
                  </a:lnTo>
                  <a:lnTo>
                    <a:pt x="14074" y="2973"/>
                  </a:lnTo>
                  <a:lnTo>
                    <a:pt x="14074" y="2555"/>
                  </a:lnTo>
                  <a:lnTo>
                    <a:pt x="14044" y="2151"/>
                  </a:lnTo>
                  <a:lnTo>
                    <a:pt x="14014" y="1793"/>
                  </a:lnTo>
                  <a:lnTo>
                    <a:pt x="13969" y="1479"/>
                  </a:lnTo>
                  <a:lnTo>
                    <a:pt x="13894" y="1225"/>
                  </a:lnTo>
                  <a:lnTo>
                    <a:pt x="13849" y="1121"/>
                  </a:lnTo>
                  <a:lnTo>
                    <a:pt x="13805" y="1031"/>
                  </a:lnTo>
                  <a:lnTo>
                    <a:pt x="13745" y="941"/>
                  </a:lnTo>
                  <a:lnTo>
                    <a:pt x="13670" y="882"/>
                  </a:lnTo>
                  <a:lnTo>
                    <a:pt x="13596" y="822"/>
                  </a:lnTo>
                  <a:lnTo>
                    <a:pt x="13506" y="792"/>
                  </a:lnTo>
                  <a:lnTo>
                    <a:pt x="13416" y="747"/>
                  </a:lnTo>
                  <a:lnTo>
                    <a:pt x="13327" y="732"/>
                  </a:lnTo>
                  <a:lnTo>
                    <a:pt x="13117" y="717"/>
                  </a:lnTo>
                  <a:lnTo>
                    <a:pt x="12893" y="717"/>
                  </a:lnTo>
                  <a:lnTo>
                    <a:pt x="12654" y="762"/>
                  </a:lnTo>
                  <a:lnTo>
                    <a:pt x="12385" y="807"/>
                  </a:lnTo>
                  <a:lnTo>
                    <a:pt x="11848" y="926"/>
                  </a:lnTo>
                  <a:lnTo>
                    <a:pt x="11564" y="1001"/>
                  </a:lnTo>
                  <a:lnTo>
                    <a:pt x="11280" y="1046"/>
                  </a:lnTo>
                  <a:lnTo>
                    <a:pt x="10996" y="1091"/>
                  </a:lnTo>
                  <a:lnTo>
                    <a:pt x="10727" y="1121"/>
                  </a:lnTo>
                  <a:lnTo>
                    <a:pt x="10458" y="1106"/>
                  </a:lnTo>
                  <a:lnTo>
                    <a:pt x="10324" y="1091"/>
                  </a:lnTo>
                  <a:lnTo>
                    <a:pt x="10204" y="1076"/>
                  </a:lnTo>
                  <a:lnTo>
                    <a:pt x="10055" y="896"/>
                  </a:lnTo>
                  <a:lnTo>
                    <a:pt x="9905" y="717"/>
                  </a:lnTo>
                  <a:lnTo>
                    <a:pt x="9711" y="523"/>
                  </a:lnTo>
                  <a:lnTo>
                    <a:pt x="9487" y="329"/>
                  </a:lnTo>
                  <a:lnTo>
                    <a:pt x="9368" y="239"/>
                  </a:lnTo>
                  <a:lnTo>
                    <a:pt x="9248" y="149"/>
                  </a:lnTo>
                  <a:lnTo>
                    <a:pt x="9129" y="90"/>
                  </a:lnTo>
                  <a:lnTo>
                    <a:pt x="8994" y="30"/>
                  </a:lnTo>
                  <a:lnTo>
                    <a:pt x="8875" y="0"/>
                  </a:lnTo>
                  <a:close/>
                </a:path>
              </a:pathLst>
            </a:custGeom>
            <a:solidFill>
              <a:srgbClr val="D53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06;p34">
              <a:extLst>
                <a:ext uri="{FF2B5EF4-FFF2-40B4-BE49-F238E27FC236}">
                  <a16:creationId xmlns:a16="http://schemas.microsoft.com/office/drawing/2014/main" id="{8EED6D58-DE2A-B4DE-04E3-F7B5A3AF3E14}"/>
                </a:ext>
              </a:extLst>
            </p:cNvPr>
            <p:cNvSpPr/>
            <p:nvPr/>
          </p:nvSpPr>
          <p:spPr>
            <a:xfrm>
              <a:off x="6777253" y="4544433"/>
              <a:ext cx="60758" cy="49689"/>
            </a:xfrm>
            <a:custGeom>
              <a:avLst/>
              <a:gdLst/>
              <a:ahLst/>
              <a:cxnLst/>
              <a:rect l="l" t="t" r="r" b="b"/>
              <a:pathLst>
                <a:path w="2212" h="1809" extrusionOk="0">
                  <a:moveTo>
                    <a:pt x="628" y="1"/>
                  </a:moveTo>
                  <a:lnTo>
                    <a:pt x="389" y="45"/>
                  </a:lnTo>
                  <a:lnTo>
                    <a:pt x="285" y="75"/>
                  </a:lnTo>
                  <a:lnTo>
                    <a:pt x="180" y="105"/>
                  </a:lnTo>
                  <a:lnTo>
                    <a:pt x="106" y="165"/>
                  </a:lnTo>
                  <a:lnTo>
                    <a:pt x="46" y="225"/>
                  </a:lnTo>
                  <a:lnTo>
                    <a:pt x="16" y="314"/>
                  </a:lnTo>
                  <a:lnTo>
                    <a:pt x="1" y="419"/>
                  </a:lnTo>
                  <a:lnTo>
                    <a:pt x="165" y="404"/>
                  </a:lnTo>
                  <a:lnTo>
                    <a:pt x="345" y="434"/>
                  </a:lnTo>
                  <a:lnTo>
                    <a:pt x="524" y="479"/>
                  </a:lnTo>
                  <a:lnTo>
                    <a:pt x="628" y="509"/>
                  </a:lnTo>
                  <a:lnTo>
                    <a:pt x="733" y="568"/>
                  </a:lnTo>
                  <a:lnTo>
                    <a:pt x="838" y="628"/>
                  </a:lnTo>
                  <a:lnTo>
                    <a:pt x="942" y="703"/>
                  </a:lnTo>
                  <a:lnTo>
                    <a:pt x="1136" y="867"/>
                  </a:lnTo>
                  <a:lnTo>
                    <a:pt x="1316" y="1046"/>
                  </a:lnTo>
                  <a:lnTo>
                    <a:pt x="1465" y="1226"/>
                  </a:lnTo>
                  <a:lnTo>
                    <a:pt x="1585" y="1405"/>
                  </a:lnTo>
                  <a:lnTo>
                    <a:pt x="1674" y="1554"/>
                  </a:lnTo>
                  <a:lnTo>
                    <a:pt x="1764" y="1689"/>
                  </a:lnTo>
                  <a:lnTo>
                    <a:pt x="1794" y="1719"/>
                  </a:lnTo>
                  <a:lnTo>
                    <a:pt x="1824" y="1764"/>
                  </a:lnTo>
                  <a:lnTo>
                    <a:pt x="1898" y="1793"/>
                  </a:lnTo>
                  <a:lnTo>
                    <a:pt x="1943" y="1808"/>
                  </a:lnTo>
                  <a:lnTo>
                    <a:pt x="2003" y="1808"/>
                  </a:lnTo>
                  <a:lnTo>
                    <a:pt x="2048" y="1793"/>
                  </a:lnTo>
                  <a:lnTo>
                    <a:pt x="2092" y="1778"/>
                  </a:lnTo>
                  <a:lnTo>
                    <a:pt x="2122" y="1749"/>
                  </a:lnTo>
                  <a:lnTo>
                    <a:pt x="2167" y="1719"/>
                  </a:lnTo>
                  <a:lnTo>
                    <a:pt x="2182" y="1674"/>
                  </a:lnTo>
                  <a:lnTo>
                    <a:pt x="2197" y="1644"/>
                  </a:lnTo>
                  <a:lnTo>
                    <a:pt x="2212" y="1599"/>
                  </a:lnTo>
                  <a:lnTo>
                    <a:pt x="2212" y="1539"/>
                  </a:lnTo>
                  <a:lnTo>
                    <a:pt x="2197" y="1495"/>
                  </a:lnTo>
                  <a:lnTo>
                    <a:pt x="2182" y="1450"/>
                  </a:lnTo>
                  <a:lnTo>
                    <a:pt x="2078" y="1285"/>
                  </a:lnTo>
                  <a:lnTo>
                    <a:pt x="1973" y="1121"/>
                  </a:lnTo>
                  <a:lnTo>
                    <a:pt x="1824" y="912"/>
                  </a:lnTo>
                  <a:lnTo>
                    <a:pt x="1644" y="703"/>
                  </a:lnTo>
                  <a:lnTo>
                    <a:pt x="1435" y="494"/>
                  </a:lnTo>
                  <a:lnTo>
                    <a:pt x="1331" y="389"/>
                  </a:lnTo>
                  <a:lnTo>
                    <a:pt x="1211" y="299"/>
                  </a:lnTo>
                  <a:lnTo>
                    <a:pt x="1077" y="210"/>
                  </a:lnTo>
                  <a:lnTo>
                    <a:pt x="957" y="135"/>
                  </a:lnTo>
                  <a:lnTo>
                    <a:pt x="793" y="60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07;p34">
              <a:extLst>
                <a:ext uri="{FF2B5EF4-FFF2-40B4-BE49-F238E27FC236}">
                  <a16:creationId xmlns:a16="http://schemas.microsoft.com/office/drawing/2014/main" id="{D5F9CE92-EDCB-A55A-ADC2-63241F353E5F}"/>
                </a:ext>
              </a:extLst>
            </p:cNvPr>
            <p:cNvSpPr/>
            <p:nvPr/>
          </p:nvSpPr>
          <p:spPr>
            <a:xfrm>
              <a:off x="6805159" y="4528036"/>
              <a:ext cx="52573" cy="48013"/>
            </a:xfrm>
            <a:custGeom>
              <a:avLst/>
              <a:gdLst/>
              <a:ahLst/>
              <a:cxnLst/>
              <a:rect l="l" t="t" r="r" b="b"/>
              <a:pathLst>
                <a:path w="1914" h="1748" extrusionOk="0">
                  <a:moveTo>
                    <a:pt x="524" y="0"/>
                  </a:moveTo>
                  <a:lnTo>
                    <a:pt x="359" y="15"/>
                  </a:lnTo>
                  <a:lnTo>
                    <a:pt x="270" y="30"/>
                  </a:lnTo>
                  <a:lnTo>
                    <a:pt x="195" y="60"/>
                  </a:lnTo>
                  <a:lnTo>
                    <a:pt x="135" y="105"/>
                  </a:lnTo>
                  <a:lnTo>
                    <a:pt x="76" y="164"/>
                  </a:lnTo>
                  <a:lnTo>
                    <a:pt x="31" y="239"/>
                  </a:lnTo>
                  <a:lnTo>
                    <a:pt x="1" y="359"/>
                  </a:lnTo>
                  <a:lnTo>
                    <a:pt x="105" y="374"/>
                  </a:lnTo>
                  <a:lnTo>
                    <a:pt x="210" y="403"/>
                  </a:lnTo>
                  <a:lnTo>
                    <a:pt x="330" y="433"/>
                  </a:lnTo>
                  <a:lnTo>
                    <a:pt x="434" y="493"/>
                  </a:lnTo>
                  <a:lnTo>
                    <a:pt x="554" y="553"/>
                  </a:lnTo>
                  <a:lnTo>
                    <a:pt x="643" y="628"/>
                  </a:lnTo>
                  <a:lnTo>
                    <a:pt x="837" y="792"/>
                  </a:lnTo>
                  <a:lnTo>
                    <a:pt x="1017" y="986"/>
                  </a:lnTo>
                  <a:lnTo>
                    <a:pt x="1166" y="1165"/>
                  </a:lnTo>
                  <a:lnTo>
                    <a:pt x="1301" y="1345"/>
                  </a:lnTo>
                  <a:lnTo>
                    <a:pt x="1390" y="1479"/>
                  </a:lnTo>
                  <a:lnTo>
                    <a:pt x="1465" y="1614"/>
                  </a:lnTo>
                  <a:lnTo>
                    <a:pt x="1495" y="1658"/>
                  </a:lnTo>
                  <a:lnTo>
                    <a:pt x="1525" y="1688"/>
                  </a:lnTo>
                  <a:lnTo>
                    <a:pt x="1614" y="1733"/>
                  </a:lnTo>
                  <a:lnTo>
                    <a:pt x="1659" y="1748"/>
                  </a:lnTo>
                  <a:lnTo>
                    <a:pt x="1704" y="1748"/>
                  </a:lnTo>
                  <a:lnTo>
                    <a:pt x="1749" y="1733"/>
                  </a:lnTo>
                  <a:lnTo>
                    <a:pt x="1794" y="1718"/>
                  </a:lnTo>
                  <a:lnTo>
                    <a:pt x="1838" y="1688"/>
                  </a:lnTo>
                  <a:lnTo>
                    <a:pt x="1868" y="1658"/>
                  </a:lnTo>
                  <a:lnTo>
                    <a:pt x="1898" y="1614"/>
                  </a:lnTo>
                  <a:lnTo>
                    <a:pt x="1913" y="1569"/>
                  </a:lnTo>
                  <a:lnTo>
                    <a:pt x="1913" y="1524"/>
                  </a:lnTo>
                  <a:lnTo>
                    <a:pt x="1913" y="1479"/>
                  </a:lnTo>
                  <a:lnTo>
                    <a:pt x="1913" y="1434"/>
                  </a:lnTo>
                  <a:lnTo>
                    <a:pt x="1898" y="1389"/>
                  </a:lnTo>
                  <a:lnTo>
                    <a:pt x="1794" y="1210"/>
                  </a:lnTo>
                  <a:lnTo>
                    <a:pt x="1674" y="1046"/>
                  </a:lnTo>
                  <a:lnTo>
                    <a:pt x="1525" y="852"/>
                  </a:lnTo>
                  <a:lnTo>
                    <a:pt x="1360" y="642"/>
                  </a:lnTo>
                  <a:lnTo>
                    <a:pt x="1151" y="418"/>
                  </a:lnTo>
                  <a:lnTo>
                    <a:pt x="1032" y="329"/>
                  </a:lnTo>
                  <a:lnTo>
                    <a:pt x="912" y="224"/>
                  </a:lnTo>
                  <a:lnTo>
                    <a:pt x="793" y="149"/>
                  </a:lnTo>
                  <a:lnTo>
                    <a:pt x="658" y="75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08;p34">
              <a:extLst>
                <a:ext uri="{FF2B5EF4-FFF2-40B4-BE49-F238E27FC236}">
                  <a16:creationId xmlns:a16="http://schemas.microsoft.com/office/drawing/2014/main" id="{40D7FAF0-83C2-E54B-A9E6-000941E28747}"/>
                </a:ext>
              </a:extLst>
            </p:cNvPr>
            <p:cNvSpPr/>
            <p:nvPr/>
          </p:nvSpPr>
          <p:spPr>
            <a:xfrm>
              <a:off x="6754702" y="4560034"/>
              <a:ext cx="56638" cy="48865"/>
            </a:xfrm>
            <a:custGeom>
              <a:avLst/>
              <a:gdLst/>
              <a:ahLst/>
              <a:cxnLst/>
              <a:rect l="l" t="t" r="r" b="b"/>
              <a:pathLst>
                <a:path w="2062" h="1779" extrusionOk="0">
                  <a:moveTo>
                    <a:pt x="329" y="0"/>
                  </a:moveTo>
                  <a:lnTo>
                    <a:pt x="224" y="30"/>
                  </a:lnTo>
                  <a:lnTo>
                    <a:pt x="135" y="60"/>
                  </a:lnTo>
                  <a:lnTo>
                    <a:pt x="75" y="120"/>
                  </a:lnTo>
                  <a:lnTo>
                    <a:pt x="30" y="180"/>
                  </a:lnTo>
                  <a:lnTo>
                    <a:pt x="0" y="269"/>
                  </a:lnTo>
                  <a:lnTo>
                    <a:pt x="0" y="374"/>
                  </a:lnTo>
                  <a:lnTo>
                    <a:pt x="135" y="389"/>
                  </a:lnTo>
                  <a:lnTo>
                    <a:pt x="269" y="404"/>
                  </a:lnTo>
                  <a:lnTo>
                    <a:pt x="419" y="463"/>
                  </a:lnTo>
                  <a:lnTo>
                    <a:pt x="583" y="523"/>
                  </a:lnTo>
                  <a:lnTo>
                    <a:pt x="687" y="583"/>
                  </a:lnTo>
                  <a:lnTo>
                    <a:pt x="792" y="658"/>
                  </a:lnTo>
                  <a:lnTo>
                    <a:pt x="986" y="822"/>
                  </a:lnTo>
                  <a:lnTo>
                    <a:pt x="1151" y="1016"/>
                  </a:lnTo>
                  <a:lnTo>
                    <a:pt x="1300" y="1196"/>
                  </a:lnTo>
                  <a:lnTo>
                    <a:pt x="1434" y="1375"/>
                  </a:lnTo>
                  <a:lnTo>
                    <a:pt x="1524" y="1509"/>
                  </a:lnTo>
                  <a:lnTo>
                    <a:pt x="1614" y="1659"/>
                  </a:lnTo>
                  <a:lnTo>
                    <a:pt x="1629" y="1689"/>
                  </a:lnTo>
                  <a:lnTo>
                    <a:pt x="1674" y="1718"/>
                  </a:lnTo>
                  <a:lnTo>
                    <a:pt x="1748" y="1763"/>
                  </a:lnTo>
                  <a:lnTo>
                    <a:pt x="1793" y="1778"/>
                  </a:lnTo>
                  <a:lnTo>
                    <a:pt x="1838" y="1778"/>
                  </a:lnTo>
                  <a:lnTo>
                    <a:pt x="1883" y="1763"/>
                  </a:lnTo>
                  <a:lnTo>
                    <a:pt x="1927" y="1748"/>
                  </a:lnTo>
                  <a:lnTo>
                    <a:pt x="1972" y="1718"/>
                  </a:lnTo>
                  <a:lnTo>
                    <a:pt x="2002" y="1689"/>
                  </a:lnTo>
                  <a:lnTo>
                    <a:pt x="2047" y="1599"/>
                  </a:lnTo>
                  <a:lnTo>
                    <a:pt x="2062" y="1554"/>
                  </a:lnTo>
                  <a:lnTo>
                    <a:pt x="2062" y="1509"/>
                  </a:lnTo>
                  <a:lnTo>
                    <a:pt x="2047" y="1464"/>
                  </a:lnTo>
                  <a:lnTo>
                    <a:pt x="2032" y="1420"/>
                  </a:lnTo>
                  <a:lnTo>
                    <a:pt x="1927" y="1255"/>
                  </a:lnTo>
                  <a:lnTo>
                    <a:pt x="1808" y="1076"/>
                  </a:lnTo>
                  <a:lnTo>
                    <a:pt x="1674" y="882"/>
                  </a:lnTo>
                  <a:lnTo>
                    <a:pt x="1494" y="673"/>
                  </a:lnTo>
                  <a:lnTo>
                    <a:pt x="1285" y="463"/>
                  </a:lnTo>
                  <a:lnTo>
                    <a:pt x="1166" y="359"/>
                  </a:lnTo>
                  <a:lnTo>
                    <a:pt x="1046" y="269"/>
                  </a:lnTo>
                  <a:lnTo>
                    <a:pt x="927" y="180"/>
                  </a:lnTo>
                  <a:lnTo>
                    <a:pt x="807" y="105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09;p34">
              <a:extLst>
                <a:ext uri="{FF2B5EF4-FFF2-40B4-BE49-F238E27FC236}">
                  <a16:creationId xmlns:a16="http://schemas.microsoft.com/office/drawing/2014/main" id="{A0F36556-A150-E719-2ACD-FEFA6D28E612}"/>
                </a:ext>
              </a:extLst>
            </p:cNvPr>
            <p:cNvSpPr/>
            <p:nvPr/>
          </p:nvSpPr>
          <p:spPr>
            <a:xfrm>
              <a:off x="6818288" y="2926898"/>
              <a:ext cx="463734" cy="1521178"/>
            </a:xfrm>
            <a:custGeom>
              <a:avLst/>
              <a:gdLst/>
              <a:ahLst/>
              <a:cxnLst/>
              <a:rect l="l" t="t" r="r" b="b"/>
              <a:pathLst>
                <a:path w="16883" h="55381" extrusionOk="0">
                  <a:moveTo>
                    <a:pt x="11878" y="0"/>
                  </a:moveTo>
                  <a:lnTo>
                    <a:pt x="10205" y="329"/>
                  </a:lnTo>
                  <a:lnTo>
                    <a:pt x="10190" y="329"/>
                  </a:lnTo>
                  <a:lnTo>
                    <a:pt x="9682" y="448"/>
                  </a:lnTo>
                  <a:lnTo>
                    <a:pt x="9592" y="478"/>
                  </a:lnTo>
                  <a:lnTo>
                    <a:pt x="1" y="1569"/>
                  </a:lnTo>
                  <a:lnTo>
                    <a:pt x="2048" y="30133"/>
                  </a:lnTo>
                  <a:lnTo>
                    <a:pt x="12729" y="55381"/>
                  </a:lnTo>
                  <a:lnTo>
                    <a:pt x="16883" y="55187"/>
                  </a:lnTo>
                  <a:lnTo>
                    <a:pt x="16524" y="53035"/>
                  </a:lnTo>
                  <a:lnTo>
                    <a:pt x="16121" y="50720"/>
                  </a:lnTo>
                  <a:lnTo>
                    <a:pt x="15628" y="47911"/>
                  </a:lnTo>
                  <a:lnTo>
                    <a:pt x="15060" y="44878"/>
                  </a:lnTo>
                  <a:lnTo>
                    <a:pt x="14761" y="43340"/>
                  </a:lnTo>
                  <a:lnTo>
                    <a:pt x="14462" y="41846"/>
                  </a:lnTo>
                  <a:lnTo>
                    <a:pt x="14149" y="40411"/>
                  </a:lnTo>
                  <a:lnTo>
                    <a:pt x="13850" y="39082"/>
                  </a:lnTo>
                  <a:lnTo>
                    <a:pt x="13566" y="37872"/>
                  </a:lnTo>
                  <a:lnTo>
                    <a:pt x="13297" y="36841"/>
                  </a:lnTo>
                  <a:lnTo>
                    <a:pt x="13013" y="35900"/>
                  </a:lnTo>
                  <a:lnTo>
                    <a:pt x="12744" y="34973"/>
                  </a:lnTo>
                  <a:lnTo>
                    <a:pt x="12461" y="34092"/>
                  </a:lnTo>
                  <a:lnTo>
                    <a:pt x="12192" y="33226"/>
                  </a:lnTo>
                  <a:lnTo>
                    <a:pt x="11639" y="31642"/>
                  </a:lnTo>
                  <a:lnTo>
                    <a:pt x="11146" y="30253"/>
                  </a:lnTo>
                  <a:lnTo>
                    <a:pt x="10713" y="29102"/>
                  </a:lnTo>
                  <a:lnTo>
                    <a:pt x="10384" y="28236"/>
                  </a:lnTo>
                  <a:lnTo>
                    <a:pt x="10070" y="27489"/>
                  </a:lnTo>
                  <a:lnTo>
                    <a:pt x="10249" y="24023"/>
                  </a:lnTo>
                  <a:lnTo>
                    <a:pt x="10459" y="20333"/>
                  </a:lnTo>
                  <a:lnTo>
                    <a:pt x="10713" y="15940"/>
                  </a:lnTo>
                  <a:lnTo>
                    <a:pt x="10996" y="11264"/>
                  </a:lnTo>
                  <a:lnTo>
                    <a:pt x="11295" y="6753"/>
                  </a:lnTo>
                  <a:lnTo>
                    <a:pt x="11445" y="4706"/>
                  </a:lnTo>
                  <a:lnTo>
                    <a:pt x="11594" y="2853"/>
                  </a:lnTo>
                  <a:lnTo>
                    <a:pt x="11729" y="1270"/>
                  </a:lnTo>
                  <a:lnTo>
                    <a:pt x="118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10;p34">
              <a:extLst>
                <a:ext uri="{FF2B5EF4-FFF2-40B4-BE49-F238E27FC236}">
                  <a16:creationId xmlns:a16="http://schemas.microsoft.com/office/drawing/2014/main" id="{56B6233C-0FCE-C63A-7B14-AB1D69AD0A15}"/>
                </a:ext>
              </a:extLst>
            </p:cNvPr>
            <p:cNvSpPr/>
            <p:nvPr/>
          </p:nvSpPr>
          <p:spPr>
            <a:xfrm>
              <a:off x="7167911" y="4420092"/>
              <a:ext cx="131350" cy="137090"/>
            </a:xfrm>
            <a:custGeom>
              <a:avLst/>
              <a:gdLst/>
              <a:ahLst/>
              <a:cxnLst/>
              <a:rect l="l" t="t" r="r" b="b"/>
              <a:pathLst>
                <a:path w="4782" h="4991" extrusionOk="0">
                  <a:moveTo>
                    <a:pt x="0" y="1"/>
                  </a:moveTo>
                  <a:lnTo>
                    <a:pt x="1196" y="4886"/>
                  </a:lnTo>
                  <a:lnTo>
                    <a:pt x="1599" y="4946"/>
                  </a:lnTo>
                  <a:lnTo>
                    <a:pt x="1972" y="4976"/>
                  </a:lnTo>
                  <a:lnTo>
                    <a:pt x="2331" y="4991"/>
                  </a:lnTo>
                  <a:lnTo>
                    <a:pt x="2675" y="4976"/>
                  </a:lnTo>
                  <a:lnTo>
                    <a:pt x="2988" y="4961"/>
                  </a:lnTo>
                  <a:lnTo>
                    <a:pt x="3272" y="4916"/>
                  </a:lnTo>
                  <a:lnTo>
                    <a:pt x="3556" y="4871"/>
                  </a:lnTo>
                  <a:lnTo>
                    <a:pt x="3795" y="4811"/>
                  </a:lnTo>
                  <a:lnTo>
                    <a:pt x="4019" y="4752"/>
                  </a:lnTo>
                  <a:lnTo>
                    <a:pt x="4213" y="4692"/>
                  </a:lnTo>
                  <a:lnTo>
                    <a:pt x="4512" y="4572"/>
                  </a:lnTo>
                  <a:lnTo>
                    <a:pt x="4706" y="4483"/>
                  </a:lnTo>
                  <a:lnTo>
                    <a:pt x="4781" y="4453"/>
                  </a:lnTo>
                  <a:lnTo>
                    <a:pt x="3571" y="28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BB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711;p34">
              <a:extLst>
                <a:ext uri="{FF2B5EF4-FFF2-40B4-BE49-F238E27FC236}">
                  <a16:creationId xmlns:a16="http://schemas.microsoft.com/office/drawing/2014/main" id="{2031F956-4A53-F8CA-2E48-98D2955672CE}"/>
                </a:ext>
              </a:extLst>
            </p:cNvPr>
            <p:cNvSpPr/>
            <p:nvPr/>
          </p:nvSpPr>
          <p:spPr>
            <a:xfrm>
              <a:off x="7133440" y="4405342"/>
              <a:ext cx="183455" cy="74712"/>
            </a:xfrm>
            <a:custGeom>
              <a:avLst/>
              <a:gdLst/>
              <a:ahLst/>
              <a:cxnLst/>
              <a:rect l="l" t="t" r="r" b="b"/>
              <a:pathLst>
                <a:path w="6679" h="2720" extrusionOk="0">
                  <a:moveTo>
                    <a:pt x="6380" y="0"/>
                  </a:moveTo>
                  <a:lnTo>
                    <a:pt x="105" y="374"/>
                  </a:lnTo>
                  <a:lnTo>
                    <a:pt x="45" y="732"/>
                  </a:lnTo>
                  <a:lnTo>
                    <a:pt x="15" y="1076"/>
                  </a:lnTo>
                  <a:lnTo>
                    <a:pt x="1" y="1240"/>
                  </a:lnTo>
                  <a:lnTo>
                    <a:pt x="15" y="1404"/>
                  </a:lnTo>
                  <a:lnTo>
                    <a:pt x="30" y="1554"/>
                  </a:lnTo>
                  <a:lnTo>
                    <a:pt x="45" y="1703"/>
                  </a:lnTo>
                  <a:lnTo>
                    <a:pt x="90" y="1838"/>
                  </a:lnTo>
                  <a:lnTo>
                    <a:pt x="135" y="1972"/>
                  </a:lnTo>
                  <a:lnTo>
                    <a:pt x="195" y="2107"/>
                  </a:lnTo>
                  <a:lnTo>
                    <a:pt x="269" y="2241"/>
                  </a:lnTo>
                  <a:lnTo>
                    <a:pt x="359" y="2376"/>
                  </a:lnTo>
                  <a:lnTo>
                    <a:pt x="464" y="2495"/>
                  </a:lnTo>
                  <a:lnTo>
                    <a:pt x="583" y="2615"/>
                  </a:lnTo>
                  <a:lnTo>
                    <a:pt x="718" y="2719"/>
                  </a:lnTo>
                  <a:lnTo>
                    <a:pt x="6589" y="2390"/>
                  </a:lnTo>
                  <a:lnTo>
                    <a:pt x="6634" y="2077"/>
                  </a:lnTo>
                  <a:lnTo>
                    <a:pt x="6679" y="1778"/>
                  </a:lnTo>
                  <a:lnTo>
                    <a:pt x="6679" y="1464"/>
                  </a:lnTo>
                  <a:lnTo>
                    <a:pt x="6664" y="1165"/>
                  </a:lnTo>
                  <a:lnTo>
                    <a:pt x="6634" y="867"/>
                  </a:lnTo>
                  <a:lnTo>
                    <a:pt x="6574" y="583"/>
                  </a:lnTo>
                  <a:lnTo>
                    <a:pt x="6484" y="284"/>
                  </a:lnTo>
                  <a:lnTo>
                    <a:pt x="6380" y="0"/>
                  </a:lnTo>
                  <a:close/>
                </a:path>
              </a:pathLst>
            </a:custGeom>
            <a:solidFill>
              <a:srgbClr val="681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712;p34">
              <a:extLst>
                <a:ext uri="{FF2B5EF4-FFF2-40B4-BE49-F238E27FC236}">
                  <a16:creationId xmlns:a16="http://schemas.microsoft.com/office/drawing/2014/main" id="{E19F464D-C1DC-8107-1D97-991F2E3F1197}"/>
                </a:ext>
              </a:extLst>
            </p:cNvPr>
            <p:cNvSpPr/>
            <p:nvPr/>
          </p:nvSpPr>
          <p:spPr>
            <a:xfrm>
              <a:off x="6933181" y="4493977"/>
              <a:ext cx="386605" cy="185076"/>
            </a:xfrm>
            <a:custGeom>
              <a:avLst/>
              <a:gdLst/>
              <a:ahLst/>
              <a:cxnLst/>
              <a:rect l="l" t="t" r="r" b="b"/>
              <a:pathLst>
                <a:path w="14075" h="6738" extrusionOk="0">
                  <a:moveTo>
                    <a:pt x="8756" y="0"/>
                  </a:moveTo>
                  <a:lnTo>
                    <a:pt x="8636" y="30"/>
                  </a:lnTo>
                  <a:lnTo>
                    <a:pt x="8472" y="105"/>
                  </a:lnTo>
                  <a:lnTo>
                    <a:pt x="8248" y="224"/>
                  </a:lnTo>
                  <a:lnTo>
                    <a:pt x="7994" y="374"/>
                  </a:lnTo>
                  <a:lnTo>
                    <a:pt x="7366" y="762"/>
                  </a:lnTo>
                  <a:lnTo>
                    <a:pt x="6619" y="1240"/>
                  </a:lnTo>
                  <a:lnTo>
                    <a:pt x="6096" y="1599"/>
                  </a:lnTo>
                  <a:lnTo>
                    <a:pt x="5723" y="1838"/>
                  </a:lnTo>
                  <a:lnTo>
                    <a:pt x="5080" y="2256"/>
                  </a:lnTo>
                  <a:lnTo>
                    <a:pt x="4841" y="2405"/>
                  </a:lnTo>
                  <a:lnTo>
                    <a:pt x="4259" y="2779"/>
                  </a:lnTo>
                  <a:lnTo>
                    <a:pt x="3407" y="3302"/>
                  </a:lnTo>
                  <a:lnTo>
                    <a:pt x="2989" y="3526"/>
                  </a:lnTo>
                  <a:lnTo>
                    <a:pt x="2600" y="3735"/>
                  </a:lnTo>
                  <a:lnTo>
                    <a:pt x="2242" y="3914"/>
                  </a:lnTo>
                  <a:lnTo>
                    <a:pt x="1898" y="4064"/>
                  </a:lnTo>
                  <a:lnTo>
                    <a:pt x="1600" y="4168"/>
                  </a:lnTo>
                  <a:lnTo>
                    <a:pt x="1346" y="4243"/>
                  </a:lnTo>
                  <a:lnTo>
                    <a:pt x="1047" y="4303"/>
                  </a:lnTo>
                  <a:lnTo>
                    <a:pt x="793" y="4392"/>
                  </a:lnTo>
                  <a:lnTo>
                    <a:pt x="584" y="4497"/>
                  </a:lnTo>
                  <a:lnTo>
                    <a:pt x="404" y="4616"/>
                  </a:lnTo>
                  <a:lnTo>
                    <a:pt x="270" y="4751"/>
                  </a:lnTo>
                  <a:lnTo>
                    <a:pt x="165" y="4900"/>
                  </a:lnTo>
                  <a:lnTo>
                    <a:pt x="91" y="5065"/>
                  </a:lnTo>
                  <a:lnTo>
                    <a:pt x="31" y="5214"/>
                  </a:lnTo>
                  <a:lnTo>
                    <a:pt x="16" y="5378"/>
                  </a:lnTo>
                  <a:lnTo>
                    <a:pt x="1" y="5543"/>
                  </a:lnTo>
                  <a:lnTo>
                    <a:pt x="16" y="5722"/>
                  </a:lnTo>
                  <a:lnTo>
                    <a:pt x="46" y="5871"/>
                  </a:lnTo>
                  <a:lnTo>
                    <a:pt x="91" y="6036"/>
                  </a:lnTo>
                  <a:lnTo>
                    <a:pt x="135" y="6185"/>
                  </a:lnTo>
                  <a:lnTo>
                    <a:pt x="240" y="6454"/>
                  </a:lnTo>
                  <a:lnTo>
                    <a:pt x="270" y="6484"/>
                  </a:lnTo>
                  <a:lnTo>
                    <a:pt x="315" y="6514"/>
                  </a:lnTo>
                  <a:lnTo>
                    <a:pt x="449" y="6559"/>
                  </a:lnTo>
                  <a:lnTo>
                    <a:pt x="658" y="6603"/>
                  </a:lnTo>
                  <a:lnTo>
                    <a:pt x="912" y="6633"/>
                  </a:lnTo>
                  <a:lnTo>
                    <a:pt x="1241" y="6663"/>
                  </a:lnTo>
                  <a:lnTo>
                    <a:pt x="1614" y="6693"/>
                  </a:lnTo>
                  <a:lnTo>
                    <a:pt x="2511" y="6723"/>
                  </a:lnTo>
                  <a:lnTo>
                    <a:pt x="3542" y="6738"/>
                  </a:lnTo>
                  <a:lnTo>
                    <a:pt x="4692" y="6723"/>
                  </a:lnTo>
                  <a:lnTo>
                    <a:pt x="5917" y="6708"/>
                  </a:lnTo>
                  <a:lnTo>
                    <a:pt x="7187" y="6678"/>
                  </a:lnTo>
                  <a:lnTo>
                    <a:pt x="9652" y="6588"/>
                  </a:lnTo>
                  <a:lnTo>
                    <a:pt x="11803" y="6514"/>
                  </a:lnTo>
                  <a:lnTo>
                    <a:pt x="13895" y="6409"/>
                  </a:lnTo>
                  <a:lnTo>
                    <a:pt x="13955" y="5767"/>
                  </a:lnTo>
                  <a:lnTo>
                    <a:pt x="13999" y="5094"/>
                  </a:lnTo>
                  <a:lnTo>
                    <a:pt x="14044" y="4273"/>
                  </a:lnTo>
                  <a:lnTo>
                    <a:pt x="14074" y="3406"/>
                  </a:lnTo>
                  <a:lnTo>
                    <a:pt x="14074" y="2973"/>
                  </a:lnTo>
                  <a:lnTo>
                    <a:pt x="14074" y="2555"/>
                  </a:lnTo>
                  <a:lnTo>
                    <a:pt x="14059" y="2151"/>
                  </a:lnTo>
                  <a:lnTo>
                    <a:pt x="14014" y="1793"/>
                  </a:lnTo>
                  <a:lnTo>
                    <a:pt x="13970" y="1479"/>
                  </a:lnTo>
                  <a:lnTo>
                    <a:pt x="13895" y="1225"/>
                  </a:lnTo>
                  <a:lnTo>
                    <a:pt x="13850" y="1121"/>
                  </a:lnTo>
                  <a:lnTo>
                    <a:pt x="13805" y="1031"/>
                  </a:lnTo>
                  <a:lnTo>
                    <a:pt x="13745" y="941"/>
                  </a:lnTo>
                  <a:lnTo>
                    <a:pt x="13671" y="882"/>
                  </a:lnTo>
                  <a:lnTo>
                    <a:pt x="13596" y="822"/>
                  </a:lnTo>
                  <a:lnTo>
                    <a:pt x="13521" y="792"/>
                  </a:lnTo>
                  <a:lnTo>
                    <a:pt x="13432" y="747"/>
                  </a:lnTo>
                  <a:lnTo>
                    <a:pt x="13327" y="732"/>
                  </a:lnTo>
                  <a:lnTo>
                    <a:pt x="13118" y="717"/>
                  </a:lnTo>
                  <a:lnTo>
                    <a:pt x="12894" y="717"/>
                  </a:lnTo>
                  <a:lnTo>
                    <a:pt x="12655" y="762"/>
                  </a:lnTo>
                  <a:lnTo>
                    <a:pt x="12386" y="807"/>
                  </a:lnTo>
                  <a:lnTo>
                    <a:pt x="11848" y="926"/>
                  </a:lnTo>
                  <a:lnTo>
                    <a:pt x="11564" y="1001"/>
                  </a:lnTo>
                  <a:lnTo>
                    <a:pt x="11280" y="1046"/>
                  </a:lnTo>
                  <a:lnTo>
                    <a:pt x="10997" y="1091"/>
                  </a:lnTo>
                  <a:lnTo>
                    <a:pt x="10728" y="1121"/>
                  </a:lnTo>
                  <a:lnTo>
                    <a:pt x="10459" y="1106"/>
                  </a:lnTo>
                  <a:lnTo>
                    <a:pt x="10324" y="1091"/>
                  </a:lnTo>
                  <a:lnTo>
                    <a:pt x="10205" y="1076"/>
                  </a:lnTo>
                  <a:lnTo>
                    <a:pt x="10070" y="896"/>
                  </a:lnTo>
                  <a:lnTo>
                    <a:pt x="9921" y="717"/>
                  </a:lnTo>
                  <a:lnTo>
                    <a:pt x="9727" y="523"/>
                  </a:lnTo>
                  <a:lnTo>
                    <a:pt x="9503" y="329"/>
                  </a:lnTo>
                  <a:lnTo>
                    <a:pt x="9383" y="239"/>
                  </a:lnTo>
                  <a:lnTo>
                    <a:pt x="9249" y="149"/>
                  </a:lnTo>
                  <a:lnTo>
                    <a:pt x="9129" y="90"/>
                  </a:lnTo>
                  <a:lnTo>
                    <a:pt x="8995" y="30"/>
                  </a:lnTo>
                  <a:lnTo>
                    <a:pt x="887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13;p34">
              <a:extLst>
                <a:ext uri="{FF2B5EF4-FFF2-40B4-BE49-F238E27FC236}">
                  <a16:creationId xmlns:a16="http://schemas.microsoft.com/office/drawing/2014/main" id="{EF44D9AC-1F0F-2336-2A08-B99864060D47}"/>
                </a:ext>
              </a:extLst>
            </p:cNvPr>
            <p:cNvSpPr/>
            <p:nvPr/>
          </p:nvSpPr>
          <p:spPr>
            <a:xfrm>
              <a:off x="7072711" y="4544433"/>
              <a:ext cx="60758" cy="49689"/>
            </a:xfrm>
            <a:custGeom>
              <a:avLst/>
              <a:gdLst/>
              <a:ahLst/>
              <a:cxnLst/>
              <a:rect l="l" t="t" r="r" b="b"/>
              <a:pathLst>
                <a:path w="2212" h="1809" extrusionOk="0">
                  <a:moveTo>
                    <a:pt x="643" y="1"/>
                  </a:moveTo>
                  <a:lnTo>
                    <a:pt x="389" y="45"/>
                  </a:lnTo>
                  <a:lnTo>
                    <a:pt x="284" y="75"/>
                  </a:lnTo>
                  <a:lnTo>
                    <a:pt x="180" y="105"/>
                  </a:lnTo>
                  <a:lnTo>
                    <a:pt x="105" y="165"/>
                  </a:lnTo>
                  <a:lnTo>
                    <a:pt x="45" y="225"/>
                  </a:lnTo>
                  <a:lnTo>
                    <a:pt x="15" y="314"/>
                  </a:lnTo>
                  <a:lnTo>
                    <a:pt x="0" y="419"/>
                  </a:lnTo>
                  <a:lnTo>
                    <a:pt x="0" y="419"/>
                  </a:lnTo>
                  <a:lnTo>
                    <a:pt x="165" y="404"/>
                  </a:lnTo>
                  <a:lnTo>
                    <a:pt x="344" y="434"/>
                  </a:lnTo>
                  <a:lnTo>
                    <a:pt x="538" y="479"/>
                  </a:lnTo>
                  <a:lnTo>
                    <a:pt x="628" y="509"/>
                  </a:lnTo>
                  <a:lnTo>
                    <a:pt x="733" y="568"/>
                  </a:lnTo>
                  <a:lnTo>
                    <a:pt x="837" y="628"/>
                  </a:lnTo>
                  <a:lnTo>
                    <a:pt x="942" y="703"/>
                  </a:lnTo>
                  <a:lnTo>
                    <a:pt x="1136" y="867"/>
                  </a:lnTo>
                  <a:lnTo>
                    <a:pt x="1315" y="1046"/>
                  </a:lnTo>
                  <a:lnTo>
                    <a:pt x="1465" y="1226"/>
                  </a:lnTo>
                  <a:lnTo>
                    <a:pt x="1584" y="1405"/>
                  </a:lnTo>
                  <a:lnTo>
                    <a:pt x="1689" y="1554"/>
                  </a:lnTo>
                  <a:lnTo>
                    <a:pt x="1763" y="1689"/>
                  </a:lnTo>
                  <a:lnTo>
                    <a:pt x="1793" y="1719"/>
                  </a:lnTo>
                  <a:lnTo>
                    <a:pt x="1823" y="1764"/>
                  </a:lnTo>
                  <a:lnTo>
                    <a:pt x="1898" y="1793"/>
                  </a:lnTo>
                  <a:lnTo>
                    <a:pt x="1958" y="1808"/>
                  </a:lnTo>
                  <a:lnTo>
                    <a:pt x="2002" y="1808"/>
                  </a:lnTo>
                  <a:lnTo>
                    <a:pt x="2047" y="1793"/>
                  </a:lnTo>
                  <a:lnTo>
                    <a:pt x="2092" y="1778"/>
                  </a:lnTo>
                  <a:lnTo>
                    <a:pt x="2137" y="1749"/>
                  </a:lnTo>
                  <a:lnTo>
                    <a:pt x="2167" y="1719"/>
                  </a:lnTo>
                  <a:lnTo>
                    <a:pt x="2197" y="1674"/>
                  </a:lnTo>
                  <a:lnTo>
                    <a:pt x="2212" y="1644"/>
                  </a:lnTo>
                  <a:lnTo>
                    <a:pt x="2212" y="1599"/>
                  </a:lnTo>
                  <a:lnTo>
                    <a:pt x="2212" y="1539"/>
                  </a:lnTo>
                  <a:lnTo>
                    <a:pt x="2212" y="1495"/>
                  </a:lnTo>
                  <a:lnTo>
                    <a:pt x="2182" y="1450"/>
                  </a:lnTo>
                  <a:lnTo>
                    <a:pt x="2077" y="1285"/>
                  </a:lnTo>
                  <a:lnTo>
                    <a:pt x="1972" y="1121"/>
                  </a:lnTo>
                  <a:lnTo>
                    <a:pt x="1823" y="912"/>
                  </a:lnTo>
                  <a:lnTo>
                    <a:pt x="1644" y="703"/>
                  </a:lnTo>
                  <a:lnTo>
                    <a:pt x="1435" y="494"/>
                  </a:lnTo>
                  <a:lnTo>
                    <a:pt x="1330" y="389"/>
                  </a:lnTo>
                  <a:lnTo>
                    <a:pt x="1211" y="299"/>
                  </a:lnTo>
                  <a:lnTo>
                    <a:pt x="1091" y="210"/>
                  </a:lnTo>
                  <a:lnTo>
                    <a:pt x="957" y="135"/>
                  </a:lnTo>
                  <a:lnTo>
                    <a:pt x="792" y="60"/>
                  </a:lnTo>
                  <a:lnTo>
                    <a:pt x="6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14;p34">
              <a:extLst>
                <a:ext uri="{FF2B5EF4-FFF2-40B4-BE49-F238E27FC236}">
                  <a16:creationId xmlns:a16="http://schemas.microsoft.com/office/drawing/2014/main" id="{AD4FF44B-AC69-9631-D7F1-6AFAB85CDD79}"/>
                </a:ext>
              </a:extLst>
            </p:cNvPr>
            <p:cNvSpPr/>
            <p:nvPr/>
          </p:nvSpPr>
          <p:spPr>
            <a:xfrm>
              <a:off x="7100618" y="4528036"/>
              <a:ext cx="52957" cy="48013"/>
            </a:xfrm>
            <a:custGeom>
              <a:avLst/>
              <a:gdLst/>
              <a:ahLst/>
              <a:cxnLst/>
              <a:rect l="l" t="t" r="r" b="b"/>
              <a:pathLst>
                <a:path w="1928" h="1748" extrusionOk="0">
                  <a:moveTo>
                    <a:pt x="523" y="0"/>
                  </a:moveTo>
                  <a:lnTo>
                    <a:pt x="359" y="15"/>
                  </a:lnTo>
                  <a:lnTo>
                    <a:pt x="284" y="30"/>
                  </a:lnTo>
                  <a:lnTo>
                    <a:pt x="195" y="60"/>
                  </a:lnTo>
                  <a:lnTo>
                    <a:pt x="135" y="105"/>
                  </a:lnTo>
                  <a:lnTo>
                    <a:pt x="75" y="164"/>
                  </a:lnTo>
                  <a:lnTo>
                    <a:pt x="30" y="239"/>
                  </a:lnTo>
                  <a:lnTo>
                    <a:pt x="0" y="359"/>
                  </a:lnTo>
                  <a:lnTo>
                    <a:pt x="105" y="374"/>
                  </a:lnTo>
                  <a:lnTo>
                    <a:pt x="210" y="403"/>
                  </a:lnTo>
                  <a:lnTo>
                    <a:pt x="329" y="433"/>
                  </a:lnTo>
                  <a:lnTo>
                    <a:pt x="449" y="493"/>
                  </a:lnTo>
                  <a:lnTo>
                    <a:pt x="553" y="553"/>
                  </a:lnTo>
                  <a:lnTo>
                    <a:pt x="658" y="628"/>
                  </a:lnTo>
                  <a:lnTo>
                    <a:pt x="852" y="792"/>
                  </a:lnTo>
                  <a:lnTo>
                    <a:pt x="1016" y="986"/>
                  </a:lnTo>
                  <a:lnTo>
                    <a:pt x="1166" y="1165"/>
                  </a:lnTo>
                  <a:lnTo>
                    <a:pt x="1300" y="1345"/>
                  </a:lnTo>
                  <a:lnTo>
                    <a:pt x="1390" y="1479"/>
                  </a:lnTo>
                  <a:lnTo>
                    <a:pt x="1479" y="1614"/>
                  </a:lnTo>
                  <a:lnTo>
                    <a:pt x="1494" y="1658"/>
                  </a:lnTo>
                  <a:lnTo>
                    <a:pt x="1539" y="1688"/>
                  </a:lnTo>
                  <a:lnTo>
                    <a:pt x="1614" y="1733"/>
                  </a:lnTo>
                  <a:lnTo>
                    <a:pt x="1659" y="1748"/>
                  </a:lnTo>
                  <a:lnTo>
                    <a:pt x="1703" y="1748"/>
                  </a:lnTo>
                  <a:lnTo>
                    <a:pt x="1748" y="1733"/>
                  </a:lnTo>
                  <a:lnTo>
                    <a:pt x="1793" y="1718"/>
                  </a:lnTo>
                  <a:lnTo>
                    <a:pt x="1838" y="1688"/>
                  </a:lnTo>
                  <a:lnTo>
                    <a:pt x="1868" y="1658"/>
                  </a:lnTo>
                  <a:lnTo>
                    <a:pt x="1898" y="1614"/>
                  </a:lnTo>
                  <a:lnTo>
                    <a:pt x="1913" y="1569"/>
                  </a:lnTo>
                  <a:lnTo>
                    <a:pt x="1928" y="1524"/>
                  </a:lnTo>
                  <a:lnTo>
                    <a:pt x="1928" y="1479"/>
                  </a:lnTo>
                  <a:lnTo>
                    <a:pt x="1913" y="1434"/>
                  </a:lnTo>
                  <a:lnTo>
                    <a:pt x="1898" y="1389"/>
                  </a:lnTo>
                  <a:lnTo>
                    <a:pt x="1793" y="1210"/>
                  </a:lnTo>
                  <a:lnTo>
                    <a:pt x="1674" y="1046"/>
                  </a:lnTo>
                  <a:lnTo>
                    <a:pt x="1539" y="852"/>
                  </a:lnTo>
                  <a:lnTo>
                    <a:pt x="1360" y="642"/>
                  </a:lnTo>
                  <a:lnTo>
                    <a:pt x="1151" y="418"/>
                  </a:lnTo>
                  <a:lnTo>
                    <a:pt x="1031" y="329"/>
                  </a:lnTo>
                  <a:lnTo>
                    <a:pt x="912" y="224"/>
                  </a:lnTo>
                  <a:lnTo>
                    <a:pt x="792" y="149"/>
                  </a:lnTo>
                  <a:lnTo>
                    <a:pt x="658" y="75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15;p34">
              <a:extLst>
                <a:ext uri="{FF2B5EF4-FFF2-40B4-BE49-F238E27FC236}">
                  <a16:creationId xmlns:a16="http://schemas.microsoft.com/office/drawing/2014/main" id="{5385619E-D82C-48B7-CAC0-154E9A252DD0}"/>
                </a:ext>
              </a:extLst>
            </p:cNvPr>
            <p:cNvSpPr/>
            <p:nvPr/>
          </p:nvSpPr>
          <p:spPr>
            <a:xfrm>
              <a:off x="7050134" y="4560034"/>
              <a:ext cx="56665" cy="48865"/>
            </a:xfrm>
            <a:custGeom>
              <a:avLst/>
              <a:gdLst/>
              <a:ahLst/>
              <a:cxnLst/>
              <a:rect l="l" t="t" r="r" b="b"/>
              <a:pathLst>
                <a:path w="2063" h="1779" extrusionOk="0">
                  <a:moveTo>
                    <a:pt x="329" y="0"/>
                  </a:moveTo>
                  <a:lnTo>
                    <a:pt x="225" y="30"/>
                  </a:lnTo>
                  <a:lnTo>
                    <a:pt x="135" y="60"/>
                  </a:lnTo>
                  <a:lnTo>
                    <a:pt x="75" y="120"/>
                  </a:lnTo>
                  <a:lnTo>
                    <a:pt x="31" y="180"/>
                  </a:lnTo>
                  <a:lnTo>
                    <a:pt x="1" y="269"/>
                  </a:lnTo>
                  <a:lnTo>
                    <a:pt x="1" y="374"/>
                  </a:lnTo>
                  <a:lnTo>
                    <a:pt x="135" y="389"/>
                  </a:lnTo>
                  <a:lnTo>
                    <a:pt x="270" y="404"/>
                  </a:lnTo>
                  <a:lnTo>
                    <a:pt x="419" y="463"/>
                  </a:lnTo>
                  <a:lnTo>
                    <a:pt x="583" y="523"/>
                  </a:lnTo>
                  <a:lnTo>
                    <a:pt x="688" y="583"/>
                  </a:lnTo>
                  <a:lnTo>
                    <a:pt x="793" y="658"/>
                  </a:lnTo>
                  <a:lnTo>
                    <a:pt x="987" y="822"/>
                  </a:lnTo>
                  <a:lnTo>
                    <a:pt x="1151" y="1016"/>
                  </a:lnTo>
                  <a:lnTo>
                    <a:pt x="1315" y="1196"/>
                  </a:lnTo>
                  <a:lnTo>
                    <a:pt x="1435" y="1375"/>
                  </a:lnTo>
                  <a:lnTo>
                    <a:pt x="1525" y="1509"/>
                  </a:lnTo>
                  <a:lnTo>
                    <a:pt x="1614" y="1659"/>
                  </a:lnTo>
                  <a:lnTo>
                    <a:pt x="1644" y="1689"/>
                  </a:lnTo>
                  <a:lnTo>
                    <a:pt x="1674" y="1718"/>
                  </a:lnTo>
                  <a:lnTo>
                    <a:pt x="1749" y="1763"/>
                  </a:lnTo>
                  <a:lnTo>
                    <a:pt x="1794" y="1778"/>
                  </a:lnTo>
                  <a:lnTo>
                    <a:pt x="1838" y="1778"/>
                  </a:lnTo>
                  <a:lnTo>
                    <a:pt x="1898" y="1763"/>
                  </a:lnTo>
                  <a:lnTo>
                    <a:pt x="1943" y="1748"/>
                  </a:lnTo>
                  <a:lnTo>
                    <a:pt x="1973" y="1718"/>
                  </a:lnTo>
                  <a:lnTo>
                    <a:pt x="2018" y="1689"/>
                  </a:lnTo>
                  <a:lnTo>
                    <a:pt x="2048" y="1599"/>
                  </a:lnTo>
                  <a:lnTo>
                    <a:pt x="2062" y="1554"/>
                  </a:lnTo>
                  <a:lnTo>
                    <a:pt x="2062" y="1509"/>
                  </a:lnTo>
                  <a:lnTo>
                    <a:pt x="2048" y="1464"/>
                  </a:lnTo>
                  <a:lnTo>
                    <a:pt x="2033" y="1420"/>
                  </a:lnTo>
                  <a:lnTo>
                    <a:pt x="1928" y="1255"/>
                  </a:lnTo>
                  <a:lnTo>
                    <a:pt x="1823" y="1076"/>
                  </a:lnTo>
                  <a:lnTo>
                    <a:pt x="1674" y="882"/>
                  </a:lnTo>
                  <a:lnTo>
                    <a:pt x="1495" y="673"/>
                  </a:lnTo>
                  <a:lnTo>
                    <a:pt x="1286" y="463"/>
                  </a:lnTo>
                  <a:lnTo>
                    <a:pt x="1181" y="359"/>
                  </a:lnTo>
                  <a:lnTo>
                    <a:pt x="1062" y="269"/>
                  </a:lnTo>
                  <a:lnTo>
                    <a:pt x="927" y="180"/>
                  </a:lnTo>
                  <a:lnTo>
                    <a:pt x="808" y="105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16;p34">
              <a:extLst>
                <a:ext uri="{FF2B5EF4-FFF2-40B4-BE49-F238E27FC236}">
                  <a16:creationId xmlns:a16="http://schemas.microsoft.com/office/drawing/2014/main" id="{2447AFF6-8E4E-18B2-7845-B91ACE19D5E1}"/>
                </a:ext>
              </a:extLst>
            </p:cNvPr>
            <p:cNvSpPr/>
            <p:nvPr/>
          </p:nvSpPr>
          <p:spPr>
            <a:xfrm>
              <a:off x="6609019" y="1712683"/>
              <a:ext cx="127229" cy="219987"/>
            </a:xfrm>
            <a:custGeom>
              <a:avLst/>
              <a:gdLst/>
              <a:ahLst/>
              <a:cxnLst/>
              <a:rect l="l" t="t" r="r" b="b"/>
              <a:pathLst>
                <a:path w="4632" h="8009" extrusionOk="0">
                  <a:moveTo>
                    <a:pt x="299" y="1"/>
                  </a:moveTo>
                  <a:lnTo>
                    <a:pt x="180" y="16"/>
                  </a:lnTo>
                  <a:lnTo>
                    <a:pt x="75" y="31"/>
                  </a:lnTo>
                  <a:lnTo>
                    <a:pt x="150" y="180"/>
                  </a:lnTo>
                  <a:lnTo>
                    <a:pt x="329" y="599"/>
                  </a:lnTo>
                  <a:lnTo>
                    <a:pt x="449" y="897"/>
                  </a:lnTo>
                  <a:lnTo>
                    <a:pt x="568" y="1226"/>
                  </a:lnTo>
                  <a:lnTo>
                    <a:pt x="673" y="1614"/>
                  </a:lnTo>
                  <a:lnTo>
                    <a:pt x="778" y="2033"/>
                  </a:lnTo>
                  <a:lnTo>
                    <a:pt x="867" y="2466"/>
                  </a:lnTo>
                  <a:lnTo>
                    <a:pt x="942" y="2929"/>
                  </a:lnTo>
                  <a:lnTo>
                    <a:pt x="957" y="3168"/>
                  </a:lnTo>
                  <a:lnTo>
                    <a:pt x="972" y="3407"/>
                  </a:lnTo>
                  <a:lnTo>
                    <a:pt x="987" y="3646"/>
                  </a:lnTo>
                  <a:lnTo>
                    <a:pt x="972" y="3900"/>
                  </a:lnTo>
                  <a:lnTo>
                    <a:pt x="957" y="4139"/>
                  </a:lnTo>
                  <a:lnTo>
                    <a:pt x="927" y="4378"/>
                  </a:lnTo>
                  <a:lnTo>
                    <a:pt x="882" y="4632"/>
                  </a:lnTo>
                  <a:lnTo>
                    <a:pt x="822" y="4871"/>
                  </a:lnTo>
                  <a:lnTo>
                    <a:pt x="763" y="5110"/>
                  </a:lnTo>
                  <a:lnTo>
                    <a:pt x="673" y="5334"/>
                  </a:lnTo>
                  <a:lnTo>
                    <a:pt x="568" y="5573"/>
                  </a:lnTo>
                  <a:lnTo>
                    <a:pt x="449" y="5798"/>
                  </a:lnTo>
                  <a:lnTo>
                    <a:pt x="344" y="5992"/>
                  </a:lnTo>
                  <a:lnTo>
                    <a:pt x="240" y="6291"/>
                  </a:lnTo>
                  <a:lnTo>
                    <a:pt x="120" y="6664"/>
                  </a:lnTo>
                  <a:lnTo>
                    <a:pt x="1" y="7112"/>
                  </a:lnTo>
                  <a:lnTo>
                    <a:pt x="987" y="7336"/>
                  </a:lnTo>
                  <a:lnTo>
                    <a:pt x="1868" y="7530"/>
                  </a:lnTo>
                  <a:lnTo>
                    <a:pt x="2750" y="7695"/>
                  </a:lnTo>
                  <a:lnTo>
                    <a:pt x="3646" y="7859"/>
                  </a:lnTo>
                  <a:lnTo>
                    <a:pt x="4527" y="8009"/>
                  </a:lnTo>
                  <a:lnTo>
                    <a:pt x="4572" y="7545"/>
                  </a:lnTo>
                  <a:lnTo>
                    <a:pt x="4602" y="7112"/>
                  </a:lnTo>
                  <a:lnTo>
                    <a:pt x="4632" y="6679"/>
                  </a:lnTo>
                  <a:lnTo>
                    <a:pt x="4632" y="6276"/>
                  </a:lnTo>
                  <a:lnTo>
                    <a:pt x="4632" y="5872"/>
                  </a:lnTo>
                  <a:lnTo>
                    <a:pt x="4602" y="5499"/>
                  </a:lnTo>
                  <a:lnTo>
                    <a:pt x="4572" y="5155"/>
                  </a:lnTo>
                  <a:lnTo>
                    <a:pt x="4527" y="4811"/>
                  </a:lnTo>
                  <a:lnTo>
                    <a:pt x="4468" y="4498"/>
                  </a:lnTo>
                  <a:lnTo>
                    <a:pt x="4393" y="4199"/>
                  </a:lnTo>
                  <a:lnTo>
                    <a:pt x="4303" y="3900"/>
                  </a:lnTo>
                  <a:lnTo>
                    <a:pt x="4199" y="3616"/>
                  </a:lnTo>
                  <a:lnTo>
                    <a:pt x="4094" y="3332"/>
                  </a:lnTo>
                  <a:lnTo>
                    <a:pt x="3975" y="3079"/>
                  </a:lnTo>
                  <a:lnTo>
                    <a:pt x="3855" y="2825"/>
                  </a:lnTo>
                  <a:lnTo>
                    <a:pt x="3721" y="2571"/>
                  </a:lnTo>
                  <a:lnTo>
                    <a:pt x="3586" y="2346"/>
                  </a:lnTo>
                  <a:lnTo>
                    <a:pt x="3437" y="2122"/>
                  </a:lnTo>
                  <a:lnTo>
                    <a:pt x="3287" y="1913"/>
                  </a:lnTo>
                  <a:lnTo>
                    <a:pt x="3138" y="1719"/>
                  </a:lnTo>
                  <a:lnTo>
                    <a:pt x="2974" y="1525"/>
                  </a:lnTo>
                  <a:lnTo>
                    <a:pt x="2809" y="1346"/>
                  </a:lnTo>
                  <a:lnTo>
                    <a:pt x="2645" y="1181"/>
                  </a:lnTo>
                  <a:lnTo>
                    <a:pt x="2481" y="1017"/>
                  </a:lnTo>
                  <a:lnTo>
                    <a:pt x="2301" y="867"/>
                  </a:lnTo>
                  <a:lnTo>
                    <a:pt x="2137" y="733"/>
                  </a:lnTo>
                  <a:lnTo>
                    <a:pt x="1793" y="509"/>
                  </a:lnTo>
                  <a:lnTo>
                    <a:pt x="1465" y="315"/>
                  </a:lnTo>
                  <a:lnTo>
                    <a:pt x="1136" y="165"/>
                  </a:lnTo>
                  <a:lnTo>
                    <a:pt x="987" y="106"/>
                  </a:lnTo>
                  <a:lnTo>
                    <a:pt x="837" y="61"/>
                  </a:lnTo>
                  <a:lnTo>
                    <a:pt x="688" y="31"/>
                  </a:lnTo>
                  <a:lnTo>
                    <a:pt x="55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17;p34">
              <a:extLst>
                <a:ext uri="{FF2B5EF4-FFF2-40B4-BE49-F238E27FC236}">
                  <a16:creationId xmlns:a16="http://schemas.microsoft.com/office/drawing/2014/main" id="{13F6FF58-82FF-1976-062E-EBEC1B82DF2F}"/>
                </a:ext>
              </a:extLst>
            </p:cNvPr>
            <p:cNvSpPr/>
            <p:nvPr/>
          </p:nvSpPr>
          <p:spPr>
            <a:xfrm>
              <a:off x="6587678" y="1823895"/>
              <a:ext cx="579042" cy="1208515"/>
            </a:xfrm>
            <a:custGeom>
              <a:avLst/>
              <a:gdLst/>
              <a:ahLst/>
              <a:cxnLst/>
              <a:rect l="l" t="t" r="r" b="b"/>
              <a:pathLst>
                <a:path w="21081" h="43998" extrusionOk="0">
                  <a:moveTo>
                    <a:pt x="8621" y="1"/>
                  </a:moveTo>
                  <a:lnTo>
                    <a:pt x="8292" y="16"/>
                  </a:lnTo>
                  <a:lnTo>
                    <a:pt x="7964" y="30"/>
                  </a:lnTo>
                  <a:lnTo>
                    <a:pt x="7635" y="60"/>
                  </a:lnTo>
                  <a:lnTo>
                    <a:pt x="7321" y="105"/>
                  </a:lnTo>
                  <a:lnTo>
                    <a:pt x="7097" y="150"/>
                  </a:lnTo>
                  <a:lnTo>
                    <a:pt x="6858" y="210"/>
                  </a:lnTo>
                  <a:lnTo>
                    <a:pt x="6634" y="299"/>
                  </a:lnTo>
                  <a:lnTo>
                    <a:pt x="6410" y="389"/>
                  </a:lnTo>
                  <a:lnTo>
                    <a:pt x="6186" y="509"/>
                  </a:lnTo>
                  <a:lnTo>
                    <a:pt x="5962" y="628"/>
                  </a:lnTo>
                  <a:lnTo>
                    <a:pt x="5723" y="762"/>
                  </a:lnTo>
                  <a:lnTo>
                    <a:pt x="5499" y="912"/>
                  </a:lnTo>
                  <a:lnTo>
                    <a:pt x="5275" y="1076"/>
                  </a:lnTo>
                  <a:lnTo>
                    <a:pt x="5065" y="1241"/>
                  </a:lnTo>
                  <a:lnTo>
                    <a:pt x="4632" y="1599"/>
                  </a:lnTo>
                  <a:lnTo>
                    <a:pt x="4199" y="1988"/>
                  </a:lnTo>
                  <a:lnTo>
                    <a:pt x="3810" y="2406"/>
                  </a:lnTo>
                  <a:lnTo>
                    <a:pt x="3422" y="2824"/>
                  </a:lnTo>
                  <a:lnTo>
                    <a:pt x="3078" y="3242"/>
                  </a:lnTo>
                  <a:lnTo>
                    <a:pt x="2765" y="3661"/>
                  </a:lnTo>
                  <a:lnTo>
                    <a:pt x="2466" y="4079"/>
                  </a:lnTo>
                  <a:lnTo>
                    <a:pt x="2227" y="4467"/>
                  </a:lnTo>
                  <a:lnTo>
                    <a:pt x="2018" y="4826"/>
                  </a:lnTo>
                  <a:lnTo>
                    <a:pt x="1868" y="5140"/>
                  </a:lnTo>
                  <a:lnTo>
                    <a:pt x="1764" y="5424"/>
                  </a:lnTo>
                  <a:lnTo>
                    <a:pt x="1659" y="5782"/>
                  </a:lnTo>
                  <a:lnTo>
                    <a:pt x="1555" y="6126"/>
                  </a:lnTo>
                  <a:lnTo>
                    <a:pt x="1480" y="6499"/>
                  </a:lnTo>
                  <a:lnTo>
                    <a:pt x="1405" y="6918"/>
                  </a:lnTo>
                  <a:lnTo>
                    <a:pt x="1360" y="7411"/>
                  </a:lnTo>
                  <a:lnTo>
                    <a:pt x="1316" y="7978"/>
                  </a:lnTo>
                  <a:lnTo>
                    <a:pt x="1271" y="8651"/>
                  </a:lnTo>
                  <a:lnTo>
                    <a:pt x="1256" y="9457"/>
                  </a:lnTo>
                  <a:lnTo>
                    <a:pt x="1226" y="11668"/>
                  </a:lnTo>
                  <a:lnTo>
                    <a:pt x="1226" y="12759"/>
                  </a:lnTo>
                  <a:lnTo>
                    <a:pt x="1241" y="13835"/>
                  </a:lnTo>
                  <a:lnTo>
                    <a:pt x="1286" y="14925"/>
                  </a:lnTo>
                  <a:lnTo>
                    <a:pt x="1360" y="16031"/>
                  </a:lnTo>
                  <a:lnTo>
                    <a:pt x="1405" y="16583"/>
                  </a:lnTo>
                  <a:lnTo>
                    <a:pt x="1465" y="17151"/>
                  </a:lnTo>
                  <a:lnTo>
                    <a:pt x="1540" y="17734"/>
                  </a:lnTo>
                  <a:lnTo>
                    <a:pt x="1614" y="18316"/>
                  </a:lnTo>
                  <a:lnTo>
                    <a:pt x="1659" y="18600"/>
                  </a:lnTo>
                  <a:lnTo>
                    <a:pt x="1704" y="18899"/>
                  </a:lnTo>
                  <a:lnTo>
                    <a:pt x="1734" y="19213"/>
                  </a:lnTo>
                  <a:lnTo>
                    <a:pt x="1779" y="19885"/>
                  </a:lnTo>
                  <a:lnTo>
                    <a:pt x="1809" y="20617"/>
                  </a:lnTo>
                  <a:lnTo>
                    <a:pt x="1809" y="21424"/>
                  </a:lnTo>
                  <a:lnTo>
                    <a:pt x="1779" y="22260"/>
                  </a:lnTo>
                  <a:lnTo>
                    <a:pt x="1734" y="23142"/>
                  </a:lnTo>
                  <a:lnTo>
                    <a:pt x="1689" y="24083"/>
                  </a:lnTo>
                  <a:lnTo>
                    <a:pt x="1614" y="25039"/>
                  </a:lnTo>
                  <a:lnTo>
                    <a:pt x="1584" y="25338"/>
                  </a:lnTo>
                  <a:lnTo>
                    <a:pt x="1570" y="25487"/>
                  </a:lnTo>
                  <a:lnTo>
                    <a:pt x="1540" y="25786"/>
                  </a:lnTo>
                  <a:lnTo>
                    <a:pt x="1435" y="26966"/>
                  </a:lnTo>
                  <a:lnTo>
                    <a:pt x="1301" y="28177"/>
                  </a:lnTo>
                  <a:lnTo>
                    <a:pt x="1271" y="28565"/>
                  </a:lnTo>
                  <a:lnTo>
                    <a:pt x="1256" y="28655"/>
                  </a:lnTo>
                  <a:lnTo>
                    <a:pt x="1151" y="29611"/>
                  </a:lnTo>
                  <a:lnTo>
                    <a:pt x="1062" y="30432"/>
                  </a:lnTo>
                  <a:lnTo>
                    <a:pt x="1002" y="30881"/>
                  </a:lnTo>
                  <a:lnTo>
                    <a:pt x="987" y="31000"/>
                  </a:lnTo>
                  <a:lnTo>
                    <a:pt x="867" y="32046"/>
                  </a:lnTo>
                  <a:lnTo>
                    <a:pt x="703" y="33420"/>
                  </a:lnTo>
                  <a:lnTo>
                    <a:pt x="583" y="34466"/>
                  </a:lnTo>
                  <a:lnTo>
                    <a:pt x="419" y="35915"/>
                  </a:lnTo>
                  <a:lnTo>
                    <a:pt x="270" y="37290"/>
                  </a:lnTo>
                  <a:lnTo>
                    <a:pt x="150" y="38559"/>
                  </a:lnTo>
                  <a:lnTo>
                    <a:pt x="61" y="39725"/>
                  </a:lnTo>
                  <a:lnTo>
                    <a:pt x="31" y="40248"/>
                  </a:lnTo>
                  <a:lnTo>
                    <a:pt x="16" y="40741"/>
                  </a:lnTo>
                  <a:lnTo>
                    <a:pt x="1" y="41189"/>
                  </a:lnTo>
                  <a:lnTo>
                    <a:pt x="16" y="41592"/>
                  </a:lnTo>
                  <a:lnTo>
                    <a:pt x="31" y="41966"/>
                  </a:lnTo>
                  <a:lnTo>
                    <a:pt x="76" y="42279"/>
                  </a:lnTo>
                  <a:lnTo>
                    <a:pt x="120" y="42548"/>
                  </a:lnTo>
                  <a:lnTo>
                    <a:pt x="180" y="42758"/>
                  </a:lnTo>
                  <a:lnTo>
                    <a:pt x="240" y="42892"/>
                  </a:lnTo>
                  <a:lnTo>
                    <a:pt x="300" y="42997"/>
                  </a:lnTo>
                  <a:lnTo>
                    <a:pt x="389" y="43116"/>
                  </a:lnTo>
                  <a:lnTo>
                    <a:pt x="479" y="43221"/>
                  </a:lnTo>
                  <a:lnTo>
                    <a:pt x="569" y="43325"/>
                  </a:lnTo>
                  <a:lnTo>
                    <a:pt x="688" y="43415"/>
                  </a:lnTo>
                  <a:lnTo>
                    <a:pt x="808" y="43504"/>
                  </a:lnTo>
                  <a:lnTo>
                    <a:pt x="942" y="43579"/>
                  </a:lnTo>
                  <a:lnTo>
                    <a:pt x="1091" y="43654"/>
                  </a:lnTo>
                  <a:lnTo>
                    <a:pt x="1256" y="43729"/>
                  </a:lnTo>
                  <a:lnTo>
                    <a:pt x="1420" y="43788"/>
                  </a:lnTo>
                  <a:lnTo>
                    <a:pt x="1599" y="43833"/>
                  </a:lnTo>
                  <a:lnTo>
                    <a:pt x="1794" y="43878"/>
                  </a:lnTo>
                  <a:lnTo>
                    <a:pt x="2003" y="43923"/>
                  </a:lnTo>
                  <a:lnTo>
                    <a:pt x="2212" y="43953"/>
                  </a:lnTo>
                  <a:lnTo>
                    <a:pt x="2451" y="43983"/>
                  </a:lnTo>
                  <a:lnTo>
                    <a:pt x="2929" y="43997"/>
                  </a:lnTo>
                  <a:lnTo>
                    <a:pt x="3452" y="43997"/>
                  </a:lnTo>
                  <a:lnTo>
                    <a:pt x="4035" y="43953"/>
                  </a:lnTo>
                  <a:lnTo>
                    <a:pt x="4647" y="43863"/>
                  </a:lnTo>
                  <a:lnTo>
                    <a:pt x="5304" y="43744"/>
                  </a:lnTo>
                  <a:lnTo>
                    <a:pt x="5992" y="43594"/>
                  </a:lnTo>
                  <a:lnTo>
                    <a:pt x="6739" y="43400"/>
                  </a:lnTo>
                  <a:lnTo>
                    <a:pt x="7515" y="43161"/>
                  </a:lnTo>
                  <a:lnTo>
                    <a:pt x="7919" y="43026"/>
                  </a:lnTo>
                  <a:lnTo>
                    <a:pt x="8352" y="42922"/>
                  </a:lnTo>
                  <a:lnTo>
                    <a:pt x="8785" y="42817"/>
                  </a:lnTo>
                  <a:lnTo>
                    <a:pt x="9234" y="42713"/>
                  </a:lnTo>
                  <a:lnTo>
                    <a:pt x="9682" y="42638"/>
                  </a:lnTo>
                  <a:lnTo>
                    <a:pt x="10145" y="42563"/>
                  </a:lnTo>
                  <a:lnTo>
                    <a:pt x="11101" y="42414"/>
                  </a:lnTo>
                  <a:lnTo>
                    <a:pt x="12057" y="42309"/>
                  </a:lnTo>
                  <a:lnTo>
                    <a:pt x="13028" y="42205"/>
                  </a:lnTo>
                  <a:lnTo>
                    <a:pt x="14911" y="42025"/>
                  </a:lnTo>
                  <a:lnTo>
                    <a:pt x="15822" y="41936"/>
                  </a:lnTo>
                  <a:lnTo>
                    <a:pt x="16673" y="41831"/>
                  </a:lnTo>
                  <a:lnTo>
                    <a:pt x="17480" y="41712"/>
                  </a:lnTo>
                  <a:lnTo>
                    <a:pt x="17854" y="41637"/>
                  </a:lnTo>
                  <a:lnTo>
                    <a:pt x="18212" y="41562"/>
                  </a:lnTo>
                  <a:lnTo>
                    <a:pt x="18541" y="41488"/>
                  </a:lnTo>
                  <a:lnTo>
                    <a:pt x="18855" y="41398"/>
                  </a:lnTo>
                  <a:lnTo>
                    <a:pt x="19153" y="41293"/>
                  </a:lnTo>
                  <a:lnTo>
                    <a:pt x="19422" y="41189"/>
                  </a:lnTo>
                  <a:lnTo>
                    <a:pt x="19661" y="41069"/>
                  </a:lnTo>
                  <a:lnTo>
                    <a:pt x="19871" y="40935"/>
                  </a:lnTo>
                  <a:lnTo>
                    <a:pt x="20065" y="40785"/>
                  </a:lnTo>
                  <a:lnTo>
                    <a:pt x="20214" y="40636"/>
                  </a:lnTo>
                  <a:lnTo>
                    <a:pt x="20378" y="40427"/>
                  </a:lnTo>
                  <a:lnTo>
                    <a:pt x="20513" y="40158"/>
                  </a:lnTo>
                  <a:lnTo>
                    <a:pt x="20647" y="39859"/>
                  </a:lnTo>
                  <a:lnTo>
                    <a:pt x="20767" y="39516"/>
                  </a:lnTo>
                  <a:lnTo>
                    <a:pt x="20871" y="39142"/>
                  </a:lnTo>
                  <a:lnTo>
                    <a:pt x="20961" y="38709"/>
                  </a:lnTo>
                  <a:lnTo>
                    <a:pt x="21021" y="38246"/>
                  </a:lnTo>
                  <a:lnTo>
                    <a:pt x="21066" y="37738"/>
                  </a:lnTo>
                  <a:lnTo>
                    <a:pt x="21081" y="37200"/>
                  </a:lnTo>
                  <a:lnTo>
                    <a:pt x="21066" y="36602"/>
                  </a:lnTo>
                  <a:lnTo>
                    <a:pt x="21036" y="35990"/>
                  </a:lnTo>
                  <a:lnTo>
                    <a:pt x="20976" y="35318"/>
                  </a:lnTo>
                  <a:lnTo>
                    <a:pt x="20886" y="34615"/>
                  </a:lnTo>
                  <a:lnTo>
                    <a:pt x="20767" y="33883"/>
                  </a:lnTo>
                  <a:lnTo>
                    <a:pt x="20618" y="33092"/>
                  </a:lnTo>
                  <a:lnTo>
                    <a:pt x="20423" y="32285"/>
                  </a:lnTo>
                  <a:lnTo>
                    <a:pt x="20169" y="31254"/>
                  </a:lnTo>
                  <a:lnTo>
                    <a:pt x="19841" y="29924"/>
                  </a:lnTo>
                  <a:lnTo>
                    <a:pt x="19602" y="28909"/>
                  </a:lnTo>
                  <a:lnTo>
                    <a:pt x="19273" y="27549"/>
                  </a:lnTo>
                  <a:lnTo>
                    <a:pt x="19124" y="26877"/>
                  </a:lnTo>
                  <a:lnTo>
                    <a:pt x="19049" y="26518"/>
                  </a:lnTo>
                  <a:lnTo>
                    <a:pt x="18944" y="26055"/>
                  </a:lnTo>
                  <a:lnTo>
                    <a:pt x="18810" y="25383"/>
                  </a:lnTo>
                  <a:lnTo>
                    <a:pt x="18675" y="24740"/>
                  </a:lnTo>
                  <a:lnTo>
                    <a:pt x="18571" y="24128"/>
                  </a:lnTo>
                  <a:lnTo>
                    <a:pt x="18481" y="23530"/>
                  </a:lnTo>
                  <a:lnTo>
                    <a:pt x="18377" y="22753"/>
                  </a:lnTo>
                  <a:lnTo>
                    <a:pt x="18317" y="21977"/>
                  </a:lnTo>
                  <a:lnTo>
                    <a:pt x="18287" y="21185"/>
                  </a:lnTo>
                  <a:lnTo>
                    <a:pt x="18272" y="20408"/>
                  </a:lnTo>
                  <a:lnTo>
                    <a:pt x="18272" y="19616"/>
                  </a:lnTo>
                  <a:lnTo>
                    <a:pt x="18287" y="18809"/>
                  </a:lnTo>
                  <a:lnTo>
                    <a:pt x="18332" y="18018"/>
                  </a:lnTo>
                  <a:lnTo>
                    <a:pt x="18377" y="17226"/>
                  </a:lnTo>
                  <a:lnTo>
                    <a:pt x="18511" y="15269"/>
                  </a:lnTo>
                  <a:lnTo>
                    <a:pt x="18571" y="14298"/>
                  </a:lnTo>
                  <a:lnTo>
                    <a:pt x="18631" y="13342"/>
                  </a:lnTo>
                  <a:lnTo>
                    <a:pt x="18660" y="12415"/>
                  </a:lnTo>
                  <a:lnTo>
                    <a:pt x="18690" y="11519"/>
                  </a:lnTo>
                  <a:lnTo>
                    <a:pt x="18675" y="10638"/>
                  </a:lnTo>
                  <a:lnTo>
                    <a:pt x="18660" y="10204"/>
                  </a:lnTo>
                  <a:lnTo>
                    <a:pt x="18631" y="9786"/>
                  </a:lnTo>
                  <a:lnTo>
                    <a:pt x="18586" y="9353"/>
                  </a:lnTo>
                  <a:lnTo>
                    <a:pt x="18526" y="8919"/>
                  </a:lnTo>
                  <a:lnTo>
                    <a:pt x="18466" y="8516"/>
                  </a:lnTo>
                  <a:lnTo>
                    <a:pt x="18377" y="8113"/>
                  </a:lnTo>
                  <a:lnTo>
                    <a:pt x="18272" y="7709"/>
                  </a:lnTo>
                  <a:lnTo>
                    <a:pt x="18167" y="7336"/>
                  </a:lnTo>
                  <a:lnTo>
                    <a:pt x="18033" y="6962"/>
                  </a:lnTo>
                  <a:lnTo>
                    <a:pt x="17869" y="6604"/>
                  </a:lnTo>
                  <a:lnTo>
                    <a:pt x="17645" y="6171"/>
                  </a:lnTo>
                  <a:lnTo>
                    <a:pt x="17391" y="5737"/>
                  </a:lnTo>
                  <a:lnTo>
                    <a:pt x="17107" y="5319"/>
                  </a:lnTo>
                  <a:lnTo>
                    <a:pt x="16808" y="4916"/>
                  </a:lnTo>
                  <a:lnTo>
                    <a:pt x="16479" y="4512"/>
                  </a:lnTo>
                  <a:lnTo>
                    <a:pt x="16136" y="4139"/>
                  </a:lnTo>
                  <a:lnTo>
                    <a:pt x="15762" y="3765"/>
                  </a:lnTo>
                  <a:lnTo>
                    <a:pt x="15389" y="3407"/>
                  </a:lnTo>
                  <a:lnTo>
                    <a:pt x="15015" y="3063"/>
                  </a:lnTo>
                  <a:lnTo>
                    <a:pt x="14627" y="2735"/>
                  </a:lnTo>
                  <a:lnTo>
                    <a:pt x="14223" y="2421"/>
                  </a:lnTo>
                  <a:lnTo>
                    <a:pt x="13835" y="2137"/>
                  </a:lnTo>
                  <a:lnTo>
                    <a:pt x="13446" y="1853"/>
                  </a:lnTo>
                  <a:lnTo>
                    <a:pt x="13058" y="1584"/>
                  </a:lnTo>
                  <a:lnTo>
                    <a:pt x="12311" y="1106"/>
                  </a:lnTo>
                  <a:lnTo>
                    <a:pt x="12027" y="927"/>
                  </a:lnTo>
                  <a:lnTo>
                    <a:pt x="11743" y="777"/>
                  </a:lnTo>
                  <a:lnTo>
                    <a:pt x="11445" y="643"/>
                  </a:lnTo>
                  <a:lnTo>
                    <a:pt x="11146" y="509"/>
                  </a:lnTo>
                  <a:lnTo>
                    <a:pt x="10847" y="404"/>
                  </a:lnTo>
                  <a:lnTo>
                    <a:pt x="10533" y="299"/>
                  </a:lnTo>
                  <a:lnTo>
                    <a:pt x="10220" y="210"/>
                  </a:lnTo>
                  <a:lnTo>
                    <a:pt x="9906" y="150"/>
                  </a:lnTo>
                  <a:lnTo>
                    <a:pt x="9592" y="90"/>
                  </a:lnTo>
                  <a:lnTo>
                    <a:pt x="9263" y="45"/>
                  </a:lnTo>
                  <a:lnTo>
                    <a:pt x="8935" y="16"/>
                  </a:lnTo>
                  <a:lnTo>
                    <a:pt x="86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18;p34">
              <a:extLst>
                <a:ext uri="{FF2B5EF4-FFF2-40B4-BE49-F238E27FC236}">
                  <a16:creationId xmlns:a16="http://schemas.microsoft.com/office/drawing/2014/main" id="{C7C82522-E507-C214-4EB2-22CED93B1909}"/>
                </a:ext>
              </a:extLst>
            </p:cNvPr>
            <p:cNvSpPr/>
            <p:nvPr/>
          </p:nvSpPr>
          <p:spPr>
            <a:xfrm>
              <a:off x="6677549" y="1690133"/>
              <a:ext cx="206446" cy="238033"/>
            </a:xfrm>
            <a:custGeom>
              <a:avLst/>
              <a:gdLst/>
              <a:ahLst/>
              <a:cxnLst/>
              <a:rect l="l" t="t" r="r" b="b"/>
              <a:pathLst>
                <a:path w="7516" h="8666" extrusionOk="0">
                  <a:moveTo>
                    <a:pt x="5110" y="0"/>
                  </a:moveTo>
                  <a:lnTo>
                    <a:pt x="1" y="3392"/>
                  </a:lnTo>
                  <a:lnTo>
                    <a:pt x="314" y="4019"/>
                  </a:lnTo>
                  <a:lnTo>
                    <a:pt x="344" y="4094"/>
                  </a:lnTo>
                  <a:lnTo>
                    <a:pt x="359" y="4094"/>
                  </a:lnTo>
                  <a:lnTo>
                    <a:pt x="598" y="4557"/>
                  </a:lnTo>
                  <a:lnTo>
                    <a:pt x="897" y="5095"/>
                  </a:lnTo>
                  <a:lnTo>
                    <a:pt x="1151" y="5513"/>
                  </a:lnTo>
                  <a:lnTo>
                    <a:pt x="1390" y="5916"/>
                  </a:lnTo>
                  <a:lnTo>
                    <a:pt x="1853" y="6648"/>
                  </a:lnTo>
                  <a:lnTo>
                    <a:pt x="2107" y="7007"/>
                  </a:lnTo>
                  <a:lnTo>
                    <a:pt x="2361" y="7365"/>
                  </a:lnTo>
                  <a:lnTo>
                    <a:pt x="2630" y="7724"/>
                  </a:lnTo>
                  <a:lnTo>
                    <a:pt x="2899" y="8053"/>
                  </a:lnTo>
                  <a:lnTo>
                    <a:pt x="3168" y="8366"/>
                  </a:lnTo>
                  <a:lnTo>
                    <a:pt x="3437" y="8665"/>
                  </a:lnTo>
                  <a:lnTo>
                    <a:pt x="3825" y="8516"/>
                  </a:lnTo>
                  <a:lnTo>
                    <a:pt x="4199" y="8351"/>
                  </a:lnTo>
                  <a:lnTo>
                    <a:pt x="4557" y="8187"/>
                  </a:lnTo>
                  <a:lnTo>
                    <a:pt x="4901" y="8023"/>
                  </a:lnTo>
                  <a:lnTo>
                    <a:pt x="5229" y="7844"/>
                  </a:lnTo>
                  <a:lnTo>
                    <a:pt x="5528" y="7649"/>
                  </a:lnTo>
                  <a:lnTo>
                    <a:pt x="5812" y="7470"/>
                  </a:lnTo>
                  <a:lnTo>
                    <a:pt x="6081" y="7261"/>
                  </a:lnTo>
                  <a:lnTo>
                    <a:pt x="6335" y="7067"/>
                  </a:lnTo>
                  <a:lnTo>
                    <a:pt x="6559" y="6843"/>
                  </a:lnTo>
                  <a:lnTo>
                    <a:pt x="6768" y="6633"/>
                  </a:lnTo>
                  <a:lnTo>
                    <a:pt x="6962" y="6409"/>
                  </a:lnTo>
                  <a:lnTo>
                    <a:pt x="7127" y="6170"/>
                  </a:lnTo>
                  <a:lnTo>
                    <a:pt x="7276" y="5931"/>
                  </a:lnTo>
                  <a:lnTo>
                    <a:pt x="7411" y="5677"/>
                  </a:lnTo>
                  <a:lnTo>
                    <a:pt x="7515" y="5408"/>
                  </a:lnTo>
                  <a:lnTo>
                    <a:pt x="7411" y="5289"/>
                  </a:lnTo>
                  <a:lnTo>
                    <a:pt x="7142" y="4945"/>
                  </a:lnTo>
                  <a:lnTo>
                    <a:pt x="6768" y="4393"/>
                  </a:lnTo>
                  <a:lnTo>
                    <a:pt x="6559" y="4064"/>
                  </a:lnTo>
                  <a:lnTo>
                    <a:pt x="6350" y="3690"/>
                  </a:lnTo>
                  <a:lnTo>
                    <a:pt x="6126" y="3302"/>
                  </a:lnTo>
                  <a:lnTo>
                    <a:pt x="5917" y="2869"/>
                  </a:lnTo>
                  <a:lnTo>
                    <a:pt x="5708" y="2420"/>
                  </a:lnTo>
                  <a:lnTo>
                    <a:pt x="5528" y="1957"/>
                  </a:lnTo>
                  <a:lnTo>
                    <a:pt x="5364" y="1479"/>
                  </a:lnTo>
                  <a:lnTo>
                    <a:pt x="5304" y="1240"/>
                  </a:lnTo>
                  <a:lnTo>
                    <a:pt x="5244" y="986"/>
                  </a:lnTo>
                  <a:lnTo>
                    <a:pt x="5200" y="747"/>
                  </a:lnTo>
                  <a:lnTo>
                    <a:pt x="5155" y="493"/>
                  </a:lnTo>
                  <a:lnTo>
                    <a:pt x="5125" y="254"/>
                  </a:lnTo>
                  <a:lnTo>
                    <a:pt x="5110" y="0"/>
                  </a:lnTo>
                  <a:close/>
                </a:path>
              </a:pathLst>
            </a:custGeom>
            <a:solidFill>
              <a:srgbClr val="FBB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19;p34">
              <a:extLst>
                <a:ext uri="{FF2B5EF4-FFF2-40B4-BE49-F238E27FC236}">
                  <a16:creationId xmlns:a16="http://schemas.microsoft.com/office/drawing/2014/main" id="{47160F4E-5866-BBC0-4D75-7DD0E0D34FD9}"/>
                </a:ext>
              </a:extLst>
            </p:cNvPr>
            <p:cNvSpPr/>
            <p:nvPr/>
          </p:nvSpPr>
          <p:spPr>
            <a:xfrm>
              <a:off x="6686173" y="1776707"/>
              <a:ext cx="49277" cy="75948"/>
            </a:xfrm>
            <a:custGeom>
              <a:avLst/>
              <a:gdLst/>
              <a:ahLst/>
              <a:cxnLst/>
              <a:rect l="l" t="t" r="r" b="b"/>
              <a:pathLst>
                <a:path w="1794" h="2765" extrusionOk="0">
                  <a:moveTo>
                    <a:pt x="1793" y="1"/>
                  </a:moveTo>
                  <a:lnTo>
                    <a:pt x="0" y="867"/>
                  </a:lnTo>
                  <a:lnTo>
                    <a:pt x="30" y="942"/>
                  </a:lnTo>
                  <a:lnTo>
                    <a:pt x="45" y="942"/>
                  </a:lnTo>
                  <a:lnTo>
                    <a:pt x="284" y="1405"/>
                  </a:lnTo>
                  <a:lnTo>
                    <a:pt x="583" y="1943"/>
                  </a:lnTo>
                  <a:lnTo>
                    <a:pt x="837" y="2361"/>
                  </a:lnTo>
                  <a:lnTo>
                    <a:pt x="1076" y="2764"/>
                  </a:lnTo>
                  <a:lnTo>
                    <a:pt x="1181" y="2570"/>
                  </a:lnTo>
                  <a:lnTo>
                    <a:pt x="1270" y="2346"/>
                  </a:lnTo>
                  <a:lnTo>
                    <a:pt x="1345" y="2122"/>
                  </a:lnTo>
                  <a:lnTo>
                    <a:pt x="1420" y="1898"/>
                  </a:lnTo>
                  <a:lnTo>
                    <a:pt x="1539" y="1435"/>
                  </a:lnTo>
                  <a:lnTo>
                    <a:pt x="1629" y="1001"/>
                  </a:lnTo>
                  <a:lnTo>
                    <a:pt x="1703" y="613"/>
                  </a:lnTo>
                  <a:lnTo>
                    <a:pt x="1748" y="299"/>
                  </a:lnTo>
                  <a:lnTo>
                    <a:pt x="1793" y="1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720;p34">
              <a:extLst>
                <a:ext uri="{FF2B5EF4-FFF2-40B4-BE49-F238E27FC236}">
                  <a16:creationId xmlns:a16="http://schemas.microsoft.com/office/drawing/2014/main" id="{033C057F-EBED-6309-F671-C849B360413E}"/>
                </a:ext>
              </a:extLst>
            </p:cNvPr>
            <p:cNvSpPr/>
            <p:nvPr/>
          </p:nvSpPr>
          <p:spPr>
            <a:xfrm>
              <a:off x="6551586" y="1523108"/>
              <a:ext cx="335268" cy="314778"/>
            </a:xfrm>
            <a:custGeom>
              <a:avLst/>
              <a:gdLst/>
              <a:ahLst/>
              <a:cxnLst/>
              <a:rect l="l" t="t" r="r" b="b"/>
              <a:pathLst>
                <a:path w="12206" h="11460" extrusionOk="0">
                  <a:moveTo>
                    <a:pt x="8665" y="1"/>
                  </a:moveTo>
                  <a:lnTo>
                    <a:pt x="8277" y="16"/>
                  </a:lnTo>
                  <a:lnTo>
                    <a:pt x="7873" y="46"/>
                  </a:lnTo>
                  <a:lnTo>
                    <a:pt x="7440" y="91"/>
                  </a:lnTo>
                  <a:lnTo>
                    <a:pt x="7007" y="150"/>
                  </a:lnTo>
                  <a:lnTo>
                    <a:pt x="6559" y="240"/>
                  </a:lnTo>
                  <a:lnTo>
                    <a:pt x="6110" y="330"/>
                  </a:lnTo>
                  <a:lnTo>
                    <a:pt x="5647" y="449"/>
                  </a:lnTo>
                  <a:lnTo>
                    <a:pt x="5199" y="554"/>
                  </a:lnTo>
                  <a:lnTo>
                    <a:pt x="4348" y="808"/>
                  </a:lnTo>
                  <a:lnTo>
                    <a:pt x="3541" y="1047"/>
                  </a:lnTo>
                  <a:lnTo>
                    <a:pt x="2854" y="1286"/>
                  </a:lnTo>
                  <a:lnTo>
                    <a:pt x="2704" y="1345"/>
                  </a:lnTo>
                  <a:lnTo>
                    <a:pt x="2555" y="1405"/>
                  </a:lnTo>
                  <a:lnTo>
                    <a:pt x="2420" y="1480"/>
                  </a:lnTo>
                  <a:lnTo>
                    <a:pt x="2286" y="1570"/>
                  </a:lnTo>
                  <a:lnTo>
                    <a:pt x="2151" y="1659"/>
                  </a:lnTo>
                  <a:lnTo>
                    <a:pt x="2032" y="1764"/>
                  </a:lnTo>
                  <a:lnTo>
                    <a:pt x="1912" y="1868"/>
                  </a:lnTo>
                  <a:lnTo>
                    <a:pt x="1808" y="1973"/>
                  </a:lnTo>
                  <a:lnTo>
                    <a:pt x="1703" y="2092"/>
                  </a:lnTo>
                  <a:lnTo>
                    <a:pt x="1614" y="2212"/>
                  </a:lnTo>
                  <a:lnTo>
                    <a:pt x="1524" y="2346"/>
                  </a:lnTo>
                  <a:lnTo>
                    <a:pt x="1449" y="2481"/>
                  </a:lnTo>
                  <a:lnTo>
                    <a:pt x="1375" y="2630"/>
                  </a:lnTo>
                  <a:lnTo>
                    <a:pt x="1315" y="2765"/>
                  </a:lnTo>
                  <a:lnTo>
                    <a:pt x="1255" y="2929"/>
                  </a:lnTo>
                  <a:lnTo>
                    <a:pt x="1210" y="3078"/>
                  </a:lnTo>
                  <a:lnTo>
                    <a:pt x="1151" y="3377"/>
                  </a:lnTo>
                  <a:lnTo>
                    <a:pt x="1091" y="3676"/>
                  </a:lnTo>
                  <a:lnTo>
                    <a:pt x="1046" y="3990"/>
                  </a:lnTo>
                  <a:lnTo>
                    <a:pt x="1001" y="4318"/>
                  </a:lnTo>
                  <a:lnTo>
                    <a:pt x="941" y="4991"/>
                  </a:lnTo>
                  <a:lnTo>
                    <a:pt x="897" y="5693"/>
                  </a:lnTo>
                  <a:lnTo>
                    <a:pt x="0" y="7262"/>
                  </a:lnTo>
                  <a:lnTo>
                    <a:pt x="0" y="7306"/>
                  </a:lnTo>
                  <a:lnTo>
                    <a:pt x="0" y="7336"/>
                  </a:lnTo>
                  <a:lnTo>
                    <a:pt x="15" y="7381"/>
                  </a:lnTo>
                  <a:lnTo>
                    <a:pt x="60" y="7411"/>
                  </a:lnTo>
                  <a:lnTo>
                    <a:pt x="164" y="7471"/>
                  </a:lnTo>
                  <a:lnTo>
                    <a:pt x="314" y="7530"/>
                  </a:lnTo>
                  <a:lnTo>
                    <a:pt x="478" y="7590"/>
                  </a:lnTo>
                  <a:lnTo>
                    <a:pt x="643" y="7635"/>
                  </a:lnTo>
                  <a:lnTo>
                    <a:pt x="941" y="7695"/>
                  </a:lnTo>
                  <a:lnTo>
                    <a:pt x="986" y="8128"/>
                  </a:lnTo>
                  <a:lnTo>
                    <a:pt x="1136" y="9353"/>
                  </a:lnTo>
                  <a:lnTo>
                    <a:pt x="1255" y="9936"/>
                  </a:lnTo>
                  <a:lnTo>
                    <a:pt x="1300" y="10145"/>
                  </a:lnTo>
                  <a:lnTo>
                    <a:pt x="1360" y="10339"/>
                  </a:lnTo>
                  <a:lnTo>
                    <a:pt x="1419" y="10518"/>
                  </a:lnTo>
                  <a:lnTo>
                    <a:pt x="1479" y="10683"/>
                  </a:lnTo>
                  <a:lnTo>
                    <a:pt x="1554" y="10832"/>
                  </a:lnTo>
                  <a:lnTo>
                    <a:pt x="1629" y="10967"/>
                  </a:lnTo>
                  <a:lnTo>
                    <a:pt x="1703" y="11071"/>
                  </a:lnTo>
                  <a:lnTo>
                    <a:pt x="1793" y="11176"/>
                  </a:lnTo>
                  <a:lnTo>
                    <a:pt x="1883" y="11250"/>
                  </a:lnTo>
                  <a:lnTo>
                    <a:pt x="1987" y="11325"/>
                  </a:lnTo>
                  <a:lnTo>
                    <a:pt x="2077" y="11385"/>
                  </a:lnTo>
                  <a:lnTo>
                    <a:pt x="2196" y="11415"/>
                  </a:lnTo>
                  <a:lnTo>
                    <a:pt x="2301" y="11445"/>
                  </a:lnTo>
                  <a:lnTo>
                    <a:pt x="2420" y="11460"/>
                  </a:lnTo>
                  <a:lnTo>
                    <a:pt x="2659" y="11460"/>
                  </a:lnTo>
                  <a:lnTo>
                    <a:pt x="2794" y="11430"/>
                  </a:lnTo>
                  <a:lnTo>
                    <a:pt x="2943" y="11385"/>
                  </a:lnTo>
                  <a:lnTo>
                    <a:pt x="3302" y="11265"/>
                  </a:lnTo>
                  <a:lnTo>
                    <a:pt x="3735" y="11086"/>
                  </a:lnTo>
                  <a:lnTo>
                    <a:pt x="4243" y="10862"/>
                  </a:lnTo>
                  <a:lnTo>
                    <a:pt x="4796" y="10578"/>
                  </a:lnTo>
                  <a:lnTo>
                    <a:pt x="5393" y="10264"/>
                  </a:lnTo>
                  <a:lnTo>
                    <a:pt x="6021" y="9921"/>
                  </a:lnTo>
                  <a:lnTo>
                    <a:pt x="6663" y="9532"/>
                  </a:lnTo>
                  <a:lnTo>
                    <a:pt x="7321" y="9144"/>
                  </a:lnTo>
                  <a:lnTo>
                    <a:pt x="7978" y="8726"/>
                  </a:lnTo>
                  <a:lnTo>
                    <a:pt x="8620" y="8292"/>
                  </a:lnTo>
                  <a:lnTo>
                    <a:pt x="9233" y="7859"/>
                  </a:lnTo>
                  <a:lnTo>
                    <a:pt x="9815" y="7426"/>
                  </a:lnTo>
                  <a:lnTo>
                    <a:pt x="10368" y="6993"/>
                  </a:lnTo>
                  <a:lnTo>
                    <a:pt x="10846" y="6574"/>
                  </a:lnTo>
                  <a:lnTo>
                    <a:pt x="11070" y="6365"/>
                  </a:lnTo>
                  <a:lnTo>
                    <a:pt x="11265" y="6171"/>
                  </a:lnTo>
                  <a:lnTo>
                    <a:pt x="11444" y="5977"/>
                  </a:lnTo>
                  <a:lnTo>
                    <a:pt x="11608" y="5768"/>
                  </a:lnTo>
                  <a:lnTo>
                    <a:pt x="11743" y="5543"/>
                  </a:lnTo>
                  <a:lnTo>
                    <a:pt x="11862" y="5334"/>
                  </a:lnTo>
                  <a:lnTo>
                    <a:pt x="11967" y="5095"/>
                  </a:lnTo>
                  <a:lnTo>
                    <a:pt x="12056" y="4871"/>
                  </a:lnTo>
                  <a:lnTo>
                    <a:pt x="12116" y="4632"/>
                  </a:lnTo>
                  <a:lnTo>
                    <a:pt x="12161" y="4408"/>
                  </a:lnTo>
                  <a:lnTo>
                    <a:pt x="12191" y="4169"/>
                  </a:lnTo>
                  <a:lnTo>
                    <a:pt x="12206" y="3930"/>
                  </a:lnTo>
                  <a:lnTo>
                    <a:pt x="12206" y="3691"/>
                  </a:lnTo>
                  <a:lnTo>
                    <a:pt x="12191" y="3452"/>
                  </a:lnTo>
                  <a:lnTo>
                    <a:pt x="12146" y="3213"/>
                  </a:lnTo>
                  <a:lnTo>
                    <a:pt x="12101" y="2974"/>
                  </a:lnTo>
                  <a:lnTo>
                    <a:pt x="12041" y="2750"/>
                  </a:lnTo>
                  <a:lnTo>
                    <a:pt x="11967" y="2511"/>
                  </a:lnTo>
                  <a:lnTo>
                    <a:pt x="11877" y="2287"/>
                  </a:lnTo>
                  <a:lnTo>
                    <a:pt x="11773" y="2077"/>
                  </a:lnTo>
                  <a:lnTo>
                    <a:pt x="11668" y="1868"/>
                  </a:lnTo>
                  <a:lnTo>
                    <a:pt x="11548" y="1659"/>
                  </a:lnTo>
                  <a:lnTo>
                    <a:pt x="11414" y="1465"/>
                  </a:lnTo>
                  <a:lnTo>
                    <a:pt x="11265" y="1271"/>
                  </a:lnTo>
                  <a:lnTo>
                    <a:pt x="11115" y="1091"/>
                  </a:lnTo>
                  <a:lnTo>
                    <a:pt x="10951" y="927"/>
                  </a:lnTo>
                  <a:lnTo>
                    <a:pt x="10772" y="778"/>
                  </a:lnTo>
                  <a:lnTo>
                    <a:pt x="10592" y="628"/>
                  </a:lnTo>
                  <a:lnTo>
                    <a:pt x="10398" y="509"/>
                  </a:lnTo>
                  <a:lnTo>
                    <a:pt x="10204" y="389"/>
                  </a:lnTo>
                  <a:lnTo>
                    <a:pt x="10010" y="285"/>
                  </a:lnTo>
                  <a:lnTo>
                    <a:pt x="9801" y="195"/>
                  </a:lnTo>
                  <a:lnTo>
                    <a:pt x="9576" y="120"/>
                  </a:lnTo>
                  <a:lnTo>
                    <a:pt x="9367" y="76"/>
                  </a:lnTo>
                  <a:lnTo>
                    <a:pt x="9024" y="31"/>
                  </a:lnTo>
                  <a:lnTo>
                    <a:pt x="8665" y="1"/>
                  </a:lnTo>
                  <a:close/>
                </a:path>
              </a:pathLst>
            </a:custGeom>
            <a:solidFill>
              <a:srgbClr val="FBB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721;p34">
              <a:extLst>
                <a:ext uri="{FF2B5EF4-FFF2-40B4-BE49-F238E27FC236}">
                  <a16:creationId xmlns:a16="http://schemas.microsoft.com/office/drawing/2014/main" id="{0836292C-89BB-7DB6-5CBF-FB6A51A914C0}"/>
                </a:ext>
              </a:extLst>
            </p:cNvPr>
            <p:cNvSpPr/>
            <p:nvPr/>
          </p:nvSpPr>
          <p:spPr>
            <a:xfrm>
              <a:off x="6587266" y="1750037"/>
              <a:ext cx="36559" cy="20546"/>
            </a:xfrm>
            <a:custGeom>
              <a:avLst/>
              <a:gdLst/>
              <a:ahLst/>
              <a:cxnLst/>
              <a:rect l="l" t="t" r="r" b="b"/>
              <a:pathLst>
                <a:path w="1331" h="748" extrusionOk="0">
                  <a:moveTo>
                    <a:pt x="1181" y="0"/>
                  </a:moveTo>
                  <a:lnTo>
                    <a:pt x="1136" y="15"/>
                  </a:lnTo>
                  <a:lnTo>
                    <a:pt x="1091" y="60"/>
                  </a:lnTo>
                  <a:lnTo>
                    <a:pt x="1017" y="150"/>
                  </a:lnTo>
                  <a:lnTo>
                    <a:pt x="942" y="225"/>
                  </a:lnTo>
                  <a:lnTo>
                    <a:pt x="838" y="314"/>
                  </a:lnTo>
                  <a:lnTo>
                    <a:pt x="703" y="389"/>
                  </a:lnTo>
                  <a:lnTo>
                    <a:pt x="539" y="449"/>
                  </a:lnTo>
                  <a:lnTo>
                    <a:pt x="449" y="479"/>
                  </a:lnTo>
                  <a:lnTo>
                    <a:pt x="359" y="493"/>
                  </a:lnTo>
                  <a:lnTo>
                    <a:pt x="255" y="493"/>
                  </a:lnTo>
                  <a:lnTo>
                    <a:pt x="150" y="479"/>
                  </a:lnTo>
                  <a:lnTo>
                    <a:pt x="105" y="479"/>
                  </a:lnTo>
                  <a:lnTo>
                    <a:pt x="61" y="493"/>
                  </a:lnTo>
                  <a:lnTo>
                    <a:pt x="31" y="538"/>
                  </a:lnTo>
                  <a:lnTo>
                    <a:pt x="1" y="583"/>
                  </a:lnTo>
                  <a:lnTo>
                    <a:pt x="1" y="628"/>
                  </a:lnTo>
                  <a:lnTo>
                    <a:pt x="31" y="673"/>
                  </a:lnTo>
                  <a:lnTo>
                    <a:pt x="61" y="718"/>
                  </a:lnTo>
                  <a:lnTo>
                    <a:pt x="105" y="732"/>
                  </a:lnTo>
                  <a:lnTo>
                    <a:pt x="210" y="747"/>
                  </a:lnTo>
                  <a:lnTo>
                    <a:pt x="419" y="747"/>
                  </a:lnTo>
                  <a:lnTo>
                    <a:pt x="524" y="732"/>
                  </a:lnTo>
                  <a:lnTo>
                    <a:pt x="628" y="703"/>
                  </a:lnTo>
                  <a:lnTo>
                    <a:pt x="733" y="673"/>
                  </a:lnTo>
                  <a:lnTo>
                    <a:pt x="897" y="583"/>
                  </a:lnTo>
                  <a:lnTo>
                    <a:pt x="1032" y="479"/>
                  </a:lnTo>
                  <a:lnTo>
                    <a:pt x="1151" y="389"/>
                  </a:lnTo>
                  <a:lnTo>
                    <a:pt x="1241" y="299"/>
                  </a:lnTo>
                  <a:lnTo>
                    <a:pt x="1316" y="195"/>
                  </a:lnTo>
                  <a:lnTo>
                    <a:pt x="1331" y="150"/>
                  </a:lnTo>
                  <a:lnTo>
                    <a:pt x="1331" y="105"/>
                  </a:lnTo>
                  <a:lnTo>
                    <a:pt x="1316" y="60"/>
                  </a:lnTo>
                  <a:lnTo>
                    <a:pt x="1271" y="15"/>
                  </a:lnTo>
                  <a:lnTo>
                    <a:pt x="1226" y="0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722;p34">
              <a:extLst>
                <a:ext uri="{FF2B5EF4-FFF2-40B4-BE49-F238E27FC236}">
                  <a16:creationId xmlns:a16="http://schemas.microsoft.com/office/drawing/2014/main" id="{1C7FDAFC-965D-4C26-BFC2-237FD634EAB4}"/>
                </a:ext>
              </a:extLst>
            </p:cNvPr>
            <p:cNvSpPr/>
            <p:nvPr/>
          </p:nvSpPr>
          <p:spPr>
            <a:xfrm>
              <a:off x="6620912" y="1703262"/>
              <a:ext cx="56665" cy="31615"/>
            </a:xfrm>
            <a:custGeom>
              <a:avLst/>
              <a:gdLst/>
              <a:ahLst/>
              <a:cxnLst/>
              <a:rect l="l" t="t" r="r" b="b"/>
              <a:pathLst>
                <a:path w="2063" h="1151" extrusionOk="0">
                  <a:moveTo>
                    <a:pt x="1316" y="0"/>
                  </a:moveTo>
                  <a:lnTo>
                    <a:pt x="1121" y="15"/>
                  </a:lnTo>
                  <a:lnTo>
                    <a:pt x="912" y="60"/>
                  </a:lnTo>
                  <a:lnTo>
                    <a:pt x="703" y="120"/>
                  </a:lnTo>
                  <a:lnTo>
                    <a:pt x="524" y="195"/>
                  </a:lnTo>
                  <a:lnTo>
                    <a:pt x="360" y="284"/>
                  </a:lnTo>
                  <a:lnTo>
                    <a:pt x="225" y="374"/>
                  </a:lnTo>
                  <a:lnTo>
                    <a:pt x="120" y="478"/>
                  </a:lnTo>
                  <a:lnTo>
                    <a:pt x="46" y="598"/>
                  </a:lnTo>
                  <a:lnTo>
                    <a:pt x="16" y="643"/>
                  </a:lnTo>
                  <a:lnTo>
                    <a:pt x="1" y="703"/>
                  </a:lnTo>
                  <a:lnTo>
                    <a:pt x="1" y="762"/>
                  </a:lnTo>
                  <a:lnTo>
                    <a:pt x="16" y="807"/>
                  </a:lnTo>
                  <a:lnTo>
                    <a:pt x="31" y="867"/>
                  </a:lnTo>
                  <a:lnTo>
                    <a:pt x="61" y="912"/>
                  </a:lnTo>
                  <a:lnTo>
                    <a:pt x="91" y="956"/>
                  </a:lnTo>
                  <a:lnTo>
                    <a:pt x="135" y="1001"/>
                  </a:lnTo>
                  <a:lnTo>
                    <a:pt x="255" y="1061"/>
                  </a:lnTo>
                  <a:lnTo>
                    <a:pt x="389" y="1106"/>
                  </a:lnTo>
                  <a:lnTo>
                    <a:pt x="554" y="1136"/>
                  </a:lnTo>
                  <a:lnTo>
                    <a:pt x="748" y="1151"/>
                  </a:lnTo>
                  <a:lnTo>
                    <a:pt x="942" y="1136"/>
                  </a:lnTo>
                  <a:lnTo>
                    <a:pt x="1151" y="1091"/>
                  </a:lnTo>
                  <a:lnTo>
                    <a:pt x="1360" y="1046"/>
                  </a:lnTo>
                  <a:lnTo>
                    <a:pt x="1540" y="971"/>
                  </a:lnTo>
                  <a:lnTo>
                    <a:pt x="1704" y="882"/>
                  </a:lnTo>
                  <a:lnTo>
                    <a:pt x="1839" y="777"/>
                  </a:lnTo>
                  <a:lnTo>
                    <a:pt x="1943" y="673"/>
                  </a:lnTo>
                  <a:lnTo>
                    <a:pt x="2018" y="568"/>
                  </a:lnTo>
                  <a:lnTo>
                    <a:pt x="2033" y="508"/>
                  </a:lnTo>
                  <a:lnTo>
                    <a:pt x="2048" y="449"/>
                  </a:lnTo>
                  <a:lnTo>
                    <a:pt x="2063" y="404"/>
                  </a:lnTo>
                  <a:lnTo>
                    <a:pt x="2048" y="344"/>
                  </a:lnTo>
                  <a:lnTo>
                    <a:pt x="2033" y="284"/>
                  </a:lnTo>
                  <a:lnTo>
                    <a:pt x="2003" y="239"/>
                  </a:lnTo>
                  <a:lnTo>
                    <a:pt x="1973" y="195"/>
                  </a:lnTo>
                  <a:lnTo>
                    <a:pt x="1928" y="165"/>
                  </a:lnTo>
                  <a:lnTo>
                    <a:pt x="1809" y="90"/>
                  </a:lnTo>
                  <a:lnTo>
                    <a:pt x="1659" y="45"/>
                  </a:lnTo>
                  <a:lnTo>
                    <a:pt x="1495" y="15"/>
                  </a:lnTo>
                  <a:lnTo>
                    <a:pt x="1316" y="0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723;p34">
              <a:extLst>
                <a:ext uri="{FF2B5EF4-FFF2-40B4-BE49-F238E27FC236}">
                  <a16:creationId xmlns:a16="http://schemas.microsoft.com/office/drawing/2014/main" id="{94A8B0AC-8367-7E8E-1784-A4D2997147D1}"/>
                </a:ext>
              </a:extLst>
            </p:cNvPr>
            <p:cNvSpPr/>
            <p:nvPr/>
          </p:nvSpPr>
          <p:spPr>
            <a:xfrm>
              <a:off x="6596302" y="1656898"/>
              <a:ext cx="13569" cy="23814"/>
            </a:xfrm>
            <a:custGeom>
              <a:avLst/>
              <a:gdLst/>
              <a:ahLst/>
              <a:cxnLst/>
              <a:rect l="l" t="t" r="r" b="b"/>
              <a:pathLst>
                <a:path w="494" h="867" extrusionOk="0">
                  <a:moveTo>
                    <a:pt x="299" y="0"/>
                  </a:moveTo>
                  <a:lnTo>
                    <a:pt x="255" y="15"/>
                  </a:lnTo>
                  <a:lnTo>
                    <a:pt x="195" y="30"/>
                  </a:lnTo>
                  <a:lnTo>
                    <a:pt x="150" y="60"/>
                  </a:lnTo>
                  <a:lnTo>
                    <a:pt x="120" y="120"/>
                  </a:lnTo>
                  <a:lnTo>
                    <a:pt x="75" y="179"/>
                  </a:lnTo>
                  <a:lnTo>
                    <a:pt x="45" y="239"/>
                  </a:lnTo>
                  <a:lnTo>
                    <a:pt x="30" y="329"/>
                  </a:lnTo>
                  <a:lnTo>
                    <a:pt x="16" y="404"/>
                  </a:lnTo>
                  <a:lnTo>
                    <a:pt x="1" y="493"/>
                  </a:lnTo>
                  <a:lnTo>
                    <a:pt x="16" y="583"/>
                  </a:lnTo>
                  <a:lnTo>
                    <a:pt x="30" y="658"/>
                  </a:lnTo>
                  <a:lnTo>
                    <a:pt x="45" y="717"/>
                  </a:lnTo>
                  <a:lnTo>
                    <a:pt x="75" y="777"/>
                  </a:lnTo>
                  <a:lnTo>
                    <a:pt x="120" y="822"/>
                  </a:lnTo>
                  <a:lnTo>
                    <a:pt x="150" y="852"/>
                  </a:lnTo>
                  <a:lnTo>
                    <a:pt x="195" y="867"/>
                  </a:lnTo>
                  <a:lnTo>
                    <a:pt x="255" y="867"/>
                  </a:lnTo>
                  <a:lnTo>
                    <a:pt x="299" y="837"/>
                  </a:lnTo>
                  <a:lnTo>
                    <a:pt x="344" y="807"/>
                  </a:lnTo>
                  <a:lnTo>
                    <a:pt x="389" y="762"/>
                  </a:lnTo>
                  <a:lnTo>
                    <a:pt x="419" y="702"/>
                  </a:lnTo>
                  <a:lnTo>
                    <a:pt x="449" y="628"/>
                  </a:lnTo>
                  <a:lnTo>
                    <a:pt x="479" y="553"/>
                  </a:lnTo>
                  <a:lnTo>
                    <a:pt x="479" y="463"/>
                  </a:lnTo>
                  <a:lnTo>
                    <a:pt x="494" y="374"/>
                  </a:lnTo>
                  <a:lnTo>
                    <a:pt x="479" y="299"/>
                  </a:lnTo>
                  <a:lnTo>
                    <a:pt x="479" y="224"/>
                  </a:lnTo>
                  <a:lnTo>
                    <a:pt x="449" y="150"/>
                  </a:lnTo>
                  <a:lnTo>
                    <a:pt x="419" y="90"/>
                  </a:lnTo>
                  <a:lnTo>
                    <a:pt x="389" y="45"/>
                  </a:lnTo>
                  <a:lnTo>
                    <a:pt x="344" y="15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0020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724;p34">
              <a:extLst>
                <a:ext uri="{FF2B5EF4-FFF2-40B4-BE49-F238E27FC236}">
                  <a16:creationId xmlns:a16="http://schemas.microsoft.com/office/drawing/2014/main" id="{EADFFB3C-4E46-9BA3-E7C0-5A16BC24E2DD}"/>
                </a:ext>
              </a:extLst>
            </p:cNvPr>
            <p:cNvSpPr/>
            <p:nvPr/>
          </p:nvSpPr>
          <p:spPr>
            <a:xfrm>
              <a:off x="6588914" y="1627344"/>
              <a:ext cx="49277" cy="29582"/>
            </a:xfrm>
            <a:custGeom>
              <a:avLst/>
              <a:gdLst/>
              <a:ahLst/>
              <a:cxnLst/>
              <a:rect l="l" t="t" r="r" b="b"/>
              <a:pathLst>
                <a:path w="1794" h="1077" extrusionOk="0">
                  <a:moveTo>
                    <a:pt x="464" y="1"/>
                  </a:moveTo>
                  <a:lnTo>
                    <a:pt x="314" y="15"/>
                  </a:lnTo>
                  <a:lnTo>
                    <a:pt x="165" y="60"/>
                  </a:lnTo>
                  <a:lnTo>
                    <a:pt x="90" y="90"/>
                  </a:lnTo>
                  <a:lnTo>
                    <a:pt x="31" y="150"/>
                  </a:lnTo>
                  <a:lnTo>
                    <a:pt x="1" y="225"/>
                  </a:lnTo>
                  <a:lnTo>
                    <a:pt x="16" y="299"/>
                  </a:lnTo>
                  <a:lnTo>
                    <a:pt x="45" y="374"/>
                  </a:lnTo>
                  <a:lnTo>
                    <a:pt x="105" y="434"/>
                  </a:lnTo>
                  <a:lnTo>
                    <a:pt x="180" y="464"/>
                  </a:lnTo>
                  <a:lnTo>
                    <a:pt x="270" y="449"/>
                  </a:lnTo>
                  <a:lnTo>
                    <a:pt x="404" y="419"/>
                  </a:lnTo>
                  <a:lnTo>
                    <a:pt x="643" y="419"/>
                  </a:lnTo>
                  <a:lnTo>
                    <a:pt x="763" y="449"/>
                  </a:lnTo>
                  <a:lnTo>
                    <a:pt x="852" y="479"/>
                  </a:lnTo>
                  <a:lnTo>
                    <a:pt x="957" y="523"/>
                  </a:lnTo>
                  <a:lnTo>
                    <a:pt x="1031" y="568"/>
                  </a:lnTo>
                  <a:lnTo>
                    <a:pt x="1106" y="628"/>
                  </a:lnTo>
                  <a:lnTo>
                    <a:pt x="1241" y="748"/>
                  </a:lnTo>
                  <a:lnTo>
                    <a:pt x="1330" y="852"/>
                  </a:lnTo>
                  <a:lnTo>
                    <a:pt x="1405" y="972"/>
                  </a:lnTo>
                  <a:lnTo>
                    <a:pt x="1450" y="1016"/>
                  </a:lnTo>
                  <a:lnTo>
                    <a:pt x="1495" y="1061"/>
                  </a:lnTo>
                  <a:lnTo>
                    <a:pt x="1539" y="1076"/>
                  </a:lnTo>
                  <a:lnTo>
                    <a:pt x="1644" y="1076"/>
                  </a:lnTo>
                  <a:lnTo>
                    <a:pt x="1689" y="1061"/>
                  </a:lnTo>
                  <a:lnTo>
                    <a:pt x="1749" y="1001"/>
                  </a:lnTo>
                  <a:lnTo>
                    <a:pt x="1793" y="942"/>
                  </a:lnTo>
                  <a:lnTo>
                    <a:pt x="1793" y="852"/>
                  </a:lnTo>
                  <a:lnTo>
                    <a:pt x="1778" y="777"/>
                  </a:lnTo>
                  <a:lnTo>
                    <a:pt x="1689" y="643"/>
                  </a:lnTo>
                  <a:lnTo>
                    <a:pt x="1554" y="479"/>
                  </a:lnTo>
                  <a:lnTo>
                    <a:pt x="1405" y="329"/>
                  </a:lnTo>
                  <a:lnTo>
                    <a:pt x="1315" y="269"/>
                  </a:lnTo>
                  <a:lnTo>
                    <a:pt x="1211" y="195"/>
                  </a:lnTo>
                  <a:lnTo>
                    <a:pt x="1106" y="135"/>
                  </a:lnTo>
                  <a:lnTo>
                    <a:pt x="987" y="90"/>
                  </a:lnTo>
                  <a:lnTo>
                    <a:pt x="867" y="45"/>
                  </a:lnTo>
                  <a:lnTo>
                    <a:pt x="748" y="15"/>
                  </a:lnTo>
                  <a:lnTo>
                    <a:pt x="598" y="1"/>
                  </a:lnTo>
                  <a:close/>
                </a:path>
              </a:pathLst>
            </a:custGeom>
            <a:solidFill>
              <a:srgbClr val="0020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725;p34">
              <a:extLst>
                <a:ext uri="{FF2B5EF4-FFF2-40B4-BE49-F238E27FC236}">
                  <a16:creationId xmlns:a16="http://schemas.microsoft.com/office/drawing/2014/main" id="{20587079-E367-0A24-00BA-58407E36EDA4}"/>
                </a:ext>
              </a:extLst>
            </p:cNvPr>
            <p:cNvSpPr/>
            <p:nvPr/>
          </p:nvSpPr>
          <p:spPr>
            <a:xfrm>
              <a:off x="6717348" y="1644593"/>
              <a:ext cx="33263" cy="51309"/>
            </a:xfrm>
            <a:custGeom>
              <a:avLst/>
              <a:gdLst/>
              <a:ahLst/>
              <a:cxnLst/>
              <a:rect l="l" t="t" r="r" b="b"/>
              <a:pathLst>
                <a:path w="1211" h="1868" extrusionOk="0">
                  <a:moveTo>
                    <a:pt x="1032" y="0"/>
                  </a:moveTo>
                  <a:lnTo>
                    <a:pt x="987" y="30"/>
                  </a:lnTo>
                  <a:lnTo>
                    <a:pt x="837" y="149"/>
                  </a:lnTo>
                  <a:lnTo>
                    <a:pt x="703" y="284"/>
                  </a:lnTo>
                  <a:lnTo>
                    <a:pt x="539" y="463"/>
                  </a:lnTo>
                  <a:lnTo>
                    <a:pt x="374" y="702"/>
                  </a:lnTo>
                  <a:lnTo>
                    <a:pt x="300" y="837"/>
                  </a:lnTo>
                  <a:lnTo>
                    <a:pt x="225" y="986"/>
                  </a:lnTo>
                  <a:lnTo>
                    <a:pt x="150" y="1150"/>
                  </a:lnTo>
                  <a:lnTo>
                    <a:pt x="90" y="1330"/>
                  </a:lnTo>
                  <a:lnTo>
                    <a:pt x="46" y="1509"/>
                  </a:lnTo>
                  <a:lnTo>
                    <a:pt x="1" y="1703"/>
                  </a:lnTo>
                  <a:lnTo>
                    <a:pt x="1" y="1763"/>
                  </a:lnTo>
                  <a:lnTo>
                    <a:pt x="31" y="1808"/>
                  </a:lnTo>
                  <a:lnTo>
                    <a:pt x="75" y="1853"/>
                  </a:lnTo>
                  <a:lnTo>
                    <a:pt x="120" y="1867"/>
                  </a:lnTo>
                  <a:lnTo>
                    <a:pt x="150" y="1867"/>
                  </a:lnTo>
                  <a:lnTo>
                    <a:pt x="195" y="1853"/>
                  </a:lnTo>
                  <a:lnTo>
                    <a:pt x="240" y="1838"/>
                  </a:lnTo>
                  <a:lnTo>
                    <a:pt x="270" y="1793"/>
                  </a:lnTo>
                  <a:lnTo>
                    <a:pt x="285" y="1748"/>
                  </a:lnTo>
                  <a:lnTo>
                    <a:pt x="314" y="1569"/>
                  </a:lnTo>
                  <a:lnTo>
                    <a:pt x="359" y="1404"/>
                  </a:lnTo>
                  <a:lnTo>
                    <a:pt x="419" y="1255"/>
                  </a:lnTo>
                  <a:lnTo>
                    <a:pt x="479" y="1106"/>
                  </a:lnTo>
                  <a:lnTo>
                    <a:pt x="554" y="986"/>
                  </a:lnTo>
                  <a:lnTo>
                    <a:pt x="613" y="852"/>
                  </a:lnTo>
                  <a:lnTo>
                    <a:pt x="763" y="642"/>
                  </a:lnTo>
                  <a:lnTo>
                    <a:pt x="912" y="478"/>
                  </a:lnTo>
                  <a:lnTo>
                    <a:pt x="1032" y="359"/>
                  </a:lnTo>
                  <a:lnTo>
                    <a:pt x="1151" y="269"/>
                  </a:lnTo>
                  <a:lnTo>
                    <a:pt x="1181" y="224"/>
                  </a:lnTo>
                  <a:lnTo>
                    <a:pt x="1211" y="164"/>
                  </a:lnTo>
                  <a:lnTo>
                    <a:pt x="1211" y="120"/>
                  </a:lnTo>
                  <a:lnTo>
                    <a:pt x="1181" y="60"/>
                  </a:lnTo>
                  <a:lnTo>
                    <a:pt x="1136" y="30"/>
                  </a:lnTo>
                  <a:lnTo>
                    <a:pt x="1091" y="0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726;p34">
              <a:extLst>
                <a:ext uri="{FF2B5EF4-FFF2-40B4-BE49-F238E27FC236}">
                  <a16:creationId xmlns:a16="http://schemas.microsoft.com/office/drawing/2014/main" id="{52541CD0-D9F3-3B52-C3FD-6B15A1801165}"/>
                </a:ext>
              </a:extLst>
            </p:cNvPr>
            <p:cNvSpPr/>
            <p:nvPr/>
          </p:nvSpPr>
          <p:spPr>
            <a:xfrm>
              <a:off x="6725972" y="1663875"/>
              <a:ext cx="29170" cy="11921"/>
            </a:xfrm>
            <a:custGeom>
              <a:avLst/>
              <a:gdLst/>
              <a:ahLst/>
              <a:cxnLst/>
              <a:rect l="l" t="t" r="r" b="b"/>
              <a:pathLst>
                <a:path w="1062" h="434" extrusionOk="0">
                  <a:moveTo>
                    <a:pt x="254" y="0"/>
                  </a:moveTo>
                  <a:lnTo>
                    <a:pt x="105" y="15"/>
                  </a:lnTo>
                  <a:lnTo>
                    <a:pt x="60" y="30"/>
                  </a:lnTo>
                  <a:lnTo>
                    <a:pt x="15" y="75"/>
                  </a:lnTo>
                  <a:lnTo>
                    <a:pt x="0" y="120"/>
                  </a:lnTo>
                  <a:lnTo>
                    <a:pt x="0" y="179"/>
                  </a:lnTo>
                  <a:lnTo>
                    <a:pt x="15" y="239"/>
                  </a:lnTo>
                  <a:lnTo>
                    <a:pt x="60" y="269"/>
                  </a:lnTo>
                  <a:lnTo>
                    <a:pt x="120" y="299"/>
                  </a:lnTo>
                  <a:lnTo>
                    <a:pt x="165" y="284"/>
                  </a:lnTo>
                  <a:lnTo>
                    <a:pt x="359" y="284"/>
                  </a:lnTo>
                  <a:lnTo>
                    <a:pt x="553" y="314"/>
                  </a:lnTo>
                  <a:lnTo>
                    <a:pt x="733" y="374"/>
                  </a:lnTo>
                  <a:lnTo>
                    <a:pt x="852" y="418"/>
                  </a:lnTo>
                  <a:lnTo>
                    <a:pt x="882" y="433"/>
                  </a:lnTo>
                  <a:lnTo>
                    <a:pt x="957" y="433"/>
                  </a:lnTo>
                  <a:lnTo>
                    <a:pt x="987" y="418"/>
                  </a:lnTo>
                  <a:lnTo>
                    <a:pt x="1016" y="389"/>
                  </a:lnTo>
                  <a:lnTo>
                    <a:pt x="1046" y="359"/>
                  </a:lnTo>
                  <a:lnTo>
                    <a:pt x="1061" y="299"/>
                  </a:lnTo>
                  <a:lnTo>
                    <a:pt x="1046" y="254"/>
                  </a:lnTo>
                  <a:lnTo>
                    <a:pt x="1016" y="194"/>
                  </a:lnTo>
                  <a:lnTo>
                    <a:pt x="972" y="164"/>
                  </a:lnTo>
                  <a:lnTo>
                    <a:pt x="882" y="135"/>
                  </a:lnTo>
                  <a:lnTo>
                    <a:pt x="673" y="60"/>
                  </a:lnTo>
                  <a:lnTo>
                    <a:pt x="538" y="15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727;p34">
              <a:extLst>
                <a:ext uri="{FF2B5EF4-FFF2-40B4-BE49-F238E27FC236}">
                  <a16:creationId xmlns:a16="http://schemas.microsoft.com/office/drawing/2014/main" id="{BC6191B7-E65B-5BC5-51C0-95AFC1E1BA78}"/>
                </a:ext>
              </a:extLst>
            </p:cNvPr>
            <p:cNvSpPr/>
            <p:nvPr/>
          </p:nvSpPr>
          <p:spPr>
            <a:xfrm>
              <a:off x="6582761" y="1455403"/>
              <a:ext cx="382897" cy="381249"/>
            </a:xfrm>
            <a:custGeom>
              <a:avLst/>
              <a:gdLst/>
              <a:ahLst/>
              <a:cxnLst/>
              <a:rect l="l" t="t" r="r" b="b"/>
              <a:pathLst>
                <a:path w="13940" h="13880" extrusionOk="0">
                  <a:moveTo>
                    <a:pt x="7829" y="1"/>
                  </a:moveTo>
                  <a:lnTo>
                    <a:pt x="7321" y="16"/>
                  </a:lnTo>
                  <a:lnTo>
                    <a:pt x="6783" y="61"/>
                  </a:lnTo>
                  <a:lnTo>
                    <a:pt x="6201" y="150"/>
                  </a:lnTo>
                  <a:lnTo>
                    <a:pt x="5603" y="270"/>
                  </a:lnTo>
                  <a:lnTo>
                    <a:pt x="4961" y="419"/>
                  </a:lnTo>
                  <a:lnTo>
                    <a:pt x="4348" y="613"/>
                  </a:lnTo>
                  <a:lnTo>
                    <a:pt x="3780" y="793"/>
                  </a:lnTo>
                  <a:lnTo>
                    <a:pt x="3257" y="972"/>
                  </a:lnTo>
                  <a:lnTo>
                    <a:pt x="2794" y="1166"/>
                  </a:lnTo>
                  <a:lnTo>
                    <a:pt x="2376" y="1360"/>
                  </a:lnTo>
                  <a:lnTo>
                    <a:pt x="2002" y="1555"/>
                  </a:lnTo>
                  <a:lnTo>
                    <a:pt x="1674" y="1749"/>
                  </a:lnTo>
                  <a:lnTo>
                    <a:pt x="1375" y="1943"/>
                  </a:lnTo>
                  <a:lnTo>
                    <a:pt x="1121" y="2137"/>
                  </a:lnTo>
                  <a:lnTo>
                    <a:pt x="897" y="2331"/>
                  </a:lnTo>
                  <a:lnTo>
                    <a:pt x="718" y="2526"/>
                  </a:lnTo>
                  <a:lnTo>
                    <a:pt x="553" y="2720"/>
                  </a:lnTo>
                  <a:lnTo>
                    <a:pt x="419" y="2899"/>
                  </a:lnTo>
                  <a:lnTo>
                    <a:pt x="314" y="3093"/>
                  </a:lnTo>
                  <a:lnTo>
                    <a:pt x="240" y="3273"/>
                  </a:lnTo>
                  <a:lnTo>
                    <a:pt x="165" y="3452"/>
                  </a:lnTo>
                  <a:lnTo>
                    <a:pt x="90" y="3751"/>
                  </a:lnTo>
                  <a:lnTo>
                    <a:pt x="30" y="4020"/>
                  </a:lnTo>
                  <a:lnTo>
                    <a:pt x="1" y="4259"/>
                  </a:lnTo>
                  <a:lnTo>
                    <a:pt x="1" y="4483"/>
                  </a:lnTo>
                  <a:lnTo>
                    <a:pt x="16" y="4677"/>
                  </a:lnTo>
                  <a:lnTo>
                    <a:pt x="75" y="4856"/>
                  </a:lnTo>
                  <a:lnTo>
                    <a:pt x="135" y="4991"/>
                  </a:lnTo>
                  <a:lnTo>
                    <a:pt x="225" y="5110"/>
                  </a:lnTo>
                  <a:lnTo>
                    <a:pt x="389" y="5260"/>
                  </a:lnTo>
                  <a:lnTo>
                    <a:pt x="568" y="5424"/>
                  </a:lnTo>
                  <a:lnTo>
                    <a:pt x="777" y="5573"/>
                  </a:lnTo>
                  <a:lnTo>
                    <a:pt x="987" y="5738"/>
                  </a:lnTo>
                  <a:lnTo>
                    <a:pt x="1226" y="5887"/>
                  </a:lnTo>
                  <a:lnTo>
                    <a:pt x="1465" y="6051"/>
                  </a:lnTo>
                  <a:lnTo>
                    <a:pt x="1719" y="6186"/>
                  </a:lnTo>
                  <a:lnTo>
                    <a:pt x="1988" y="6335"/>
                  </a:lnTo>
                  <a:lnTo>
                    <a:pt x="2256" y="6470"/>
                  </a:lnTo>
                  <a:lnTo>
                    <a:pt x="2540" y="6589"/>
                  </a:lnTo>
                  <a:lnTo>
                    <a:pt x="2824" y="6694"/>
                  </a:lnTo>
                  <a:lnTo>
                    <a:pt x="3108" y="6783"/>
                  </a:lnTo>
                  <a:lnTo>
                    <a:pt x="3392" y="6858"/>
                  </a:lnTo>
                  <a:lnTo>
                    <a:pt x="3676" y="6903"/>
                  </a:lnTo>
                  <a:lnTo>
                    <a:pt x="3960" y="6948"/>
                  </a:lnTo>
                  <a:lnTo>
                    <a:pt x="4228" y="6948"/>
                  </a:lnTo>
                  <a:lnTo>
                    <a:pt x="4288" y="6873"/>
                  </a:lnTo>
                  <a:lnTo>
                    <a:pt x="4423" y="6694"/>
                  </a:lnTo>
                  <a:lnTo>
                    <a:pt x="4527" y="6574"/>
                  </a:lnTo>
                  <a:lnTo>
                    <a:pt x="4662" y="6455"/>
                  </a:lnTo>
                  <a:lnTo>
                    <a:pt x="4796" y="6320"/>
                  </a:lnTo>
                  <a:lnTo>
                    <a:pt x="4961" y="6201"/>
                  </a:lnTo>
                  <a:lnTo>
                    <a:pt x="5140" y="6096"/>
                  </a:lnTo>
                  <a:lnTo>
                    <a:pt x="5334" y="6007"/>
                  </a:lnTo>
                  <a:lnTo>
                    <a:pt x="5543" y="5947"/>
                  </a:lnTo>
                  <a:lnTo>
                    <a:pt x="5663" y="5932"/>
                  </a:lnTo>
                  <a:lnTo>
                    <a:pt x="5767" y="5917"/>
                  </a:lnTo>
                  <a:lnTo>
                    <a:pt x="5887" y="5932"/>
                  </a:lnTo>
                  <a:lnTo>
                    <a:pt x="6006" y="5932"/>
                  </a:lnTo>
                  <a:lnTo>
                    <a:pt x="6126" y="5962"/>
                  </a:lnTo>
                  <a:lnTo>
                    <a:pt x="6260" y="6007"/>
                  </a:lnTo>
                  <a:lnTo>
                    <a:pt x="6380" y="6051"/>
                  </a:lnTo>
                  <a:lnTo>
                    <a:pt x="6514" y="6111"/>
                  </a:lnTo>
                  <a:lnTo>
                    <a:pt x="6649" y="6201"/>
                  </a:lnTo>
                  <a:lnTo>
                    <a:pt x="6783" y="6290"/>
                  </a:lnTo>
                  <a:lnTo>
                    <a:pt x="6903" y="6410"/>
                  </a:lnTo>
                  <a:lnTo>
                    <a:pt x="7022" y="6515"/>
                  </a:lnTo>
                  <a:lnTo>
                    <a:pt x="7112" y="6649"/>
                  </a:lnTo>
                  <a:lnTo>
                    <a:pt x="7172" y="6783"/>
                  </a:lnTo>
                  <a:lnTo>
                    <a:pt x="7231" y="6918"/>
                  </a:lnTo>
                  <a:lnTo>
                    <a:pt x="7276" y="7052"/>
                  </a:lnTo>
                  <a:lnTo>
                    <a:pt x="7291" y="7202"/>
                  </a:lnTo>
                  <a:lnTo>
                    <a:pt x="7306" y="7351"/>
                  </a:lnTo>
                  <a:lnTo>
                    <a:pt x="7291" y="7501"/>
                  </a:lnTo>
                  <a:lnTo>
                    <a:pt x="7276" y="7650"/>
                  </a:lnTo>
                  <a:lnTo>
                    <a:pt x="7246" y="7799"/>
                  </a:lnTo>
                  <a:lnTo>
                    <a:pt x="7201" y="7964"/>
                  </a:lnTo>
                  <a:lnTo>
                    <a:pt x="7142" y="8113"/>
                  </a:lnTo>
                  <a:lnTo>
                    <a:pt x="7082" y="8262"/>
                  </a:lnTo>
                  <a:lnTo>
                    <a:pt x="7007" y="8412"/>
                  </a:lnTo>
                  <a:lnTo>
                    <a:pt x="6918" y="8546"/>
                  </a:lnTo>
                  <a:lnTo>
                    <a:pt x="6828" y="8696"/>
                  </a:lnTo>
                  <a:lnTo>
                    <a:pt x="6723" y="8830"/>
                  </a:lnTo>
                  <a:lnTo>
                    <a:pt x="6604" y="8950"/>
                  </a:lnTo>
                  <a:lnTo>
                    <a:pt x="6499" y="9069"/>
                  </a:lnTo>
                  <a:lnTo>
                    <a:pt x="6365" y="9189"/>
                  </a:lnTo>
                  <a:lnTo>
                    <a:pt x="6245" y="9293"/>
                  </a:lnTo>
                  <a:lnTo>
                    <a:pt x="6111" y="9383"/>
                  </a:lnTo>
                  <a:lnTo>
                    <a:pt x="5976" y="9473"/>
                  </a:lnTo>
                  <a:lnTo>
                    <a:pt x="5827" y="9547"/>
                  </a:lnTo>
                  <a:lnTo>
                    <a:pt x="5693" y="9607"/>
                  </a:lnTo>
                  <a:lnTo>
                    <a:pt x="5543" y="9667"/>
                  </a:lnTo>
                  <a:lnTo>
                    <a:pt x="5394" y="9697"/>
                  </a:lnTo>
                  <a:lnTo>
                    <a:pt x="5244" y="9727"/>
                  </a:lnTo>
                  <a:lnTo>
                    <a:pt x="4946" y="9727"/>
                  </a:lnTo>
                  <a:lnTo>
                    <a:pt x="4811" y="9697"/>
                  </a:lnTo>
                  <a:lnTo>
                    <a:pt x="4781" y="9786"/>
                  </a:lnTo>
                  <a:lnTo>
                    <a:pt x="4736" y="10010"/>
                  </a:lnTo>
                  <a:lnTo>
                    <a:pt x="4721" y="10175"/>
                  </a:lnTo>
                  <a:lnTo>
                    <a:pt x="4707" y="10369"/>
                  </a:lnTo>
                  <a:lnTo>
                    <a:pt x="4707" y="10593"/>
                  </a:lnTo>
                  <a:lnTo>
                    <a:pt x="4707" y="10817"/>
                  </a:lnTo>
                  <a:lnTo>
                    <a:pt x="4736" y="11071"/>
                  </a:lnTo>
                  <a:lnTo>
                    <a:pt x="4781" y="11340"/>
                  </a:lnTo>
                  <a:lnTo>
                    <a:pt x="4841" y="11624"/>
                  </a:lnTo>
                  <a:lnTo>
                    <a:pt x="4931" y="11908"/>
                  </a:lnTo>
                  <a:lnTo>
                    <a:pt x="5065" y="12206"/>
                  </a:lnTo>
                  <a:lnTo>
                    <a:pt x="5214" y="12505"/>
                  </a:lnTo>
                  <a:lnTo>
                    <a:pt x="5409" y="12804"/>
                  </a:lnTo>
                  <a:lnTo>
                    <a:pt x="5528" y="12939"/>
                  </a:lnTo>
                  <a:lnTo>
                    <a:pt x="5648" y="13088"/>
                  </a:lnTo>
                  <a:lnTo>
                    <a:pt x="5991" y="13252"/>
                  </a:lnTo>
                  <a:lnTo>
                    <a:pt x="6350" y="13402"/>
                  </a:lnTo>
                  <a:lnTo>
                    <a:pt x="6694" y="13521"/>
                  </a:lnTo>
                  <a:lnTo>
                    <a:pt x="7052" y="13626"/>
                  </a:lnTo>
                  <a:lnTo>
                    <a:pt x="7411" y="13715"/>
                  </a:lnTo>
                  <a:lnTo>
                    <a:pt x="7754" y="13775"/>
                  </a:lnTo>
                  <a:lnTo>
                    <a:pt x="8113" y="13820"/>
                  </a:lnTo>
                  <a:lnTo>
                    <a:pt x="8471" y="13865"/>
                  </a:lnTo>
                  <a:lnTo>
                    <a:pt x="8815" y="13880"/>
                  </a:lnTo>
                  <a:lnTo>
                    <a:pt x="9502" y="13880"/>
                  </a:lnTo>
                  <a:lnTo>
                    <a:pt x="9846" y="13865"/>
                  </a:lnTo>
                  <a:lnTo>
                    <a:pt x="10174" y="13835"/>
                  </a:lnTo>
                  <a:lnTo>
                    <a:pt x="10488" y="13790"/>
                  </a:lnTo>
                  <a:lnTo>
                    <a:pt x="11101" y="13700"/>
                  </a:lnTo>
                  <a:lnTo>
                    <a:pt x="11668" y="13581"/>
                  </a:lnTo>
                  <a:lnTo>
                    <a:pt x="12191" y="13446"/>
                  </a:lnTo>
                  <a:lnTo>
                    <a:pt x="12654" y="13312"/>
                  </a:lnTo>
                  <a:lnTo>
                    <a:pt x="13058" y="13178"/>
                  </a:lnTo>
                  <a:lnTo>
                    <a:pt x="13372" y="13058"/>
                  </a:lnTo>
                  <a:lnTo>
                    <a:pt x="13611" y="12968"/>
                  </a:lnTo>
                  <a:lnTo>
                    <a:pt x="13820" y="12879"/>
                  </a:lnTo>
                  <a:lnTo>
                    <a:pt x="13879" y="12341"/>
                  </a:lnTo>
                  <a:lnTo>
                    <a:pt x="13909" y="11803"/>
                  </a:lnTo>
                  <a:lnTo>
                    <a:pt x="13939" y="11280"/>
                  </a:lnTo>
                  <a:lnTo>
                    <a:pt x="13939" y="10772"/>
                  </a:lnTo>
                  <a:lnTo>
                    <a:pt x="13939" y="10264"/>
                  </a:lnTo>
                  <a:lnTo>
                    <a:pt x="13909" y="9801"/>
                  </a:lnTo>
                  <a:lnTo>
                    <a:pt x="13879" y="9353"/>
                  </a:lnTo>
                  <a:lnTo>
                    <a:pt x="13850" y="8935"/>
                  </a:lnTo>
                  <a:lnTo>
                    <a:pt x="13760" y="8188"/>
                  </a:lnTo>
                  <a:lnTo>
                    <a:pt x="13670" y="7620"/>
                  </a:lnTo>
                  <a:lnTo>
                    <a:pt x="13611" y="7232"/>
                  </a:lnTo>
                  <a:lnTo>
                    <a:pt x="13566" y="7052"/>
                  </a:lnTo>
                  <a:lnTo>
                    <a:pt x="13491" y="6365"/>
                  </a:lnTo>
                  <a:lnTo>
                    <a:pt x="13372" y="5663"/>
                  </a:lnTo>
                  <a:lnTo>
                    <a:pt x="13312" y="5304"/>
                  </a:lnTo>
                  <a:lnTo>
                    <a:pt x="13222" y="4961"/>
                  </a:lnTo>
                  <a:lnTo>
                    <a:pt x="13147" y="4602"/>
                  </a:lnTo>
                  <a:lnTo>
                    <a:pt x="13043" y="4244"/>
                  </a:lnTo>
                  <a:lnTo>
                    <a:pt x="12923" y="3900"/>
                  </a:lnTo>
                  <a:lnTo>
                    <a:pt x="12804" y="3556"/>
                  </a:lnTo>
                  <a:lnTo>
                    <a:pt x="12669" y="3213"/>
                  </a:lnTo>
                  <a:lnTo>
                    <a:pt x="12520" y="2884"/>
                  </a:lnTo>
                  <a:lnTo>
                    <a:pt x="12341" y="2570"/>
                  </a:lnTo>
                  <a:lnTo>
                    <a:pt x="12161" y="2257"/>
                  </a:lnTo>
                  <a:lnTo>
                    <a:pt x="11952" y="1973"/>
                  </a:lnTo>
                  <a:lnTo>
                    <a:pt x="11728" y="1689"/>
                  </a:lnTo>
                  <a:lnTo>
                    <a:pt x="11489" y="1420"/>
                  </a:lnTo>
                  <a:lnTo>
                    <a:pt x="11235" y="1181"/>
                  </a:lnTo>
                  <a:lnTo>
                    <a:pt x="10951" y="942"/>
                  </a:lnTo>
                  <a:lnTo>
                    <a:pt x="10653" y="748"/>
                  </a:lnTo>
                  <a:lnTo>
                    <a:pt x="10324" y="554"/>
                  </a:lnTo>
                  <a:lnTo>
                    <a:pt x="9965" y="404"/>
                  </a:lnTo>
                  <a:lnTo>
                    <a:pt x="9592" y="255"/>
                  </a:lnTo>
                  <a:lnTo>
                    <a:pt x="9188" y="150"/>
                  </a:lnTo>
                  <a:lnTo>
                    <a:pt x="8770" y="76"/>
                  </a:lnTo>
                  <a:lnTo>
                    <a:pt x="8307" y="16"/>
                  </a:lnTo>
                  <a:lnTo>
                    <a:pt x="782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728;p34">
              <a:extLst>
                <a:ext uri="{FF2B5EF4-FFF2-40B4-BE49-F238E27FC236}">
                  <a16:creationId xmlns:a16="http://schemas.microsoft.com/office/drawing/2014/main" id="{6A4488FD-CBE0-1ECE-265F-F421166F21EE}"/>
                </a:ext>
              </a:extLst>
            </p:cNvPr>
            <p:cNvSpPr/>
            <p:nvPr/>
          </p:nvSpPr>
          <p:spPr>
            <a:xfrm>
              <a:off x="6708751" y="1555958"/>
              <a:ext cx="361527" cy="400531"/>
            </a:xfrm>
            <a:custGeom>
              <a:avLst/>
              <a:gdLst/>
              <a:ahLst/>
              <a:cxnLst/>
              <a:rect l="l" t="t" r="r" b="b"/>
              <a:pathLst>
                <a:path w="13162" h="14582" extrusionOk="0">
                  <a:moveTo>
                    <a:pt x="8262" y="0"/>
                  </a:moveTo>
                  <a:lnTo>
                    <a:pt x="8157" y="254"/>
                  </a:lnTo>
                  <a:lnTo>
                    <a:pt x="8023" y="553"/>
                  </a:lnTo>
                  <a:lnTo>
                    <a:pt x="7843" y="941"/>
                  </a:lnTo>
                  <a:lnTo>
                    <a:pt x="7589" y="1389"/>
                  </a:lnTo>
                  <a:lnTo>
                    <a:pt x="7276" y="1897"/>
                  </a:lnTo>
                  <a:lnTo>
                    <a:pt x="7096" y="2166"/>
                  </a:lnTo>
                  <a:lnTo>
                    <a:pt x="6902" y="2450"/>
                  </a:lnTo>
                  <a:lnTo>
                    <a:pt x="6693" y="2719"/>
                  </a:lnTo>
                  <a:lnTo>
                    <a:pt x="6469" y="3003"/>
                  </a:lnTo>
                  <a:lnTo>
                    <a:pt x="6215" y="3287"/>
                  </a:lnTo>
                  <a:lnTo>
                    <a:pt x="5946" y="3571"/>
                  </a:lnTo>
                  <a:lnTo>
                    <a:pt x="5677" y="3840"/>
                  </a:lnTo>
                  <a:lnTo>
                    <a:pt x="5363" y="4108"/>
                  </a:lnTo>
                  <a:lnTo>
                    <a:pt x="5050" y="4377"/>
                  </a:lnTo>
                  <a:lnTo>
                    <a:pt x="4706" y="4631"/>
                  </a:lnTo>
                  <a:lnTo>
                    <a:pt x="4347" y="4855"/>
                  </a:lnTo>
                  <a:lnTo>
                    <a:pt x="3974" y="5080"/>
                  </a:lnTo>
                  <a:lnTo>
                    <a:pt x="3586" y="5289"/>
                  </a:lnTo>
                  <a:lnTo>
                    <a:pt x="3167" y="5468"/>
                  </a:lnTo>
                  <a:lnTo>
                    <a:pt x="2719" y="5632"/>
                  </a:lnTo>
                  <a:lnTo>
                    <a:pt x="2271" y="5767"/>
                  </a:lnTo>
                  <a:lnTo>
                    <a:pt x="1793" y="5886"/>
                  </a:lnTo>
                  <a:lnTo>
                    <a:pt x="1285" y="5961"/>
                  </a:lnTo>
                  <a:lnTo>
                    <a:pt x="762" y="6021"/>
                  </a:lnTo>
                  <a:lnTo>
                    <a:pt x="224" y="6036"/>
                  </a:lnTo>
                  <a:lnTo>
                    <a:pt x="179" y="6155"/>
                  </a:lnTo>
                  <a:lnTo>
                    <a:pt x="105" y="6499"/>
                  </a:lnTo>
                  <a:lnTo>
                    <a:pt x="60" y="6723"/>
                  </a:lnTo>
                  <a:lnTo>
                    <a:pt x="30" y="6992"/>
                  </a:lnTo>
                  <a:lnTo>
                    <a:pt x="0" y="7291"/>
                  </a:lnTo>
                  <a:lnTo>
                    <a:pt x="0" y="7604"/>
                  </a:lnTo>
                  <a:lnTo>
                    <a:pt x="15" y="7933"/>
                  </a:lnTo>
                  <a:lnTo>
                    <a:pt x="75" y="8292"/>
                  </a:lnTo>
                  <a:lnTo>
                    <a:pt x="105" y="8456"/>
                  </a:lnTo>
                  <a:lnTo>
                    <a:pt x="149" y="8635"/>
                  </a:lnTo>
                  <a:lnTo>
                    <a:pt x="209" y="8814"/>
                  </a:lnTo>
                  <a:lnTo>
                    <a:pt x="269" y="8994"/>
                  </a:lnTo>
                  <a:lnTo>
                    <a:pt x="344" y="9158"/>
                  </a:lnTo>
                  <a:lnTo>
                    <a:pt x="433" y="9337"/>
                  </a:lnTo>
                  <a:lnTo>
                    <a:pt x="538" y="9502"/>
                  </a:lnTo>
                  <a:lnTo>
                    <a:pt x="657" y="9666"/>
                  </a:lnTo>
                  <a:lnTo>
                    <a:pt x="792" y="9830"/>
                  </a:lnTo>
                  <a:lnTo>
                    <a:pt x="926" y="9980"/>
                  </a:lnTo>
                  <a:lnTo>
                    <a:pt x="1091" y="10129"/>
                  </a:lnTo>
                  <a:lnTo>
                    <a:pt x="1270" y="10264"/>
                  </a:lnTo>
                  <a:lnTo>
                    <a:pt x="1927" y="10757"/>
                  </a:lnTo>
                  <a:lnTo>
                    <a:pt x="2540" y="11190"/>
                  </a:lnTo>
                  <a:lnTo>
                    <a:pt x="2824" y="11414"/>
                  </a:lnTo>
                  <a:lnTo>
                    <a:pt x="3078" y="11638"/>
                  </a:lnTo>
                  <a:lnTo>
                    <a:pt x="3332" y="11862"/>
                  </a:lnTo>
                  <a:lnTo>
                    <a:pt x="3541" y="12086"/>
                  </a:lnTo>
                  <a:lnTo>
                    <a:pt x="3750" y="12325"/>
                  </a:lnTo>
                  <a:lnTo>
                    <a:pt x="3914" y="12579"/>
                  </a:lnTo>
                  <a:lnTo>
                    <a:pt x="4064" y="12848"/>
                  </a:lnTo>
                  <a:lnTo>
                    <a:pt x="4183" y="13147"/>
                  </a:lnTo>
                  <a:lnTo>
                    <a:pt x="4243" y="13296"/>
                  </a:lnTo>
                  <a:lnTo>
                    <a:pt x="4273" y="13461"/>
                  </a:lnTo>
                  <a:lnTo>
                    <a:pt x="4318" y="13625"/>
                  </a:lnTo>
                  <a:lnTo>
                    <a:pt x="4333" y="13804"/>
                  </a:lnTo>
                  <a:lnTo>
                    <a:pt x="4347" y="13983"/>
                  </a:lnTo>
                  <a:lnTo>
                    <a:pt x="4362" y="14178"/>
                  </a:lnTo>
                  <a:lnTo>
                    <a:pt x="4347" y="14581"/>
                  </a:lnTo>
                  <a:lnTo>
                    <a:pt x="4347" y="14581"/>
                  </a:lnTo>
                  <a:lnTo>
                    <a:pt x="5020" y="14521"/>
                  </a:lnTo>
                  <a:lnTo>
                    <a:pt x="5662" y="14432"/>
                  </a:lnTo>
                  <a:lnTo>
                    <a:pt x="6319" y="14327"/>
                  </a:lnTo>
                  <a:lnTo>
                    <a:pt x="6947" y="14193"/>
                  </a:lnTo>
                  <a:lnTo>
                    <a:pt x="7574" y="14043"/>
                  </a:lnTo>
                  <a:lnTo>
                    <a:pt x="8187" y="13894"/>
                  </a:lnTo>
                  <a:lnTo>
                    <a:pt x="8770" y="13715"/>
                  </a:lnTo>
                  <a:lnTo>
                    <a:pt x="9352" y="13520"/>
                  </a:lnTo>
                  <a:lnTo>
                    <a:pt x="9905" y="13311"/>
                  </a:lnTo>
                  <a:lnTo>
                    <a:pt x="10443" y="13072"/>
                  </a:lnTo>
                  <a:lnTo>
                    <a:pt x="10966" y="12833"/>
                  </a:lnTo>
                  <a:lnTo>
                    <a:pt x="11459" y="12579"/>
                  </a:lnTo>
                  <a:lnTo>
                    <a:pt x="11922" y="12310"/>
                  </a:lnTo>
                  <a:lnTo>
                    <a:pt x="12370" y="12026"/>
                  </a:lnTo>
                  <a:lnTo>
                    <a:pt x="12773" y="11743"/>
                  </a:lnTo>
                  <a:lnTo>
                    <a:pt x="13162" y="11429"/>
                  </a:lnTo>
                  <a:lnTo>
                    <a:pt x="13132" y="11339"/>
                  </a:lnTo>
                  <a:lnTo>
                    <a:pt x="13072" y="11235"/>
                  </a:lnTo>
                  <a:lnTo>
                    <a:pt x="12923" y="11025"/>
                  </a:lnTo>
                  <a:lnTo>
                    <a:pt x="12729" y="10771"/>
                  </a:lnTo>
                  <a:lnTo>
                    <a:pt x="12490" y="10473"/>
                  </a:lnTo>
                  <a:lnTo>
                    <a:pt x="11892" y="9771"/>
                  </a:lnTo>
                  <a:lnTo>
                    <a:pt x="11563" y="9352"/>
                  </a:lnTo>
                  <a:lnTo>
                    <a:pt x="11220" y="8874"/>
                  </a:lnTo>
                  <a:lnTo>
                    <a:pt x="10981" y="8516"/>
                  </a:lnTo>
                  <a:lnTo>
                    <a:pt x="10771" y="8172"/>
                  </a:lnTo>
                  <a:lnTo>
                    <a:pt x="10562" y="7798"/>
                  </a:lnTo>
                  <a:lnTo>
                    <a:pt x="10368" y="7440"/>
                  </a:lnTo>
                  <a:lnTo>
                    <a:pt x="10174" y="7066"/>
                  </a:lnTo>
                  <a:lnTo>
                    <a:pt x="9995" y="6693"/>
                  </a:lnTo>
                  <a:lnTo>
                    <a:pt x="9830" y="6319"/>
                  </a:lnTo>
                  <a:lnTo>
                    <a:pt x="9681" y="5946"/>
                  </a:lnTo>
                  <a:lnTo>
                    <a:pt x="9412" y="5199"/>
                  </a:lnTo>
                  <a:lnTo>
                    <a:pt x="9173" y="4452"/>
                  </a:lnTo>
                  <a:lnTo>
                    <a:pt x="8964" y="3750"/>
                  </a:lnTo>
                  <a:lnTo>
                    <a:pt x="8785" y="3063"/>
                  </a:lnTo>
                  <a:lnTo>
                    <a:pt x="8650" y="2420"/>
                  </a:lnTo>
                  <a:lnTo>
                    <a:pt x="8531" y="1838"/>
                  </a:lnTo>
                  <a:lnTo>
                    <a:pt x="8441" y="1315"/>
                  </a:lnTo>
                  <a:lnTo>
                    <a:pt x="8366" y="867"/>
                  </a:lnTo>
                  <a:lnTo>
                    <a:pt x="8277" y="224"/>
                  </a:lnTo>
                  <a:lnTo>
                    <a:pt x="826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729;p34">
              <a:extLst>
                <a:ext uri="{FF2B5EF4-FFF2-40B4-BE49-F238E27FC236}">
                  <a16:creationId xmlns:a16="http://schemas.microsoft.com/office/drawing/2014/main" id="{F047257E-1260-61CE-17C7-8D1FC7306E49}"/>
                </a:ext>
              </a:extLst>
            </p:cNvPr>
            <p:cNvSpPr/>
            <p:nvPr/>
          </p:nvSpPr>
          <p:spPr>
            <a:xfrm>
              <a:off x="6711607" y="1706530"/>
              <a:ext cx="25050" cy="25078"/>
            </a:xfrm>
            <a:custGeom>
              <a:avLst/>
              <a:gdLst/>
              <a:ahLst/>
              <a:cxnLst/>
              <a:rect l="l" t="t" r="r" b="b"/>
              <a:pathLst>
                <a:path w="912" h="913" extrusionOk="0">
                  <a:moveTo>
                    <a:pt x="449" y="1"/>
                  </a:moveTo>
                  <a:lnTo>
                    <a:pt x="359" y="16"/>
                  </a:lnTo>
                  <a:lnTo>
                    <a:pt x="284" y="31"/>
                  </a:lnTo>
                  <a:lnTo>
                    <a:pt x="195" y="76"/>
                  </a:lnTo>
                  <a:lnTo>
                    <a:pt x="135" y="135"/>
                  </a:lnTo>
                  <a:lnTo>
                    <a:pt x="75" y="210"/>
                  </a:lnTo>
                  <a:lnTo>
                    <a:pt x="30" y="285"/>
                  </a:lnTo>
                  <a:lnTo>
                    <a:pt x="1" y="359"/>
                  </a:lnTo>
                  <a:lnTo>
                    <a:pt x="1" y="464"/>
                  </a:lnTo>
                  <a:lnTo>
                    <a:pt x="1" y="554"/>
                  </a:lnTo>
                  <a:lnTo>
                    <a:pt x="30" y="643"/>
                  </a:lnTo>
                  <a:lnTo>
                    <a:pt x="75" y="718"/>
                  </a:lnTo>
                  <a:lnTo>
                    <a:pt x="135" y="778"/>
                  </a:lnTo>
                  <a:lnTo>
                    <a:pt x="195" y="837"/>
                  </a:lnTo>
                  <a:lnTo>
                    <a:pt x="284" y="882"/>
                  </a:lnTo>
                  <a:lnTo>
                    <a:pt x="359" y="912"/>
                  </a:lnTo>
                  <a:lnTo>
                    <a:pt x="553" y="912"/>
                  </a:lnTo>
                  <a:lnTo>
                    <a:pt x="628" y="882"/>
                  </a:lnTo>
                  <a:lnTo>
                    <a:pt x="718" y="837"/>
                  </a:lnTo>
                  <a:lnTo>
                    <a:pt x="777" y="778"/>
                  </a:lnTo>
                  <a:lnTo>
                    <a:pt x="837" y="718"/>
                  </a:lnTo>
                  <a:lnTo>
                    <a:pt x="882" y="643"/>
                  </a:lnTo>
                  <a:lnTo>
                    <a:pt x="912" y="554"/>
                  </a:lnTo>
                  <a:lnTo>
                    <a:pt x="912" y="464"/>
                  </a:lnTo>
                  <a:lnTo>
                    <a:pt x="912" y="359"/>
                  </a:lnTo>
                  <a:lnTo>
                    <a:pt x="882" y="285"/>
                  </a:lnTo>
                  <a:lnTo>
                    <a:pt x="837" y="210"/>
                  </a:lnTo>
                  <a:lnTo>
                    <a:pt x="777" y="135"/>
                  </a:lnTo>
                  <a:lnTo>
                    <a:pt x="718" y="76"/>
                  </a:lnTo>
                  <a:lnTo>
                    <a:pt x="628" y="31"/>
                  </a:lnTo>
                  <a:lnTo>
                    <a:pt x="553" y="16"/>
                  </a:lnTo>
                  <a:lnTo>
                    <a:pt x="4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730;p34">
              <a:extLst>
                <a:ext uri="{FF2B5EF4-FFF2-40B4-BE49-F238E27FC236}">
                  <a16:creationId xmlns:a16="http://schemas.microsoft.com/office/drawing/2014/main" id="{A70CB081-AE3C-549B-873B-5B4AEAF71B85}"/>
                </a:ext>
              </a:extLst>
            </p:cNvPr>
            <p:cNvSpPr/>
            <p:nvPr/>
          </p:nvSpPr>
          <p:spPr>
            <a:xfrm>
              <a:off x="6385386" y="1930163"/>
              <a:ext cx="750989" cy="741952"/>
            </a:xfrm>
            <a:custGeom>
              <a:avLst/>
              <a:gdLst/>
              <a:ahLst/>
              <a:cxnLst/>
              <a:rect l="l" t="t" r="r" b="b"/>
              <a:pathLst>
                <a:path w="27341" h="27012" extrusionOk="0">
                  <a:moveTo>
                    <a:pt x="21140" y="1"/>
                  </a:moveTo>
                  <a:lnTo>
                    <a:pt x="20811" y="61"/>
                  </a:lnTo>
                  <a:lnTo>
                    <a:pt x="20483" y="135"/>
                  </a:lnTo>
                  <a:lnTo>
                    <a:pt x="20154" y="255"/>
                  </a:lnTo>
                  <a:lnTo>
                    <a:pt x="19840" y="404"/>
                  </a:lnTo>
                  <a:lnTo>
                    <a:pt x="19557" y="569"/>
                  </a:lnTo>
                  <a:lnTo>
                    <a:pt x="19288" y="778"/>
                  </a:lnTo>
                  <a:lnTo>
                    <a:pt x="19034" y="1002"/>
                  </a:lnTo>
                  <a:lnTo>
                    <a:pt x="18810" y="1241"/>
                  </a:lnTo>
                  <a:lnTo>
                    <a:pt x="18615" y="1510"/>
                  </a:lnTo>
                  <a:lnTo>
                    <a:pt x="18451" y="1779"/>
                  </a:lnTo>
                  <a:lnTo>
                    <a:pt x="18317" y="2078"/>
                  </a:lnTo>
                  <a:lnTo>
                    <a:pt x="18197" y="2391"/>
                  </a:lnTo>
                  <a:lnTo>
                    <a:pt x="18122" y="2705"/>
                  </a:lnTo>
                  <a:lnTo>
                    <a:pt x="18063" y="3019"/>
                  </a:lnTo>
                  <a:lnTo>
                    <a:pt x="18048" y="3347"/>
                  </a:lnTo>
                  <a:lnTo>
                    <a:pt x="18063" y="3691"/>
                  </a:lnTo>
                  <a:lnTo>
                    <a:pt x="18107" y="4020"/>
                  </a:lnTo>
                  <a:lnTo>
                    <a:pt x="18182" y="4348"/>
                  </a:lnTo>
                  <a:lnTo>
                    <a:pt x="18302" y="4677"/>
                  </a:lnTo>
                  <a:lnTo>
                    <a:pt x="18346" y="4782"/>
                  </a:lnTo>
                  <a:lnTo>
                    <a:pt x="18436" y="4991"/>
                  </a:lnTo>
                  <a:lnTo>
                    <a:pt x="18526" y="5245"/>
                  </a:lnTo>
                  <a:lnTo>
                    <a:pt x="18735" y="5783"/>
                  </a:lnTo>
                  <a:lnTo>
                    <a:pt x="18929" y="6335"/>
                  </a:lnTo>
                  <a:lnTo>
                    <a:pt x="19108" y="6903"/>
                  </a:lnTo>
                  <a:lnTo>
                    <a:pt x="19273" y="7471"/>
                  </a:lnTo>
                  <a:lnTo>
                    <a:pt x="19437" y="8038"/>
                  </a:lnTo>
                  <a:lnTo>
                    <a:pt x="19601" y="8606"/>
                  </a:lnTo>
                  <a:lnTo>
                    <a:pt x="19736" y="9174"/>
                  </a:lnTo>
                  <a:lnTo>
                    <a:pt x="19870" y="9741"/>
                  </a:lnTo>
                  <a:lnTo>
                    <a:pt x="19990" y="10324"/>
                  </a:lnTo>
                  <a:lnTo>
                    <a:pt x="20109" y="10892"/>
                  </a:lnTo>
                  <a:lnTo>
                    <a:pt x="20199" y="11474"/>
                  </a:lnTo>
                  <a:lnTo>
                    <a:pt x="20289" y="12042"/>
                  </a:lnTo>
                  <a:lnTo>
                    <a:pt x="20363" y="12625"/>
                  </a:lnTo>
                  <a:lnTo>
                    <a:pt x="20423" y="13193"/>
                  </a:lnTo>
                  <a:lnTo>
                    <a:pt x="20483" y="13760"/>
                  </a:lnTo>
                  <a:lnTo>
                    <a:pt x="20513" y="14328"/>
                  </a:lnTo>
                  <a:lnTo>
                    <a:pt x="20543" y="14896"/>
                  </a:lnTo>
                  <a:lnTo>
                    <a:pt x="20543" y="15448"/>
                  </a:lnTo>
                  <a:lnTo>
                    <a:pt x="20528" y="16001"/>
                  </a:lnTo>
                  <a:lnTo>
                    <a:pt x="20513" y="16554"/>
                  </a:lnTo>
                  <a:lnTo>
                    <a:pt x="20468" y="17107"/>
                  </a:lnTo>
                  <a:lnTo>
                    <a:pt x="20408" y="17644"/>
                  </a:lnTo>
                  <a:lnTo>
                    <a:pt x="20348" y="18167"/>
                  </a:lnTo>
                  <a:lnTo>
                    <a:pt x="20259" y="18660"/>
                  </a:lnTo>
                  <a:lnTo>
                    <a:pt x="20154" y="19138"/>
                  </a:lnTo>
                  <a:lnTo>
                    <a:pt x="20035" y="19617"/>
                  </a:lnTo>
                  <a:lnTo>
                    <a:pt x="19900" y="20080"/>
                  </a:lnTo>
                  <a:lnTo>
                    <a:pt x="19870" y="20199"/>
                  </a:lnTo>
                  <a:lnTo>
                    <a:pt x="19766" y="20513"/>
                  </a:lnTo>
                  <a:lnTo>
                    <a:pt x="19766" y="20528"/>
                  </a:lnTo>
                  <a:lnTo>
                    <a:pt x="16867" y="20916"/>
                  </a:lnTo>
                  <a:lnTo>
                    <a:pt x="14343" y="21230"/>
                  </a:lnTo>
                  <a:lnTo>
                    <a:pt x="11833" y="21559"/>
                  </a:lnTo>
                  <a:lnTo>
                    <a:pt x="9323" y="21857"/>
                  </a:lnTo>
                  <a:lnTo>
                    <a:pt x="6813" y="22156"/>
                  </a:lnTo>
                  <a:lnTo>
                    <a:pt x="4303" y="22425"/>
                  </a:lnTo>
                  <a:lnTo>
                    <a:pt x="1793" y="22679"/>
                  </a:lnTo>
                  <a:lnTo>
                    <a:pt x="1614" y="22709"/>
                  </a:lnTo>
                  <a:lnTo>
                    <a:pt x="1435" y="22754"/>
                  </a:lnTo>
                  <a:lnTo>
                    <a:pt x="1270" y="22814"/>
                  </a:lnTo>
                  <a:lnTo>
                    <a:pt x="1106" y="22873"/>
                  </a:lnTo>
                  <a:lnTo>
                    <a:pt x="957" y="22963"/>
                  </a:lnTo>
                  <a:lnTo>
                    <a:pt x="822" y="23053"/>
                  </a:lnTo>
                  <a:lnTo>
                    <a:pt x="688" y="23157"/>
                  </a:lnTo>
                  <a:lnTo>
                    <a:pt x="553" y="23277"/>
                  </a:lnTo>
                  <a:lnTo>
                    <a:pt x="449" y="23411"/>
                  </a:lnTo>
                  <a:lnTo>
                    <a:pt x="344" y="23546"/>
                  </a:lnTo>
                  <a:lnTo>
                    <a:pt x="255" y="23695"/>
                  </a:lnTo>
                  <a:lnTo>
                    <a:pt x="180" y="23859"/>
                  </a:lnTo>
                  <a:lnTo>
                    <a:pt x="105" y="24024"/>
                  </a:lnTo>
                  <a:lnTo>
                    <a:pt x="60" y="24188"/>
                  </a:lnTo>
                  <a:lnTo>
                    <a:pt x="30" y="24367"/>
                  </a:lnTo>
                  <a:lnTo>
                    <a:pt x="16" y="24547"/>
                  </a:lnTo>
                  <a:lnTo>
                    <a:pt x="1" y="24920"/>
                  </a:lnTo>
                  <a:lnTo>
                    <a:pt x="1" y="25219"/>
                  </a:lnTo>
                  <a:lnTo>
                    <a:pt x="30" y="25473"/>
                  </a:lnTo>
                  <a:lnTo>
                    <a:pt x="45" y="25562"/>
                  </a:lnTo>
                  <a:lnTo>
                    <a:pt x="75" y="25652"/>
                  </a:lnTo>
                  <a:lnTo>
                    <a:pt x="105" y="25727"/>
                  </a:lnTo>
                  <a:lnTo>
                    <a:pt x="150" y="25801"/>
                  </a:lnTo>
                  <a:lnTo>
                    <a:pt x="195" y="25846"/>
                  </a:lnTo>
                  <a:lnTo>
                    <a:pt x="255" y="25891"/>
                  </a:lnTo>
                  <a:lnTo>
                    <a:pt x="314" y="25936"/>
                  </a:lnTo>
                  <a:lnTo>
                    <a:pt x="389" y="25966"/>
                  </a:lnTo>
                  <a:lnTo>
                    <a:pt x="568" y="26011"/>
                  </a:lnTo>
                  <a:lnTo>
                    <a:pt x="1211" y="26041"/>
                  </a:lnTo>
                  <a:lnTo>
                    <a:pt x="1898" y="26085"/>
                  </a:lnTo>
                  <a:lnTo>
                    <a:pt x="3332" y="26205"/>
                  </a:lnTo>
                  <a:lnTo>
                    <a:pt x="4826" y="26339"/>
                  </a:lnTo>
                  <a:lnTo>
                    <a:pt x="6350" y="26489"/>
                  </a:lnTo>
                  <a:lnTo>
                    <a:pt x="7874" y="26638"/>
                  </a:lnTo>
                  <a:lnTo>
                    <a:pt x="9353" y="26758"/>
                  </a:lnTo>
                  <a:lnTo>
                    <a:pt x="10787" y="26847"/>
                  </a:lnTo>
                  <a:lnTo>
                    <a:pt x="11459" y="26877"/>
                  </a:lnTo>
                  <a:lnTo>
                    <a:pt x="12117" y="26907"/>
                  </a:lnTo>
                  <a:lnTo>
                    <a:pt x="14671" y="26937"/>
                  </a:lnTo>
                  <a:lnTo>
                    <a:pt x="17226" y="26967"/>
                  </a:lnTo>
                  <a:lnTo>
                    <a:pt x="19781" y="26997"/>
                  </a:lnTo>
                  <a:lnTo>
                    <a:pt x="22335" y="27012"/>
                  </a:lnTo>
                  <a:lnTo>
                    <a:pt x="22530" y="26997"/>
                  </a:lnTo>
                  <a:lnTo>
                    <a:pt x="22724" y="26982"/>
                  </a:lnTo>
                  <a:lnTo>
                    <a:pt x="22918" y="26952"/>
                  </a:lnTo>
                  <a:lnTo>
                    <a:pt x="23097" y="26907"/>
                  </a:lnTo>
                  <a:lnTo>
                    <a:pt x="23291" y="26847"/>
                  </a:lnTo>
                  <a:lnTo>
                    <a:pt x="23471" y="26787"/>
                  </a:lnTo>
                  <a:lnTo>
                    <a:pt x="23650" y="26713"/>
                  </a:lnTo>
                  <a:lnTo>
                    <a:pt x="23814" y="26623"/>
                  </a:lnTo>
                  <a:lnTo>
                    <a:pt x="23979" y="26519"/>
                  </a:lnTo>
                  <a:lnTo>
                    <a:pt x="24143" y="26399"/>
                  </a:lnTo>
                  <a:lnTo>
                    <a:pt x="24292" y="26280"/>
                  </a:lnTo>
                  <a:lnTo>
                    <a:pt x="24442" y="26145"/>
                  </a:lnTo>
                  <a:lnTo>
                    <a:pt x="24576" y="25996"/>
                  </a:lnTo>
                  <a:lnTo>
                    <a:pt x="24711" y="25846"/>
                  </a:lnTo>
                  <a:lnTo>
                    <a:pt x="24830" y="25682"/>
                  </a:lnTo>
                  <a:lnTo>
                    <a:pt x="24935" y="25503"/>
                  </a:lnTo>
                  <a:lnTo>
                    <a:pt x="25099" y="25219"/>
                  </a:lnTo>
                  <a:lnTo>
                    <a:pt x="25458" y="24487"/>
                  </a:lnTo>
                  <a:lnTo>
                    <a:pt x="25637" y="24113"/>
                  </a:lnTo>
                  <a:lnTo>
                    <a:pt x="25786" y="23755"/>
                  </a:lnTo>
                  <a:lnTo>
                    <a:pt x="26085" y="23008"/>
                  </a:lnTo>
                  <a:lnTo>
                    <a:pt x="26220" y="22634"/>
                  </a:lnTo>
                  <a:lnTo>
                    <a:pt x="26339" y="22246"/>
                  </a:lnTo>
                  <a:lnTo>
                    <a:pt x="26563" y="21499"/>
                  </a:lnTo>
                  <a:lnTo>
                    <a:pt x="26757" y="20737"/>
                  </a:lnTo>
                  <a:lnTo>
                    <a:pt x="26922" y="19975"/>
                  </a:lnTo>
                  <a:lnTo>
                    <a:pt x="27056" y="19213"/>
                  </a:lnTo>
                  <a:lnTo>
                    <a:pt x="27161" y="18451"/>
                  </a:lnTo>
                  <a:lnTo>
                    <a:pt x="27236" y="17704"/>
                  </a:lnTo>
                  <a:lnTo>
                    <a:pt x="27295" y="16957"/>
                  </a:lnTo>
                  <a:lnTo>
                    <a:pt x="27325" y="16195"/>
                  </a:lnTo>
                  <a:lnTo>
                    <a:pt x="27340" y="15463"/>
                  </a:lnTo>
                  <a:lnTo>
                    <a:pt x="27325" y="14716"/>
                  </a:lnTo>
                  <a:lnTo>
                    <a:pt x="27295" y="13984"/>
                  </a:lnTo>
                  <a:lnTo>
                    <a:pt x="27250" y="13252"/>
                  </a:lnTo>
                  <a:lnTo>
                    <a:pt x="27191" y="12535"/>
                  </a:lnTo>
                  <a:lnTo>
                    <a:pt x="27116" y="11803"/>
                  </a:lnTo>
                  <a:lnTo>
                    <a:pt x="27011" y="11086"/>
                  </a:lnTo>
                  <a:lnTo>
                    <a:pt x="26907" y="10384"/>
                  </a:lnTo>
                  <a:lnTo>
                    <a:pt x="26787" y="9682"/>
                  </a:lnTo>
                  <a:lnTo>
                    <a:pt x="26653" y="8980"/>
                  </a:lnTo>
                  <a:lnTo>
                    <a:pt x="26503" y="8277"/>
                  </a:lnTo>
                  <a:lnTo>
                    <a:pt x="26339" y="7590"/>
                  </a:lnTo>
                  <a:lnTo>
                    <a:pt x="26175" y="6888"/>
                  </a:lnTo>
                  <a:lnTo>
                    <a:pt x="25981" y="6216"/>
                  </a:lnTo>
                  <a:lnTo>
                    <a:pt x="25786" y="5529"/>
                  </a:lnTo>
                  <a:lnTo>
                    <a:pt x="25577" y="4856"/>
                  </a:lnTo>
                  <a:lnTo>
                    <a:pt x="25353" y="4169"/>
                  </a:lnTo>
                  <a:lnTo>
                    <a:pt x="25129" y="3497"/>
                  </a:lnTo>
                  <a:lnTo>
                    <a:pt x="24875" y="2810"/>
                  </a:lnTo>
                  <a:lnTo>
                    <a:pt x="24741" y="2466"/>
                  </a:lnTo>
                  <a:lnTo>
                    <a:pt x="24666" y="2287"/>
                  </a:lnTo>
                  <a:lnTo>
                    <a:pt x="24576" y="2078"/>
                  </a:lnTo>
                  <a:lnTo>
                    <a:pt x="24427" y="1764"/>
                  </a:lnTo>
                  <a:lnTo>
                    <a:pt x="24248" y="1480"/>
                  </a:lnTo>
                  <a:lnTo>
                    <a:pt x="24053" y="1211"/>
                  </a:lnTo>
                  <a:lnTo>
                    <a:pt x="23829" y="972"/>
                  </a:lnTo>
                  <a:lnTo>
                    <a:pt x="23575" y="748"/>
                  </a:lnTo>
                  <a:lnTo>
                    <a:pt x="23321" y="554"/>
                  </a:lnTo>
                  <a:lnTo>
                    <a:pt x="23037" y="389"/>
                  </a:lnTo>
                  <a:lnTo>
                    <a:pt x="22739" y="255"/>
                  </a:lnTo>
                  <a:lnTo>
                    <a:pt x="22440" y="150"/>
                  </a:lnTo>
                  <a:lnTo>
                    <a:pt x="22126" y="61"/>
                  </a:lnTo>
                  <a:lnTo>
                    <a:pt x="21798" y="16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731;p34">
              <a:extLst>
                <a:ext uri="{FF2B5EF4-FFF2-40B4-BE49-F238E27FC236}">
                  <a16:creationId xmlns:a16="http://schemas.microsoft.com/office/drawing/2014/main" id="{94415820-1D13-0B1B-D67A-2B4C77630D62}"/>
                </a:ext>
              </a:extLst>
            </p:cNvPr>
            <p:cNvSpPr/>
            <p:nvPr/>
          </p:nvSpPr>
          <p:spPr>
            <a:xfrm>
              <a:off x="5894611" y="2134515"/>
              <a:ext cx="681221" cy="451016"/>
            </a:xfrm>
            <a:custGeom>
              <a:avLst/>
              <a:gdLst/>
              <a:ahLst/>
              <a:cxnLst/>
              <a:rect l="l" t="t" r="r" b="b"/>
              <a:pathLst>
                <a:path w="24801" h="16420" extrusionOk="0">
                  <a:moveTo>
                    <a:pt x="1" y="1"/>
                  </a:moveTo>
                  <a:lnTo>
                    <a:pt x="6320" y="16419"/>
                  </a:lnTo>
                  <a:lnTo>
                    <a:pt x="24801" y="16419"/>
                  </a:lnTo>
                  <a:lnTo>
                    <a:pt x="24801" y="14761"/>
                  </a:lnTo>
                  <a:lnTo>
                    <a:pt x="7366" y="14761"/>
                  </a:lnTo>
                  <a:lnTo>
                    <a:pt x="165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732;p34">
              <a:extLst>
                <a:ext uri="{FF2B5EF4-FFF2-40B4-BE49-F238E27FC236}">
                  <a16:creationId xmlns:a16="http://schemas.microsoft.com/office/drawing/2014/main" id="{CBE51AB9-6A73-EE56-B5D2-D701BC3D669A}"/>
                </a:ext>
              </a:extLst>
            </p:cNvPr>
            <p:cNvSpPr/>
            <p:nvPr/>
          </p:nvSpPr>
          <p:spPr>
            <a:xfrm>
              <a:off x="6251211" y="2537477"/>
              <a:ext cx="261408" cy="111628"/>
            </a:xfrm>
            <a:custGeom>
              <a:avLst/>
              <a:gdLst/>
              <a:ahLst/>
              <a:cxnLst/>
              <a:rect l="l" t="t" r="r" b="b"/>
              <a:pathLst>
                <a:path w="9517" h="4064" extrusionOk="0">
                  <a:moveTo>
                    <a:pt x="8232" y="0"/>
                  </a:moveTo>
                  <a:lnTo>
                    <a:pt x="8157" y="30"/>
                  </a:lnTo>
                  <a:lnTo>
                    <a:pt x="8113" y="75"/>
                  </a:lnTo>
                  <a:lnTo>
                    <a:pt x="8068" y="135"/>
                  </a:lnTo>
                  <a:lnTo>
                    <a:pt x="8053" y="225"/>
                  </a:lnTo>
                  <a:lnTo>
                    <a:pt x="8038" y="314"/>
                  </a:lnTo>
                  <a:lnTo>
                    <a:pt x="8053" y="419"/>
                  </a:lnTo>
                  <a:lnTo>
                    <a:pt x="8083" y="882"/>
                  </a:lnTo>
                  <a:lnTo>
                    <a:pt x="8083" y="1001"/>
                  </a:lnTo>
                  <a:lnTo>
                    <a:pt x="8083" y="1106"/>
                  </a:lnTo>
                  <a:lnTo>
                    <a:pt x="8068" y="1196"/>
                  </a:lnTo>
                  <a:lnTo>
                    <a:pt x="8038" y="1270"/>
                  </a:lnTo>
                  <a:lnTo>
                    <a:pt x="8008" y="1300"/>
                  </a:lnTo>
                  <a:lnTo>
                    <a:pt x="7963" y="1330"/>
                  </a:lnTo>
                  <a:lnTo>
                    <a:pt x="7859" y="1390"/>
                  </a:lnTo>
                  <a:lnTo>
                    <a:pt x="7694" y="1435"/>
                  </a:lnTo>
                  <a:lnTo>
                    <a:pt x="7485" y="1494"/>
                  </a:lnTo>
                  <a:lnTo>
                    <a:pt x="7246" y="1539"/>
                  </a:lnTo>
                  <a:lnTo>
                    <a:pt x="6977" y="1569"/>
                  </a:lnTo>
                  <a:lnTo>
                    <a:pt x="6365" y="1629"/>
                  </a:lnTo>
                  <a:lnTo>
                    <a:pt x="5692" y="1659"/>
                  </a:lnTo>
                  <a:lnTo>
                    <a:pt x="5005" y="1659"/>
                  </a:lnTo>
                  <a:lnTo>
                    <a:pt x="4318" y="1644"/>
                  </a:lnTo>
                  <a:lnTo>
                    <a:pt x="3705" y="1599"/>
                  </a:lnTo>
                  <a:lnTo>
                    <a:pt x="3063" y="1539"/>
                  </a:lnTo>
                  <a:lnTo>
                    <a:pt x="2421" y="1524"/>
                  </a:lnTo>
                  <a:lnTo>
                    <a:pt x="1808" y="1524"/>
                  </a:lnTo>
                  <a:lnTo>
                    <a:pt x="1240" y="1539"/>
                  </a:lnTo>
                  <a:lnTo>
                    <a:pt x="927" y="1554"/>
                  </a:lnTo>
                  <a:lnTo>
                    <a:pt x="404" y="1584"/>
                  </a:lnTo>
                  <a:lnTo>
                    <a:pt x="344" y="1584"/>
                  </a:lnTo>
                  <a:lnTo>
                    <a:pt x="284" y="1614"/>
                  </a:lnTo>
                  <a:lnTo>
                    <a:pt x="180" y="1659"/>
                  </a:lnTo>
                  <a:lnTo>
                    <a:pt x="105" y="1733"/>
                  </a:lnTo>
                  <a:lnTo>
                    <a:pt x="45" y="1823"/>
                  </a:lnTo>
                  <a:lnTo>
                    <a:pt x="15" y="1883"/>
                  </a:lnTo>
                  <a:lnTo>
                    <a:pt x="0" y="1957"/>
                  </a:lnTo>
                  <a:lnTo>
                    <a:pt x="0" y="2017"/>
                  </a:lnTo>
                  <a:lnTo>
                    <a:pt x="0" y="2092"/>
                  </a:lnTo>
                  <a:lnTo>
                    <a:pt x="15" y="2152"/>
                  </a:lnTo>
                  <a:lnTo>
                    <a:pt x="45" y="2226"/>
                  </a:lnTo>
                  <a:lnTo>
                    <a:pt x="90" y="2286"/>
                  </a:lnTo>
                  <a:lnTo>
                    <a:pt x="150" y="2346"/>
                  </a:lnTo>
                  <a:lnTo>
                    <a:pt x="284" y="2450"/>
                  </a:lnTo>
                  <a:lnTo>
                    <a:pt x="449" y="2585"/>
                  </a:lnTo>
                  <a:lnTo>
                    <a:pt x="628" y="2704"/>
                  </a:lnTo>
                  <a:lnTo>
                    <a:pt x="837" y="2839"/>
                  </a:lnTo>
                  <a:lnTo>
                    <a:pt x="1300" y="3108"/>
                  </a:lnTo>
                  <a:lnTo>
                    <a:pt x="1569" y="3242"/>
                  </a:lnTo>
                  <a:lnTo>
                    <a:pt x="1838" y="3377"/>
                  </a:lnTo>
                  <a:lnTo>
                    <a:pt x="2137" y="3496"/>
                  </a:lnTo>
                  <a:lnTo>
                    <a:pt x="2436" y="3616"/>
                  </a:lnTo>
                  <a:lnTo>
                    <a:pt x="2764" y="3735"/>
                  </a:lnTo>
                  <a:lnTo>
                    <a:pt x="3093" y="3825"/>
                  </a:lnTo>
                  <a:lnTo>
                    <a:pt x="3436" y="3915"/>
                  </a:lnTo>
                  <a:lnTo>
                    <a:pt x="3810" y="3989"/>
                  </a:lnTo>
                  <a:lnTo>
                    <a:pt x="4169" y="4034"/>
                  </a:lnTo>
                  <a:lnTo>
                    <a:pt x="4557" y="4064"/>
                  </a:lnTo>
                  <a:lnTo>
                    <a:pt x="4945" y="4064"/>
                  </a:lnTo>
                  <a:lnTo>
                    <a:pt x="5334" y="4049"/>
                  </a:lnTo>
                  <a:lnTo>
                    <a:pt x="5737" y="4004"/>
                  </a:lnTo>
                  <a:lnTo>
                    <a:pt x="6155" y="3915"/>
                  </a:lnTo>
                  <a:lnTo>
                    <a:pt x="6544" y="3810"/>
                  </a:lnTo>
                  <a:lnTo>
                    <a:pt x="6917" y="3676"/>
                  </a:lnTo>
                  <a:lnTo>
                    <a:pt x="7276" y="3526"/>
                  </a:lnTo>
                  <a:lnTo>
                    <a:pt x="7605" y="3362"/>
                  </a:lnTo>
                  <a:lnTo>
                    <a:pt x="7903" y="3183"/>
                  </a:lnTo>
                  <a:lnTo>
                    <a:pt x="8172" y="3003"/>
                  </a:lnTo>
                  <a:lnTo>
                    <a:pt x="8426" y="2809"/>
                  </a:lnTo>
                  <a:lnTo>
                    <a:pt x="8650" y="2630"/>
                  </a:lnTo>
                  <a:lnTo>
                    <a:pt x="8860" y="2450"/>
                  </a:lnTo>
                  <a:lnTo>
                    <a:pt x="9024" y="2286"/>
                  </a:lnTo>
                  <a:lnTo>
                    <a:pt x="9293" y="2002"/>
                  </a:lnTo>
                  <a:lnTo>
                    <a:pt x="9457" y="1793"/>
                  </a:lnTo>
                  <a:lnTo>
                    <a:pt x="9517" y="1718"/>
                  </a:lnTo>
                  <a:lnTo>
                    <a:pt x="9472" y="1509"/>
                  </a:lnTo>
                  <a:lnTo>
                    <a:pt x="9397" y="1270"/>
                  </a:lnTo>
                  <a:lnTo>
                    <a:pt x="9293" y="1001"/>
                  </a:lnTo>
                  <a:lnTo>
                    <a:pt x="9233" y="852"/>
                  </a:lnTo>
                  <a:lnTo>
                    <a:pt x="9158" y="703"/>
                  </a:lnTo>
                  <a:lnTo>
                    <a:pt x="9069" y="568"/>
                  </a:lnTo>
                  <a:lnTo>
                    <a:pt x="8964" y="434"/>
                  </a:lnTo>
                  <a:lnTo>
                    <a:pt x="8860" y="314"/>
                  </a:lnTo>
                  <a:lnTo>
                    <a:pt x="8725" y="195"/>
                  </a:lnTo>
                  <a:lnTo>
                    <a:pt x="8591" y="105"/>
                  </a:lnTo>
                  <a:lnTo>
                    <a:pt x="8441" y="45"/>
                  </a:lnTo>
                  <a:lnTo>
                    <a:pt x="8322" y="0"/>
                  </a:lnTo>
                  <a:close/>
                </a:path>
              </a:pathLst>
            </a:custGeom>
            <a:solidFill>
              <a:srgbClr val="FBB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733;p34">
              <a:extLst>
                <a:ext uri="{FF2B5EF4-FFF2-40B4-BE49-F238E27FC236}">
                  <a16:creationId xmlns:a16="http://schemas.microsoft.com/office/drawing/2014/main" id="{AE6C75DD-49C0-79C4-28C7-BD0AECED0A4F}"/>
                </a:ext>
              </a:extLst>
            </p:cNvPr>
            <p:cNvSpPr/>
            <p:nvPr/>
          </p:nvSpPr>
          <p:spPr>
            <a:xfrm>
              <a:off x="6252447" y="2583017"/>
              <a:ext cx="66911" cy="39828"/>
            </a:xfrm>
            <a:custGeom>
              <a:avLst/>
              <a:gdLst/>
              <a:ahLst/>
              <a:cxnLst/>
              <a:rect l="l" t="t" r="r" b="b"/>
              <a:pathLst>
                <a:path w="2436" h="1450" extrusionOk="0">
                  <a:moveTo>
                    <a:pt x="135" y="1"/>
                  </a:moveTo>
                  <a:lnTo>
                    <a:pt x="60" y="75"/>
                  </a:lnTo>
                  <a:lnTo>
                    <a:pt x="0" y="165"/>
                  </a:lnTo>
                  <a:lnTo>
                    <a:pt x="135" y="285"/>
                  </a:lnTo>
                  <a:lnTo>
                    <a:pt x="299" y="434"/>
                  </a:lnTo>
                  <a:lnTo>
                    <a:pt x="508" y="598"/>
                  </a:lnTo>
                  <a:lnTo>
                    <a:pt x="762" y="763"/>
                  </a:lnTo>
                  <a:lnTo>
                    <a:pt x="1076" y="942"/>
                  </a:lnTo>
                  <a:lnTo>
                    <a:pt x="1419" y="1106"/>
                  </a:lnTo>
                  <a:lnTo>
                    <a:pt x="1838" y="1286"/>
                  </a:lnTo>
                  <a:lnTo>
                    <a:pt x="2301" y="1450"/>
                  </a:lnTo>
                  <a:lnTo>
                    <a:pt x="2361" y="1450"/>
                  </a:lnTo>
                  <a:lnTo>
                    <a:pt x="2391" y="1435"/>
                  </a:lnTo>
                  <a:lnTo>
                    <a:pt x="2405" y="1405"/>
                  </a:lnTo>
                  <a:lnTo>
                    <a:pt x="2420" y="1375"/>
                  </a:lnTo>
                  <a:lnTo>
                    <a:pt x="2435" y="1345"/>
                  </a:lnTo>
                  <a:lnTo>
                    <a:pt x="2420" y="1300"/>
                  </a:lnTo>
                  <a:lnTo>
                    <a:pt x="2391" y="1271"/>
                  </a:lnTo>
                  <a:lnTo>
                    <a:pt x="2361" y="1256"/>
                  </a:lnTo>
                  <a:lnTo>
                    <a:pt x="1898" y="1091"/>
                  </a:lnTo>
                  <a:lnTo>
                    <a:pt x="1509" y="927"/>
                  </a:lnTo>
                  <a:lnTo>
                    <a:pt x="1151" y="748"/>
                  </a:lnTo>
                  <a:lnTo>
                    <a:pt x="867" y="583"/>
                  </a:lnTo>
                  <a:lnTo>
                    <a:pt x="613" y="419"/>
                  </a:lnTo>
                  <a:lnTo>
                    <a:pt x="404" y="255"/>
                  </a:lnTo>
                  <a:lnTo>
                    <a:pt x="254" y="120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734;p34">
              <a:extLst>
                <a:ext uri="{FF2B5EF4-FFF2-40B4-BE49-F238E27FC236}">
                  <a16:creationId xmlns:a16="http://schemas.microsoft.com/office/drawing/2014/main" id="{7211655C-01E5-B42F-436C-EA6A8C2954B5}"/>
                </a:ext>
              </a:extLst>
            </p:cNvPr>
            <p:cNvSpPr/>
            <p:nvPr/>
          </p:nvSpPr>
          <p:spPr>
            <a:xfrm>
              <a:off x="6276645" y="2579748"/>
              <a:ext cx="60758" cy="29967"/>
            </a:xfrm>
            <a:custGeom>
              <a:avLst/>
              <a:gdLst/>
              <a:ahLst/>
              <a:cxnLst/>
              <a:rect l="l" t="t" r="r" b="b"/>
              <a:pathLst>
                <a:path w="2212" h="1091" extrusionOk="0">
                  <a:moveTo>
                    <a:pt x="314" y="0"/>
                  </a:moveTo>
                  <a:lnTo>
                    <a:pt x="1" y="15"/>
                  </a:lnTo>
                  <a:lnTo>
                    <a:pt x="150" y="135"/>
                  </a:lnTo>
                  <a:lnTo>
                    <a:pt x="329" y="269"/>
                  </a:lnTo>
                  <a:lnTo>
                    <a:pt x="538" y="404"/>
                  </a:lnTo>
                  <a:lnTo>
                    <a:pt x="777" y="538"/>
                  </a:lnTo>
                  <a:lnTo>
                    <a:pt x="1046" y="687"/>
                  </a:lnTo>
                  <a:lnTo>
                    <a:pt x="1360" y="822"/>
                  </a:lnTo>
                  <a:lnTo>
                    <a:pt x="1704" y="956"/>
                  </a:lnTo>
                  <a:lnTo>
                    <a:pt x="2077" y="1091"/>
                  </a:lnTo>
                  <a:lnTo>
                    <a:pt x="2137" y="1091"/>
                  </a:lnTo>
                  <a:lnTo>
                    <a:pt x="2167" y="1076"/>
                  </a:lnTo>
                  <a:lnTo>
                    <a:pt x="2197" y="1061"/>
                  </a:lnTo>
                  <a:lnTo>
                    <a:pt x="2212" y="1031"/>
                  </a:lnTo>
                  <a:lnTo>
                    <a:pt x="2212" y="986"/>
                  </a:lnTo>
                  <a:lnTo>
                    <a:pt x="2197" y="956"/>
                  </a:lnTo>
                  <a:lnTo>
                    <a:pt x="2167" y="911"/>
                  </a:lnTo>
                  <a:lnTo>
                    <a:pt x="2137" y="897"/>
                  </a:lnTo>
                  <a:lnTo>
                    <a:pt x="1823" y="792"/>
                  </a:lnTo>
                  <a:lnTo>
                    <a:pt x="1539" y="687"/>
                  </a:lnTo>
                  <a:lnTo>
                    <a:pt x="1270" y="568"/>
                  </a:lnTo>
                  <a:lnTo>
                    <a:pt x="1031" y="448"/>
                  </a:lnTo>
                  <a:lnTo>
                    <a:pt x="822" y="329"/>
                  </a:lnTo>
                  <a:lnTo>
                    <a:pt x="628" y="22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FB9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3" name="Google Shape;1534;p32">
            <a:extLst>
              <a:ext uri="{FF2B5EF4-FFF2-40B4-BE49-F238E27FC236}">
                <a16:creationId xmlns:a16="http://schemas.microsoft.com/office/drawing/2014/main" id="{82384F79-3B19-E6A5-955F-23E1D5120ABB}"/>
              </a:ext>
            </a:extLst>
          </p:cNvPr>
          <p:cNvSpPr txBox="1"/>
          <p:nvPr/>
        </p:nvSpPr>
        <p:spPr>
          <a:xfrm>
            <a:off x="507925" y="1671108"/>
            <a:ext cx="3966570" cy="748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Модель монетизации: Рекламные </a:t>
            </a:r>
            <a:r>
              <a:rPr lang="ru-RU" dirty="0" err="1">
                <a:latin typeface="Roboto"/>
                <a:ea typeface="Roboto"/>
                <a:cs typeface="Roboto"/>
                <a:sym typeface="Roboto"/>
              </a:rPr>
              <a:t>банеры</a:t>
            </a: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ru-RU" dirty="0" err="1">
                <a:latin typeface="Roboto"/>
                <a:ea typeface="Roboto"/>
                <a:cs typeface="Roboto"/>
                <a:sym typeface="Roboto"/>
              </a:rPr>
              <a:t>Банеры</a:t>
            </a: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 будут находится в крайних частях экрана и не мешать использованию приложения. </a:t>
            </a:r>
            <a:r>
              <a:rPr lang="ru-RU" dirty="0" err="1">
                <a:latin typeface="Roboto"/>
                <a:ea typeface="Roboto"/>
                <a:cs typeface="Roboto"/>
                <a:sym typeface="Roboto"/>
              </a:rPr>
              <a:t>Банер</a:t>
            </a: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 можно закрыть.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Стоимость и регулярность: от 0,01$ до 0,03$ за клик. </a:t>
            </a:r>
            <a:r>
              <a:rPr lang="ru-RU" dirty="0" err="1">
                <a:latin typeface="Roboto"/>
                <a:ea typeface="Roboto"/>
                <a:cs typeface="Roboto"/>
                <a:sym typeface="Roboto"/>
              </a:rPr>
              <a:t>Банеры</a:t>
            </a: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 будут появляться при каждой авторизации в приложение.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Основные каналы сбыта: Наше приложение с интерактивными картой.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F1AB9-8DC3-0F10-C11C-4D371EBA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371400"/>
          </a:xfrm>
        </p:spPr>
        <p:txBody>
          <a:bodyPr>
            <a:normAutofit fontScale="90000"/>
          </a:bodyPr>
          <a:lstStyle/>
          <a:p>
            <a:r>
              <a:rPr lang="ru-RU" dirty="0"/>
              <a:t>Диаграмма </a:t>
            </a:r>
            <a:r>
              <a:rPr lang="ru-RU" dirty="0" err="1"/>
              <a:t>Ганта</a:t>
            </a: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6F19D70-9AF0-859D-65A4-695E857C87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9621"/>
              </p:ext>
            </p:extLst>
          </p:nvPr>
        </p:nvGraphicFramePr>
        <p:xfrm>
          <a:off x="588164" y="594794"/>
          <a:ext cx="8098637" cy="3878142"/>
        </p:xfrm>
        <a:graphic>
          <a:graphicData uri="http://schemas.openxmlformats.org/drawingml/2006/table">
            <a:tbl>
              <a:tblPr/>
              <a:tblGrid>
                <a:gridCol w="1858347">
                  <a:extLst>
                    <a:ext uri="{9D8B030D-6E8A-4147-A177-3AD203B41FA5}">
                      <a16:colId xmlns:a16="http://schemas.microsoft.com/office/drawing/2014/main" val="3657429469"/>
                    </a:ext>
                  </a:extLst>
                </a:gridCol>
                <a:gridCol w="704886">
                  <a:extLst>
                    <a:ext uri="{9D8B030D-6E8A-4147-A177-3AD203B41FA5}">
                      <a16:colId xmlns:a16="http://schemas.microsoft.com/office/drawing/2014/main" val="3579055286"/>
                    </a:ext>
                  </a:extLst>
                </a:gridCol>
                <a:gridCol w="833046">
                  <a:extLst>
                    <a:ext uri="{9D8B030D-6E8A-4147-A177-3AD203B41FA5}">
                      <a16:colId xmlns:a16="http://schemas.microsoft.com/office/drawing/2014/main" val="1402300519"/>
                    </a:ext>
                  </a:extLst>
                </a:gridCol>
                <a:gridCol w="961215">
                  <a:extLst>
                    <a:ext uri="{9D8B030D-6E8A-4147-A177-3AD203B41FA5}">
                      <a16:colId xmlns:a16="http://schemas.microsoft.com/office/drawing/2014/main" val="1492695422"/>
                    </a:ext>
                  </a:extLst>
                </a:gridCol>
                <a:gridCol w="640810">
                  <a:extLst>
                    <a:ext uri="{9D8B030D-6E8A-4147-A177-3AD203B41FA5}">
                      <a16:colId xmlns:a16="http://schemas.microsoft.com/office/drawing/2014/main" val="2784981545"/>
                    </a:ext>
                  </a:extLst>
                </a:gridCol>
                <a:gridCol w="576725">
                  <a:extLst>
                    <a:ext uri="{9D8B030D-6E8A-4147-A177-3AD203B41FA5}">
                      <a16:colId xmlns:a16="http://schemas.microsoft.com/office/drawing/2014/main" val="1027881618"/>
                    </a:ext>
                  </a:extLst>
                </a:gridCol>
                <a:gridCol w="512641">
                  <a:extLst>
                    <a:ext uri="{9D8B030D-6E8A-4147-A177-3AD203B41FA5}">
                      <a16:colId xmlns:a16="http://schemas.microsoft.com/office/drawing/2014/main" val="1560777937"/>
                    </a:ext>
                  </a:extLst>
                </a:gridCol>
                <a:gridCol w="512641">
                  <a:extLst>
                    <a:ext uri="{9D8B030D-6E8A-4147-A177-3AD203B41FA5}">
                      <a16:colId xmlns:a16="http://schemas.microsoft.com/office/drawing/2014/main" val="2382252426"/>
                    </a:ext>
                  </a:extLst>
                </a:gridCol>
                <a:gridCol w="512641">
                  <a:extLst>
                    <a:ext uri="{9D8B030D-6E8A-4147-A177-3AD203B41FA5}">
                      <a16:colId xmlns:a16="http://schemas.microsoft.com/office/drawing/2014/main" val="2123057125"/>
                    </a:ext>
                  </a:extLst>
                </a:gridCol>
                <a:gridCol w="512641">
                  <a:extLst>
                    <a:ext uri="{9D8B030D-6E8A-4147-A177-3AD203B41FA5}">
                      <a16:colId xmlns:a16="http://schemas.microsoft.com/office/drawing/2014/main" val="3370364761"/>
                    </a:ext>
                  </a:extLst>
                </a:gridCol>
                <a:gridCol w="473044">
                  <a:extLst>
                    <a:ext uri="{9D8B030D-6E8A-4147-A177-3AD203B41FA5}">
                      <a16:colId xmlns:a16="http://schemas.microsoft.com/office/drawing/2014/main" val="3050859101"/>
                    </a:ext>
                  </a:extLst>
                </a:gridCol>
              </a:tblGrid>
              <a:tr h="5507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,,Задача</a:t>
                      </a:r>
                      <a:endParaRPr lang="ru-RU" sz="1000" dirty="0">
                        <a:effectLst/>
                      </a:endParaRPr>
                    </a:p>
                  </a:txBody>
                  <a:tcPr marL="47907" marR="47907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Дата начала</a:t>
                      </a:r>
                      <a:endParaRPr lang="ru-RU" sz="1000" dirty="0">
                        <a:effectLst/>
                      </a:endParaRPr>
                    </a:p>
                  </a:txBody>
                  <a:tcPr marL="47907" marR="47907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Дата завершения</a:t>
                      </a:r>
                      <a:endParaRPr lang="ru-RU" sz="1000" dirty="0">
                        <a:effectLst/>
                      </a:endParaRPr>
                    </a:p>
                  </a:txBody>
                  <a:tcPr marL="47907" marR="47907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Ответственный</a:t>
                      </a:r>
                      <a:endParaRPr lang="ru-RU" sz="1000" dirty="0">
                        <a:effectLst/>
                      </a:endParaRPr>
                    </a:p>
                  </a:txBody>
                  <a:tcPr marL="47907" marR="47907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февраль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Первая половина марта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Вторая половина марта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Первая половина апреля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Вторая половина апреля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Первая половина мая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Вторая половина мая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150595"/>
                  </a:ext>
                </a:extLst>
              </a:tr>
              <a:tr h="2094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Разработка концепции приложения 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13.02.2024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17.02.2024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Степан М.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accent3"/>
                          </a:solidFill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83843"/>
                  </a:ext>
                </a:extLst>
              </a:tr>
              <a:tr h="2094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Разработка документации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17.02.2024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27.02.2024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Дмитрий А.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accent3"/>
                          </a:solidFill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780862"/>
                  </a:ext>
                </a:extLst>
              </a:tr>
              <a:tr h="31585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Продвижение, рассылка по сотрудникам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17.02.2024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28.02.2024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Дмитрий А.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accent3"/>
                          </a:solidFill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706726"/>
                  </a:ext>
                </a:extLst>
              </a:tr>
              <a:tr h="180373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Прототипирование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28.02.2024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16.03.2024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Степан М.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accent3"/>
                          </a:solidFill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405244"/>
                  </a:ext>
                </a:extLst>
              </a:tr>
              <a:tr h="2094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Утверждение прототипа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17.03.2024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18.03.2024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Степан М.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639850"/>
                  </a:ext>
                </a:extLst>
              </a:tr>
              <a:tr h="431416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Написание кода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19.03.2024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24.04.2024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Степан М.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Антон Б.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Артем Б.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409636"/>
                  </a:ext>
                </a:extLst>
              </a:tr>
              <a:tr h="2094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Разработка дизайна приложения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29.03.2024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16.04.2024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Анна Р.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0207"/>
                  </a:ext>
                </a:extLst>
              </a:tr>
              <a:tr h="29274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Тестирование приложения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20.04.2024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27.04.2024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Дмитрий А.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Артем Б.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251825"/>
                  </a:ext>
                </a:extLst>
              </a:tr>
              <a:tr h="431416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Исправление ошибок и создание 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предрелизной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версии ПО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25.04.2024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09.05.2024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Степан М.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Андрей Т.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Артем Б.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098366"/>
                  </a:ext>
                </a:extLst>
              </a:tr>
              <a:tr h="2094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Отчет по разработке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09.05.2024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13.05.2024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Андрей Т.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304116"/>
                  </a:ext>
                </a:extLst>
              </a:tr>
              <a:tr h="2094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Внедрение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14.05.2024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22.05.2024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Андрей Т.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44651"/>
                  </a:ext>
                </a:extLst>
              </a:tr>
              <a:tr h="2094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Итоговый отчет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23.05.2024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27.05.2024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Дмитрий А.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835026"/>
                  </a:ext>
                </a:extLst>
              </a:tr>
              <a:tr h="20944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Итоговое собрание</a:t>
                      </a:r>
                      <a:endParaRPr lang="ru-RU" sz="1000" dirty="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28.05.2024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28.05.2024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Все</a:t>
                      </a:r>
                      <a:endParaRPr lang="ru-RU" sz="1000">
                        <a:effectLst/>
                      </a:endParaRP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10676" marR="10676" marT="7117" marB="71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47413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E383DF2-380F-733B-715B-352BB2969DD4}"/>
              </a:ext>
            </a:extLst>
          </p:cNvPr>
          <p:cNvSpPr txBox="1">
            <a:spLocks/>
          </p:cNvSpPr>
          <p:nvPr/>
        </p:nvSpPr>
        <p:spPr>
          <a:xfrm>
            <a:off x="522682" y="4569586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5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pPr algn="l"/>
            <a:r>
              <a:rPr lang="ru-RU" dirty="0"/>
              <a:t>Общий срок реализации проекта: 4.5 месяцев </a:t>
            </a:r>
          </a:p>
        </p:txBody>
      </p:sp>
    </p:spTree>
    <p:extLst>
      <p:ext uri="{BB962C8B-B14F-4D97-AF65-F5344CB8AC3E}">
        <p14:creationId xmlns:p14="http://schemas.microsoft.com/office/powerpoint/2010/main" val="3854067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104CB7-7880-0DC5-829F-119779152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2875"/>
            <a:ext cx="8229600" cy="371400"/>
          </a:xfrm>
        </p:spPr>
        <p:txBody>
          <a:bodyPr>
            <a:normAutofit fontScale="90000"/>
          </a:bodyPr>
          <a:lstStyle/>
          <a:p>
            <a:r>
              <a:rPr lang="ru-RU" dirty="0"/>
              <a:t>Финансовый план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76FB12A-F10D-34F2-21E0-8DEB7C8109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874055"/>
              </p:ext>
            </p:extLst>
          </p:nvPr>
        </p:nvGraphicFramePr>
        <p:xfrm>
          <a:off x="335281" y="716236"/>
          <a:ext cx="8539778" cy="3412712"/>
        </p:xfrm>
        <a:graphic>
          <a:graphicData uri="http://schemas.openxmlformats.org/drawingml/2006/table">
            <a:tbl>
              <a:tblPr/>
              <a:tblGrid>
                <a:gridCol w="2310286">
                  <a:extLst>
                    <a:ext uri="{9D8B030D-6E8A-4147-A177-3AD203B41FA5}">
                      <a16:colId xmlns:a16="http://schemas.microsoft.com/office/drawing/2014/main" val="2857880338"/>
                    </a:ext>
                  </a:extLst>
                </a:gridCol>
                <a:gridCol w="740777">
                  <a:extLst>
                    <a:ext uri="{9D8B030D-6E8A-4147-A177-3AD203B41FA5}">
                      <a16:colId xmlns:a16="http://schemas.microsoft.com/office/drawing/2014/main" val="624944090"/>
                    </a:ext>
                  </a:extLst>
                </a:gridCol>
                <a:gridCol w="745808">
                  <a:extLst>
                    <a:ext uri="{9D8B030D-6E8A-4147-A177-3AD203B41FA5}">
                      <a16:colId xmlns:a16="http://schemas.microsoft.com/office/drawing/2014/main" val="3786949043"/>
                    </a:ext>
                  </a:extLst>
                </a:gridCol>
                <a:gridCol w="589917">
                  <a:extLst>
                    <a:ext uri="{9D8B030D-6E8A-4147-A177-3AD203B41FA5}">
                      <a16:colId xmlns:a16="http://schemas.microsoft.com/office/drawing/2014/main" val="3581926191"/>
                    </a:ext>
                  </a:extLst>
                </a:gridCol>
                <a:gridCol w="692165">
                  <a:extLst>
                    <a:ext uri="{9D8B030D-6E8A-4147-A177-3AD203B41FA5}">
                      <a16:colId xmlns:a16="http://schemas.microsoft.com/office/drawing/2014/main" val="157181194"/>
                    </a:ext>
                  </a:extLst>
                </a:gridCol>
                <a:gridCol w="692165">
                  <a:extLst>
                    <a:ext uri="{9D8B030D-6E8A-4147-A177-3AD203B41FA5}">
                      <a16:colId xmlns:a16="http://schemas.microsoft.com/office/drawing/2014/main" val="1743954479"/>
                    </a:ext>
                  </a:extLst>
                </a:gridCol>
                <a:gridCol w="692165">
                  <a:extLst>
                    <a:ext uri="{9D8B030D-6E8A-4147-A177-3AD203B41FA5}">
                      <a16:colId xmlns:a16="http://schemas.microsoft.com/office/drawing/2014/main" val="3716619059"/>
                    </a:ext>
                  </a:extLst>
                </a:gridCol>
                <a:gridCol w="692165">
                  <a:extLst>
                    <a:ext uri="{9D8B030D-6E8A-4147-A177-3AD203B41FA5}">
                      <a16:colId xmlns:a16="http://schemas.microsoft.com/office/drawing/2014/main" val="702992069"/>
                    </a:ext>
                  </a:extLst>
                </a:gridCol>
                <a:gridCol w="709482">
                  <a:extLst>
                    <a:ext uri="{9D8B030D-6E8A-4147-A177-3AD203B41FA5}">
                      <a16:colId xmlns:a16="http://schemas.microsoft.com/office/drawing/2014/main" val="2388118290"/>
                    </a:ext>
                  </a:extLst>
                </a:gridCol>
                <a:gridCol w="674848">
                  <a:extLst>
                    <a:ext uri="{9D8B030D-6E8A-4147-A177-3AD203B41FA5}">
                      <a16:colId xmlns:a16="http://schemas.microsoft.com/office/drawing/2014/main" val="623827224"/>
                    </a:ext>
                  </a:extLst>
                </a:gridCol>
              </a:tblGrid>
              <a:tr h="331922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Февраль(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I)</a:t>
                      </a:r>
                      <a:endParaRPr lang="en-US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Февраль(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II)</a:t>
                      </a:r>
                      <a:endParaRPr lang="en-US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Март(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I)</a:t>
                      </a:r>
                      <a:endParaRPr lang="en-US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Март(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II)</a:t>
                      </a:r>
                      <a:endParaRPr lang="en-US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Апрель(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I)</a:t>
                      </a:r>
                      <a:endParaRPr lang="en-US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Апрель(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II)</a:t>
                      </a:r>
                      <a:endParaRPr lang="en-US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Май(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I)</a:t>
                      </a:r>
                      <a:endParaRPr lang="en-US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Май(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II)</a:t>
                      </a:r>
                      <a:endParaRPr lang="en-US" sz="9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effectLst/>
                        </a:rPr>
                        <a:t>Июнь(</a:t>
                      </a:r>
                      <a:r>
                        <a:rPr lang="en-US" sz="900" dirty="0">
                          <a:effectLst/>
                        </a:rPr>
                        <a:t>I)</a:t>
                      </a:r>
                      <a:endParaRPr lang="ru-RU" sz="9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117258"/>
                  </a:ext>
                </a:extLst>
              </a:tr>
              <a:tr h="190421">
                <a:tc gridSpan="10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Доходы: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960406"/>
                  </a:ext>
                </a:extLst>
              </a:tr>
              <a:tr h="375634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Выручка от рекламы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7500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159217"/>
                  </a:ext>
                </a:extLst>
              </a:tr>
              <a:tr h="27660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Инвестиции / гранты / кредиты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(если есть)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380051"/>
                  </a:ext>
                </a:extLst>
              </a:tr>
              <a:tr h="190421">
                <a:tc gridSpan="10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Расходы: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576124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Заработная плата специалистов: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196748"/>
                  </a:ext>
                </a:extLst>
              </a:tr>
              <a:tr h="309793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Программисты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70000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70000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 70000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70000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272391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Дизайнер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50000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50000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50000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50000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721012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Тимлид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006955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Поддержка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10000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10000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085186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Рекламный бюджет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39149"/>
                  </a:ext>
                </a:extLst>
              </a:tr>
              <a:tr h="32112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Комиссия за выход в магазины приложений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043542"/>
                  </a:ext>
                </a:extLst>
              </a:tr>
              <a:tr h="15489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Иное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270153"/>
                  </a:ext>
                </a:extLst>
              </a:tr>
              <a:tr h="309793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(доходы – расходы)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-225000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-225000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-190000</a:t>
                      </a:r>
                      <a:endParaRPr lang="ru-RU" sz="1000" dirty="0">
                        <a:effectLst/>
                      </a:endParaRP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-62500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dirty="0">
                          <a:effectLst/>
                        </a:rPr>
                        <a:t>-2500</a:t>
                      </a:r>
                    </a:p>
                  </a:txBody>
                  <a:tcPr marL="49650" marR="4965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053125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10D4BBD-0C20-EBCC-9146-6D0F020B3E4A}"/>
              </a:ext>
            </a:extLst>
          </p:cNvPr>
          <p:cNvSpPr txBox="1">
            <a:spLocks/>
          </p:cNvSpPr>
          <p:nvPr/>
        </p:nvSpPr>
        <p:spPr>
          <a:xfrm>
            <a:off x="335280" y="4294267"/>
            <a:ext cx="8229600" cy="571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pPr algn="l"/>
            <a:r>
              <a:rPr lang="ru-RU" dirty="0"/>
              <a:t>Общая стоимость реализации проекта: 915000 рублей</a:t>
            </a:r>
          </a:p>
          <a:p>
            <a:pPr algn="l"/>
            <a:r>
              <a:rPr lang="ru-RU" dirty="0"/>
              <a:t>Период окупаемости: 16-20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2128574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37"/>
          <p:cNvSpPr/>
          <p:nvPr/>
        </p:nvSpPr>
        <p:spPr>
          <a:xfrm>
            <a:off x="4709160" y="1417275"/>
            <a:ext cx="3960040" cy="3314750"/>
          </a:xfrm>
          <a:prstGeom prst="rect">
            <a:avLst/>
          </a:prstGeom>
          <a:solidFill>
            <a:srgbClr val="E99B27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7" name="Google Shape;1857;p37"/>
          <p:cNvSpPr/>
          <p:nvPr/>
        </p:nvSpPr>
        <p:spPr>
          <a:xfrm>
            <a:off x="474800" y="1417274"/>
            <a:ext cx="3960040" cy="3314749"/>
          </a:xfrm>
          <a:prstGeom prst="rect">
            <a:avLst/>
          </a:prstGeom>
          <a:solidFill>
            <a:srgbClr val="E4EA27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8" name="Google Shape;1858;p37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sp>
        <p:nvSpPr>
          <p:cNvPr id="1859" name="Google Shape;1859;p37"/>
          <p:cNvSpPr/>
          <p:nvPr/>
        </p:nvSpPr>
        <p:spPr>
          <a:xfrm>
            <a:off x="474800" y="1147800"/>
            <a:ext cx="3960040" cy="5607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0" name="Google Shape;1860;p37"/>
          <p:cNvSpPr/>
          <p:nvPr/>
        </p:nvSpPr>
        <p:spPr>
          <a:xfrm>
            <a:off x="4709148" y="1147800"/>
            <a:ext cx="3960040" cy="5607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62" name="Google Shape;1862;p37"/>
          <p:cNvGrpSpPr/>
          <p:nvPr/>
        </p:nvGrpSpPr>
        <p:grpSpPr>
          <a:xfrm>
            <a:off x="474800" y="1262175"/>
            <a:ext cx="3906700" cy="1620300"/>
            <a:chOff x="544602" y="1376475"/>
            <a:chExt cx="2632556" cy="1620300"/>
          </a:xfrm>
        </p:grpSpPr>
        <p:sp>
          <p:nvSpPr>
            <p:cNvPr id="1863" name="Google Shape;1863;p37"/>
            <p:cNvSpPr txBox="1"/>
            <p:nvPr/>
          </p:nvSpPr>
          <p:spPr>
            <a:xfrm>
              <a:off x="688824" y="1376475"/>
              <a:ext cx="2240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Количественные результаты: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66" name="Google Shape;1866;p37"/>
            <p:cNvSpPr txBox="1"/>
            <p:nvPr/>
          </p:nvSpPr>
          <p:spPr>
            <a:xfrm>
              <a:off x="544602" y="1863375"/>
              <a:ext cx="2632556" cy="11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Наше приложение достигло 1000 скачиваний среди студентов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Средняя оценка приложения на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PlayMarket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AppStore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 – не ниже 4,5 за первые 3 месяца с даты публикации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80% пользователей оценивают удобство нашего приложения на 8/10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Мы сотрудничаем с несколькими партнёрами, и более чем 20 объединениями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Выручка от рекламы в приложении достигла 20000 в месяц.</a:t>
              </a:r>
            </a:p>
          </p:txBody>
        </p:sp>
      </p:grpSp>
      <p:grpSp>
        <p:nvGrpSpPr>
          <p:cNvPr id="1870" name="Google Shape;1870;p37"/>
          <p:cNvGrpSpPr/>
          <p:nvPr/>
        </p:nvGrpSpPr>
        <p:grpSpPr>
          <a:xfrm>
            <a:off x="4709148" y="1262175"/>
            <a:ext cx="3960042" cy="1620300"/>
            <a:chOff x="3173892" y="1376475"/>
            <a:chExt cx="2668501" cy="1620300"/>
          </a:xfrm>
        </p:grpSpPr>
        <p:sp>
          <p:nvSpPr>
            <p:cNvPr id="1871" name="Google Shape;1871;p37"/>
            <p:cNvSpPr txBox="1"/>
            <p:nvPr/>
          </p:nvSpPr>
          <p:spPr>
            <a:xfrm>
              <a:off x="3457736" y="1376475"/>
              <a:ext cx="2240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Качественные результаты:</a:t>
              </a:r>
            </a:p>
          </p:txBody>
        </p:sp>
        <p:sp>
          <p:nvSpPr>
            <p:cNvPr id="1874" name="Google Shape;1874;p37"/>
            <p:cNvSpPr txBox="1"/>
            <p:nvPr/>
          </p:nvSpPr>
          <p:spPr>
            <a:xfrm>
              <a:off x="3173892" y="1863375"/>
              <a:ext cx="2668501" cy="11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Повторный опрос после выпуска нашего приложения показал, что студенты стали лучше</a:t>
              </a:r>
              <a:r>
                <a:rPr lang="en-US" dirty="0"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ориентироваться в </a:t>
              </a:r>
              <a:r>
                <a:rPr lang="ru-RU" dirty="0" err="1">
                  <a:latin typeface="Roboto"/>
                  <a:ea typeface="Roboto"/>
                  <a:cs typeface="Roboto"/>
                  <a:sym typeface="Roboto"/>
                </a:rPr>
                <a:t>ТюмГУ</a:t>
              </a:r>
              <a:endParaRPr lang="ru-RU" dirty="0">
                <a:latin typeface="Roboto"/>
                <a:ea typeface="Roboto"/>
                <a:cs typeface="Roboto"/>
                <a:sym typeface="Roboto"/>
              </a:endParaRP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Студенты стали реже опаздывать на занятия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Наши партнёры получили развитие от нашего приложения</a:t>
              </a:r>
            </a:p>
            <a:p>
              <a:pPr marL="32004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Font typeface="Roboto"/>
                <a:buChar char="●"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Студенты стали более активно участвовать в различных студенческих объединениях.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8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sp>
        <p:nvSpPr>
          <p:cNvPr id="414" name="Google Shape;414;p18"/>
          <p:cNvSpPr/>
          <p:nvPr/>
        </p:nvSpPr>
        <p:spPr>
          <a:xfrm>
            <a:off x="1796338" y="3501400"/>
            <a:ext cx="230900" cy="230550"/>
          </a:xfrm>
          <a:custGeom>
            <a:avLst/>
            <a:gdLst/>
            <a:ahLst/>
            <a:cxnLst/>
            <a:rect l="l" t="t" r="r" b="b"/>
            <a:pathLst>
              <a:path w="9236" h="9222" fill="none" extrusionOk="0">
                <a:moveTo>
                  <a:pt x="9236" y="4611"/>
                </a:moveTo>
                <a:lnTo>
                  <a:pt x="9236" y="4611"/>
                </a:lnTo>
                <a:lnTo>
                  <a:pt x="9222" y="4838"/>
                </a:lnTo>
                <a:lnTo>
                  <a:pt x="9207" y="5080"/>
                </a:lnTo>
                <a:lnTo>
                  <a:pt x="9179" y="5308"/>
                </a:lnTo>
                <a:lnTo>
                  <a:pt x="9136" y="5536"/>
                </a:lnTo>
                <a:lnTo>
                  <a:pt x="9079" y="5763"/>
                </a:lnTo>
                <a:lnTo>
                  <a:pt x="9022" y="5977"/>
                </a:lnTo>
                <a:lnTo>
                  <a:pt x="8951" y="6190"/>
                </a:lnTo>
                <a:lnTo>
                  <a:pt x="8866" y="6404"/>
                </a:lnTo>
                <a:lnTo>
                  <a:pt x="8780" y="6603"/>
                </a:lnTo>
                <a:lnTo>
                  <a:pt x="8667" y="6802"/>
                </a:lnTo>
                <a:lnTo>
                  <a:pt x="8567" y="7001"/>
                </a:lnTo>
                <a:lnTo>
                  <a:pt x="8439" y="7186"/>
                </a:lnTo>
                <a:lnTo>
                  <a:pt x="8311" y="7371"/>
                </a:lnTo>
                <a:lnTo>
                  <a:pt x="8183" y="7542"/>
                </a:lnTo>
                <a:lnTo>
                  <a:pt x="8026" y="7713"/>
                </a:lnTo>
                <a:lnTo>
                  <a:pt x="7884" y="7869"/>
                </a:lnTo>
                <a:lnTo>
                  <a:pt x="7713" y="8026"/>
                </a:lnTo>
                <a:lnTo>
                  <a:pt x="7557" y="8168"/>
                </a:lnTo>
                <a:lnTo>
                  <a:pt x="7372" y="8310"/>
                </a:lnTo>
                <a:lnTo>
                  <a:pt x="7201" y="8439"/>
                </a:lnTo>
                <a:lnTo>
                  <a:pt x="7002" y="8552"/>
                </a:lnTo>
                <a:lnTo>
                  <a:pt x="6817" y="8666"/>
                </a:lnTo>
                <a:lnTo>
                  <a:pt x="6618" y="8766"/>
                </a:lnTo>
                <a:lnTo>
                  <a:pt x="6418" y="8865"/>
                </a:lnTo>
                <a:lnTo>
                  <a:pt x="6205" y="8937"/>
                </a:lnTo>
                <a:lnTo>
                  <a:pt x="5991" y="9008"/>
                </a:lnTo>
                <a:lnTo>
                  <a:pt x="5764" y="9079"/>
                </a:lnTo>
                <a:lnTo>
                  <a:pt x="5550" y="9122"/>
                </a:lnTo>
                <a:lnTo>
                  <a:pt x="5323" y="9164"/>
                </a:lnTo>
                <a:lnTo>
                  <a:pt x="5095" y="9193"/>
                </a:lnTo>
                <a:lnTo>
                  <a:pt x="4853" y="9221"/>
                </a:lnTo>
                <a:lnTo>
                  <a:pt x="4611" y="9221"/>
                </a:lnTo>
                <a:lnTo>
                  <a:pt x="4611" y="9221"/>
                </a:lnTo>
                <a:lnTo>
                  <a:pt x="4383" y="9221"/>
                </a:lnTo>
                <a:lnTo>
                  <a:pt x="4142" y="9193"/>
                </a:lnTo>
                <a:lnTo>
                  <a:pt x="3914" y="9164"/>
                </a:lnTo>
                <a:lnTo>
                  <a:pt x="3686" y="9122"/>
                </a:lnTo>
                <a:lnTo>
                  <a:pt x="3459" y="9079"/>
                </a:lnTo>
                <a:lnTo>
                  <a:pt x="3245" y="9008"/>
                </a:lnTo>
                <a:lnTo>
                  <a:pt x="3032" y="8937"/>
                </a:lnTo>
                <a:lnTo>
                  <a:pt x="2818" y="8865"/>
                </a:lnTo>
                <a:lnTo>
                  <a:pt x="2619" y="8766"/>
                </a:lnTo>
                <a:lnTo>
                  <a:pt x="2420" y="8666"/>
                </a:lnTo>
                <a:lnTo>
                  <a:pt x="2221" y="8552"/>
                </a:lnTo>
                <a:lnTo>
                  <a:pt x="2036" y="8439"/>
                </a:lnTo>
                <a:lnTo>
                  <a:pt x="1851" y="8310"/>
                </a:lnTo>
                <a:lnTo>
                  <a:pt x="1680" y="8168"/>
                </a:lnTo>
                <a:lnTo>
                  <a:pt x="1509" y="8026"/>
                </a:lnTo>
                <a:lnTo>
                  <a:pt x="1352" y="7869"/>
                </a:lnTo>
                <a:lnTo>
                  <a:pt x="1196" y="7713"/>
                </a:lnTo>
                <a:lnTo>
                  <a:pt x="1054" y="7542"/>
                </a:lnTo>
                <a:lnTo>
                  <a:pt x="926" y="7371"/>
                </a:lnTo>
                <a:lnTo>
                  <a:pt x="783" y="7186"/>
                </a:lnTo>
                <a:lnTo>
                  <a:pt x="669" y="7001"/>
                </a:lnTo>
                <a:lnTo>
                  <a:pt x="556" y="6802"/>
                </a:lnTo>
                <a:lnTo>
                  <a:pt x="456" y="6603"/>
                </a:lnTo>
                <a:lnTo>
                  <a:pt x="371" y="6404"/>
                </a:lnTo>
                <a:lnTo>
                  <a:pt x="285" y="6190"/>
                </a:lnTo>
                <a:lnTo>
                  <a:pt x="214" y="5977"/>
                </a:lnTo>
                <a:lnTo>
                  <a:pt x="143" y="5763"/>
                </a:lnTo>
                <a:lnTo>
                  <a:pt x="100" y="5536"/>
                </a:lnTo>
                <a:lnTo>
                  <a:pt x="58" y="5308"/>
                </a:lnTo>
                <a:lnTo>
                  <a:pt x="29" y="5080"/>
                </a:lnTo>
                <a:lnTo>
                  <a:pt x="15" y="4838"/>
                </a:lnTo>
                <a:lnTo>
                  <a:pt x="1" y="4611"/>
                </a:lnTo>
                <a:lnTo>
                  <a:pt x="1" y="4611"/>
                </a:lnTo>
                <a:lnTo>
                  <a:pt x="15" y="4369"/>
                </a:lnTo>
                <a:lnTo>
                  <a:pt x="29" y="4141"/>
                </a:lnTo>
                <a:lnTo>
                  <a:pt x="58" y="3899"/>
                </a:lnTo>
                <a:lnTo>
                  <a:pt x="100" y="3671"/>
                </a:lnTo>
                <a:lnTo>
                  <a:pt x="143" y="3458"/>
                </a:lnTo>
                <a:lnTo>
                  <a:pt x="214" y="3230"/>
                </a:lnTo>
                <a:lnTo>
                  <a:pt x="285" y="3017"/>
                </a:lnTo>
                <a:lnTo>
                  <a:pt x="371" y="2818"/>
                </a:lnTo>
                <a:lnTo>
                  <a:pt x="456" y="2604"/>
                </a:lnTo>
                <a:lnTo>
                  <a:pt x="556" y="2405"/>
                </a:lnTo>
                <a:lnTo>
                  <a:pt x="669" y="2220"/>
                </a:lnTo>
                <a:lnTo>
                  <a:pt x="783" y="2035"/>
                </a:lnTo>
                <a:lnTo>
                  <a:pt x="926" y="1850"/>
                </a:lnTo>
                <a:lnTo>
                  <a:pt x="1054" y="1679"/>
                </a:lnTo>
                <a:lnTo>
                  <a:pt x="1196" y="1509"/>
                </a:lnTo>
                <a:lnTo>
                  <a:pt x="1352" y="1352"/>
                </a:lnTo>
                <a:lnTo>
                  <a:pt x="1509" y="1195"/>
                </a:lnTo>
                <a:lnTo>
                  <a:pt x="1680" y="1053"/>
                </a:lnTo>
                <a:lnTo>
                  <a:pt x="1851" y="911"/>
                </a:lnTo>
                <a:lnTo>
                  <a:pt x="2036" y="783"/>
                </a:lnTo>
                <a:lnTo>
                  <a:pt x="2221" y="669"/>
                </a:lnTo>
                <a:lnTo>
                  <a:pt x="2420" y="555"/>
                </a:lnTo>
                <a:lnTo>
                  <a:pt x="2619" y="456"/>
                </a:lnTo>
                <a:lnTo>
                  <a:pt x="2818" y="356"/>
                </a:lnTo>
                <a:lnTo>
                  <a:pt x="3032" y="271"/>
                </a:lnTo>
                <a:lnTo>
                  <a:pt x="3245" y="199"/>
                </a:lnTo>
                <a:lnTo>
                  <a:pt x="3459" y="142"/>
                </a:lnTo>
                <a:lnTo>
                  <a:pt x="3686" y="86"/>
                </a:lnTo>
                <a:lnTo>
                  <a:pt x="3914" y="43"/>
                </a:lnTo>
                <a:lnTo>
                  <a:pt x="4142" y="14"/>
                </a:lnTo>
                <a:lnTo>
                  <a:pt x="4383" y="0"/>
                </a:lnTo>
                <a:lnTo>
                  <a:pt x="4611" y="0"/>
                </a:lnTo>
                <a:lnTo>
                  <a:pt x="4611" y="0"/>
                </a:lnTo>
                <a:lnTo>
                  <a:pt x="4853" y="0"/>
                </a:lnTo>
                <a:lnTo>
                  <a:pt x="5095" y="14"/>
                </a:lnTo>
                <a:lnTo>
                  <a:pt x="5323" y="43"/>
                </a:lnTo>
                <a:lnTo>
                  <a:pt x="5550" y="86"/>
                </a:lnTo>
                <a:lnTo>
                  <a:pt x="5764" y="142"/>
                </a:lnTo>
                <a:lnTo>
                  <a:pt x="5991" y="199"/>
                </a:lnTo>
                <a:lnTo>
                  <a:pt x="6205" y="271"/>
                </a:lnTo>
                <a:lnTo>
                  <a:pt x="6418" y="356"/>
                </a:lnTo>
                <a:lnTo>
                  <a:pt x="6618" y="456"/>
                </a:lnTo>
                <a:lnTo>
                  <a:pt x="6817" y="555"/>
                </a:lnTo>
                <a:lnTo>
                  <a:pt x="7002" y="669"/>
                </a:lnTo>
                <a:lnTo>
                  <a:pt x="7201" y="783"/>
                </a:lnTo>
                <a:lnTo>
                  <a:pt x="7372" y="911"/>
                </a:lnTo>
                <a:lnTo>
                  <a:pt x="7557" y="1053"/>
                </a:lnTo>
                <a:lnTo>
                  <a:pt x="7713" y="1195"/>
                </a:lnTo>
                <a:lnTo>
                  <a:pt x="7884" y="1352"/>
                </a:lnTo>
                <a:lnTo>
                  <a:pt x="8026" y="1509"/>
                </a:lnTo>
                <a:lnTo>
                  <a:pt x="8183" y="1679"/>
                </a:lnTo>
                <a:lnTo>
                  <a:pt x="8311" y="1850"/>
                </a:lnTo>
                <a:lnTo>
                  <a:pt x="8439" y="2035"/>
                </a:lnTo>
                <a:lnTo>
                  <a:pt x="8567" y="2220"/>
                </a:lnTo>
                <a:lnTo>
                  <a:pt x="8667" y="2405"/>
                </a:lnTo>
                <a:lnTo>
                  <a:pt x="8780" y="2604"/>
                </a:lnTo>
                <a:lnTo>
                  <a:pt x="8866" y="2818"/>
                </a:lnTo>
                <a:lnTo>
                  <a:pt x="8951" y="3017"/>
                </a:lnTo>
                <a:lnTo>
                  <a:pt x="9022" y="3230"/>
                </a:lnTo>
                <a:lnTo>
                  <a:pt x="9079" y="3458"/>
                </a:lnTo>
                <a:lnTo>
                  <a:pt x="9136" y="3671"/>
                </a:lnTo>
                <a:lnTo>
                  <a:pt x="9179" y="3899"/>
                </a:lnTo>
                <a:lnTo>
                  <a:pt x="9207" y="4141"/>
                </a:lnTo>
                <a:lnTo>
                  <a:pt x="9222" y="4369"/>
                </a:lnTo>
                <a:lnTo>
                  <a:pt x="9236" y="461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8"/>
          <p:cNvSpPr/>
          <p:nvPr/>
        </p:nvSpPr>
        <p:spPr>
          <a:xfrm>
            <a:off x="1796338" y="3501400"/>
            <a:ext cx="164750" cy="142325"/>
          </a:xfrm>
          <a:custGeom>
            <a:avLst/>
            <a:gdLst/>
            <a:ahLst/>
            <a:cxnLst/>
            <a:rect l="l" t="t" r="r" b="b"/>
            <a:pathLst>
              <a:path w="6590" h="5693" fill="none" extrusionOk="0">
                <a:moveTo>
                  <a:pt x="4611" y="0"/>
                </a:moveTo>
                <a:lnTo>
                  <a:pt x="4611" y="0"/>
                </a:lnTo>
                <a:lnTo>
                  <a:pt x="4383" y="0"/>
                </a:lnTo>
                <a:lnTo>
                  <a:pt x="4142" y="14"/>
                </a:lnTo>
                <a:lnTo>
                  <a:pt x="3914" y="43"/>
                </a:lnTo>
                <a:lnTo>
                  <a:pt x="3686" y="86"/>
                </a:lnTo>
                <a:lnTo>
                  <a:pt x="3459" y="142"/>
                </a:lnTo>
                <a:lnTo>
                  <a:pt x="3245" y="199"/>
                </a:lnTo>
                <a:lnTo>
                  <a:pt x="3032" y="271"/>
                </a:lnTo>
                <a:lnTo>
                  <a:pt x="2818" y="356"/>
                </a:lnTo>
                <a:lnTo>
                  <a:pt x="2619" y="456"/>
                </a:lnTo>
                <a:lnTo>
                  <a:pt x="2420" y="555"/>
                </a:lnTo>
                <a:lnTo>
                  <a:pt x="2221" y="669"/>
                </a:lnTo>
                <a:lnTo>
                  <a:pt x="2036" y="783"/>
                </a:lnTo>
                <a:lnTo>
                  <a:pt x="1851" y="911"/>
                </a:lnTo>
                <a:lnTo>
                  <a:pt x="1680" y="1053"/>
                </a:lnTo>
                <a:lnTo>
                  <a:pt x="1509" y="1195"/>
                </a:lnTo>
                <a:lnTo>
                  <a:pt x="1352" y="1352"/>
                </a:lnTo>
                <a:lnTo>
                  <a:pt x="1196" y="1509"/>
                </a:lnTo>
                <a:lnTo>
                  <a:pt x="1054" y="1679"/>
                </a:lnTo>
                <a:lnTo>
                  <a:pt x="926" y="1850"/>
                </a:lnTo>
                <a:lnTo>
                  <a:pt x="783" y="2035"/>
                </a:lnTo>
                <a:lnTo>
                  <a:pt x="669" y="2220"/>
                </a:lnTo>
                <a:lnTo>
                  <a:pt x="556" y="2405"/>
                </a:lnTo>
                <a:lnTo>
                  <a:pt x="456" y="2604"/>
                </a:lnTo>
                <a:lnTo>
                  <a:pt x="371" y="2818"/>
                </a:lnTo>
                <a:lnTo>
                  <a:pt x="285" y="3017"/>
                </a:lnTo>
                <a:lnTo>
                  <a:pt x="214" y="3230"/>
                </a:lnTo>
                <a:lnTo>
                  <a:pt x="143" y="3458"/>
                </a:lnTo>
                <a:lnTo>
                  <a:pt x="100" y="3671"/>
                </a:lnTo>
                <a:lnTo>
                  <a:pt x="58" y="3899"/>
                </a:lnTo>
                <a:lnTo>
                  <a:pt x="29" y="4141"/>
                </a:lnTo>
                <a:lnTo>
                  <a:pt x="15" y="4369"/>
                </a:lnTo>
                <a:lnTo>
                  <a:pt x="1" y="4611"/>
                </a:lnTo>
                <a:lnTo>
                  <a:pt x="1" y="4611"/>
                </a:lnTo>
                <a:lnTo>
                  <a:pt x="15" y="4881"/>
                </a:lnTo>
                <a:lnTo>
                  <a:pt x="29" y="5151"/>
                </a:lnTo>
                <a:lnTo>
                  <a:pt x="72" y="5422"/>
                </a:lnTo>
                <a:lnTo>
                  <a:pt x="129" y="5692"/>
                </a:lnTo>
                <a:lnTo>
                  <a:pt x="129" y="5692"/>
                </a:lnTo>
                <a:lnTo>
                  <a:pt x="413" y="5649"/>
                </a:lnTo>
                <a:lnTo>
                  <a:pt x="684" y="5607"/>
                </a:lnTo>
                <a:lnTo>
                  <a:pt x="968" y="5550"/>
                </a:lnTo>
                <a:lnTo>
                  <a:pt x="1239" y="5479"/>
                </a:lnTo>
                <a:lnTo>
                  <a:pt x="1509" y="5393"/>
                </a:lnTo>
                <a:lnTo>
                  <a:pt x="1765" y="5308"/>
                </a:lnTo>
                <a:lnTo>
                  <a:pt x="2021" y="5208"/>
                </a:lnTo>
                <a:lnTo>
                  <a:pt x="2277" y="5109"/>
                </a:lnTo>
                <a:lnTo>
                  <a:pt x="2534" y="4995"/>
                </a:lnTo>
                <a:lnTo>
                  <a:pt x="2775" y="4881"/>
                </a:lnTo>
                <a:lnTo>
                  <a:pt x="3017" y="4739"/>
                </a:lnTo>
                <a:lnTo>
                  <a:pt x="3259" y="4611"/>
                </a:lnTo>
                <a:lnTo>
                  <a:pt x="3487" y="4468"/>
                </a:lnTo>
                <a:lnTo>
                  <a:pt x="3700" y="4312"/>
                </a:lnTo>
                <a:lnTo>
                  <a:pt x="3928" y="4141"/>
                </a:lnTo>
                <a:lnTo>
                  <a:pt x="4142" y="3985"/>
                </a:lnTo>
                <a:lnTo>
                  <a:pt x="4341" y="3800"/>
                </a:lnTo>
                <a:lnTo>
                  <a:pt x="4540" y="3615"/>
                </a:lnTo>
                <a:lnTo>
                  <a:pt x="4739" y="3430"/>
                </a:lnTo>
                <a:lnTo>
                  <a:pt x="4924" y="3230"/>
                </a:lnTo>
                <a:lnTo>
                  <a:pt x="5109" y="3031"/>
                </a:lnTo>
                <a:lnTo>
                  <a:pt x="5280" y="2818"/>
                </a:lnTo>
                <a:lnTo>
                  <a:pt x="5451" y="2604"/>
                </a:lnTo>
                <a:lnTo>
                  <a:pt x="5607" y="2391"/>
                </a:lnTo>
                <a:lnTo>
                  <a:pt x="5750" y="2163"/>
                </a:lnTo>
                <a:lnTo>
                  <a:pt x="5906" y="1935"/>
                </a:lnTo>
                <a:lnTo>
                  <a:pt x="6034" y="1694"/>
                </a:lnTo>
                <a:lnTo>
                  <a:pt x="6162" y="1452"/>
                </a:lnTo>
                <a:lnTo>
                  <a:pt x="6276" y="1210"/>
                </a:lnTo>
                <a:lnTo>
                  <a:pt x="6390" y="954"/>
                </a:lnTo>
                <a:lnTo>
                  <a:pt x="6489" y="697"/>
                </a:lnTo>
                <a:lnTo>
                  <a:pt x="6589" y="427"/>
                </a:lnTo>
                <a:lnTo>
                  <a:pt x="6589" y="427"/>
                </a:lnTo>
                <a:lnTo>
                  <a:pt x="6361" y="327"/>
                </a:lnTo>
                <a:lnTo>
                  <a:pt x="6120" y="242"/>
                </a:lnTo>
                <a:lnTo>
                  <a:pt x="5892" y="171"/>
                </a:lnTo>
                <a:lnTo>
                  <a:pt x="5636" y="114"/>
                </a:lnTo>
                <a:lnTo>
                  <a:pt x="5394" y="57"/>
                </a:lnTo>
                <a:lnTo>
                  <a:pt x="5138" y="29"/>
                </a:lnTo>
                <a:lnTo>
                  <a:pt x="4882" y="0"/>
                </a:lnTo>
                <a:lnTo>
                  <a:pt x="461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18"/>
          <p:cNvSpPr/>
          <p:nvPr/>
        </p:nvSpPr>
        <p:spPr>
          <a:xfrm>
            <a:off x="110340" y="895720"/>
            <a:ext cx="8492640" cy="650100"/>
          </a:xfrm>
          <a:prstGeom prst="roundRect">
            <a:avLst>
              <a:gd name="adj" fmla="val 50000"/>
            </a:avLst>
          </a:prstGeom>
          <a:solidFill>
            <a:srgbClr val="E99B27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8"/>
          <p:cNvSpPr txBox="1"/>
          <p:nvPr/>
        </p:nvSpPr>
        <p:spPr>
          <a:xfrm>
            <a:off x="445479" y="1054870"/>
            <a:ext cx="7860321" cy="333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Проект целесообразен по следующим причинам: </a:t>
            </a:r>
            <a:endParaRPr sz="18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" name="Google Shape;360;p18">
            <a:extLst>
              <a:ext uri="{FF2B5EF4-FFF2-40B4-BE49-F238E27FC236}">
                <a16:creationId xmlns:a16="http://schemas.microsoft.com/office/drawing/2014/main" id="{BBF3077E-2886-054E-06D4-AAC99F4EBC1D}"/>
              </a:ext>
            </a:extLst>
          </p:cNvPr>
          <p:cNvSpPr/>
          <p:nvPr/>
        </p:nvSpPr>
        <p:spPr>
          <a:xfrm>
            <a:off x="107326" y="1627145"/>
            <a:ext cx="2592629" cy="3305430"/>
          </a:xfrm>
          <a:prstGeom prst="roundRect">
            <a:avLst>
              <a:gd name="adj" fmla="val 14082"/>
            </a:avLst>
          </a:prstGeom>
          <a:solidFill>
            <a:srgbClr val="E4EA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 итогам опроса студентов </a:t>
            </a:r>
            <a:r>
              <a:rPr lang="ru-RU" dirty="0" err="1"/>
              <a:t>ТюмГУ</a:t>
            </a:r>
            <a:r>
              <a:rPr lang="ru-RU" dirty="0"/>
              <a:t> подтвердилась гипотеза о том, что около 80% студентов испытывают трудности с ориентацией в пространстве </a:t>
            </a:r>
            <a:r>
              <a:rPr lang="ru-RU" dirty="0" err="1"/>
              <a:t>ТюмГУ</a:t>
            </a:r>
            <a:r>
              <a:rPr lang="ru-RU" dirty="0"/>
              <a:t> в первые 3 недели, а также 91% респондентов сочли нужным создание сервиса для упрощения ориентации в </a:t>
            </a:r>
            <a:r>
              <a:rPr lang="ru-RU" dirty="0" err="1"/>
              <a:t>ТюмГУ</a:t>
            </a:r>
            <a:endParaRPr lang="ru-RU" dirty="0"/>
          </a:p>
        </p:txBody>
      </p:sp>
      <p:sp>
        <p:nvSpPr>
          <p:cNvPr id="3" name="Google Shape;360;p18">
            <a:extLst>
              <a:ext uri="{FF2B5EF4-FFF2-40B4-BE49-F238E27FC236}">
                <a16:creationId xmlns:a16="http://schemas.microsoft.com/office/drawing/2014/main" id="{8397400D-ADA3-4CAD-85FB-DDE58FD9CDEC}"/>
              </a:ext>
            </a:extLst>
          </p:cNvPr>
          <p:cNvSpPr/>
          <p:nvPr/>
        </p:nvSpPr>
        <p:spPr>
          <a:xfrm>
            <a:off x="2861172" y="1627145"/>
            <a:ext cx="3211968" cy="1659566"/>
          </a:xfrm>
          <a:prstGeom prst="roundRect">
            <a:avLst>
              <a:gd name="adj" fmla="val 14082"/>
            </a:avLst>
          </a:prstGeom>
          <a:solidFill>
            <a:srgbClr val="E4EA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 проект объединит в себе всю информацию нужную для ориентации студентов в пространстве </a:t>
            </a:r>
            <a:r>
              <a:rPr lang="ru-RU" dirty="0" err="1"/>
              <a:t>ТюмГУ</a:t>
            </a:r>
            <a:r>
              <a:rPr lang="ru-RU" dirty="0"/>
              <a:t> и поможет им быстрее адаптироваться в новой системе.</a:t>
            </a:r>
          </a:p>
        </p:txBody>
      </p:sp>
      <p:sp>
        <p:nvSpPr>
          <p:cNvPr id="4" name="Google Shape;360;p18">
            <a:extLst>
              <a:ext uri="{FF2B5EF4-FFF2-40B4-BE49-F238E27FC236}">
                <a16:creationId xmlns:a16="http://schemas.microsoft.com/office/drawing/2014/main" id="{904741FA-93A3-9034-DDE1-DA12EFB1D01D}"/>
              </a:ext>
            </a:extLst>
          </p:cNvPr>
          <p:cNvSpPr/>
          <p:nvPr/>
        </p:nvSpPr>
        <p:spPr>
          <a:xfrm>
            <a:off x="2861172" y="3444240"/>
            <a:ext cx="3211968" cy="1491025"/>
          </a:xfrm>
          <a:prstGeom prst="roundRect">
            <a:avLst>
              <a:gd name="adj" fmla="val 14082"/>
            </a:avLst>
          </a:prstGeom>
          <a:solidFill>
            <a:srgbClr val="E4EA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 проект поможет в продвижении студенческих программ лояльности и развитию объединений </a:t>
            </a:r>
            <a:r>
              <a:rPr lang="ru-RU" dirty="0" err="1"/>
              <a:t>ТюмГУ</a:t>
            </a:r>
            <a:endParaRPr lang="ru-RU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4A8CE80D-BC41-F21B-AB03-E9C362209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88" y="1622850"/>
            <a:ext cx="2821126" cy="174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A542E1B3-9634-9709-29C0-917054FAF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88" y="3317571"/>
            <a:ext cx="2821126" cy="174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8"/>
          <p:cNvSpPr/>
          <p:nvPr/>
        </p:nvSpPr>
        <p:spPr>
          <a:xfrm>
            <a:off x="442117" y="1066701"/>
            <a:ext cx="4320540" cy="3177639"/>
          </a:xfrm>
          <a:prstGeom prst="roundRect">
            <a:avLst>
              <a:gd name="adj" fmla="val 14082"/>
            </a:avLst>
          </a:prstGeom>
          <a:solidFill>
            <a:srgbClr val="E4EA27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среднесрочной перспективе (3-5 лет) мы планируем создать интерактивную карту также и для нового корпуса </a:t>
            </a:r>
            <a:r>
              <a:rPr lang="ru-RU" dirty="0" err="1"/>
              <a:t>ТюмГУ</a:t>
            </a:r>
            <a:r>
              <a:rPr lang="ru-RU" dirty="0"/>
              <a:t> и тюменского кампуса, прийти к сотрудничеству с большинством объединений </a:t>
            </a:r>
            <a:r>
              <a:rPr lang="ru-RU" dirty="0" err="1"/>
              <a:t>ТюмГУ</a:t>
            </a:r>
            <a:r>
              <a:rPr lang="ru-RU" dirty="0"/>
              <a:t>, пополнить список партнёров и спонсоров. Также мы планируем продвигать наш проект за стены </a:t>
            </a:r>
            <a:r>
              <a:rPr lang="ru-RU" dirty="0" err="1"/>
              <a:t>ТюмГУ</a:t>
            </a:r>
            <a:r>
              <a:rPr lang="ru-RU" dirty="0"/>
              <a:t>, для начала выходить на сотрудничество с другими университетами и колледжами Тюмени.</a:t>
            </a:r>
          </a:p>
        </p:txBody>
      </p:sp>
      <p:sp>
        <p:nvSpPr>
          <p:cNvPr id="361" name="Google Shape;361;p18"/>
          <p:cNvSpPr txBox="1"/>
          <p:nvPr/>
        </p:nvSpPr>
        <p:spPr>
          <a:xfrm>
            <a:off x="112837" y="1163445"/>
            <a:ext cx="2546700" cy="387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Перспектива:</a:t>
            </a:r>
            <a:endParaRPr sz="2100" b="1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12" name="Google Shape;412;p18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UTMN MAP</a:t>
            </a:r>
            <a:endParaRPr dirty="0"/>
          </a:p>
        </p:txBody>
      </p:sp>
      <p:sp>
        <p:nvSpPr>
          <p:cNvPr id="414" name="Google Shape;414;p18"/>
          <p:cNvSpPr/>
          <p:nvPr/>
        </p:nvSpPr>
        <p:spPr>
          <a:xfrm>
            <a:off x="1796338" y="3501400"/>
            <a:ext cx="230900" cy="230550"/>
          </a:xfrm>
          <a:custGeom>
            <a:avLst/>
            <a:gdLst/>
            <a:ahLst/>
            <a:cxnLst/>
            <a:rect l="l" t="t" r="r" b="b"/>
            <a:pathLst>
              <a:path w="9236" h="9222" fill="none" extrusionOk="0">
                <a:moveTo>
                  <a:pt x="9236" y="4611"/>
                </a:moveTo>
                <a:lnTo>
                  <a:pt x="9236" y="4611"/>
                </a:lnTo>
                <a:lnTo>
                  <a:pt x="9222" y="4838"/>
                </a:lnTo>
                <a:lnTo>
                  <a:pt x="9207" y="5080"/>
                </a:lnTo>
                <a:lnTo>
                  <a:pt x="9179" y="5308"/>
                </a:lnTo>
                <a:lnTo>
                  <a:pt x="9136" y="5536"/>
                </a:lnTo>
                <a:lnTo>
                  <a:pt x="9079" y="5763"/>
                </a:lnTo>
                <a:lnTo>
                  <a:pt x="9022" y="5977"/>
                </a:lnTo>
                <a:lnTo>
                  <a:pt x="8951" y="6190"/>
                </a:lnTo>
                <a:lnTo>
                  <a:pt x="8866" y="6404"/>
                </a:lnTo>
                <a:lnTo>
                  <a:pt x="8780" y="6603"/>
                </a:lnTo>
                <a:lnTo>
                  <a:pt x="8667" y="6802"/>
                </a:lnTo>
                <a:lnTo>
                  <a:pt x="8567" y="7001"/>
                </a:lnTo>
                <a:lnTo>
                  <a:pt x="8439" y="7186"/>
                </a:lnTo>
                <a:lnTo>
                  <a:pt x="8311" y="7371"/>
                </a:lnTo>
                <a:lnTo>
                  <a:pt x="8183" y="7542"/>
                </a:lnTo>
                <a:lnTo>
                  <a:pt x="8026" y="7713"/>
                </a:lnTo>
                <a:lnTo>
                  <a:pt x="7884" y="7869"/>
                </a:lnTo>
                <a:lnTo>
                  <a:pt x="7713" y="8026"/>
                </a:lnTo>
                <a:lnTo>
                  <a:pt x="7557" y="8168"/>
                </a:lnTo>
                <a:lnTo>
                  <a:pt x="7372" y="8310"/>
                </a:lnTo>
                <a:lnTo>
                  <a:pt x="7201" y="8439"/>
                </a:lnTo>
                <a:lnTo>
                  <a:pt x="7002" y="8552"/>
                </a:lnTo>
                <a:lnTo>
                  <a:pt x="6817" y="8666"/>
                </a:lnTo>
                <a:lnTo>
                  <a:pt x="6618" y="8766"/>
                </a:lnTo>
                <a:lnTo>
                  <a:pt x="6418" y="8865"/>
                </a:lnTo>
                <a:lnTo>
                  <a:pt x="6205" y="8937"/>
                </a:lnTo>
                <a:lnTo>
                  <a:pt x="5991" y="9008"/>
                </a:lnTo>
                <a:lnTo>
                  <a:pt x="5764" y="9079"/>
                </a:lnTo>
                <a:lnTo>
                  <a:pt x="5550" y="9122"/>
                </a:lnTo>
                <a:lnTo>
                  <a:pt x="5323" y="9164"/>
                </a:lnTo>
                <a:lnTo>
                  <a:pt x="5095" y="9193"/>
                </a:lnTo>
                <a:lnTo>
                  <a:pt x="4853" y="9221"/>
                </a:lnTo>
                <a:lnTo>
                  <a:pt x="4611" y="9221"/>
                </a:lnTo>
                <a:lnTo>
                  <a:pt x="4611" y="9221"/>
                </a:lnTo>
                <a:lnTo>
                  <a:pt x="4383" y="9221"/>
                </a:lnTo>
                <a:lnTo>
                  <a:pt x="4142" y="9193"/>
                </a:lnTo>
                <a:lnTo>
                  <a:pt x="3914" y="9164"/>
                </a:lnTo>
                <a:lnTo>
                  <a:pt x="3686" y="9122"/>
                </a:lnTo>
                <a:lnTo>
                  <a:pt x="3459" y="9079"/>
                </a:lnTo>
                <a:lnTo>
                  <a:pt x="3245" y="9008"/>
                </a:lnTo>
                <a:lnTo>
                  <a:pt x="3032" y="8937"/>
                </a:lnTo>
                <a:lnTo>
                  <a:pt x="2818" y="8865"/>
                </a:lnTo>
                <a:lnTo>
                  <a:pt x="2619" y="8766"/>
                </a:lnTo>
                <a:lnTo>
                  <a:pt x="2420" y="8666"/>
                </a:lnTo>
                <a:lnTo>
                  <a:pt x="2221" y="8552"/>
                </a:lnTo>
                <a:lnTo>
                  <a:pt x="2036" y="8439"/>
                </a:lnTo>
                <a:lnTo>
                  <a:pt x="1851" y="8310"/>
                </a:lnTo>
                <a:lnTo>
                  <a:pt x="1680" y="8168"/>
                </a:lnTo>
                <a:lnTo>
                  <a:pt x="1509" y="8026"/>
                </a:lnTo>
                <a:lnTo>
                  <a:pt x="1352" y="7869"/>
                </a:lnTo>
                <a:lnTo>
                  <a:pt x="1196" y="7713"/>
                </a:lnTo>
                <a:lnTo>
                  <a:pt x="1054" y="7542"/>
                </a:lnTo>
                <a:lnTo>
                  <a:pt x="926" y="7371"/>
                </a:lnTo>
                <a:lnTo>
                  <a:pt x="783" y="7186"/>
                </a:lnTo>
                <a:lnTo>
                  <a:pt x="669" y="7001"/>
                </a:lnTo>
                <a:lnTo>
                  <a:pt x="556" y="6802"/>
                </a:lnTo>
                <a:lnTo>
                  <a:pt x="456" y="6603"/>
                </a:lnTo>
                <a:lnTo>
                  <a:pt x="371" y="6404"/>
                </a:lnTo>
                <a:lnTo>
                  <a:pt x="285" y="6190"/>
                </a:lnTo>
                <a:lnTo>
                  <a:pt x="214" y="5977"/>
                </a:lnTo>
                <a:lnTo>
                  <a:pt x="143" y="5763"/>
                </a:lnTo>
                <a:lnTo>
                  <a:pt x="100" y="5536"/>
                </a:lnTo>
                <a:lnTo>
                  <a:pt x="58" y="5308"/>
                </a:lnTo>
                <a:lnTo>
                  <a:pt x="29" y="5080"/>
                </a:lnTo>
                <a:lnTo>
                  <a:pt x="15" y="4838"/>
                </a:lnTo>
                <a:lnTo>
                  <a:pt x="1" y="4611"/>
                </a:lnTo>
                <a:lnTo>
                  <a:pt x="1" y="4611"/>
                </a:lnTo>
                <a:lnTo>
                  <a:pt x="15" y="4369"/>
                </a:lnTo>
                <a:lnTo>
                  <a:pt x="29" y="4141"/>
                </a:lnTo>
                <a:lnTo>
                  <a:pt x="58" y="3899"/>
                </a:lnTo>
                <a:lnTo>
                  <a:pt x="100" y="3671"/>
                </a:lnTo>
                <a:lnTo>
                  <a:pt x="143" y="3458"/>
                </a:lnTo>
                <a:lnTo>
                  <a:pt x="214" y="3230"/>
                </a:lnTo>
                <a:lnTo>
                  <a:pt x="285" y="3017"/>
                </a:lnTo>
                <a:lnTo>
                  <a:pt x="371" y="2818"/>
                </a:lnTo>
                <a:lnTo>
                  <a:pt x="456" y="2604"/>
                </a:lnTo>
                <a:lnTo>
                  <a:pt x="556" y="2405"/>
                </a:lnTo>
                <a:lnTo>
                  <a:pt x="669" y="2220"/>
                </a:lnTo>
                <a:lnTo>
                  <a:pt x="783" y="2035"/>
                </a:lnTo>
                <a:lnTo>
                  <a:pt x="926" y="1850"/>
                </a:lnTo>
                <a:lnTo>
                  <a:pt x="1054" y="1679"/>
                </a:lnTo>
                <a:lnTo>
                  <a:pt x="1196" y="1509"/>
                </a:lnTo>
                <a:lnTo>
                  <a:pt x="1352" y="1352"/>
                </a:lnTo>
                <a:lnTo>
                  <a:pt x="1509" y="1195"/>
                </a:lnTo>
                <a:lnTo>
                  <a:pt x="1680" y="1053"/>
                </a:lnTo>
                <a:lnTo>
                  <a:pt x="1851" y="911"/>
                </a:lnTo>
                <a:lnTo>
                  <a:pt x="2036" y="783"/>
                </a:lnTo>
                <a:lnTo>
                  <a:pt x="2221" y="669"/>
                </a:lnTo>
                <a:lnTo>
                  <a:pt x="2420" y="555"/>
                </a:lnTo>
                <a:lnTo>
                  <a:pt x="2619" y="456"/>
                </a:lnTo>
                <a:lnTo>
                  <a:pt x="2818" y="356"/>
                </a:lnTo>
                <a:lnTo>
                  <a:pt x="3032" y="271"/>
                </a:lnTo>
                <a:lnTo>
                  <a:pt x="3245" y="199"/>
                </a:lnTo>
                <a:lnTo>
                  <a:pt x="3459" y="142"/>
                </a:lnTo>
                <a:lnTo>
                  <a:pt x="3686" y="86"/>
                </a:lnTo>
                <a:lnTo>
                  <a:pt x="3914" y="43"/>
                </a:lnTo>
                <a:lnTo>
                  <a:pt x="4142" y="14"/>
                </a:lnTo>
                <a:lnTo>
                  <a:pt x="4383" y="0"/>
                </a:lnTo>
                <a:lnTo>
                  <a:pt x="4611" y="0"/>
                </a:lnTo>
                <a:lnTo>
                  <a:pt x="4611" y="0"/>
                </a:lnTo>
                <a:lnTo>
                  <a:pt x="4853" y="0"/>
                </a:lnTo>
                <a:lnTo>
                  <a:pt x="5095" y="14"/>
                </a:lnTo>
                <a:lnTo>
                  <a:pt x="5323" y="43"/>
                </a:lnTo>
                <a:lnTo>
                  <a:pt x="5550" y="86"/>
                </a:lnTo>
                <a:lnTo>
                  <a:pt x="5764" y="142"/>
                </a:lnTo>
                <a:lnTo>
                  <a:pt x="5991" y="199"/>
                </a:lnTo>
                <a:lnTo>
                  <a:pt x="6205" y="271"/>
                </a:lnTo>
                <a:lnTo>
                  <a:pt x="6418" y="356"/>
                </a:lnTo>
                <a:lnTo>
                  <a:pt x="6618" y="456"/>
                </a:lnTo>
                <a:lnTo>
                  <a:pt x="6817" y="555"/>
                </a:lnTo>
                <a:lnTo>
                  <a:pt x="7002" y="669"/>
                </a:lnTo>
                <a:lnTo>
                  <a:pt x="7201" y="783"/>
                </a:lnTo>
                <a:lnTo>
                  <a:pt x="7372" y="911"/>
                </a:lnTo>
                <a:lnTo>
                  <a:pt x="7557" y="1053"/>
                </a:lnTo>
                <a:lnTo>
                  <a:pt x="7713" y="1195"/>
                </a:lnTo>
                <a:lnTo>
                  <a:pt x="7884" y="1352"/>
                </a:lnTo>
                <a:lnTo>
                  <a:pt x="8026" y="1509"/>
                </a:lnTo>
                <a:lnTo>
                  <a:pt x="8183" y="1679"/>
                </a:lnTo>
                <a:lnTo>
                  <a:pt x="8311" y="1850"/>
                </a:lnTo>
                <a:lnTo>
                  <a:pt x="8439" y="2035"/>
                </a:lnTo>
                <a:lnTo>
                  <a:pt x="8567" y="2220"/>
                </a:lnTo>
                <a:lnTo>
                  <a:pt x="8667" y="2405"/>
                </a:lnTo>
                <a:lnTo>
                  <a:pt x="8780" y="2604"/>
                </a:lnTo>
                <a:lnTo>
                  <a:pt x="8866" y="2818"/>
                </a:lnTo>
                <a:lnTo>
                  <a:pt x="8951" y="3017"/>
                </a:lnTo>
                <a:lnTo>
                  <a:pt x="9022" y="3230"/>
                </a:lnTo>
                <a:lnTo>
                  <a:pt x="9079" y="3458"/>
                </a:lnTo>
                <a:lnTo>
                  <a:pt x="9136" y="3671"/>
                </a:lnTo>
                <a:lnTo>
                  <a:pt x="9179" y="3899"/>
                </a:lnTo>
                <a:lnTo>
                  <a:pt x="9207" y="4141"/>
                </a:lnTo>
                <a:lnTo>
                  <a:pt x="9222" y="4369"/>
                </a:lnTo>
                <a:lnTo>
                  <a:pt x="9236" y="461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8"/>
          <p:cNvSpPr/>
          <p:nvPr/>
        </p:nvSpPr>
        <p:spPr>
          <a:xfrm>
            <a:off x="1796338" y="3501400"/>
            <a:ext cx="164750" cy="142325"/>
          </a:xfrm>
          <a:custGeom>
            <a:avLst/>
            <a:gdLst/>
            <a:ahLst/>
            <a:cxnLst/>
            <a:rect l="l" t="t" r="r" b="b"/>
            <a:pathLst>
              <a:path w="6590" h="5693" fill="none" extrusionOk="0">
                <a:moveTo>
                  <a:pt x="4611" y="0"/>
                </a:moveTo>
                <a:lnTo>
                  <a:pt x="4611" y="0"/>
                </a:lnTo>
                <a:lnTo>
                  <a:pt x="4383" y="0"/>
                </a:lnTo>
                <a:lnTo>
                  <a:pt x="4142" y="14"/>
                </a:lnTo>
                <a:lnTo>
                  <a:pt x="3914" y="43"/>
                </a:lnTo>
                <a:lnTo>
                  <a:pt x="3686" y="86"/>
                </a:lnTo>
                <a:lnTo>
                  <a:pt x="3459" y="142"/>
                </a:lnTo>
                <a:lnTo>
                  <a:pt x="3245" y="199"/>
                </a:lnTo>
                <a:lnTo>
                  <a:pt x="3032" y="271"/>
                </a:lnTo>
                <a:lnTo>
                  <a:pt x="2818" y="356"/>
                </a:lnTo>
                <a:lnTo>
                  <a:pt x="2619" y="456"/>
                </a:lnTo>
                <a:lnTo>
                  <a:pt x="2420" y="555"/>
                </a:lnTo>
                <a:lnTo>
                  <a:pt x="2221" y="669"/>
                </a:lnTo>
                <a:lnTo>
                  <a:pt x="2036" y="783"/>
                </a:lnTo>
                <a:lnTo>
                  <a:pt x="1851" y="911"/>
                </a:lnTo>
                <a:lnTo>
                  <a:pt x="1680" y="1053"/>
                </a:lnTo>
                <a:lnTo>
                  <a:pt x="1509" y="1195"/>
                </a:lnTo>
                <a:lnTo>
                  <a:pt x="1352" y="1352"/>
                </a:lnTo>
                <a:lnTo>
                  <a:pt x="1196" y="1509"/>
                </a:lnTo>
                <a:lnTo>
                  <a:pt x="1054" y="1679"/>
                </a:lnTo>
                <a:lnTo>
                  <a:pt x="926" y="1850"/>
                </a:lnTo>
                <a:lnTo>
                  <a:pt x="783" y="2035"/>
                </a:lnTo>
                <a:lnTo>
                  <a:pt x="669" y="2220"/>
                </a:lnTo>
                <a:lnTo>
                  <a:pt x="556" y="2405"/>
                </a:lnTo>
                <a:lnTo>
                  <a:pt x="456" y="2604"/>
                </a:lnTo>
                <a:lnTo>
                  <a:pt x="371" y="2818"/>
                </a:lnTo>
                <a:lnTo>
                  <a:pt x="285" y="3017"/>
                </a:lnTo>
                <a:lnTo>
                  <a:pt x="214" y="3230"/>
                </a:lnTo>
                <a:lnTo>
                  <a:pt x="143" y="3458"/>
                </a:lnTo>
                <a:lnTo>
                  <a:pt x="100" y="3671"/>
                </a:lnTo>
                <a:lnTo>
                  <a:pt x="58" y="3899"/>
                </a:lnTo>
                <a:lnTo>
                  <a:pt x="29" y="4141"/>
                </a:lnTo>
                <a:lnTo>
                  <a:pt x="15" y="4369"/>
                </a:lnTo>
                <a:lnTo>
                  <a:pt x="1" y="4611"/>
                </a:lnTo>
                <a:lnTo>
                  <a:pt x="1" y="4611"/>
                </a:lnTo>
                <a:lnTo>
                  <a:pt x="15" y="4881"/>
                </a:lnTo>
                <a:lnTo>
                  <a:pt x="29" y="5151"/>
                </a:lnTo>
                <a:lnTo>
                  <a:pt x="72" y="5422"/>
                </a:lnTo>
                <a:lnTo>
                  <a:pt x="129" y="5692"/>
                </a:lnTo>
                <a:lnTo>
                  <a:pt x="129" y="5692"/>
                </a:lnTo>
                <a:lnTo>
                  <a:pt x="413" y="5649"/>
                </a:lnTo>
                <a:lnTo>
                  <a:pt x="684" y="5607"/>
                </a:lnTo>
                <a:lnTo>
                  <a:pt x="968" y="5550"/>
                </a:lnTo>
                <a:lnTo>
                  <a:pt x="1239" y="5479"/>
                </a:lnTo>
                <a:lnTo>
                  <a:pt x="1509" y="5393"/>
                </a:lnTo>
                <a:lnTo>
                  <a:pt x="1765" y="5308"/>
                </a:lnTo>
                <a:lnTo>
                  <a:pt x="2021" y="5208"/>
                </a:lnTo>
                <a:lnTo>
                  <a:pt x="2277" y="5109"/>
                </a:lnTo>
                <a:lnTo>
                  <a:pt x="2534" y="4995"/>
                </a:lnTo>
                <a:lnTo>
                  <a:pt x="2775" y="4881"/>
                </a:lnTo>
                <a:lnTo>
                  <a:pt x="3017" y="4739"/>
                </a:lnTo>
                <a:lnTo>
                  <a:pt x="3259" y="4611"/>
                </a:lnTo>
                <a:lnTo>
                  <a:pt x="3487" y="4468"/>
                </a:lnTo>
                <a:lnTo>
                  <a:pt x="3700" y="4312"/>
                </a:lnTo>
                <a:lnTo>
                  <a:pt x="3928" y="4141"/>
                </a:lnTo>
                <a:lnTo>
                  <a:pt x="4142" y="3985"/>
                </a:lnTo>
                <a:lnTo>
                  <a:pt x="4341" y="3800"/>
                </a:lnTo>
                <a:lnTo>
                  <a:pt x="4540" y="3615"/>
                </a:lnTo>
                <a:lnTo>
                  <a:pt x="4739" y="3430"/>
                </a:lnTo>
                <a:lnTo>
                  <a:pt x="4924" y="3230"/>
                </a:lnTo>
                <a:lnTo>
                  <a:pt x="5109" y="3031"/>
                </a:lnTo>
                <a:lnTo>
                  <a:pt x="5280" y="2818"/>
                </a:lnTo>
                <a:lnTo>
                  <a:pt x="5451" y="2604"/>
                </a:lnTo>
                <a:lnTo>
                  <a:pt x="5607" y="2391"/>
                </a:lnTo>
                <a:lnTo>
                  <a:pt x="5750" y="2163"/>
                </a:lnTo>
                <a:lnTo>
                  <a:pt x="5906" y="1935"/>
                </a:lnTo>
                <a:lnTo>
                  <a:pt x="6034" y="1694"/>
                </a:lnTo>
                <a:lnTo>
                  <a:pt x="6162" y="1452"/>
                </a:lnTo>
                <a:lnTo>
                  <a:pt x="6276" y="1210"/>
                </a:lnTo>
                <a:lnTo>
                  <a:pt x="6390" y="954"/>
                </a:lnTo>
                <a:lnTo>
                  <a:pt x="6489" y="697"/>
                </a:lnTo>
                <a:lnTo>
                  <a:pt x="6589" y="427"/>
                </a:lnTo>
                <a:lnTo>
                  <a:pt x="6589" y="427"/>
                </a:lnTo>
                <a:lnTo>
                  <a:pt x="6361" y="327"/>
                </a:lnTo>
                <a:lnTo>
                  <a:pt x="6120" y="242"/>
                </a:lnTo>
                <a:lnTo>
                  <a:pt x="5892" y="171"/>
                </a:lnTo>
                <a:lnTo>
                  <a:pt x="5636" y="114"/>
                </a:lnTo>
                <a:lnTo>
                  <a:pt x="5394" y="57"/>
                </a:lnTo>
                <a:lnTo>
                  <a:pt x="5138" y="29"/>
                </a:lnTo>
                <a:lnTo>
                  <a:pt x="4882" y="0"/>
                </a:lnTo>
                <a:lnTo>
                  <a:pt x="461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oogle Shape;642;p22">
            <a:extLst>
              <a:ext uri="{FF2B5EF4-FFF2-40B4-BE49-F238E27FC236}">
                <a16:creationId xmlns:a16="http://schemas.microsoft.com/office/drawing/2014/main" id="{8F4CDB2D-2C06-2497-44CD-4EA888B86F36}"/>
              </a:ext>
            </a:extLst>
          </p:cNvPr>
          <p:cNvGrpSpPr/>
          <p:nvPr/>
        </p:nvGrpSpPr>
        <p:grpSpPr>
          <a:xfrm>
            <a:off x="5469403" y="1357052"/>
            <a:ext cx="2716242" cy="2750745"/>
            <a:chOff x="457200" y="1485900"/>
            <a:chExt cx="3205384" cy="3246100"/>
          </a:xfrm>
        </p:grpSpPr>
        <p:sp>
          <p:nvSpPr>
            <p:cNvPr id="3" name="Google Shape;643;p22">
              <a:extLst>
                <a:ext uri="{FF2B5EF4-FFF2-40B4-BE49-F238E27FC236}">
                  <a16:creationId xmlns:a16="http://schemas.microsoft.com/office/drawing/2014/main" id="{0C31C11D-9BA7-1EC3-C799-62BE0DC558A6}"/>
                </a:ext>
              </a:extLst>
            </p:cNvPr>
            <p:cNvSpPr/>
            <p:nvPr/>
          </p:nvSpPr>
          <p:spPr>
            <a:xfrm>
              <a:off x="457200" y="4516621"/>
              <a:ext cx="1920994" cy="173515"/>
            </a:xfrm>
            <a:custGeom>
              <a:avLst/>
              <a:gdLst/>
              <a:ahLst/>
              <a:cxnLst/>
              <a:rect l="l" t="t" r="r" b="b"/>
              <a:pathLst>
                <a:path w="47517" h="4292" extrusionOk="0">
                  <a:moveTo>
                    <a:pt x="23754" y="1"/>
                  </a:moveTo>
                  <a:lnTo>
                    <a:pt x="21330" y="10"/>
                  </a:lnTo>
                  <a:lnTo>
                    <a:pt x="18965" y="49"/>
                  </a:lnTo>
                  <a:lnTo>
                    <a:pt x="16695" y="97"/>
                  </a:lnTo>
                  <a:lnTo>
                    <a:pt x="14511" y="173"/>
                  </a:lnTo>
                  <a:lnTo>
                    <a:pt x="12432" y="259"/>
                  </a:lnTo>
                  <a:lnTo>
                    <a:pt x="11436" y="317"/>
                  </a:lnTo>
                  <a:lnTo>
                    <a:pt x="10469" y="365"/>
                  </a:lnTo>
                  <a:lnTo>
                    <a:pt x="9540" y="432"/>
                  </a:lnTo>
                  <a:lnTo>
                    <a:pt x="8639" y="489"/>
                  </a:lnTo>
                  <a:lnTo>
                    <a:pt x="7777" y="556"/>
                  </a:lnTo>
                  <a:lnTo>
                    <a:pt x="6954" y="633"/>
                  </a:lnTo>
                  <a:lnTo>
                    <a:pt x="6168" y="710"/>
                  </a:lnTo>
                  <a:lnTo>
                    <a:pt x="5421" y="786"/>
                  </a:lnTo>
                  <a:lnTo>
                    <a:pt x="4722" y="863"/>
                  </a:lnTo>
                  <a:lnTo>
                    <a:pt x="4052" y="949"/>
                  </a:lnTo>
                  <a:lnTo>
                    <a:pt x="3439" y="1035"/>
                  </a:lnTo>
                  <a:lnTo>
                    <a:pt x="2864" y="1121"/>
                  </a:lnTo>
                  <a:lnTo>
                    <a:pt x="2337" y="1217"/>
                  </a:lnTo>
                  <a:lnTo>
                    <a:pt x="1868" y="1313"/>
                  </a:lnTo>
                  <a:lnTo>
                    <a:pt x="1437" y="1409"/>
                  </a:lnTo>
                  <a:lnTo>
                    <a:pt x="1063" y="1514"/>
                  </a:lnTo>
                  <a:lnTo>
                    <a:pt x="747" y="1610"/>
                  </a:lnTo>
                  <a:lnTo>
                    <a:pt x="479" y="1715"/>
                  </a:lnTo>
                  <a:lnTo>
                    <a:pt x="364" y="1773"/>
                  </a:lnTo>
                  <a:lnTo>
                    <a:pt x="268" y="1821"/>
                  </a:lnTo>
                  <a:lnTo>
                    <a:pt x="192" y="1878"/>
                  </a:lnTo>
                  <a:lnTo>
                    <a:pt x="125" y="1926"/>
                  </a:lnTo>
                  <a:lnTo>
                    <a:pt x="67" y="1984"/>
                  </a:lnTo>
                  <a:lnTo>
                    <a:pt x="29" y="2041"/>
                  </a:lnTo>
                  <a:lnTo>
                    <a:pt x="10" y="2098"/>
                  </a:lnTo>
                  <a:lnTo>
                    <a:pt x="0" y="2146"/>
                  </a:lnTo>
                  <a:lnTo>
                    <a:pt x="10" y="2204"/>
                  </a:lnTo>
                  <a:lnTo>
                    <a:pt x="29" y="2261"/>
                  </a:lnTo>
                  <a:lnTo>
                    <a:pt x="67" y="2319"/>
                  </a:lnTo>
                  <a:lnTo>
                    <a:pt x="125" y="2367"/>
                  </a:lnTo>
                  <a:lnTo>
                    <a:pt x="192" y="2424"/>
                  </a:lnTo>
                  <a:lnTo>
                    <a:pt x="268" y="2472"/>
                  </a:lnTo>
                  <a:lnTo>
                    <a:pt x="364" y="2529"/>
                  </a:lnTo>
                  <a:lnTo>
                    <a:pt x="479" y="2577"/>
                  </a:lnTo>
                  <a:lnTo>
                    <a:pt x="747" y="2683"/>
                  </a:lnTo>
                  <a:lnTo>
                    <a:pt x="1063" y="2788"/>
                  </a:lnTo>
                  <a:lnTo>
                    <a:pt x="1437" y="2884"/>
                  </a:lnTo>
                  <a:lnTo>
                    <a:pt x="1868" y="2989"/>
                  </a:lnTo>
                  <a:lnTo>
                    <a:pt x="2337" y="3075"/>
                  </a:lnTo>
                  <a:lnTo>
                    <a:pt x="2864" y="3171"/>
                  </a:lnTo>
                  <a:lnTo>
                    <a:pt x="3439" y="3257"/>
                  </a:lnTo>
                  <a:lnTo>
                    <a:pt x="4052" y="3353"/>
                  </a:lnTo>
                  <a:lnTo>
                    <a:pt x="4722" y="3430"/>
                  </a:lnTo>
                  <a:lnTo>
                    <a:pt x="5421" y="3516"/>
                  </a:lnTo>
                  <a:lnTo>
                    <a:pt x="6168" y="3593"/>
                  </a:lnTo>
                  <a:lnTo>
                    <a:pt x="6954" y="3669"/>
                  </a:lnTo>
                  <a:lnTo>
                    <a:pt x="7777" y="3736"/>
                  </a:lnTo>
                  <a:lnTo>
                    <a:pt x="8639" y="3803"/>
                  </a:lnTo>
                  <a:lnTo>
                    <a:pt x="9540" y="3870"/>
                  </a:lnTo>
                  <a:lnTo>
                    <a:pt x="10469" y="3928"/>
                  </a:lnTo>
                  <a:lnTo>
                    <a:pt x="11436" y="3985"/>
                  </a:lnTo>
                  <a:lnTo>
                    <a:pt x="12432" y="4033"/>
                  </a:lnTo>
                  <a:lnTo>
                    <a:pt x="14511" y="4129"/>
                  </a:lnTo>
                  <a:lnTo>
                    <a:pt x="16695" y="4196"/>
                  </a:lnTo>
                  <a:lnTo>
                    <a:pt x="18965" y="4254"/>
                  </a:lnTo>
                  <a:lnTo>
                    <a:pt x="21330" y="4282"/>
                  </a:lnTo>
                  <a:lnTo>
                    <a:pt x="23754" y="4292"/>
                  </a:lnTo>
                  <a:lnTo>
                    <a:pt x="26187" y="4282"/>
                  </a:lnTo>
                  <a:lnTo>
                    <a:pt x="28543" y="4254"/>
                  </a:lnTo>
                  <a:lnTo>
                    <a:pt x="30822" y="4196"/>
                  </a:lnTo>
                  <a:lnTo>
                    <a:pt x="33006" y="4129"/>
                  </a:lnTo>
                  <a:lnTo>
                    <a:pt x="35085" y="4033"/>
                  </a:lnTo>
                  <a:lnTo>
                    <a:pt x="36071" y="3985"/>
                  </a:lnTo>
                  <a:lnTo>
                    <a:pt x="37038" y="3928"/>
                  </a:lnTo>
                  <a:lnTo>
                    <a:pt x="37968" y="3870"/>
                  </a:lnTo>
                  <a:lnTo>
                    <a:pt x="38868" y="3803"/>
                  </a:lnTo>
                  <a:lnTo>
                    <a:pt x="39730" y="3736"/>
                  </a:lnTo>
                  <a:lnTo>
                    <a:pt x="40554" y="3669"/>
                  </a:lnTo>
                  <a:lnTo>
                    <a:pt x="41339" y="3593"/>
                  </a:lnTo>
                  <a:lnTo>
                    <a:pt x="42086" y="3516"/>
                  </a:lnTo>
                  <a:lnTo>
                    <a:pt x="42795" y="3430"/>
                  </a:lnTo>
                  <a:lnTo>
                    <a:pt x="43456" y="3353"/>
                  </a:lnTo>
                  <a:lnTo>
                    <a:pt x="44078" y="3257"/>
                  </a:lnTo>
                  <a:lnTo>
                    <a:pt x="44643" y="3171"/>
                  </a:lnTo>
                  <a:lnTo>
                    <a:pt x="45170" y="3075"/>
                  </a:lnTo>
                  <a:lnTo>
                    <a:pt x="45649" y="2989"/>
                  </a:lnTo>
                  <a:lnTo>
                    <a:pt x="46071" y="2884"/>
                  </a:lnTo>
                  <a:lnTo>
                    <a:pt x="46444" y="2788"/>
                  </a:lnTo>
                  <a:lnTo>
                    <a:pt x="46770" y="2683"/>
                  </a:lnTo>
                  <a:lnTo>
                    <a:pt x="47028" y="2577"/>
                  </a:lnTo>
                  <a:lnTo>
                    <a:pt x="47143" y="2529"/>
                  </a:lnTo>
                  <a:lnTo>
                    <a:pt x="47239" y="2472"/>
                  </a:lnTo>
                  <a:lnTo>
                    <a:pt x="47325" y="2424"/>
                  </a:lnTo>
                  <a:lnTo>
                    <a:pt x="47392" y="2367"/>
                  </a:lnTo>
                  <a:lnTo>
                    <a:pt x="47450" y="2319"/>
                  </a:lnTo>
                  <a:lnTo>
                    <a:pt x="47488" y="2261"/>
                  </a:lnTo>
                  <a:lnTo>
                    <a:pt x="47507" y="2204"/>
                  </a:lnTo>
                  <a:lnTo>
                    <a:pt x="47517" y="2146"/>
                  </a:lnTo>
                  <a:lnTo>
                    <a:pt x="47507" y="2098"/>
                  </a:lnTo>
                  <a:lnTo>
                    <a:pt x="47488" y="2041"/>
                  </a:lnTo>
                  <a:lnTo>
                    <a:pt x="47450" y="1984"/>
                  </a:lnTo>
                  <a:lnTo>
                    <a:pt x="47392" y="1926"/>
                  </a:lnTo>
                  <a:lnTo>
                    <a:pt x="47325" y="1878"/>
                  </a:lnTo>
                  <a:lnTo>
                    <a:pt x="47239" y="1821"/>
                  </a:lnTo>
                  <a:lnTo>
                    <a:pt x="47143" y="1773"/>
                  </a:lnTo>
                  <a:lnTo>
                    <a:pt x="47028" y="1715"/>
                  </a:lnTo>
                  <a:lnTo>
                    <a:pt x="46770" y="1610"/>
                  </a:lnTo>
                  <a:lnTo>
                    <a:pt x="46444" y="1514"/>
                  </a:lnTo>
                  <a:lnTo>
                    <a:pt x="46071" y="1409"/>
                  </a:lnTo>
                  <a:lnTo>
                    <a:pt x="45649" y="1313"/>
                  </a:lnTo>
                  <a:lnTo>
                    <a:pt x="45170" y="1217"/>
                  </a:lnTo>
                  <a:lnTo>
                    <a:pt x="44643" y="1121"/>
                  </a:lnTo>
                  <a:lnTo>
                    <a:pt x="44078" y="1035"/>
                  </a:lnTo>
                  <a:lnTo>
                    <a:pt x="43456" y="949"/>
                  </a:lnTo>
                  <a:lnTo>
                    <a:pt x="42795" y="863"/>
                  </a:lnTo>
                  <a:lnTo>
                    <a:pt x="42086" y="786"/>
                  </a:lnTo>
                  <a:lnTo>
                    <a:pt x="41339" y="710"/>
                  </a:lnTo>
                  <a:lnTo>
                    <a:pt x="40554" y="633"/>
                  </a:lnTo>
                  <a:lnTo>
                    <a:pt x="39730" y="556"/>
                  </a:lnTo>
                  <a:lnTo>
                    <a:pt x="38868" y="489"/>
                  </a:lnTo>
                  <a:lnTo>
                    <a:pt x="37968" y="432"/>
                  </a:lnTo>
                  <a:lnTo>
                    <a:pt x="37038" y="365"/>
                  </a:lnTo>
                  <a:lnTo>
                    <a:pt x="36071" y="317"/>
                  </a:lnTo>
                  <a:lnTo>
                    <a:pt x="35085" y="259"/>
                  </a:lnTo>
                  <a:lnTo>
                    <a:pt x="33006" y="173"/>
                  </a:lnTo>
                  <a:lnTo>
                    <a:pt x="30822" y="97"/>
                  </a:lnTo>
                  <a:lnTo>
                    <a:pt x="28543" y="49"/>
                  </a:lnTo>
                  <a:lnTo>
                    <a:pt x="26187" y="10"/>
                  </a:lnTo>
                  <a:lnTo>
                    <a:pt x="23754" y="1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44;p22">
              <a:extLst>
                <a:ext uri="{FF2B5EF4-FFF2-40B4-BE49-F238E27FC236}">
                  <a16:creationId xmlns:a16="http://schemas.microsoft.com/office/drawing/2014/main" id="{FF28BA0B-1250-A162-35EB-6EA074022B33}"/>
                </a:ext>
              </a:extLst>
            </p:cNvPr>
            <p:cNvSpPr/>
            <p:nvPr/>
          </p:nvSpPr>
          <p:spPr>
            <a:xfrm>
              <a:off x="2360341" y="2998390"/>
              <a:ext cx="417454" cy="50373"/>
            </a:xfrm>
            <a:custGeom>
              <a:avLst/>
              <a:gdLst/>
              <a:ahLst/>
              <a:cxnLst/>
              <a:rect l="l" t="t" r="r" b="b"/>
              <a:pathLst>
                <a:path w="10326" h="1246" extrusionOk="0">
                  <a:moveTo>
                    <a:pt x="565" y="0"/>
                  </a:moveTo>
                  <a:lnTo>
                    <a:pt x="498" y="10"/>
                  </a:lnTo>
                  <a:lnTo>
                    <a:pt x="441" y="29"/>
                  </a:lnTo>
                  <a:lnTo>
                    <a:pt x="383" y="48"/>
                  </a:lnTo>
                  <a:lnTo>
                    <a:pt x="326" y="67"/>
                  </a:lnTo>
                  <a:lnTo>
                    <a:pt x="278" y="105"/>
                  </a:lnTo>
                  <a:lnTo>
                    <a:pt x="182" y="182"/>
                  </a:lnTo>
                  <a:lnTo>
                    <a:pt x="106" y="268"/>
                  </a:lnTo>
                  <a:lnTo>
                    <a:pt x="77" y="326"/>
                  </a:lnTo>
                  <a:lnTo>
                    <a:pt x="48" y="374"/>
                  </a:lnTo>
                  <a:lnTo>
                    <a:pt x="29" y="431"/>
                  </a:lnTo>
                  <a:lnTo>
                    <a:pt x="19" y="489"/>
                  </a:lnTo>
                  <a:lnTo>
                    <a:pt x="10" y="556"/>
                  </a:lnTo>
                  <a:lnTo>
                    <a:pt x="0" y="623"/>
                  </a:lnTo>
                  <a:lnTo>
                    <a:pt x="10" y="680"/>
                  </a:lnTo>
                  <a:lnTo>
                    <a:pt x="19" y="747"/>
                  </a:lnTo>
                  <a:lnTo>
                    <a:pt x="29" y="805"/>
                  </a:lnTo>
                  <a:lnTo>
                    <a:pt x="48" y="862"/>
                  </a:lnTo>
                  <a:lnTo>
                    <a:pt x="77" y="920"/>
                  </a:lnTo>
                  <a:lnTo>
                    <a:pt x="106" y="967"/>
                  </a:lnTo>
                  <a:lnTo>
                    <a:pt x="182" y="1063"/>
                  </a:lnTo>
                  <a:lnTo>
                    <a:pt x="278" y="1130"/>
                  </a:lnTo>
                  <a:lnTo>
                    <a:pt x="326" y="1169"/>
                  </a:lnTo>
                  <a:lnTo>
                    <a:pt x="383" y="1188"/>
                  </a:lnTo>
                  <a:lnTo>
                    <a:pt x="441" y="1216"/>
                  </a:lnTo>
                  <a:lnTo>
                    <a:pt x="498" y="1226"/>
                  </a:lnTo>
                  <a:lnTo>
                    <a:pt x="565" y="1236"/>
                  </a:lnTo>
                  <a:lnTo>
                    <a:pt x="623" y="1245"/>
                  </a:lnTo>
                  <a:lnTo>
                    <a:pt x="9703" y="1245"/>
                  </a:lnTo>
                  <a:lnTo>
                    <a:pt x="9770" y="1236"/>
                  </a:lnTo>
                  <a:lnTo>
                    <a:pt x="9837" y="1226"/>
                  </a:lnTo>
                  <a:lnTo>
                    <a:pt x="9894" y="1216"/>
                  </a:lnTo>
                  <a:lnTo>
                    <a:pt x="9952" y="1188"/>
                  </a:lnTo>
                  <a:lnTo>
                    <a:pt x="10000" y="1169"/>
                  </a:lnTo>
                  <a:lnTo>
                    <a:pt x="10057" y="1130"/>
                  </a:lnTo>
                  <a:lnTo>
                    <a:pt x="10144" y="1063"/>
                  </a:lnTo>
                  <a:lnTo>
                    <a:pt x="10220" y="967"/>
                  </a:lnTo>
                  <a:lnTo>
                    <a:pt x="10258" y="920"/>
                  </a:lnTo>
                  <a:lnTo>
                    <a:pt x="10278" y="862"/>
                  </a:lnTo>
                  <a:lnTo>
                    <a:pt x="10297" y="805"/>
                  </a:lnTo>
                  <a:lnTo>
                    <a:pt x="10316" y="747"/>
                  </a:lnTo>
                  <a:lnTo>
                    <a:pt x="10326" y="680"/>
                  </a:lnTo>
                  <a:lnTo>
                    <a:pt x="10326" y="623"/>
                  </a:lnTo>
                  <a:lnTo>
                    <a:pt x="10326" y="556"/>
                  </a:lnTo>
                  <a:lnTo>
                    <a:pt x="10316" y="489"/>
                  </a:lnTo>
                  <a:lnTo>
                    <a:pt x="10297" y="431"/>
                  </a:lnTo>
                  <a:lnTo>
                    <a:pt x="10278" y="374"/>
                  </a:lnTo>
                  <a:lnTo>
                    <a:pt x="10258" y="326"/>
                  </a:lnTo>
                  <a:lnTo>
                    <a:pt x="10220" y="268"/>
                  </a:lnTo>
                  <a:lnTo>
                    <a:pt x="10144" y="182"/>
                  </a:lnTo>
                  <a:lnTo>
                    <a:pt x="10057" y="105"/>
                  </a:lnTo>
                  <a:lnTo>
                    <a:pt x="10000" y="67"/>
                  </a:lnTo>
                  <a:lnTo>
                    <a:pt x="9952" y="48"/>
                  </a:lnTo>
                  <a:lnTo>
                    <a:pt x="9894" y="29"/>
                  </a:lnTo>
                  <a:lnTo>
                    <a:pt x="9837" y="10"/>
                  </a:lnTo>
                  <a:lnTo>
                    <a:pt x="9770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45;p22">
              <a:extLst>
                <a:ext uri="{FF2B5EF4-FFF2-40B4-BE49-F238E27FC236}">
                  <a16:creationId xmlns:a16="http://schemas.microsoft.com/office/drawing/2014/main" id="{62D43EBB-5A11-4170-D439-E1D7FEF953F4}"/>
                </a:ext>
              </a:extLst>
            </p:cNvPr>
            <p:cNvSpPr/>
            <p:nvPr/>
          </p:nvSpPr>
          <p:spPr>
            <a:xfrm>
              <a:off x="2623642" y="2998390"/>
              <a:ext cx="154150" cy="50373"/>
            </a:xfrm>
            <a:custGeom>
              <a:avLst/>
              <a:gdLst/>
              <a:ahLst/>
              <a:cxnLst/>
              <a:rect l="l" t="t" r="r" b="b"/>
              <a:pathLst>
                <a:path w="3813" h="1246" extrusionOk="0">
                  <a:moveTo>
                    <a:pt x="566" y="0"/>
                  </a:moveTo>
                  <a:lnTo>
                    <a:pt x="498" y="10"/>
                  </a:lnTo>
                  <a:lnTo>
                    <a:pt x="441" y="29"/>
                  </a:lnTo>
                  <a:lnTo>
                    <a:pt x="384" y="48"/>
                  </a:lnTo>
                  <a:lnTo>
                    <a:pt x="326" y="67"/>
                  </a:lnTo>
                  <a:lnTo>
                    <a:pt x="278" y="105"/>
                  </a:lnTo>
                  <a:lnTo>
                    <a:pt x="182" y="182"/>
                  </a:lnTo>
                  <a:lnTo>
                    <a:pt x="106" y="268"/>
                  </a:lnTo>
                  <a:lnTo>
                    <a:pt x="77" y="326"/>
                  </a:lnTo>
                  <a:lnTo>
                    <a:pt x="48" y="374"/>
                  </a:lnTo>
                  <a:lnTo>
                    <a:pt x="29" y="431"/>
                  </a:lnTo>
                  <a:lnTo>
                    <a:pt x="20" y="489"/>
                  </a:lnTo>
                  <a:lnTo>
                    <a:pt x="10" y="556"/>
                  </a:lnTo>
                  <a:lnTo>
                    <a:pt x="0" y="623"/>
                  </a:lnTo>
                  <a:lnTo>
                    <a:pt x="10" y="680"/>
                  </a:lnTo>
                  <a:lnTo>
                    <a:pt x="20" y="747"/>
                  </a:lnTo>
                  <a:lnTo>
                    <a:pt x="29" y="805"/>
                  </a:lnTo>
                  <a:lnTo>
                    <a:pt x="48" y="862"/>
                  </a:lnTo>
                  <a:lnTo>
                    <a:pt x="77" y="920"/>
                  </a:lnTo>
                  <a:lnTo>
                    <a:pt x="106" y="967"/>
                  </a:lnTo>
                  <a:lnTo>
                    <a:pt x="182" y="1063"/>
                  </a:lnTo>
                  <a:lnTo>
                    <a:pt x="278" y="1130"/>
                  </a:lnTo>
                  <a:lnTo>
                    <a:pt x="326" y="1169"/>
                  </a:lnTo>
                  <a:lnTo>
                    <a:pt x="384" y="1188"/>
                  </a:lnTo>
                  <a:lnTo>
                    <a:pt x="441" y="1216"/>
                  </a:lnTo>
                  <a:lnTo>
                    <a:pt x="498" y="1226"/>
                  </a:lnTo>
                  <a:lnTo>
                    <a:pt x="566" y="1236"/>
                  </a:lnTo>
                  <a:lnTo>
                    <a:pt x="623" y="1245"/>
                  </a:lnTo>
                  <a:lnTo>
                    <a:pt x="3190" y="1245"/>
                  </a:lnTo>
                  <a:lnTo>
                    <a:pt x="3257" y="1236"/>
                  </a:lnTo>
                  <a:lnTo>
                    <a:pt x="3324" y="1226"/>
                  </a:lnTo>
                  <a:lnTo>
                    <a:pt x="3381" y="1216"/>
                  </a:lnTo>
                  <a:lnTo>
                    <a:pt x="3439" y="1188"/>
                  </a:lnTo>
                  <a:lnTo>
                    <a:pt x="3487" y="1169"/>
                  </a:lnTo>
                  <a:lnTo>
                    <a:pt x="3544" y="1130"/>
                  </a:lnTo>
                  <a:lnTo>
                    <a:pt x="3631" y="1063"/>
                  </a:lnTo>
                  <a:lnTo>
                    <a:pt x="3707" y="967"/>
                  </a:lnTo>
                  <a:lnTo>
                    <a:pt x="3745" y="920"/>
                  </a:lnTo>
                  <a:lnTo>
                    <a:pt x="3765" y="862"/>
                  </a:lnTo>
                  <a:lnTo>
                    <a:pt x="3784" y="805"/>
                  </a:lnTo>
                  <a:lnTo>
                    <a:pt x="3803" y="747"/>
                  </a:lnTo>
                  <a:lnTo>
                    <a:pt x="3813" y="680"/>
                  </a:lnTo>
                  <a:lnTo>
                    <a:pt x="3813" y="623"/>
                  </a:lnTo>
                  <a:lnTo>
                    <a:pt x="3813" y="556"/>
                  </a:lnTo>
                  <a:lnTo>
                    <a:pt x="3803" y="489"/>
                  </a:lnTo>
                  <a:lnTo>
                    <a:pt x="3784" y="431"/>
                  </a:lnTo>
                  <a:lnTo>
                    <a:pt x="3765" y="374"/>
                  </a:lnTo>
                  <a:lnTo>
                    <a:pt x="3745" y="326"/>
                  </a:lnTo>
                  <a:lnTo>
                    <a:pt x="3707" y="268"/>
                  </a:lnTo>
                  <a:lnTo>
                    <a:pt x="3631" y="182"/>
                  </a:lnTo>
                  <a:lnTo>
                    <a:pt x="3544" y="105"/>
                  </a:lnTo>
                  <a:lnTo>
                    <a:pt x="3487" y="67"/>
                  </a:lnTo>
                  <a:lnTo>
                    <a:pt x="3439" y="48"/>
                  </a:lnTo>
                  <a:lnTo>
                    <a:pt x="3381" y="29"/>
                  </a:lnTo>
                  <a:lnTo>
                    <a:pt x="3324" y="10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46;p22">
              <a:extLst>
                <a:ext uri="{FF2B5EF4-FFF2-40B4-BE49-F238E27FC236}">
                  <a16:creationId xmlns:a16="http://schemas.microsoft.com/office/drawing/2014/main" id="{C47848F1-B172-62F1-23B8-F81B09630218}"/>
                </a:ext>
              </a:extLst>
            </p:cNvPr>
            <p:cNvSpPr/>
            <p:nvPr/>
          </p:nvSpPr>
          <p:spPr>
            <a:xfrm>
              <a:off x="2665443" y="2196079"/>
              <a:ext cx="84453" cy="111176"/>
            </a:xfrm>
            <a:custGeom>
              <a:avLst/>
              <a:gdLst/>
              <a:ahLst/>
              <a:cxnLst/>
              <a:rect l="l" t="t" r="r" b="b"/>
              <a:pathLst>
                <a:path w="2089" h="2750" extrusionOk="0">
                  <a:moveTo>
                    <a:pt x="1821" y="0"/>
                  </a:moveTo>
                  <a:lnTo>
                    <a:pt x="1754" y="19"/>
                  </a:lnTo>
                  <a:lnTo>
                    <a:pt x="1620" y="67"/>
                  </a:lnTo>
                  <a:lnTo>
                    <a:pt x="1466" y="144"/>
                  </a:lnTo>
                  <a:lnTo>
                    <a:pt x="1303" y="240"/>
                  </a:lnTo>
                  <a:lnTo>
                    <a:pt x="1141" y="345"/>
                  </a:lnTo>
                  <a:lnTo>
                    <a:pt x="968" y="470"/>
                  </a:lnTo>
                  <a:lnTo>
                    <a:pt x="643" y="719"/>
                  </a:lnTo>
                  <a:lnTo>
                    <a:pt x="374" y="948"/>
                  </a:lnTo>
                  <a:lnTo>
                    <a:pt x="116" y="1178"/>
                  </a:lnTo>
                  <a:lnTo>
                    <a:pt x="68" y="1303"/>
                  </a:lnTo>
                  <a:lnTo>
                    <a:pt x="30" y="1437"/>
                  </a:lnTo>
                  <a:lnTo>
                    <a:pt x="10" y="1571"/>
                  </a:lnTo>
                  <a:lnTo>
                    <a:pt x="1" y="1705"/>
                  </a:lnTo>
                  <a:lnTo>
                    <a:pt x="1" y="1839"/>
                  </a:lnTo>
                  <a:lnTo>
                    <a:pt x="10" y="1964"/>
                  </a:lnTo>
                  <a:lnTo>
                    <a:pt x="39" y="2088"/>
                  </a:lnTo>
                  <a:lnTo>
                    <a:pt x="68" y="2203"/>
                  </a:lnTo>
                  <a:lnTo>
                    <a:pt x="106" y="2318"/>
                  </a:lnTo>
                  <a:lnTo>
                    <a:pt x="164" y="2414"/>
                  </a:lnTo>
                  <a:lnTo>
                    <a:pt x="221" y="2510"/>
                  </a:lnTo>
                  <a:lnTo>
                    <a:pt x="288" y="2586"/>
                  </a:lnTo>
                  <a:lnTo>
                    <a:pt x="365" y="2653"/>
                  </a:lnTo>
                  <a:lnTo>
                    <a:pt x="441" y="2701"/>
                  </a:lnTo>
                  <a:lnTo>
                    <a:pt x="528" y="2730"/>
                  </a:lnTo>
                  <a:lnTo>
                    <a:pt x="623" y="2749"/>
                  </a:lnTo>
                  <a:lnTo>
                    <a:pt x="671" y="2749"/>
                  </a:lnTo>
                  <a:lnTo>
                    <a:pt x="729" y="2730"/>
                  </a:lnTo>
                  <a:lnTo>
                    <a:pt x="786" y="2701"/>
                  </a:lnTo>
                  <a:lnTo>
                    <a:pt x="844" y="2663"/>
                  </a:lnTo>
                  <a:lnTo>
                    <a:pt x="901" y="2615"/>
                  </a:lnTo>
                  <a:lnTo>
                    <a:pt x="968" y="2548"/>
                  </a:lnTo>
                  <a:lnTo>
                    <a:pt x="1102" y="2404"/>
                  </a:lnTo>
                  <a:lnTo>
                    <a:pt x="1236" y="2232"/>
                  </a:lnTo>
                  <a:lnTo>
                    <a:pt x="1371" y="2031"/>
                  </a:lnTo>
                  <a:lnTo>
                    <a:pt x="1505" y="1810"/>
                  </a:lnTo>
                  <a:lnTo>
                    <a:pt x="1629" y="1581"/>
                  </a:lnTo>
                  <a:lnTo>
                    <a:pt x="1754" y="1351"/>
                  </a:lnTo>
                  <a:lnTo>
                    <a:pt x="1859" y="1111"/>
                  </a:lnTo>
                  <a:lnTo>
                    <a:pt x="1945" y="891"/>
                  </a:lnTo>
                  <a:lnTo>
                    <a:pt x="2012" y="671"/>
                  </a:lnTo>
                  <a:lnTo>
                    <a:pt x="2060" y="479"/>
                  </a:lnTo>
                  <a:lnTo>
                    <a:pt x="2079" y="393"/>
                  </a:lnTo>
                  <a:lnTo>
                    <a:pt x="2089" y="307"/>
                  </a:lnTo>
                  <a:lnTo>
                    <a:pt x="2089" y="240"/>
                  </a:lnTo>
                  <a:lnTo>
                    <a:pt x="2079" y="173"/>
                  </a:lnTo>
                  <a:lnTo>
                    <a:pt x="2070" y="115"/>
                  </a:lnTo>
                  <a:lnTo>
                    <a:pt x="2041" y="77"/>
                  </a:lnTo>
                  <a:lnTo>
                    <a:pt x="2012" y="39"/>
                  </a:lnTo>
                  <a:lnTo>
                    <a:pt x="1974" y="19"/>
                  </a:lnTo>
                  <a:lnTo>
                    <a:pt x="1926" y="0"/>
                  </a:lnTo>
                  <a:close/>
                </a:path>
              </a:pathLst>
            </a:custGeom>
            <a:solidFill>
              <a:srgbClr val="FF9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47;p22">
              <a:extLst>
                <a:ext uri="{FF2B5EF4-FFF2-40B4-BE49-F238E27FC236}">
                  <a16:creationId xmlns:a16="http://schemas.microsoft.com/office/drawing/2014/main" id="{FD71557A-5DFB-76A4-328D-1556D21863D0}"/>
                </a:ext>
              </a:extLst>
            </p:cNvPr>
            <p:cNvSpPr/>
            <p:nvPr/>
          </p:nvSpPr>
          <p:spPr>
            <a:xfrm>
              <a:off x="3148708" y="1685326"/>
              <a:ext cx="513874" cy="513874"/>
            </a:xfrm>
            <a:custGeom>
              <a:avLst/>
              <a:gdLst/>
              <a:ahLst/>
              <a:cxnLst/>
              <a:rect l="l" t="t" r="r" b="b"/>
              <a:pathLst>
                <a:path w="12711" h="12711" extrusionOk="0">
                  <a:moveTo>
                    <a:pt x="6025" y="1"/>
                  </a:moveTo>
                  <a:lnTo>
                    <a:pt x="5699" y="29"/>
                  </a:lnTo>
                  <a:lnTo>
                    <a:pt x="5383" y="68"/>
                  </a:lnTo>
                  <a:lnTo>
                    <a:pt x="5077" y="125"/>
                  </a:lnTo>
                  <a:lnTo>
                    <a:pt x="4761" y="192"/>
                  </a:lnTo>
                  <a:lnTo>
                    <a:pt x="4464" y="278"/>
                  </a:lnTo>
                  <a:lnTo>
                    <a:pt x="4167" y="384"/>
                  </a:lnTo>
                  <a:lnTo>
                    <a:pt x="3879" y="499"/>
                  </a:lnTo>
                  <a:lnTo>
                    <a:pt x="3602" y="623"/>
                  </a:lnTo>
                  <a:lnTo>
                    <a:pt x="3324" y="767"/>
                  </a:lnTo>
                  <a:lnTo>
                    <a:pt x="3056" y="920"/>
                  </a:lnTo>
                  <a:lnTo>
                    <a:pt x="2797" y="1083"/>
                  </a:lnTo>
                  <a:lnTo>
                    <a:pt x="2548" y="1255"/>
                  </a:lnTo>
                  <a:lnTo>
                    <a:pt x="2309" y="1447"/>
                  </a:lnTo>
                  <a:lnTo>
                    <a:pt x="2079" y="1648"/>
                  </a:lnTo>
                  <a:lnTo>
                    <a:pt x="1858" y="1859"/>
                  </a:lnTo>
                  <a:lnTo>
                    <a:pt x="1648" y="2079"/>
                  </a:lnTo>
                  <a:lnTo>
                    <a:pt x="1447" y="2309"/>
                  </a:lnTo>
                  <a:lnTo>
                    <a:pt x="1265" y="2548"/>
                  </a:lnTo>
                  <a:lnTo>
                    <a:pt x="1083" y="2797"/>
                  </a:lnTo>
                  <a:lnTo>
                    <a:pt x="920" y="3056"/>
                  </a:lnTo>
                  <a:lnTo>
                    <a:pt x="767" y="3324"/>
                  </a:lnTo>
                  <a:lnTo>
                    <a:pt x="623" y="3592"/>
                  </a:lnTo>
                  <a:lnTo>
                    <a:pt x="498" y="3880"/>
                  </a:lnTo>
                  <a:lnTo>
                    <a:pt x="383" y="4167"/>
                  </a:lnTo>
                  <a:lnTo>
                    <a:pt x="288" y="4464"/>
                  </a:lnTo>
                  <a:lnTo>
                    <a:pt x="201" y="4761"/>
                  </a:lnTo>
                  <a:lnTo>
                    <a:pt x="125" y="5068"/>
                  </a:lnTo>
                  <a:lnTo>
                    <a:pt x="67" y="5384"/>
                  </a:lnTo>
                  <a:lnTo>
                    <a:pt x="29" y="5700"/>
                  </a:lnTo>
                  <a:lnTo>
                    <a:pt x="10" y="6025"/>
                  </a:lnTo>
                  <a:lnTo>
                    <a:pt x="0" y="6351"/>
                  </a:lnTo>
                  <a:lnTo>
                    <a:pt x="10" y="6677"/>
                  </a:lnTo>
                  <a:lnTo>
                    <a:pt x="29" y="7002"/>
                  </a:lnTo>
                  <a:lnTo>
                    <a:pt x="67" y="7318"/>
                  </a:lnTo>
                  <a:lnTo>
                    <a:pt x="125" y="7634"/>
                  </a:lnTo>
                  <a:lnTo>
                    <a:pt x="201" y="7941"/>
                  </a:lnTo>
                  <a:lnTo>
                    <a:pt x="288" y="8238"/>
                  </a:lnTo>
                  <a:lnTo>
                    <a:pt x="383" y="8535"/>
                  </a:lnTo>
                  <a:lnTo>
                    <a:pt x="498" y="8822"/>
                  </a:lnTo>
                  <a:lnTo>
                    <a:pt x="623" y="9109"/>
                  </a:lnTo>
                  <a:lnTo>
                    <a:pt x="767" y="9378"/>
                  </a:lnTo>
                  <a:lnTo>
                    <a:pt x="920" y="9646"/>
                  </a:lnTo>
                  <a:lnTo>
                    <a:pt x="1083" y="9904"/>
                  </a:lnTo>
                  <a:lnTo>
                    <a:pt x="1265" y="10153"/>
                  </a:lnTo>
                  <a:lnTo>
                    <a:pt x="1447" y="10393"/>
                  </a:lnTo>
                  <a:lnTo>
                    <a:pt x="1648" y="10623"/>
                  </a:lnTo>
                  <a:lnTo>
                    <a:pt x="1858" y="10843"/>
                  </a:lnTo>
                  <a:lnTo>
                    <a:pt x="2079" y="11054"/>
                  </a:lnTo>
                  <a:lnTo>
                    <a:pt x="2309" y="11255"/>
                  </a:lnTo>
                  <a:lnTo>
                    <a:pt x="2548" y="11447"/>
                  </a:lnTo>
                  <a:lnTo>
                    <a:pt x="2797" y="11619"/>
                  </a:lnTo>
                  <a:lnTo>
                    <a:pt x="3056" y="11791"/>
                  </a:lnTo>
                  <a:lnTo>
                    <a:pt x="3324" y="11945"/>
                  </a:lnTo>
                  <a:lnTo>
                    <a:pt x="3602" y="12079"/>
                  </a:lnTo>
                  <a:lnTo>
                    <a:pt x="3879" y="12203"/>
                  </a:lnTo>
                  <a:lnTo>
                    <a:pt x="4167" y="12318"/>
                  </a:lnTo>
                  <a:lnTo>
                    <a:pt x="4464" y="12423"/>
                  </a:lnTo>
                  <a:lnTo>
                    <a:pt x="4761" y="12510"/>
                  </a:lnTo>
                  <a:lnTo>
                    <a:pt x="5077" y="12577"/>
                  </a:lnTo>
                  <a:lnTo>
                    <a:pt x="5383" y="12634"/>
                  </a:lnTo>
                  <a:lnTo>
                    <a:pt x="5699" y="12673"/>
                  </a:lnTo>
                  <a:lnTo>
                    <a:pt x="6025" y="12701"/>
                  </a:lnTo>
                  <a:lnTo>
                    <a:pt x="6351" y="12711"/>
                  </a:lnTo>
                  <a:lnTo>
                    <a:pt x="6676" y="12701"/>
                  </a:lnTo>
                  <a:lnTo>
                    <a:pt x="7002" y="12673"/>
                  </a:lnTo>
                  <a:lnTo>
                    <a:pt x="7318" y="12634"/>
                  </a:lnTo>
                  <a:lnTo>
                    <a:pt x="7634" y="12577"/>
                  </a:lnTo>
                  <a:lnTo>
                    <a:pt x="7941" y="12510"/>
                  </a:lnTo>
                  <a:lnTo>
                    <a:pt x="8247" y="12423"/>
                  </a:lnTo>
                  <a:lnTo>
                    <a:pt x="8534" y="12318"/>
                  </a:lnTo>
                  <a:lnTo>
                    <a:pt x="8831" y="12203"/>
                  </a:lnTo>
                  <a:lnTo>
                    <a:pt x="9109" y="12079"/>
                  </a:lnTo>
                  <a:lnTo>
                    <a:pt x="9387" y="11945"/>
                  </a:lnTo>
                  <a:lnTo>
                    <a:pt x="9645" y="11791"/>
                  </a:lnTo>
                  <a:lnTo>
                    <a:pt x="9904" y="11619"/>
                  </a:lnTo>
                  <a:lnTo>
                    <a:pt x="10153" y="11447"/>
                  </a:lnTo>
                  <a:lnTo>
                    <a:pt x="10393" y="11255"/>
                  </a:lnTo>
                  <a:lnTo>
                    <a:pt x="10622" y="11054"/>
                  </a:lnTo>
                  <a:lnTo>
                    <a:pt x="10843" y="10843"/>
                  </a:lnTo>
                  <a:lnTo>
                    <a:pt x="11053" y="10623"/>
                  </a:lnTo>
                  <a:lnTo>
                    <a:pt x="11255" y="10393"/>
                  </a:lnTo>
                  <a:lnTo>
                    <a:pt x="11446" y="10153"/>
                  </a:lnTo>
                  <a:lnTo>
                    <a:pt x="11619" y="9904"/>
                  </a:lnTo>
                  <a:lnTo>
                    <a:pt x="11791" y="9646"/>
                  </a:lnTo>
                  <a:lnTo>
                    <a:pt x="11944" y="9378"/>
                  </a:lnTo>
                  <a:lnTo>
                    <a:pt x="12078" y="9109"/>
                  </a:lnTo>
                  <a:lnTo>
                    <a:pt x="12212" y="8822"/>
                  </a:lnTo>
                  <a:lnTo>
                    <a:pt x="12327" y="8535"/>
                  </a:lnTo>
                  <a:lnTo>
                    <a:pt x="12423" y="8238"/>
                  </a:lnTo>
                  <a:lnTo>
                    <a:pt x="12509" y="7941"/>
                  </a:lnTo>
                  <a:lnTo>
                    <a:pt x="12576" y="7634"/>
                  </a:lnTo>
                  <a:lnTo>
                    <a:pt x="12634" y="7318"/>
                  </a:lnTo>
                  <a:lnTo>
                    <a:pt x="12672" y="7002"/>
                  </a:lnTo>
                  <a:lnTo>
                    <a:pt x="12701" y="6677"/>
                  </a:lnTo>
                  <a:lnTo>
                    <a:pt x="12710" y="6351"/>
                  </a:lnTo>
                  <a:lnTo>
                    <a:pt x="12701" y="6025"/>
                  </a:lnTo>
                  <a:lnTo>
                    <a:pt x="12672" y="5700"/>
                  </a:lnTo>
                  <a:lnTo>
                    <a:pt x="12634" y="5384"/>
                  </a:lnTo>
                  <a:lnTo>
                    <a:pt x="12576" y="5068"/>
                  </a:lnTo>
                  <a:lnTo>
                    <a:pt x="12509" y="4761"/>
                  </a:lnTo>
                  <a:lnTo>
                    <a:pt x="12423" y="4464"/>
                  </a:lnTo>
                  <a:lnTo>
                    <a:pt x="12327" y="4167"/>
                  </a:lnTo>
                  <a:lnTo>
                    <a:pt x="12212" y="3880"/>
                  </a:lnTo>
                  <a:lnTo>
                    <a:pt x="12078" y="3592"/>
                  </a:lnTo>
                  <a:lnTo>
                    <a:pt x="11944" y="3324"/>
                  </a:lnTo>
                  <a:lnTo>
                    <a:pt x="11791" y="3056"/>
                  </a:lnTo>
                  <a:lnTo>
                    <a:pt x="11619" y="2797"/>
                  </a:lnTo>
                  <a:lnTo>
                    <a:pt x="11446" y="2548"/>
                  </a:lnTo>
                  <a:lnTo>
                    <a:pt x="11255" y="2309"/>
                  </a:lnTo>
                  <a:lnTo>
                    <a:pt x="11053" y="2079"/>
                  </a:lnTo>
                  <a:lnTo>
                    <a:pt x="10843" y="1859"/>
                  </a:lnTo>
                  <a:lnTo>
                    <a:pt x="10622" y="1648"/>
                  </a:lnTo>
                  <a:lnTo>
                    <a:pt x="10393" y="1447"/>
                  </a:lnTo>
                  <a:lnTo>
                    <a:pt x="10153" y="1255"/>
                  </a:lnTo>
                  <a:lnTo>
                    <a:pt x="9904" y="1083"/>
                  </a:lnTo>
                  <a:lnTo>
                    <a:pt x="9645" y="920"/>
                  </a:lnTo>
                  <a:lnTo>
                    <a:pt x="9387" y="767"/>
                  </a:lnTo>
                  <a:lnTo>
                    <a:pt x="9109" y="623"/>
                  </a:lnTo>
                  <a:lnTo>
                    <a:pt x="8831" y="499"/>
                  </a:lnTo>
                  <a:lnTo>
                    <a:pt x="8534" y="384"/>
                  </a:lnTo>
                  <a:lnTo>
                    <a:pt x="8247" y="278"/>
                  </a:lnTo>
                  <a:lnTo>
                    <a:pt x="7941" y="192"/>
                  </a:lnTo>
                  <a:lnTo>
                    <a:pt x="7634" y="125"/>
                  </a:lnTo>
                  <a:lnTo>
                    <a:pt x="7318" y="68"/>
                  </a:lnTo>
                  <a:lnTo>
                    <a:pt x="7002" y="29"/>
                  </a:lnTo>
                  <a:lnTo>
                    <a:pt x="667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48;p22">
              <a:extLst>
                <a:ext uri="{FF2B5EF4-FFF2-40B4-BE49-F238E27FC236}">
                  <a16:creationId xmlns:a16="http://schemas.microsoft.com/office/drawing/2014/main" id="{BE4110BD-40FE-36D2-8FDF-BA3EFADBC5AB}"/>
                </a:ext>
              </a:extLst>
            </p:cNvPr>
            <p:cNvSpPr/>
            <p:nvPr/>
          </p:nvSpPr>
          <p:spPr>
            <a:xfrm>
              <a:off x="1460840" y="4303652"/>
              <a:ext cx="374844" cy="292776"/>
            </a:xfrm>
            <a:custGeom>
              <a:avLst/>
              <a:gdLst/>
              <a:ahLst/>
              <a:cxnLst/>
              <a:rect l="l" t="t" r="r" b="b"/>
              <a:pathLst>
                <a:path w="9272" h="7242" extrusionOk="0">
                  <a:moveTo>
                    <a:pt x="7548" y="1"/>
                  </a:moveTo>
                  <a:lnTo>
                    <a:pt x="3228" y="5470"/>
                  </a:lnTo>
                  <a:lnTo>
                    <a:pt x="2759" y="5623"/>
                  </a:lnTo>
                  <a:lnTo>
                    <a:pt x="2280" y="5805"/>
                  </a:lnTo>
                  <a:lnTo>
                    <a:pt x="1715" y="6026"/>
                  </a:lnTo>
                  <a:lnTo>
                    <a:pt x="1428" y="6150"/>
                  </a:lnTo>
                  <a:lnTo>
                    <a:pt x="1140" y="6284"/>
                  </a:lnTo>
                  <a:lnTo>
                    <a:pt x="872" y="6418"/>
                  </a:lnTo>
                  <a:lnTo>
                    <a:pt x="623" y="6552"/>
                  </a:lnTo>
                  <a:lnTo>
                    <a:pt x="403" y="6686"/>
                  </a:lnTo>
                  <a:lnTo>
                    <a:pt x="307" y="6763"/>
                  </a:lnTo>
                  <a:lnTo>
                    <a:pt x="221" y="6830"/>
                  </a:lnTo>
                  <a:lnTo>
                    <a:pt x="154" y="6897"/>
                  </a:lnTo>
                  <a:lnTo>
                    <a:pt x="87" y="6964"/>
                  </a:lnTo>
                  <a:lnTo>
                    <a:pt x="39" y="7031"/>
                  </a:lnTo>
                  <a:lnTo>
                    <a:pt x="10" y="7089"/>
                  </a:lnTo>
                  <a:lnTo>
                    <a:pt x="0" y="7117"/>
                  </a:lnTo>
                  <a:lnTo>
                    <a:pt x="10" y="7146"/>
                  </a:lnTo>
                  <a:lnTo>
                    <a:pt x="29" y="7165"/>
                  </a:lnTo>
                  <a:lnTo>
                    <a:pt x="48" y="7184"/>
                  </a:lnTo>
                  <a:lnTo>
                    <a:pt x="87" y="7204"/>
                  </a:lnTo>
                  <a:lnTo>
                    <a:pt x="135" y="7223"/>
                  </a:lnTo>
                  <a:lnTo>
                    <a:pt x="249" y="7232"/>
                  </a:lnTo>
                  <a:lnTo>
                    <a:pt x="393" y="7242"/>
                  </a:lnTo>
                  <a:lnTo>
                    <a:pt x="566" y="7242"/>
                  </a:lnTo>
                  <a:lnTo>
                    <a:pt x="977" y="7223"/>
                  </a:lnTo>
                  <a:lnTo>
                    <a:pt x="1428" y="7194"/>
                  </a:lnTo>
                  <a:lnTo>
                    <a:pt x="1897" y="7146"/>
                  </a:lnTo>
                  <a:lnTo>
                    <a:pt x="2357" y="7108"/>
                  </a:lnTo>
                  <a:lnTo>
                    <a:pt x="2749" y="7089"/>
                  </a:lnTo>
                  <a:lnTo>
                    <a:pt x="3075" y="7089"/>
                  </a:lnTo>
                  <a:lnTo>
                    <a:pt x="3238" y="7079"/>
                  </a:lnTo>
                  <a:lnTo>
                    <a:pt x="3401" y="7070"/>
                  </a:lnTo>
                  <a:lnTo>
                    <a:pt x="3544" y="7041"/>
                  </a:lnTo>
                  <a:lnTo>
                    <a:pt x="3621" y="7022"/>
                  </a:lnTo>
                  <a:lnTo>
                    <a:pt x="3688" y="6993"/>
                  </a:lnTo>
                  <a:lnTo>
                    <a:pt x="3765" y="6964"/>
                  </a:lnTo>
                  <a:lnTo>
                    <a:pt x="3832" y="6926"/>
                  </a:lnTo>
                  <a:lnTo>
                    <a:pt x="3889" y="6878"/>
                  </a:lnTo>
                  <a:lnTo>
                    <a:pt x="3956" y="6830"/>
                  </a:lnTo>
                  <a:lnTo>
                    <a:pt x="9272" y="1667"/>
                  </a:lnTo>
                  <a:lnTo>
                    <a:pt x="7548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49;p22">
              <a:extLst>
                <a:ext uri="{FF2B5EF4-FFF2-40B4-BE49-F238E27FC236}">
                  <a16:creationId xmlns:a16="http://schemas.microsoft.com/office/drawing/2014/main" id="{3ABC1EEF-BCD9-9CAB-0F5A-3D02BD63DE8D}"/>
                </a:ext>
              </a:extLst>
            </p:cNvPr>
            <p:cNvSpPr/>
            <p:nvPr/>
          </p:nvSpPr>
          <p:spPr>
            <a:xfrm>
              <a:off x="1460840" y="4527860"/>
              <a:ext cx="213376" cy="68565"/>
            </a:xfrm>
            <a:custGeom>
              <a:avLst/>
              <a:gdLst/>
              <a:ahLst/>
              <a:cxnLst/>
              <a:rect l="l" t="t" r="r" b="b"/>
              <a:pathLst>
                <a:path w="5278" h="1696" extrusionOk="0">
                  <a:moveTo>
                    <a:pt x="5278" y="1"/>
                  </a:moveTo>
                  <a:lnTo>
                    <a:pt x="5077" y="96"/>
                  </a:lnTo>
                  <a:lnTo>
                    <a:pt x="4876" y="192"/>
                  </a:lnTo>
                  <a:lnTo>
                    <a:pt x="4665" y="269"/>
                  </a:lnTo>
                  <a:lnTo>
                    <a:pt x="4435" y="336"/>
                  </a:lnTo>
                  <a:lnTo>
                    <a:pt x="4205" y="384"/>
                  </a:lnTo>
                  <a:lnTo>
                    <a:pt x="3956" y="422"/>
                  </a:lnTo>
                  <a:lnTo>
                    <a:pt x="3698" y="441"/>
                  </a:lnTo>
                  <a:lnTo>
                    <a:pt x="3439" y="451"/>
                  </a:lnTo>
                  <a:lnTo>
                    <a:pt x="3276" y="451"/>
                  </a:lnTo>
                  <a:lnTo>
                    <a:pt x="3113" y="441"/>
                  </a:lnTo>
                  <a:lnTo>
                    <a:pt x="2960" y="422"/>
                  </a:lnTo>
                  <a:lnTo>
                    <a:pt x="2807" y="403"/>
                  </a:lnTo>
                  <a:lnTo>
                    <a:pt x="2654" y="384"/>
                  </a:lnTo>
                  <a:lnTo>
                    <a:pt x="2510" y="355"/>
                  </a:lnTo>
                  <a:lnTo>
                    <a:pt x="2232" y="278"/>
                  </a:lnTo>
                  <a:lnTo>
                    <a:pt x="1887" y="412"/>
                  </a:lnTo>
                  <a:lnTo>
                    <a:pt x="1533" y="556"/>
                  </a:lnTo>
                  <a:lnTo>
                    <a:pt x="1179" y="719"/>
                  </a:lnTo>
                  <a:lnTo>
                    <a:pt x="853" y="882"/>
                  </a:lnTo>
                  <a:lnTo>
                    <a:pt x="546" y="1054"/>
                  </a:lnTo>
                  <a:lnTo>
                    <a:pt x="422" y="1131"/>
                  </a:lnTo>
                  <a:lnTo>
                    <a:pt x="297" y="1217"/>
                  </a:lnTo>
                  <a:lnTo>
                    <a:pt x="202" y="1303"/>
                  </a:lnTo>
                  <a:lnTo>
                    <a:pt x="115" y="1389"/>
                  </a:lnTo>
                  <a:lnTo>
                    <a:pt x="48" y="1466"/>
                  </a:lnTo>
                  <a:lnTo>
                    <a:pt x="10" y="1543"/>
                  </a:lnTo>
                  <a:lnTo>
                    <a:pt x="0" y="1571"/>
                  </a:lnTo>
                  <a:lnTo>
                    <a:pt x="10" y="1600"/>
                  </a:lnTo>
                  <a:lnTo>
                    <a:pt x="29" y="1619"/>
                  </a:lnTo>
                  <a:lnTo>
                    <a:pt x="48" y="1638"/>
                  </a:lnTo>
                  <a:lnTo>
                    <a:pt x="87" y="1658"/>
                  </a:lnTo>
                  <a:lnTo>
                    <a:pt x="135" y="1677"/>
                  </a:lnTo>
                  <a:lnTo>
                    <a:pt x="249" y="1686"/>
                  </a:lnTo>
                  <a:lnTo>
                    <a:pt x="393" y="1696"/>
                  </a:lnTo>
                  <a:lnTo>
                    <a:pt x="566" y="1696"/>
                  </a:lnTo>
                  <a:lnTo>
                    <a:pt x="977" y="1677"/>
                  </a:lnTo>
                  <a:lnTo>
                    <a:pt x="1428" y="1648"/>
                  </a:lnTo>
                  <a:lnTo>
                    <a:pt x="1897" y="1600"/>
                  </a:lnTo>
                  <a:lnTo>
                    <a:pt x="2357" y="1562"/>
                  </a:lnTo>
                  <a:lnTo>
                    <a:pt x="2749" y="1543"/>
                  </a:lnTo>
                  <a:lnTo>
                    <a:pt x="3104" y="1533"/>
                  </a:lnTo>
                  <a:lnTo>
                    <a:pt x="3295" y="1533"/>
                  </a:lnTo>
                  <a:lnTo>
                    <a:pt x="3487" y="1514"/>
                  </a:lnTo>
                  <a:lnTo>
                    <a:pt x="3678" y="1485"/>
                  </a:lnTo>
                  <a:lnTo>
                    <a:pt x="3765" y="1456"/>
                  </a:lnTo>
                  <a:lnTo>
                    <a:pt x="3851" y="1428"/>
                  </a:lnTo>
                  <a:lnTo>
                    <a:pt x="3927" y="1399"/>
                  </a:lnTo>
                  <a:lnTo>
                    <a:pt x="4004" y="1361"/>
                  </a:lnTo>
                  <a:lnTo>
                    <a:pt x="4071" y="1313"/>
                  </a:lnTo>
                  <a:lnTo>
                    <a:pt x="4138" y="1255"/>
                  </a:lnTo>
                  <a:lnTo>
                    <a:pt x="527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50;p22">
              <a:extLst>
                <a:ext uri="{FF2B5EF4-FFF2-40B4-BE49-F238E27FC236}">
                  <a16:creationId xmlns:a16="http://schemas.microsoft.com/office/drawing/2014/main" id="{1987AFEC-F4C3-286B-7219-013FA94DAA83}"/>
                </a:ext>
              </a:extLst>
            </p:cNvPr>
            <p:cNvSpPr/>
            <p:nvPr/>
          </p:nvSpPr>
          <p:spPr>
            <a:xfrm>
              <a:off x="1728790" y="3425460"/>
              <a:ext cx="999449" cy="975071"/>
            </a:xfrm>
            <a:custGeom>
              <a:avLst/>
              <a:gdLst/>
              <a:ahLst/>
              <a:cxnLst/>
              <a:rect l="l" t="t" r="r" b="b"/>
              <a:pathLst>
                <a:path w="24722" h="24119" extrusionOk="0">
                  <a:moveTo>
                    <a:pt x="16063" y="1"/>
                  </a:moveTo>
                  <a:lnTo>
                    <a:pt x="15728" y="413"/>
                  </a:lnTo>
                  <a:lnTo>
                    <a:pt x="15364" y="872"/>
                  </a:lnTo>
                  <a:lnTo>
                    <a:pt x="14569" y="1916"/>
                  </a:lnTo>
                  <a:lnTo>
                    <a:pt x="13668" y="3104"/>
                  </a:lnTo>
                  <a:lnTo>
                    <a:pt x="12691" y="4426"/>
                  </a:lnTo>
                  <a:lnTo>
                    <a:pt x="11647" y="5843"/>
                  </a:lnTo>
                  <a:lnTo>
                    <a:pt x="10556" y="7347"/>
                  </a:lnTo>
                  <a:lnTo>
                    <a:pt x="8276" y="10508"/>
                  </a:lnTo>
                  <a:lnTo>
                    <a:pt x="5968" y="13717"/>
                  </a:lnTo>
                  <a:lnTo>
                    <a:pt x="3736" y="16801"/>
                  </a:lnTo>
                  <a:lnTo>
                    <a:pt x="2692" y="18247"/>
                  </a:lnTo>
                  <a:lnTo>
                    <a:pt x="1715" y="19588"/>
                  </a:lnTo>
                  <a:lnTo>
                    <a:pt x="815" y="20804"/>
                  </a:lnTo>
                  <a:lnTo>
                    <a:pt x="0" y="21877"/>
                  </a:lnTo>
                  <a:lnTo>
                    <a:pt x="125" y="22078"/>
                  </a:lnTo>
                  <a:lnTo>
                    <a:pt x="259" y="22270"/>
                  </a:lnTo>
                  <a:lnTo>
                    <a:pt x="393" y="22452"/>
                  </a:lnTo>
                  <a:lnTo>
                    <a:pt x="537" y="22634"/>
                  </a:lnTo>
                  <a:lnTo>
                    <a:pt x="681" y="22797"/>
                  </a:lnTo>
                  <a:lnTo>
                    <a:pt x="834" y="22959"/>
                  </a:lnTo>
                  <a:lnTo>
                    <a:pt x="997" y="23113"/>
                  </a:lnTo>
                  <a:lnTo>
                    <a:pt x="1159" y="23256"/>
                  </a:lnTo>
                  <a:lnTo>
                    <a:pt x="1332" y="23390"/>
                  </a:lnTo>
                  <a:lnTo>
                    <a:pt x="1514" y="23515"/>
                  </a:lnTo>
                  <a:lnTo>
                    <a:pt x="1696" y="23640"/>
                  </a:lnTo>
                  <a:lnTo>
                    <a:pt x="1887" y="23754"/>
                  </a:lnTo>
                  <a:lnTo>
                    <a:pt x="2079" y="23850"/>
                  </a:lnTo>
                  <a:lnTo>
                    <a:pt x="2280" y="23946"/>
                  </a:lnTo>
                  <a:lnTo>
                    <a:pt x="2491" y="24032"/>
                  </a:lnTo>
                  <a:lnTo>
                    <a:pt x="2701" y="24118"/>
                  </a:lnTo>
                  <a:lnTo>
                    <a:pt x="3573" y="23343"/>
                  </a:lnTo>
                  <a:lnTo>
                    <a:pt x="4742" y="22289"/>
                  </a:lnTo>
                  <a:lnTo>
                    <a:pt x="7749" y="19559"/>
                  </a:lnTo>
                  <a:lnTo>
                    <a:pt x="11341" y="16274"/>
                  </a:lnTo>
                  <a:lnTo>
                    <a:pt x="15134" y="12788"/>
                  </a:lnTo>
                  <a:lnTo>
                    <a:pt x="21819" y="6638"/>
                  </a:lnTo>
                  <a:lnTo>
                    <a:pt x="24722" y="3956"/>
                  </a:lnTo>
                  <a:lnTo>
                    <a:pt x="16063" y="1"/>
                  </a:lnTo>
                  <a:close/>
                </a:path>
              </a:pathLst>
            </a:custGeom>
            <a:solidFill>
              <a:srgbClr val="D2D8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51;p22">
              <a:extLst>
                <a:ext uri="{FF2B5EF4-FFF2-40B4-BE49-F238E27FC236}">
                  <a16:creationId xmlns:a16="http://schemas.microsoft.com/office/drawing/2014/main" id="{C6B22838-FB06-EAF7-8B7A-26CE56C0A4B6}"/>
                </a:ext>
              </a:extLst>
            </p:cNvPr>
            <p:cNvSpPr/>
            <p:nvPr/>
          </p:nvSpPr>
          <p:spPr>
            <a:xfrm>
              <a:off x="3025971" y="3702707"/>
              <a:ext cx="60035" cy="868585"/>
            </a:xfrm>
            <a:custGeom>
              <a:avLst/>
              <a:gdLst/>
              <a:ahLst/>
              <a:cxnLst/>
              <a:rect l="l" t="t" r="r" b="b"/>
              <a:pathLst>
                <a:path w="1485" h="21485" extrusionOk="0">
                  <a:moveTo>
                    <a:pt x="0" y="1"/>
                  </a:moveTo>
                  <a:lnTo>
                    <a:pt x="0" y="21484"/>
                  </a:lnTo>
                  <a:lnTo>
                    <a:pt x="1485" y="21484"/>
                  </a:lnTo>
                  <a:lnTo>
                    <a:pt x="148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52;p22">
              <a:extLst>
                <a:ext uri="{FF2B5EF4-FFF2-40B4-BE49-F238E27FC236}">
                  <a16:creationId xmlns:a16="http://schemas.microsoft.com/office/drawing/2014/main" id="{CC891F82-4204-4AE9-AD12-CC976CD3AB57}"/>
                </a:ext>
              </a:extLst>
            </p:cNvPr>
            <p:cNvSpPr/>
            <p:nvPr/>
          </p:nvSpPr>
          <p:spPr>
            <a:xfrm>
              <a:off x="2769624" y="4502714"/>
              <a:ext cx="572736" cy="154514"/>
            </a:xfrm>
            <a:custGeom>
              <a:avLst/>
              <a:gdLst/>
              <a:ahLst/>
              <a:cxnLst/>
              <a:rect l="l" t="t" r="r" b="b"/>
              <a:pathLst>
                <a:path w="14167" h="3822" extrusionOk="0">
                  <a:moveTo>
                    <a:pt x="3630" y="0"/>
                  </a:moveTo>
                  <a:lnTo>
                    <a:pt x="3429" y="19"/>
                  </a:lnTo>
                  <a:lnTo>
                    <a:pt x="3247" y="38"/>
                  </a:lnTo>
                  <a:lnTo>
                    <a:pt x="3056" y="77"/>
                  </a:lnTo>
                  <a:lnTo>
                    <a:pt x="2874" y="115"/>
                  </a:lnTo>
                  <a:lnTo>
                    <a:pt x="2692" y="163"/>
                  </a:lnTo>
                  <a:lnTo>
                    <a:pt x="2510" y="230"/>
                  </a:lnTo>
                  <a:lnTo>
                    <a:pt x="2337" y="297"/>
                  </a:lnTo>
                  <a:lnTo>
                    <a:pt x="2165" y="374"/>
                  </a:lnTo>
                  <a:lnTo>
                    <a:pt x="2002" y="460"/>
                  </a:lnTo>
                  <a:lnTo>
                    <a:pt x="1839" y="546"/>
                  </a:lnTo>
                  <a:lnTo>
                    <a:pt x="1686" y="651"/>
                  </a:lnTo>
                  <a:lnTo>
                    <a:pt x="1533" y="757"/>
                  </a:lnTo>
                  <a:lnTo>
                    <a:pt x="1389" y="872"/>
                  </a:lnTo>
                  <a:lnTo>
                    <a:pt x="1255" y="987"/>
                  </a:lnTo>
                  <a:lnTo>
                    <a:pt x="1121" y="1121"/>
                  </a:lnTo>
                  <a:lnTo>
                    <a:pt x="996" y="1245"/>
                  </a:lnTo>
                  <a:lnTo>
                    <a:pt x="872" y="1389"/>
                  </a:lnTo>
                  <a:lnTo>
                    <a:pt x="757" y="1533"/>
                  </a:lnTo>
                  <a:lnTo>
                    <a:pt x="652" y="1686"/>
                  </a:lnTo>
                  <a:lnTo>
                    <a:pt x="556" y="1839"/>
                  </a:lnTo>
                  <a:lnTo>
                    <a:pt x="460" y="2002"/>
                  </a:lnTo>
                  <a:lnTo>
                    <a:pt x="374" y="2165"/>
                  </a:lnTo>
                  <a:lnTo>
                    <a:pt x="297" y="2337"/>
                  </a:lnTo>
                  <a:lnTo>
                    <a:pt x="230" y="2510"/>
                  </a:lnTo>
                  <a:lnTo>
                    <a:pt x="173" y="2682"/>
                  </a:lnTo>
                  <a:lnTo>
                    <a:pt x="115" y="2864"/>
                  </a:lnTo>
                  <a:lnTo>
                    <a:pt x="77" y="3046"/>
                  </a:lnTo>
                  <a:lnTo>
                    <a:pt x="39" y="3237"/>
                  </a:lnTo>
                  <a:lnTo>
                    <a:pt x="20" y="3429"/>
                  </a:lnTo>
                  <a:lnTo>
                    <a:pt x="0" y="3621"/>
                  </a:lnTo>
                  <a:lnTo>
                    <a:pt x="0" y="3822"/>
                  </a:lnTo>
                  <a:lnTo>
                    <a:pt x="1217" y="3822"/>
                  </a:lnTo>
                  <a:lnTo>
                    <a:pt x="1217" y="3688"/>
                  </a:lnTo>
                  <a:lnTo>
                    <a:pt x="1226" y="3554"/>
                  </a:lnTo>
                  <a:lnTo>
                    <a:pt x="1246" y="3419"/>
                  </a:lnTo>
                  <a:lnTo>
                    <a:pt x="1265" y="3295"/>
                  </a:lnTo>
                  <a:lnTo>
                    <a:pt x="1303" y="3170"/>
                  </a:lnTo>
                  <a:lnTo>
                    <a:pt x="1332" y="3046"/>
                  </a:lnTo>
                  <a:lnTo>
                    <a:pt x="1370" y="2921"/>
                  </a:lnTo>
                  <a:lnTo>
                    <a:pt x="1418" y="2806"/>
                  </a:lnTo>
                  <a:lnTo>
                    <a:pt x="1475" y="2691"/>
                  </a:lnTo>
                  <a:lnTo>
                    <a:pt x="1533" y="2577"/>
                  </a:lnTo>
                  <a:lnTo>
                    <a:pt x="1590" y="2471"/>
                  </a:lnTo>
                  <a:lnTo>
                    <a:pt x="1667" y="2366"/>
                  </a:lnTo>
                  <a:lnTo>
                    <a:pt x="1734" y="2260"/>
                  </a:lnTo>
                  <a:lnTo>
                    <a:pt x="1811" y="2165"/>
                  </a:lnTo>
                  <a:lnTo>
                    <a:pt x="1897" y="2069"/>
                  </a:lnTo>
                  <a:lnTo>
                    <a:pt x="1983" y="1973"/>
                  </a:lnTo>
                  <a:lnTo>
                    <a:pt x="2069" y="1887"/>
                  </a:lnTo>
                  <a:lnTo>
                    <a:pt x="2165" y="1810"/>
                  </a:lnTo>
                  <a:lnTo>
                    <a:pt x="2261" y="1734"/>
                  </a:lnTo>
                  <a:lnTo>
                    <a:pt x="2366" y="1657"/>
                  </a:lnTo>
                  <a:lnTo>
                    <a:pt x="2472" y="1590"/>
                  </a:lnTo>
                  <a:lnTo>
                    <a:pt x="2586" y="1523"/>
                  </a:lnTo>
                  <a:lnTo>
                    <a:pt x="2692" y="1465"/>
                  </a:lnTo>
                  <a:lnTo>
                    <a:pt x="2807" y="1418"/>
                  </a:lnTo>
                  <a:lnTo>
                    <a:pt x="2931" y="1370"/>
                  </a:lnTo>
                  <a:lnTo>
                    <a:pt x="3046" y="1331"/>
                  </a:lnTo>
                  <a:lnTo>
                    <a:pt x="3171" y="1293"/>
                  </a:lnTo>
                  <a:lnTo>
                    <a:pt x="3295" y="1264"/>
                  </a:lnTo>
                  <a:lnTo>
                    <a:pt x="3429" y="1245"/>
                  </a:lnTo>
                  <a:lnTo>
                    <a:pt x="3554" y="1226"/>
                  </a:lnTo>
                  <a:lnTo>
                    <a:pt x="3688" y="1216"/>
                  </a:lnTo>
                  <a:lnTo>
                    <a:pt x="10479" y="1216"/>
                  </a:lnTo>
                  <a:lnTo>
                    <a:pt x="10613" y="1226"/>
                  </a:lnTo>
                  <a:lnTo>
                    <a:pt x="10737" y="1245"/>
                  </a:lnTo>
                  <a:lnTo>
                    <a:pt x="10872" y="1264"/>
                  </a:lnTo>
                  <a:lnTo>
                    <a:pt x="10996" y="1293"/>
                  </a:lnTo>
                  <a:lnTo>
                    <a:pt x="11121" y="1331"/>
                  </a:lnTo>
                  <a:lnTo>
                    <a:pt x="11235" y="1370"/>
                  </a:lnTo>
                  <a:lnTo>
                    <a:pt x="11360" y="1418"/>
                  </a:lnTo>
                  <a:lnTo>
                    <a:pt x="11475" y="1465"/>
                  </a:lnTo>
                  <a:lnTo>
                    <a:pt x="11590" y="1523"/>
                  </a:lnTo>
                  <a:lnTo>
                    <a:pt x="11695" y="1590"/>
                  </a:lnTo>
                  <a:lnTo>
                    <a:pt x="11801" y="1657"/>
                  </a:lnTo>
                  <a:lnTo>
                    <a:pt x="11906" y="1734"/>
                  </a:lnTo>
                  <a:lnTo>
                    <a:pt x="12002" y="1810"/>
                  </a:lnTo>
                  <a:lnTo>
                    <a:pt x="12098" y="1887"/>
                  </a:lnTo>
                  <a:lnTo>
                    <a:pt x="12184" y="1973"/>
                  </a:lnTo>
                  <a:lnTo>
                    <a:pt x="12270" y="2069"/>
                  </a:lnTo>
                  <a:lnTo>
                    <a:pt x="12356" y="2165"/>
                  </a:lnTo>
                  <a:lnTo>
                    <a:pt x="12433" y="2260"/>
                  </a:lnTo>
                  <a:lnTo>
                    <a:pt x="12509" y="2366"/>
                  </a:lnTo>
                  <a:lnTo>
                    <a:pt x="12576" y="2471"/>
                  </a:lnTo>
                  <a:lnTo>
                    <a:pt x="12634" y="2577"/>
                  </a:lnTo>
                  <a:lnTo>
                    <a:pt x="12691" y="2691"/>
                  </a:lnTo>
                  <a:lnTo>
                    <a:pt x="12749" y="2806"/>
                  </a:lnTo>
                  <a:lnTo>
                    <a:pt x="12797" y="2921"/>
                  </a:lnTo>
                  <a:lnTo>
                    <a:pt x="12835" y="3046"/>
                  </a:lnTo>
                  <a:lnTo>
                    <a:pt x="12873" y="3170"/>
                  </a:lnTo>
                  <a:lnTo>
                    <a:pt x="12902" y="3295"/>
                  </a:lnTo>
                  <a:lnTo>
                    <a:pt x="12921" y="3419"/>
                  </a:lnTo>
                  <a:lnTo>
                    <a:pt x="12940" y="3554"/>
                  </a:lnTo>
                  <a:lnTo>
                    <a:pt x="12950" y="3688"/>
                  </a:lnTo>
                  <a:lnTo>
                    <a:pt x="12950" y="3822"/>
                  </a:lnTo>
                  <a:lnTo>
                    <a:pt x="14166" y="3822"/>
                  </a:lnTo>
                  <a:lnTo>
                    <a:pt x="14166" y="3621"/>
                  </a:lnTo>
                  <a:lnTo>
                    <a:pt x="14147" y="3429"/>
                  </a:lnTo>
                  <a:lnTo>
                    <a:pt x="14128" y="3237"/>
                  </a:lnTo>
                  <a:lnTo>
                    <a:pt x="14090" y="3046"/>
                  </a:lnTo>
                  <a:lnTo>
                    <a:pt x="14051" y="2864"/>
                  </a:lnTo>
                  <a:lnTo>
                    <a:pt x="13994" y="2682"/>
                  </a:lnTo>
                  <a:lnTo>
                    <a:pt x="13936" y="2510"/>
                  </a:lnTo>
                  <a:lnTo>
                    <a:pt x="13869" y="2337"/>
                  </a:lnTo>
                  <a:lnTo>
                    <a:pt x="13793" y="2165"/>
                  </a:lnTo>
                  <a:lnTo>
                    <a:pt x="13707" y="2002"/>
                  </a:lnTo>
                  <a:lnTo>
                    <a:pt x="13611" y="1839"/>
                  </a:lnTo>
                  <a:lnTo>
                    <a:pt x="13515" y="1686"/>
                  </a:lnTo>
                  <a:lnTo>
                    <a:pt x="13410" y="1533"/>
                  </a:lnTo>
                  <a:lnTo>
                    <a:pt x="13295" y="1389"/>
                  </a:lnTo>
                  <a:lnTo>
                    <a:pt x="13170" y="1245"/>
                  </a:lnTo>
                  <a:lnTo>
                    <a:pt x="13046" y="1121"/>
                  </a:lnTo>
                  <a:lnTo>
                    <a:pt x="12912" y="987"/>
                  </a:lnTo>
                  <a:lnTo>
                    <a:pt x="12778" y="872"/>
                  </a:lnTo>
                  <a:lnTo>
                    <a:pt x="12634" y="757"/>
                  </a:lnTo>
                  <a:lnTo>
                    <a:pt x="12481" y="651"/>
                  </a:lnTo>
                  <a:lnTo>
                    <a:pt x="12327" y="546"/>
                  </a:lnTo>
                  <a:lnTo>
                    <a:pt x="12165" y="460"/>
                  </a:lnTo>
                  <a:lnTo>
                    <a:pt x="12002" y="374"/>
                  </a:lnTo>
                  <a:lnTo>
                    <a:pt x="11829" y="297"/>
                  </a:lnTo>
                  <a:lnTo>
                    <a:pt x="11657" y="230"/>
                  </a:lnTo>
                  <a:lnTo>
                    <a:pt x="11475" y="163"/>
                  </a:lnTo>
                  <a:lnTo>
                    <a:pt x="11303" y="115"/>
                  </a:lnTo>
                  <a:lnTo>
                    <a:pt x="11111" y="77"/>
                  </a:lnTo>
                  <a:lnTo>
                    <a:pt x="10929" y="38"/>
                  </a:lnTo>
                  <a:lnTo>
                    <a:pt x="10737" y="19"/>
                  </a:lnTo>
                  <a:lnTo>
                    <a:pt x="1053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53;p22">
              <a:extLst>
                <a:ext uri="{FF2B5EF4-FFF2-40B4-BE49-F238E27FC236}">
                  <a16:creationId xmlns:a16="http://schemas.microsoft.com/office/drawing/2014/main" id="{A908ABD4-1804-EAD5-3720-FA75C1FB794F}"/>
                </a:ext>
              </a:extLst>
            </p:cNvPr>
            <p:cNvSpPr/>
            <p:nvPr/>
          </p:nvSpPr>
          <p:spPr>
            <a:xfrm>
              <a:off x="2991123" y="3677925"/>
              <a:ext cx="129732" cy="201774"/>
            </a:xfrm>
            <a:custGeom>
              <a:avLst/>
              <a:gdLst/>
              <a:ahLst/>
              <a:cxnLst/>
              <a:rect l="l" t="t" r="r" b="b"/>
              <a:pathLst>
                <a:path w="3209" h="4991" extrusionOk="0">
                  <a:moveTo>
                    <a:pt x="0" y="1"/>
                  </a:moveTo>
                  <a:lnTo>
                    <a:pt x="603" y="4991"/>
                  </a:lnTo>
                  <a:lnTo>
                    <a:pt x="2605" y="4991"/>
                  </a:lnTo>
                  <a:lnTo>
                    <a:pt x="320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54;p22">
              <a:extLst>
                <a:ext uri="{FF2B5EF4-FFF2-40B4-BE49-F238E27FC236}">
                  <a16:creationId xmlns:a16="http://schemas.microsoft.com/office/drawing/2014/main" id="{F6692544-5D1A-0CF8-E13A-83B48DB92692}"/>
                </a:ext>
              </a:extLst>
            </p:cNvPr>
            <p:cNvSpPr/>
            <p:nvPr/>
          </p:nvSpPr>
          <p:spPr>
            <a:xfrm>
              <a:off x="2638357" y="3666323"/>
              <a:ext cx="835273" cy="68565"/>
            </a:xfrm>
            <a:custGeom>
              <a:avLst/>
              <a:gdLst/>
              <a:ahLst/>
              <a:cxnLst/>
              <a:rect l="l" t="t" r="r" b="b"/>
              <a:pathLst>
                <a:path w="20661" h="1696" extrusionOk="0">
                  <a:moveTo>
                    <a:pt x="0" y="0"/>
                  </a:moveTo>
                  <a:lnTo>
                    <a:pt x="0" y="1696"/>
                  </a:lnTo>
                  <a:lnTo>
                    <a:pt x="20660" y="1696"/>
                  </a:lnTo>
                  <a:lnTo>
                    <a:pt x="2066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55;p22">
              <a:extLst>
                <a:ext uri="{FF2B5EF4-FFF2-40B4-BE49-F238E27FC236}">
                  <a16:creationId xmlns:a16="http://schemas.microsoft.com/office/drawing/2014/main" id="{506E893B-A0B8-76BB-ED6F-007EEAF4F4E4}"/>
                </a:ext>
              </a:extLst>
            </p:cNvPr>
            <p:cNvSpPr/>
            <p:nvPr/>
          </p:nvSpPr>
          <p:spPr>
            <a:xfrm>
              <a:off x="2608158" y="3560607"/>
              <a:ext cx="895671" cy="132845"/>
            </a:xfrm>
            <a:custGeom>
              <a:avLst/>
              <a:gdLst/>
              <a:ahLst/>
              <a:cxnLst/>
              <a:rect l="l" t="t" r="r" b="b"/>
              <a:pathLst>
                <a:path w="22155" h="3286" extrusionOk="0">
                  <a:moveTo>
                    <a:pt x="3286" y="0"/>
                  </a:moveTo>
                  <a:lnTo>
                    <a:pt x="3113" y="10"/>
                  </a:lnTo>
                  <a:lnTo>
                    <a:pt x="2950" y="20"/>
                  </a:lnTo>
                  <a:lnTo>
                    <a:pt x="2788" y="39"/>
                  </a:lnTo>
                  <a:lnTo>
                    <a:pt x="2625" y="68"/>
                  </a:lnTo>
                  <a:lnTo>
                    <a:pt x="2462" y="106"/>
                  </a:lnTo>
                  <a:lnTo>
                    <a:pt x="2309" y="154"/>
                  </a:lnTo>
                  <a:lnTo>
                    <a:pt x="2155" y="202"/>
                  </a:lnTo>
                  <a:lnTo>
                    <a:pt x="2012" y="259"/>
                  </a:lnTo>
                  <a:lnTo>
                    <a:pt x="1858" y="326"/>
                  </a:lnTo>
                  <a:lnTo>
                    <a:pt x="1724" y="403"/>
                  </a:lnTo>
                  <a:lnTo>
                    <a:pt x="1581" y="479"/>
                  </a:lnTo>
                  <a:lnTo>
                    <a:pt x="1447" y="566"/>
                  </a:lnTo>
                  <a:lnTo>
                    <a:pt x="1322" y="652"/>
                  </a:lnTo>
                  <a:lnTo>
                    <a:pt x="1198" y="757"/>
                  </a:lnTo>
                  <a:lnTo>
                    <a:pt x="1083" y="853"/>
                  </a:lnTo>
                  <a:lnTo>
                    <a:pt x="968" y="968"/>
                  </a:lnTo>
                  <a:lnTo>
                    <a:pt x="853" y="1083"/>
                  </a:lnTo>
                  <a:lnTo>
                    <a:pt x="757" y="1198"/>
                  </a:lnTo>
                  <a:lnTo>
                    <a:pt x="652" y="1322"/>
                  </a:lnTo>
                  <a:lnTo>
                    <a:pt x="565" y="1447"/>
                  </a:lnTo>
                  <a:lnTo>
                    <a:pt x="479" y="1581"/>
                  </a:lnTo>
                  <a:lnTo>
                    <a:pt x="403" y="1725"/>
                  </a:lnTo>
                  <a:lnTo>
                    <a:pt x="326" y="1859"/>
                  </a:lnTo>
                  <a:lnTo>
                    <a:pt x="259" y="2012"/>
                  </a:lnTo>
                  <a:lnTo>
                    <a:pt x="201" y="2156"/>
                  </a:lnTo>
                  <a:lnTo>
                    <a:pt x="154" y="2309"/>
                  </a:lnTo>
                  <a:lnTo>
                    <a:pt x="106" y="2462"/>
                  </a:lnTo>
                  <a:lnTo>
                    <a:pt x="67" y="2625"/>
                  </a:lnTo>
                  <a:lnTo>
                    <a:pt x="39" y="2788"/>
                  </a:lnTo>
                  <a:lnTo>
                    <a:pt x="19" y="2951"/>
                  </a:lnTo>
                  <a:lnTo>
                    <a:pt x="10" y="3113"/>
                  </a:lnTo>
                  <a:lnTo>
                    <a:pt x="0" y="3286"/>
                  </a:lnTo>
                  <a:lnTo>
                    <a:pt x="22154" y="3286"/>
                  </a:lnTo>
                  <a:lnTo>
                    <a:pt x="22145" y="3113"/>
                  </a:lnTo>
                  <a:lnTo>
                    <a:pt x="22135" y="2951"/>
                  </a:lnTo>
                  <a:lnTo>
                    <a:pt x="22116" y="2788"/>
                  </a:lnTo>
                  <a:lnTo>
                    <a:pt x="22087" y="2625"/>
                  </a:lnTo>
                  <a:lnTo>
                    <a:pt x="22049" y="2462"/>
                  </a:lnTo>
                  <a:lnTo>
                    <a:pt x="22001" y="2309"/>
                  </a:lnTo>
                  <a:lnTo>
                    <a:pt x="21953" y="2156"/>
                  </a:lnTo>
                  <a:lnTo>
                    <a:pt x="21896" y="2012"/>
                  </a:lnTo>
                  <a:lnTo>
                    <a:pt x="21829" y="1859"/>
                  </a:lnTo>
                  <a:lnTo>
                    <a:pt x="21752" y="1725"/>
                  </a:lnTo>
                  <a:lnTo>
                    <a:pt x="21676" y="1581"/>
                  </a:lnTo>
                  <a:lnTo>
                    <a:pt x="21589" y="1447"/>
                  </a:lnTo>
                  <a:lnTo>
                    <a:pt x="21503" y="1322"/>
                  </a:lnTo>
                  <a:lnTo>
                    <a:pt x="21407" y="1198"/>
                  </a:lnTo>
                  <a:lnTo>
                    <a:pt x="21302" y="1083"/>
                  </a:lnTo>
                  <a:lnTo>
                    <a:pt x="21187" y="968"/>
                  </a:lnTo>
                  <a:lnTo>
                    <a:pt x="21082" y="853"/>
                  </a:lnTo>
                  <a:lnTo>
                    <a:pt x="20957" y="757"/>
                  </a:lnTo>
                  <a:lnTo>
                    <a:pt x="20833" y="652"/>
                  </a:lnTo>
                  <a:lnTo>
                    <a:pt x="20708" y="566"/>
                  </a:lnTo>
                  <a:lnTo>
                    <a:pt x="20574" y="479"/>
                  </a:lnTo>
                  <a:lnTo>
                    <a:pt x="20430" y="403"/>
                  </a:lnTo>
                  <a:lnTo>
                    <a:pt x="20296" y="326"/>
                  </a:lnTo>
                  <a:lnTo>
                    <a:pt x="20153" y="259"/>
                  </a:lnTo>
                  <a:lnTo>
                    <a:pt x="19999" y="202"/>
                  </a:lnTo>
                  <a:lnTo>
                    <a:pt x="19846" y="154"/>
                  </a:lnTo>
                  <a:lnTo>
                    <a:pt x="19693" y="106"/>
                  </a:lnTo>
                  <a:lnTo>
                    <a:pt x="19530" y="68"/>
                  </a:lnTo>
                  <a:lnTo>
                    <a:pt x="19367" y="39"/>
                  </a:lnTo>
                  <a:lnTo>
                    <a:pt x="19204" y="20"/>
                  </a:lnTo>
                  <a:lnTo>
                    <a:pt x="19042" y="10"/>
                  </a:lnTo>
                  <a:lnTo>
                    <a:pt x="188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56;p22">
              <a:extLst>
                <a:ext uri="{FF2B5EF4-FFF2-40B4-BE49-F238E27FC236}">
                  <a16:creationId xmlns:a16="http://schemas.microsoft.com/office/drawing/2014/main" id="{DC6199E3-495E-5230-75EA-5E8DF27EA6A4}"/>
                </a:ext>
              </a:extLst>
            </p:cNvPr>
            <p:cNvSpPr/>
            <p:nvPr/>
          </p:nvSpPr>
          <p:spPr>
            <a:xfrm>
              <a:off x="2727418" y="3376301"/>
              <a:ext cx="506516" cy="60439"/>
            </a:xfrm>
            <a:custGeom>
              <a:avLst/>
              <a:gdLst/>
              <a:ahLst/>
              <a:cxnLst/>
              <a:rect l="l" t="t" r="r" b="b"/>
              <a:pathLst>
                <a:path w="12529" h="1495" extrusionOk="0">
                  <a:moveTo>
                    <a:pt x="39" y="0"/>
                  </a:moveTo>
                  <a:lnTo>
                    <a:pt x="0" y="537"/>
                  </a:lnTo>
                  <a:lnTo>
                    <a:pt x="12481" y="1494"/>
                  </a:lnTo>
                  <a:lnTo>
                    <a:pt x="12529" y="94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87A0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57;p22">
              <a:extLst>
                <a:ext uri="{FF2B5EF4-FFF2-40B4-BE49-F238E27FC236}">
                  <a16:creationId xmlns:a16="http://schemas.microsoft.com/office/drawing/2014/main" id="{F0C85C9F-5D6A-7508-4946-44180283D51D}"/>
                </a:ext>
              </a:extLst>
            </p:cNvPr>
            <p:cNvSpPr/>
            <p:nvPr/>
          </p:nvSpPr>
          <p:spPr>
            <a:xfrm>
              <a:off x="2636821" y="1931606"/>
              <a:ext cx="169998" cy="314445"/>
            </a:xfrm>
            <a:custGeom>
              <a:avLst/>
              <a:gdLst/>
              <a:ahLst/>
              <a:cxnLst/>
              <a:rect l="l" t="t" r="r" b="b"/>
              <a:pathLst>
                <a:path w="4205" h="7778" extrusionOk="0">
                  <a:moveTo>
                    <a:pt x="1839" y="0"/>
                  </a:moveTo>
                  <a:lnTo>
                    <a:pt x="1782" y="20"/>
                  </a:lnTo>
                  <a:lnTo>
                    <a:pt x="1724" y="48"/>
                  </a:lnTo>
                  <a:lnTo>
                    <a:pt x="1686" y="96"/>
                  </a:lnTo>
                  <a:lnTo>
                    <a:pt x="1648" y="144"/>
                  </a:lnTo>
                  <a:lnTo>
                    <a:pt x="1628" y="202"/>
                  </a:lnTo>
                  <a:lnTo>
                    <a:pt x="0" y="7663"/>
                  </a:lnTo>
                  <a:lnTo>
                    <a:pt x="517" y="7778"/>
                  </a:lnTo>
                  <a:lnTo>
                    <a:pt x="2069" y="671"/>
                  </a:lnTo>
                  <a:lnTo>
                    <a:pt x="3946" y="1744"/>
                  </a:lnTo>
                  <a:lnTo>
                    <a:pt x="4205" y="1293"/>
                  </a:lnTo>
                  <a:lnTo>
                    <a:pt x="2011" y="29"/>
                  </a:lnTo>
                  <a:lnTo>
                    <a:pt x="1964" y="10"/>
                  </a:lnTo>
                  <a:lnTo>
                    <a:pt x="18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58;p22">
              <a:extLst>
                <a:ext uri="{FF2B5EF4-FFF2-40B4-BE49-F238E27FC236}">
                  <a16:creationId xmlns:a16="http://schemas.microsoft.com/office/drawing/2014/main" id="{56640357-EAD4-AB21-5334-2DD5D37647B8}"/>
                </a:ext>
              </a:extLst>
            </p:cNvPr>
            <p:cNvSpPr/>
            <p:nvPr/>
          </p:nvSpPr>
          <p:spPr>
            <a:xfrm>
              <a:off x="2378129" y="3053371"/>
              <a:ext cx="1130353" cy="532066"/>
            </a:xfrm>
            <a:custGeom>
              <a:avLst/>
              <a:gdLst/>
              <a:ahLst/>
              <a:cxnLst/>
              <a:rect l="l" t="t" r="r" b="b"/>
              <a:pathLst>
                <a:path w="27960" h="13161" extrusionOk="0">
                  <a:moveTo>
                    <a:pt x="13975" y="0"/>
                  </a:moveTo>
                  <a:lnTo>
                    <a:pt x="13458" y="278"/>
                  </a:lnTo>
                  <a:lnTo>
                    <a:pt x="12079" y="1006"/>
                  </a:lnTo>
                  <a:lnTo>
                    <a:pt x="11159" y="1504"/>
                  </a:lnTo>
                  <a:lnTo>
                    <a:pt x="10125" y="2069"/>
                  </a:lnTo>
                  <a:lnTo>
                    <a:pt x="9014" y="2682"/>
                  </a:lnTo>
                  <a:lnTo>
                    <a:pt x="7865" y="3343"/>
                  </a:lnTo>
                  <a:lnTo>
                    <a:pt x="6715" y="4023"/>
                  </a:lnTo>
                  <a:lnTo>
                    <a:pt x="6140" y="4368"/>
                  </a:lnTo>
                  <a:lnTo>
                    <a:pt x="5585" y="4713"/>
                  </a:lnTo>
                  <a:lnTo>
                    <a:pt x="5039" y="5048"/>
                  </a:lnTo>
                  <a:lnTo>
                    <a:pt x="4522" y="5393"/>
                  </a:lnTo>
                  <a:lnTo>
                    <a:pt x="4024" y="5718"/>
                  </a:lnTo>
                  <a:lnTo>
                    <a:pt x="3554" y="6044"/>
                  </a:lnTo>
                  <a:lnTo>
                    <a:pt x="3123" y="6360"/>
                  </a:lnTo>
                  <a:lnTo>
                    <a:pt x="2721" y="6667"/>
                  </a:lnTo>
                  <a:lnTo>
                    <a:pt x="2367" y="6954"/>
                  </a:lnTo>
                  <a:lnTo>
                    <a:pt x="2060" y="7222"/>
                  </a:lnTo>
                  <a:lnTo>
                    <a:pt x="1917" y="7356"/>
                  </a:lnTo>
                  <a:lnTo>
                    <a:pt x="1792" y="7481"/>
                  </a:lnTo>
                  <a:lnTo>
                    <a:pt x="1687" y="7605"/>
                  </a:lnTo>
                  <a:lnTo>
                    <a:pt x="1591" y="7720"/>
                  </a:lnTo>
                  <a:lnTo>
                    <a:pt x="1514" y="7835"/>
                  </a:lnTo>
                  <a:lnTo>
                    <a:pt x="1447" y="7940"/>
                  </a:lnTo>
                  <a:lnTo>
                    <a:pt x="1399" y="8036"/>
                  </a:lnTo>
                  <a:lnTo>
                    <a:pt x="1361" y="8132"/>
                  </a:lnTo>
                  <a:lnTo>
                    <a:pt x="1" y="13160"/>
                  </a:lnTo>
                  <a:lnTo>
                    <a:pt x="22787" y="12136"/>
                  </a:lnTo>
                  <a:lnTo>
                    <a:pt x="27959" y="2874"/>
                  </a:lnTo>
                  <a:lnTo>
                    <a:pt x="13975" y="0"/>
                  </a:lnTo>
                  <a:close/>
                </a:path>
              </a:pathLst>
            </a:custGeom>
            <a:solidFill>
              <a:srgbClr val="D2D8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59;p22">
              <a:extLst>
                <a:ext uri="{FF2B5EF4-FFF2-40B4-BE49-F238E27FC236}">
                  <a16:creationId xmlns:a16="http://schemas.microsoft.com/office/drawing/2014/main" id="{3020907B-A455-6E9A-4493-D708C64FBF29}"/>
                </a:ext>
              </a:extLst>
            </p:cNvPr>
            <p:cNvSpPr/>
            <p:nvPr/>
          </p:nvSpPr>
          <p:spPr>
            <a:xfrm>
              <a:off x="2548892" y="2179787"/>
              <a:ext cx="691229" cy="743906"/>
            </a:xfrm>
            <a:custGeom>
              <a:avLst/>
              <a:gdLst/>
              <a:ahLst/>
              <a:cxnLst/>
              <a:rect l="l" t="t" r="r" b="b"/>
              <a:pathLst>
                <a:path w="17098" h="18401" extrusionOk="0">
                  <a:moveTo>
                    <a:pt x="16169" y="1"/>
                  </a:moveTo>
                  <a:lnTo>
                    <a:pt x="16102" y="11"/>
                  </a:lnTo>
                  <a:lnTo>
                    <a:pt x="15958" y="49"/>
                  </a:lnTo>
                  <a:lnTo>
                    <a:pt x="15805" y="106"/>
                  </a:lnTo>
                  <a:lnTo>
                    <a:pt x="15651" y="192"/>
                  </a:lnTo>
                  <a:lnTo>
                    <a:pt x="15489" y="298"/>
                  </a:lnTo>
                  <a:lnTo>
                    <a:pt x="15316" y="422"/>
                  </a:lnTo>
                  <a:lnTo>
                    <a:pt x="15134" y="566"/>
                  </a:lnTo>
                  <a:lnTo>
                    <a:pt x="14962" y="729"/>
                  </a:lnTo>
                  <a:lnTo>
                    <a:pt x="14770" y="911"/>
                  </a:lnTo>
                  <a:lnTo>
                    <a:pt x="14579" y="1112"/>
                  </a:lnTo>
                  <a:lnTo>
                    <a:pt x="14387" y="1323"/>
                  </a:lnTo>
                  <a:lnTo>
                    <a:pt x="14186" y="1553"/>
                  </a:lnTo>
                  <a:lnTo>
                    <a:pt x="13985" y="1792"/>
                  </a:lnTo>
                  <a:lnTo>
                    <a:pt x="13573" y="2319"/>
                  </a:lnTo>
                  <a:lnTo>
                    <a:pt x="13152" y="2884"/>
                  </a:lnTo>
                  <a:lnTo>
                    <a:pt x="12721" y="3487"/>
                  </a:lnTo>
                  <a:lnTo>
                    <a:pt x="12290" y="4120"/>
                  </a:lnTo>
                  <a:lnTo>
                    <a:pt x="11868" y="4780"/>
                  </a:lnTo>
                  <a:lnTo>
                    <a:pt x="11437" y="5441"/>
                  </a:lnTo>
                  <a:lnTo>
                    <a:pt x="11025" y="6121"/>
                  </a:lnTo>
                  <a:lnTo>
                    <a:pt x="10623" y="6792"/>
                  </a:lnTo>
                  <a:lnTo>
                    <a:pt x="10230" y="7453"/>
                  </a:lnTo>
                  <a:lnTo>
                    <a:pt x="9847" y="8094"/>
                  </a:lnTo>
                  <a:lnTo>
                    <a:pt x="9167" y="9301"/>
                  </a:lnTo>
                  <a:lnTo>
                    <a:pt x="8592" y="10345"/>
                  </a:lnTo>
                  <a:lnTo>
                    <a:pt x="8142" y="11169"/>
                  </a:lnTo>
                  <a:lnTo>
                    <a:pt x="7759" y="11907"/>
                  </a:lnTo>
                  <a:lnTo>
                    <a:pt x="202" y="1802"/>
                  </a:lnTo>
                  <a:lnTo>
                    <a:pt x="1" y="3832"/>
                  </a:lnTo>
                  <a:lnTo>
                    <a:pt x="231" y="4455"/>
                  </a:lnTo>
                  <a:lnTo>
                    <a:pt x="489" y="5173"/>
                  </a:lnTo>
                  <a:lnTo>
                    <a:pt x="834" y="6102"/>
                  </a:lnTo>
                  <a:lnTo>
                    <a:pt x="1256" y="7204"/>
                  </a:lnTo>
                  <a:lnTo>
                    <a:pt x="1734" y="8439"/>
                  </a:lnTo>
                  <a:lnTo>
                    <a:pt x="2271" y="9751"/>
                  </a:lnTo>
                  <a:lnTo>
                    <a:pt x="2549" y="10432"/>
                  </a:lnTo>
                  <a:lnTo>
                    <a:pt x="2846" y="11112"/>
                  </a:lnTo>
                  <a:lnTo>
                    <a:pt x="3142" y="11792"/>
                  </a:lnTo>
                  <a:lnTo>
                    <a:pt x="3449" y="12472"/>
                  </a:lnTo>
                  <a:lnTo>
                    <a:pt x="3755" y="13142"/>
                  </a:lnTo>
                  <a:lnTo>
                    <a:pt x="4072" y="13793"/>
                  </a:lnTo>
                  <a:lnTo>
                    <a:pt x="4388" y="14416"/>
                  </a:lnTo>
                  <a:lnTo>
                    <a:pt x="4704" y="15019"/>
                  </a:lnTo>
                  <a:lnTo>
                    <a:pt x="5010" y="15594"/>
                  </a:lnTo>
                  <a:lnTo>
                    <a:pt x="5326" y="16121"/>
                  </a:lnTo>
                  <a:lnTo>
                    <a:pt x="5633" y="16609"/>
                  </a:lnTo>
                  <a:lnTo>
                    <a:pt x="5786" y="16839"/>
                  </a:lnTo>
                  <a:lnTo>
                    <a:pt x="5939" y="17060"/>
                  </a:lnTo>
                  <a:lnTo>
                    <a:pt x="6083" y="17261"/>
                  </a:lnTo>
                  <a:lnTo>
                    <a:pt x="6236" y="17443"/>
                  </a:lnTo>
                  <a:lnTo>
                    <a:pt x="6380" y="17615"/>
                  </a:lnTo>
                  <a:lnTo>
                    <a:pt x="6524" y="17778"/>
                  </a:lnTo>
                  <a:lnTo>
                    <a:pt x="6658" y="17912"/>
                  </a:lnTo>
                  <a:lnTo>
                    <a:pt x="6801" y="18037"/>
                  </a:lnTo>
                  <a:lnTo>
                    <a:pt x="6935" y="18142"/>
                  </a:lnTo>
                  <a:lnTo>
                    <a:pt x="7069" y="18238"/>
                  </a:lnTo>
                  <a:lnTo>
                    <a:pt x="7194" y="18305"/>
                  </a:lnTo>
                  <a:lnTo>
                    <a:pt x="7319" y="18362"/>
                  </a:lnTo>
                  <a:lnTo>
                    <a:pt x="7443" y="18391"/>
                  </a:lnTo>
                  <a:lnTo>
                    <a:pt x="7568" y="18400"/>
                  </a:lnTo>
                  <a:lnTo>
                    <a:pt x="7721" y="18391"/>
                  </a:lnTo>
                  <a:lnTo>
                    <a:pt x="7884" y="18372"/>
                  </a:lnTo>
                  <a:lnTo>
                    <a:pt x="8056" y="18343"/>
                  </a:lnTo>
                  <a:lnTo>
                    <a:pt x="8228" y="18295"/>
                  </a:lnTo>
                  <a:lnTo>
                    <a:pt x="8410" y="18228"/>
                  </a:lnTo>
                  <a:lnTo>
                    <a:pt x="8583" y="18161"/>
                  </a:lnTo>
                  <a:lnTo>
                    <a:pt x="8765" y="18075"/>
                  </a:lnTo>
                  <a:lnTo>
                    <a:pt x="8956" y="17979"/>
                  </a:lnTo>
                  <a:lnTo>
                    <a:pt x="9138" y="17874"/>
                  </a:lnTo>
                  <a:lnTo>
                    <a:pt x="9330" y="17759"/>
                  </a:lnTo>
                  <a:lnTo>
                    <a:pt x="9531" y="17625"/>
                  </a:lnTo>
                  <a:lnTo>
                    <a:pt x="9723" y="17481"/>
                  </a:lnTo>
                  <a:lnTo>
                    <a:pt x="9924" y="17328"/>
                  </a:lnTo>
                  <a:lnTo>
                    <a:pt x="10115" y="17165"/>
                  </a:lnTo>
                  <a:lnTo>
                    <a:pt x="10316" y="17002"/>
                  </a:lnTo>
                  <a:lnTo>
                    <a:pt x="10518" y="16820"/>
                  </a:lnTo>
                  <a:lnTo>
                    <a:pt x="10719" y="16629"/>
                  </a:lnTo>
                  <a:lnTo>
                    <a:pt x="10929" y="16427"/>
                  </a:lnTo>
                  <a:lnTo>
                    <a:pt x="11131" y="16217"/>
                  </a:lnTo>
                  <a:lnTo>
                    <a:pt x="11332" y="15996"/>
                  </a:lnTo>
                  <a:lnTo>
                    <a:pt x="11744" y="15537"/>
                  </a:lnTo>
                  <a:lnTo>
                    <a:pt x="12146" y="15039"/>
                  </a:lnTo>
                  <a:lnTo>
                    <a:pt x="12548" y="14512"/>
                  </a:lnTo>
                  <a:lnTo>
                    <a:pt x="12941" y="13966"/>
                  </a:lnTo>
                  <a:lnTo>
                    <a:pt x="13334" y="13391"/>
                  </a:lnTo>
                  <a:lnTo>
                    <a:pt x="13717" y="12788"/>
                  </a:lnTo>
                  <a:lnTo>
                    <a:pt x="14081" y="12165"/>
                  </a:lnTo>
                  <a:lnTo>
                    <a:pt x="14435" y="11533"/>
                  </a:lnTo>
                  <a:lnTo>
                    <a:pt x="14780" y="10872"/>
                  </a:lnTo>
                  <a:lnTo>
                    <a:pt x="15106" y="10202"/>
                  </a:lnTo>
                  <a:lnTo>
                    <a:pt x="15412" y="9512"/>
                  </a:lnTo>
                  <a:lnTo>
                    <a:pt x="15565" y="9167"/>
                  </a:lnTo>
                  <a:lnTo>
                    <a:pt x="15699" y="8822"/>
                  </a:lnTo>
                  <a:lnTo>
                    <a:pt x="15843" y="8468"/>
                  </a:lnTo>
                  <a:lnTo>
                    <a:pt x="15968" y="8114"/>
                  </a:lnTo>
                  <a:lnTo>
                    <a:pt x="16092" y="7759"/>
                  </a:lnTo>
                  <a:lnTo>
                    <a:pt x="16207" y="7405"/>
                  </a:lnTo>
                  <a:lnTo>
                    <a:pt x="16322" y="7050"/>
                  </a:lnTo>
                  <a:lnTo>
                    <a:pt x="16427" y="6696"/>
                  </a:lnTo>
                  <a:lnTo>
                    <a:pt x="16523" y="6342"/>
                  </a:lnTo>
                  <a:lnTo>
                    <a:pt x="16619" y="5978"/>
                  </a:lnTo>
                  <a:lnTo>
                    <a:pt x="16705" y="5623"/>
                  </a:lnTo>
                  <a:lnTo>
                    <a:pt x="16782" y="5259"/>
                  </a:lnTo>
                  <a:lnTo>
                    <a:pt x="16849" y="4905"/>
                  </a:lnTo>
                  <a:lnTo>
                    <a:pt x="16906" y="4551"/>
                  </a:lnTo>
                  <a:lnTo>
                    <a:pt x="16964" y="4196"/>
                  </a:lnTo>
                  <a:lnTo>
                    <a:pt x="17002" y="3842"/>
                  </a:lnTo>
                  <a:lnTo>
                    <a:pt x="17040" y="3487"/>
                  </a:lnTo>
                  <a:lnTo>
                    <a:pt x="17069" y="3143"/>
                  </a:lnTo>
                  <a:lnTo>
                    <a:pt x="17088" y="2788"/>
                  </a:lnTo>
                  <a:lnTo>
                    <a:pt x="17098" y="2443"/>
                  </a:lnTo>
                  <a:lnTo>
                    <a:pt x="17098" y="2099"/>
                  </a:lnTo>
                  <a:lnTo>
                    <a:pt x="17079" y="1763"/>
                  </a:lnTo>
                  <a:lnTo>
                    <a:pt x="17059" y="1438"/>
                  </a:lnTo>
                  <a:lnTo>
                    <a:pt x="17031" y="1150"/>
                  </a:lnTo>
                  <a:lnTo>
                    <a:pt x="16983" y="901"/>
                  </a:lnTo>
                  <a:lnTo>
                    <a:pt x="16925" y="681"/>
                  </a:lnTo>
                  <a:lnTo>
                    <a:pt x="16858" y="499"/>
                  </a:lnTo>
                  <a:lnTo>
                    <a:pt x="16820" y="413"/>
                  </a:lnTo>
                  <a:lnTo>
                    <a:pt x="16772" y="346"/>
                  </a:lnTo>
                  <a:lnTo>
                    <a:pt x="16734" y="279"/>
                  </a:lnTo>
                  <a:lnTo>
                    <a:pt x="16686" y="221"/>
                  </a:lnTo>
                  <a:lnTo>
                    <a:pt x="16638" y="164"/>
                  </a:lnTo>
                  <a:lnTo>
                    <a:pt x="16590" y="125"/>
                  </a:lnTo>
                  <a:lnTo>
                    <a:pt x="16533" y="87"/>
                  </a:lnTo>
                  <a:lnTo>
                    <a:pt x="16475" y="58"/>
                  </a:lnTo>
                  <a:lnTo>
                    <a:pt x="16418" y="30"/>
                  </a:lnTo>
                  <a:lnTo>
                    <a:pt x="16360" y="20"/>
                  </a:lnTo>
                  <a:lnTo>
                    <a:pt x="16293" y="1"/>
                  </a:lnTo>
                  <a:close/>
                </a:path>
              </a:pathLst>
            </a:custGeom>
            <a:solidFill>
              <a:srgbClr val="FF9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60;p22">
              <a:extLst>
                <a:ext uri="{FF2B5EF4-FFF2-40B4-BE49-F238E27FC236}">
                  <a16:creationId xmlns:a16="http://schemas.microsoft.com/office/drawing/2014/main" id="{2247558D-D85F-C1CB-25D5-06D4491ECEB2}"/>
                </a:ext>
              </a:extLst>
            </p:cNvPr>
            <p:cNvSpPr/>
            <p:nvPr/>
          </p:nvSpPr>
          <p:spPr>
            <a:xfrm>
              <a:off x="2861757" y="2179019"/>
              <a:ext cx="379129" cy="650964"/>
            </a:xfrm>
            <a:custGeom>
              <a:avLst/>
              <a:gdLst/>
              <a:ahLst/>
              <a:cxnLst/>
              <a:rect l="l" t="t" r="r" b="b"/>
              <a:pathLst>
                <a:path w="9378" h="16102" extrusionOk="0">
                  <a:moveTo>
                    <a:pt x="8363" y="1"/>
                  </a:moveTo>
                  <a:lnTo>
                    <a:pt x="8229" y="20"/>
                  </a:lnTo>
                  <a:lnTo>
                    <a:pt x="8094" y="68"/>
                  </a:lnTo>
                  <a:lnTo>
                    <a:pt x="7951" y="125"/>
                  </a:lnTo>
                  <a:lnTo>
                    <a:pt x="7798" y="202"/>
                  </a:lnTo>
                  <a:lnTo>
                    <a:pt x="7644" y="298"/>
                  </a:lnTo>
                  <a:lnTo>
                    <a:pt x="7491" y="413"/>
                  </a:lnTo>
                  <a:lnTo>
                    <a:pt x="7319" y="547"/>
                  </a:lnTo>
                  <a:lnTo>
                    <a:pt x="7156" y="690"/>
                  </a:lnTo>
                  <a:lnTo>
                    <a:pt x="6983" y="844"/>
                  </a:lnTo>
                  <a:lnTo>
                    <a:pt x="6801" y="1016"/>
                  </a:lnTo>
                  <a:lnTo>
                    <a:pt x="6619" y="1198"/>
                  </a:lnTo>
                  <a:lnTo>
                    <a:pt x="6246" y="1610"/>
                  </a:lnTo>
                  <a:lnTo>
                    <a:pt x="5863" y="2060"/>
                  </a:lnTo>
                  <a:lnTo>
                    <a:pt x="5480" y="2549"/>
                  </a:lnTo>
                  <a:lnTo>
                    <a:pt x="5077" y="3066"/>
                  </a:lnTo>
                  <a:lnTo>
                    <a:pt x="4675" y="3612"/>
                  </a:lnTo>
                  <a:lnTo>
                    <a:pt x="4282" y="4186"/>
                  </a:lnTo>
                  <a:lnTo>
                    <a:pt x="3880" y="4771"/>
                  </a:lnTo>
                  <a:lnTo>
                    <a:pt x="3487" y="5365"/>
                  </a:lnTo>
                  <a:lnTo>
                    <a:pt x="3104" y="5958"/>
                  </a:lnTo>
                  <a:lnTo>
                    <a:pt x="2721" y="6562"/>
                  </a:lnTo>
                  <a:lnTo>
                    <a:pt x="2357" y="7146"/>
                  </a:lnTo>
                  <a:lnTo>
                    <a:pt x="2003" y="7730"/>
                  </a:lnTo>
                  <a:lnTo>
                    <a:pt x="1351" y="8822"/>
                  </a:lnTo>
                  <a:lnTo>
                    <a:pt x="786" y="9799"/>
                  </a:lnTo>
                  <a:lnTo>
                    <a:pt x="336" y="10623"/>
                  </a:lnTo>
                  <a:lnTo>
                    <a:pt x="1" y="11226"/>
                  </a:lnTo>
                  <a:lnTo>
                    <a:pt x="3909" y="16102"/>
                  </a:lnTo>
                  <a:lnTo>
                    <a:pt x="4072" y="16063"/>
                  </a:lnTo>
                  <a:lnTo>
                    <a:pt x="4234" y="16015"/>
                  </a:lnTo>
                  <a:lnTo>
                    <a:pt x="4388" y="15967"/>
                  </a:lnTo>
                  <a:lnTo>
                    <a:pt x="4541" y="15900"/>
                  </a:lnTo>
                  <a:lnTo>
                    <a:pt x="4694" y="15833"/>
                  </a:lnTo>
                  <a:lnTo>
                    <a:pt x="4847" y="15757"/>
                  </a:lnTo>
                  <a:lnTo>
                    <a:pt x="5001" y="15671"/>
                  </a:lnTo>
                  <a:lnTo>
                    <a:pt x="5154" y="15575"/>
                  </a:lnTo>
                  <a:lnTo>
                    <a:pt x="5298" y="15469"/>
                  </a:lnTo>
                  <a:lnTo>
                    <a:pt x="5441" y="15354"/>
                  </a:lnTo>
                  <a:lnTo>
                    <a:pt x="5585" y="15240"/>
                  </a:lnTo>
                  <a:lnTo>
                    <a:pt x="5719" y="15115"/>
                  </a:lnTo>
                  <a:lnTo>
                    <a:pt x="5863" y="14981"/>
                  </a:lnTo>
                  <a:lnTo>
                    <a:pt x="5997" y="14847"/>
                  </a:lnTo>
                  <a:lnTo>
                    <a:pt x="6131" y="14703"/>
                  </a:lnTo>
                  <a:lnTo>
                    <a:pt x="6265" y="14550"/>
                  </a:lnTo>
                  <a:lnTo>
                    <a:pt x="6390" y="14387"/>
                  </a:lnTo>
                  <a:lnTo>
                    <a:pt x="6524" y="14224"/>
                  </a:lnTo>
                  <a:lnTo>
                    <a:pt x="6773" y="13870"/>
                  </a:lnTo>
                  <a:lnTo>
                    <a:pt x="7003" y="13496"/>
                  </a:lnTo>
                  <a:lnTo>
                    <a:pt x="7232" y="13094"/>
                  </a:lnTo>
                  <a:lnTo>
                    <a:pt x="7453" y="12673"/>
                  </a:lnTo>
                  <a:lnTo>
                    <a:pt x="7663" y="12232"/>
                  </a:lnTo>
                  <a:lnTo>
                    <a:pt x="7855" y="11763"/>
                  </a:lnTo>
                  <a:lnTo>
                    <a:pt x="8047" y="11284"/>
                  </a:lnTo>
                  <a:lnTo>
                    <a:pt x="8219" y="10776"/>
                  </a:lnTo>
                  <a:lnTo>
                    <a:pt x="8382" y="10259"/>
                  </a:lnTo>
                  <a:lnTo>
                    <a:pt x="8535" y="9723"/>
                  </a:lnTo>
                  <a:lnTo>
                    <a:pt x="8679" y="9177"/>
                  </a:lnTo>
                  <a:lnTo>
                    <a:pt x="8803" y="8612"/>
                  </a:lnTo>
                  <a:lnTo>
                    <a:pt x="8918" y="8037"/>
                  </a:lnTo>
                  <a:lnTo>
                    <a:pt x="9024" y="7443"/>
                  </a:lnTo>
                  <a:lnTo>
                    <a:pt x="9119" y="6849"/>
                  </a:lnTo>
                  <a:lnTo>
                    <a:pt x="9196" y="6236"/>
                  </a:lnTo>
                  <a:lnTo>
                    <a:pt x="9263" y="5614"/>
                  </a:lnTo>
                  <a:lnTo>
                    <a:pt x="9311" y="4991"/>
                  </a:lnTo>
                  <a:lnTo>
                    <a:pt x="9349" y="4359"/>
                  </a:lnTo>
                  <a:lnTo>
                    <a:pt x="9368" y="3717"/>
                  </a:lnTo>
                  <a:lnTo>
                    <a:pt x="9378" y="3075"/>
                  </a:lnTo>
                  <a:lnTo>
                    <a:pt x="9368" y="2434"/>
                  </a:lnTo>
                  <a:lnTo>
                    <a:pt x="9340" y="1782"/>
                  </a:lnTo>
                  <a:lnTo>
                    <a:pt x="9320" y="1485"/>
                  </a:lnTo>
                  <a:lnTo>
                    <a:pt x="9292" y="1227"/>
                  </a:lnTo>
                  <a:lnTo>
                    <a:pt x="9253" y="987"/>
                  </a:lnTo>
                  <a:lnTo>
                    <a:pt x="9206" y="777"/>
                  </a:lnTo>
                  <a:lnTo>
                    <a:pt x="9148" y="595"/>
                  </a:lnTo>
                  <a:lnTo>
                    <a:pt x="9071" y="441"/>
                  </a:lnTo>
                  <a:lnTo>
                    <a:pt x="8995" y="307"/>
                  </a:lnTo>
                  <a:lnTo>
                    <a:pt x="8909" y="202"/>
                  </a:lnTo>
                  <a:lnTo>
                    <a:pt x="8813" y="116"/>
                  </a:lnTo>
                  <a:lnTo>
                    <a:pt x="8765" y="77"/>
                  </a:lnTo>
                  <a:lnTo>
                    <a:pt x="8717" y="49"/>
                  </a:lnTo>
                  <a:lnTo>
                    <a:pt x="8660" y="30"/>
                  </a:lnTo>
                  <a:lnTo>
                    <a:pt x="8602" y="10"/>
                  </a:lnTo>
                  <a:lnTo>
                    <a:pt x="8487" y="1"/>
                  </a:lnTo>
                  <a:close/>
                </a:path>
              </a:pathLst>
            </a:custGeom>
            <a:solidFill>
              <a:srgbClr val="FF80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61;p22">
              <a:extLst>
                <a:ext uri="{FF2B5EF4-FFF2-40B4-BE49-F238E27FC236}">
                  <a16:creationId xmlns:a16="http://schemas.microsoft.com/office/drawing/2014/main" id="{C8B04814-7C2D-2998-9783-94C9667C8C6C}"/>
                </a:ext>
              </a:extLst>
            </p:cNvPr>
            <p:cNvSpPr/>
            <p:nvPr/>
          </p:nvSpPr>
          <p:spPr>
            <a:xfrm>
              <a:off x="2947341" y="2125574"/>
              <a:ext cx="715243" cy="1044000"/>
            </a:xfrm>
            <a:custGeom>
              <a:avLst/>
              <a:gdLst/>
              <a:ahLst/>
              <a:cxnLst/>
              <a:rect l="l" t="t" r="r" b="b"/>
              <a:pathLst>
                <a:path w="17692" h="25824" extrusionOk="0">
                  <a:moveTo>
                    <a:pt x="8698" y="1"/>
                  </a:moveTo>
                  <a:lnTo>
                    <a:pt x="8257" y="20"/>
                  </a:lnTo>
                  <a:lnTo>
                    <a:pt x="7816" y="49"/>
                  </a:lnTo>
                  <a:lnTo>
                    <a:pt x="7673" y="68"/>
                  </a:lnTo>
                  <a:lnTo>
                    <a:pt x="7510" y="106"/>
                  </a:lnTo>
                  <a:lnTo>
                    <a:pt x="7338" y="145"/>
                  </a:lnTo>
                  <a:lnTo>
                    <a:pt x="7146" y="202"/>
                  </a:lnTo>
                  <a:lnTo>
                    <a:pt x="6954" y="269"/>
                  </a:lnTo>
                  <a:lnTo>
                    <a:pt x="6744" y="346"/>
                  </a:lnTo>
                  <a:lnTo>
                    <a:pt x="6533" y="432"/>
                  </a:lnTo>
                  <a:lnTo>
                    <a:pt x="6303" y="537"/>
                  </a:lnTo>
                  <a:lnTo>
                    <a:pt x="6073" y="652"/>
                  </a:lnTo>
                  <a:lnTo>
                    <a:pt x="5834" y="777"/>
                  </a:lnTo>
                  <a:lnTo>
                    <a:pt x="5594" y="911"/>
                  </a:lnTo>
                  <a:lnTo>
                    <a:pt x="5345" y="1064"/>
                  </a:lnTo>
                  <a:lnTo>
                    <a:pt x="5096" y="1227"/>
                  </a:lnTo>
                  <a:lnTo>
                    <a:pt x="4838" y="1409"/>
                  </a:lnTo>
                  <a:lnTo>
                    <a:pt x="4579" y="1601"/>
                  </a:lnTo>
                  <a:lnTo>
                    <a:pt x="4320" y="1802"/>
                  </a:lnTo>
                  <a:lnTo>
                    <a:pt x="4062" y="2012"/>
                  </a:lnTo>
                  <a:lnTo>
                    <a:pt x="3813" y="2252"/>
                  </a:lnTo>
                  <a:lnTo>
                    <a:pt x="3554" y="2491"/>
                  </a:lnTo>
                  <a:lnTo>
                    <a:pt x="3305" y="2750"/>
                  </a:lnTo>
                  <a:lnTo>
                    <a:pt x="3056" y="3028"/>
                  </a:lnTo>
                  <a:lnTo>
                    <a:pt x="2807" y="3315"/>
                  </a:lnTo>
                  <a:lnTo>
                    <a:pt x="2568" y="3612"/>
                  </a:lnTo>
                  <a:lnTo>
                    <a:pt x="2338" y="3928"/>
                  </a:lnTo>
                  <a:lnTo>
                    <a:pt x="2117" y="4263"/>
                  </a:lnTo>
                  <a:lnTo>
                    <a:pt x="1897" y="4608"/>
                  </a:lnTo>
                  <a:lnTo>
                    <a:pt x="1686" y="4962"/>
                  </a:lnTo>
                  <a:lnTo>
                    <a:pt x="1495" y="5346"/>
                  </a:lnTo>
                  <a:lnTo>
                    <a:pt x="1303" y="5738"/>
                  </a:lnTo>
                  <a:lnTo>
                    <a:pt x="1131" y="6141"/>
                  </a:lnTo>
                  <a:lnTo>
                    <a:pt x="968" y="6562"/>
                  </a:lnTo>
                  <a:lnTo>
                    <a:pt x="824" y="7003"/>
                  </a:lnTo>
                  <a:lnTo>
                    <a:pt x="738" y="7280"/>
                  </a:lnTo>
                  <a:lnTo>
                    <a:pt x="662" y="7568"/>
                  </a:lnTo>
                  <a:lnTo>
                    <a:pt x="585" y="7865"/>
                  </a:lnTo>
                  <a:lnTo>
                    <a:pt x="518" y="8171"/>
                  </a:lnTo>
                  <a:lnTo>
                    <a:pt x="451" y="8478"/>
                  </a:lnTo>
                  <a:lnTo>
                    <a:pt x="393" y="8784"/>
                  </a:lnTo>
                  <a:lnTo>
                    <a:pt x="288" y="9435"/>
                  </a:lnTo>
                  <a:lnTo>
                    <a:pt x="202" y="10096"/>
                  </a:lnTo>
                  <a:lnTo>
                    <a:pt x="135" y="10776"/>
                  </a:lnTo>
                  <a:lnTo>
                    <a:pt x="77" y="11466"/>
                  </a:lnTo>
                  <a:lnTo>
                    <a:pt x="39" y="12165"/>
                  </a:lnTo>
                  <a:lnTo>
                    <a:pt x="10" y="12874"/>
                  </a:lnTo>
                  <a:lnTo>
                    <a:pt x="1" y="13583"/>
                  </a:lnTo>
                  <a:lnTo>
                    <a:pt x="1" y="14301"/>
                  </a:lnTo>
                  <a:lnTo>
                    <a:pt x="10" y="15010"/>
                  </a:lnTo>
                  <a:lnTo>
                    <a:pt x="29" y="15709"/>
                  </a:lnTo>
                  <a:lnTo>
                    <a:pt x="49" y="16408"/>
                  </a:lnTo>
                  <a:lnTo>
                    <a:pt x="87" y="17098"/>
                  </a:lnTo>
                  <a:lnTo>
                    <a:pt x="125" y="17768"/>
                  </a:lnTo>
                  <a:lnTo>
                    <a:pt x="173" y="18420"/>
                  </a:lnTo>
                  <a:lnTo>
                    <a:pt x="221" y="19061"/>
                  </a:lnTo>
                  <a:lnTo>
                    <a:pt x="336" y="20249"/>
                  </a:lnTo>
                  <a:lnTo>
                    <a:pt x="451" y="21331"/>
                  </a:lnTo>
                  <a:lnTo>
                    <a:pt x="566" y="22270"/>
                  </a:lnTo>
                  <a:lnTo>
                    <a:pt x="662" y="23036"/>
                  </a:lnTo>
                  <a:lnTo>
                    <a:pt x="748" y="23621"/>
                  </a:lnTo>
                  <a:lnTo>
                    <a:pt x="824" y="24109"/>
                  </a:lnTo>
                  <a:lnTo>
                    <a:pt x="13879" y="25824"/>
                  </a:lnTo>
                  <a:lnTo>
                    <a:pt x="14042" y="25546"/>
                  </a:lnTo>
                  <a:lnTo>
                    <a:pt x="14224" y="25201"/>
                  </a:lnTo>
                  <a:lnTo>
                    <a:pt x="14473" y="24722"/>
                  </a:lnTo>
                  <a:lnTo>
                    <a:pt x="14761" y="24128"/>
                  </a:lnTo>
                  <a:lnTo>
                    <a:pt x="14914" y="23774"/>
                  </a:lnTo>
                  <a:lnTo>
                    <a:pt x="15086" y="23400"/>
                  </a:lnTo>
                  <a:lnTo>
                    <a:pt x="15249" y="22988"/>
                  </a:lnTo>
                  <a:lnTo>
                    <a:pt x="15431" y="22557"/>
                  </a:lnTo>
                  <a:lnTo>
                    <a:pt x="15603" y="22098"/>
                  </a:lnTo>
                  <a:lnTo>
                    <a:pt x="15785" y="21600"/>
                  </a:lnTo>
                  <a:lnTo>
                    <a:pt x="15958" y="21082"/>
                  </a:lnTo>
                  <a:lnTo>
                    <a:pt x="16140" y="20536"/>
                  </a:lnTo>
                  <a:lnTo>
                    <a:pt x="16312" y="19962"/>
                  </a:lnTo>
                  <a:lnTo>
                    <a:pt x="16485" y="19368"/>
                  </a:lnTo>
                  <a:lnTo>
                    <a:pt x="16647" y="18736"/>
                  </a:lnTo>
                  <a:lnTo>
                    <a:pt x="16801" y="18094"/>
                  </a:lnTo>
                  <a:lnTo>
                    <a:pt x="16954" y="17414"/>
                  </a:lnTo>
                  <a:lnTo>
                    <a:pt x="17098" y="16724"/>
                  </a:lnTo>
                  <a:lnTo>
                    <a:pt x="17222" y="15996"/>
                  </a:lnTo>
                  <a:lnTo>
                    <a:pt x="17337" y="15259"/>
                  </a:lnTo>
                  <a:lnTo>
                    <a:pt x="17442" y="14493"/>
                  </a:lnTo>
                  <a:lnTo>
                    <a:pt x="17529" y="13707"/>
                  </a:lnTo>
                  <a:lnTo>
                    <a:pt x="17596" y="12893"/>
                  </a:lnTo>
                  <a:lnTo>
                    <a:pt x="17644" y="12069"/>
                  </a:lnTo>
                  <a:lnTo>
                    <a:pt x="17682" y="11217"/>
                  </a:lnTo>
                  <a:lnTo>
                    <a:pt x="17691" y="10355"/>
                  </a:lnTo>
                  <a:lnTo>
                    <a:pt x="17682" y="9972"/>
                  </a:lnTo>
                  <a:lnTo>
                    <a:pt x="17672" y="9608"/>
                  </a:lnTo>
                  <a:lnTo>
                    <a:pt x="17653" y="9244"/>
                  </a:lnTo>
                  <a:lnTo>
                    <a:pt x="17634" y="8889"/>
                  </a:lnTo>
                  <a:lnTo>
                    <a:pt x="17596" y="8545"/>
                  </a:lnTo>
                  <a:lnTo>
                    <a:pt x="17557" y="8209"/>
                  </a:lnTo>
                  <a:lnTo>
                    <a:pt x="17509" y="7884"/>
                  </a:lnTo>
                  <a:lnTo>
                    <a:pt x="17452" y="7558"/>
                  </a:lnTo>
                  <a:lnTo>
                    <a:pt x="17395" y="7242"/>
                  </a:lnTo>
                  <a:lnTo>
                    <a:pt x="17327" y="6936"/>
                  </a:lnTo>
                  <a:lnTo>
                    <a:pt x="17260" y="6639"/>
                  </a:lnTo>
                  <a:lnTo>
                    <a:pt x="17174" y="6351"/>
                  </a:lnTo>
                  <a:lnTo>
                    <a:pt x="17088" y="6064"/>
                  </a:lnTo>
                  <a:lnTo>
                    <a:pt x="17002" y="5786"/>
                  </a:lnTo>
                  <a:lnTo>
                    <a:pt x="16906" y="5518"/>
                  </a:lnTo>
                  <a:lnTo>
                    <a:pt x="16801" y="5250"/>
                  </a:lnTo>
                  <a:lnTo>
                    <a:pt x="16695" y="5001"/>
                  </a:lnTo>
                  <a:lnTo>
                    <a:pt x="16580" y="4752"/>
                  </a:lnTo>
                  <a:lnTo>
                    <a:pt x="16456" y="4503"/>
                  </a:lnTo>
                  <a:lnTo>
                    <a:pt x="16331" y="4273"/>
                  </a:lnTo>
                  <a:lnTo>
                    <a:pt x="16207" y="4043"/>
                  </a:lnTo>
                  <a:lnTo>
                    <a:pt x="16073" y="3823"/>
                  </a:lnTo>
                  <a:lnTo>
                    <a:pt x="15939" y="3612"/>
                  </a:lnTo>
                  <a:lnTo>
                    <a:pt x="15795" y="3401"/>
                  </a:lnTo>
                  <a:lnTo>
                    <a:pt x="15642" y="3200"/>
                  </a:lnTo>
                  <a:lnTo>
                    <a:pt x="15488" y="3009"/>
                  </a:lnTo>
                  <a:lnTo>
                    <a:pt x="15335" y="2817"/>
                  </a:lnTo>
                  <a:lnTo>
                    <a:pt x="15172" y="2645"/>
                  </a:lnTo>
                  <a:lnTo>
                    <a:pt x="15010" y="2463"/>
                  </a:lnTo>
                  <a:lnTo>
                    <a:pt x="14847" y="2300"/>
                  </a:lnTo>
                  <a:lnTo>
                    <a:pt x="14674" y="2137"/>
                  </a:lnTo>
                  <a:lnTo>
                    <a:pt x="14492" y="1984"/>
                  </a:lnTo>
                  <a:lnTo>
                    <a:pt x="14320" y="1830"/>
                  </a:lnTo>
                  <a:lnTo>
                    <a:pt x="14138" y="1687"/>
                  </a:lnTo>
                  <a:lnTo>
                    <a:pt x="13946" y="1553"/>
                  </a:lnTo>
                  <a:lnTo>
                    <a:pt x="13764" y="1419"/>
                  </a:lnTo>
                  <a:lnTo>
                    <a:pt x="13573" y="1304"/>
                  </a:lnTo>
                  <a:lnTo>
                    <a:pt x="13381" y="1179"/>
                  </a:lnTo>
                  <a:lnTo>
                    <a:pt x="13180" y="1064"/>
                  </a:lnTo>
                  <a:lnTo>
                    <a:pt x="12979" y="959"/>
                  </a:lnTo>
                  <a:lnTo>
                    <a:pt x="12778" y="863"/>
                  </a:lnTo>
                  <a:lnTo>
                    <a:pt x="12577" y="767"/>
                  </a:lnTo>
                  <a:lnTo>
                    <a:pt x="12376" y="681"/>
                  </a:lnTo>
                  <a:lnTo>
                    <a:pt x="12165" y="595"/>
                  </a:lnTo>
                  <a:lnTo>
                    <a:pt x="11954" y="518"/>
                  </a:lnTo>
                  <a:lnTo>
                    <a:pt x="11743" y="442"/>
                  </a:lnTo>
                  <a:lnTo>
                    <a:pt x="11322" y="317"/>
                  </a:lnTo>
                  <a:lnTo>
                    <a:pt x="10891" y="212"/>
                  </a:lnTo>
                  <a:lnTo>
                    <a:pt x="10450" y="126"/>
                  </a:lnTo>
                  <a:lnTo>
                    <a:pt x="10019" y="68"/>
                  </a:lnTo>
                  <a:lnTo>
                    <a:pt x="9579" y="30"/>
                  </a:lnTo>
                  <a:lnTo>
                    <a:pt x="91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62;p22">
              <a:extLst>
                <a:ext uri="{FF2B5EF4-FFF2-40B4-BE49-F238E27FC236}">
                  <a16:creationId xmlns:a16="http://schemas.microsoft.com/office/drawing/2014/main" id="{F36C0584-76B9-786A-ECA8-F9B19CDCF571}"/>
                </a:ext>
              </a:extLst>
            </p:cNvPr>
            <p:cNvSpPr/>
            <p:nvPr/>
          </p:nvSpPr>
          <p:spPr>
            <a:xfrm>
              <a:off x="3213755" y="1813115"/>
              <a:ext cx="234682" cy="453071"/>
            </a:xfrm>
            <a:custGeom>
              <a:avLst/>
              <a:gdLst/>
              <a:ahLst/>
              <a:cxnLst/>
              <a:rect l="l" t="t" r="r" b="b"/>
              <a:pathLst>
                <a:path w="5805" h="11207" extrusionOk="0">
                  <a:moveTo>
                    <a:pt x="5805" y="0"/>
                  </a:moveTo>
                  <a:lnTo>
                    <a:pt x="1629" y="3698"/>
                  </a:lnTo>
                  <a:lnTo>
                    <a:pt x="1648" y="3793"/>
                  </a:lnTo>
                  <a:lnTo>
                    <a:pt x="1667" y="3908"/>
                  </a:lnTo>
                  <a:lnTo>
                    <a:pt x="1677" y="4062"/>
                  </a:lnTo>
                  <a:lnTo>
                    <a:pt x="1686" y="4263"/>
                  </a:lnTo>
                  <a:lnTo>
                    <a:pt x="1686" y="4502"/>
                  </a:lnTo>
                  <a:lnTo>
                    <a:pt x="1667" y="4780"/>
                  </a:lnTo>
                  <a:lnTo>
                    <a:pt x="1638" y="5096"/>
                  </a:lnTo>
                  <a:lnTo>
                    <a:pt x="1581" y="5450"/>
                  </a:lnTo>
                  <a:lnTo>
                    <a:pt x="1504" y="5853"/>
                  </a:lnTo>
                  <a:lnTo>
                    <a:pt x="1447" y="6063"/>
                  </a:lnTo>
                  <a:lnTo>
                    <a:pt x="1389" y="6284"/>
                  </a:lnTo>
                  <a:lnTo>
                    <a:pt x="1322" y="6504"/>
                  </a:lnTo>
                  <a:lnTo>
                    <a:pt x="1246" y="6743"/>
                  </a:lnTo>
                  <a:lnTo>
                    <a:pt x="1159" y="6992"/>
                  </a:lnTo>
                  <a:lnTo>
                    <a:pt x="1064" y="7251"/>
                  </a:lnTo>
                  <a:lnTo>
                    <a:pt x="949" y="7510"/>
                  </a:lnTo>
                  <a:lnTo>
                    <a:pt x="834" y="7778"/>
                  </a:lnTo>
                  <a:lnTo>
                    <a:pt x="700" y="8056"/>
                  </a:lnTo>
                  <a:lnTo>
                    <a:pt x="556" y="8343"/>
                  </a:lnTo>
                  <a:lnTo>
                    <a:pt x="403" y="8640"/>
                  </a:lnTo>
                  <a:lnTo>
                    <a:pt x="230" y="8946"/>
                  </a:lnTo>
                  <a:lnTo>
                    <a:pt x="182" y="9042"/>
                  </a:lnTo>
                  <a:lnTo>
                    <a:pt x="135" y="9148"/>
                  </a:lnTo>
                  <a:lnTo>
                    <a:pt x="96" y="9253"/>
                  </a:lnTo>
                  <a:lnTo>
                    <a:pt x="58" y="9358"/>
                  </a:lnTo>
                  <a:lnTo>
                    <a:pt x="39" y="9473"/>
                  </a:lnTo>
                  <a:lnTo>
                    <a:pt x="20" y="9579"/>
                  </a:lnTo>
                  <a:lnTo>
                    <a:pt x="10" y="9694"/>
                  </a:lnTo>
                  <a:lnTo>
                    <a:pt x="0" y="9799"/>
                  </a:lnTo>
                  <a:lnTo>
                    <a:pt x="10" y="9914"/>
                  </a:lnTo>
                  <a:lnTo>
                    <a:pt x="20" y="10019"/>
                  </a:lnTo>
                  <a:lnTo>
                    <a:pt x="39" y="10134"/>
                  </a:lnTo>
                  <a:lnTo>
                    <a:pt x="67" y="10239"/>
                  </a:lnTo>
                  <a:lnTo>
                    <a:pt x="106" y="10345"/>
                  </a:lnTo>
                  <a:lnTo>
                    <a:pt x="154" y="10450"/>
                  </a:lnTo>
                  <a:lnTo>
                    <a:pt x="202" y="10546"/>
                  </a:lnTo>
                  <a:lnTo>
                    <a:pt x="269" y="10642"/>
                  </a:lnTo>
                  <a:lnTo>
                    <a:pt x="355" y="10747"/>
                  </a:lnTo>
                  <a:lnTo>
                    <a:pt x="460" y="10852"/>
                  </a:lnTo>
                  <a:lnTo>
                    <a:pt x="585" y="10948"/>
                  </a:lnTo>
                  <a:lnTo>
                    <a:pt x="738" y="11025"/>
                  </a:lnTo>
                  <a:lnTo>
                    <a:pt x="901" y="11101"/>
                  </a:lnTo>
                  <a:lnTo>
                    <a:pt x="1083" y="11149"/>
                  </a:lnTo>
                  <a:lnTo>
                    <a:pt x="1284" y="11188"/>
                  </a:lnTo>
                  <a:lnTo>
                    <a:pt x="1389" y="11197"/>
                  </a:lnTo>
                  <a:lnTo>
                    <a:pt x="1495" y="11207"/>
                  </a:lnTo>
                  <a:lnTo>
                    <a:pt x="1610" y="11197"/>
                  </a:lnTo>
                  <a:lnTo>
                    <a:pt x="1724" y="11197"/>
                  </a:lnTo>
                  <a:lnTo>
                    <a:pt x="1849" y="11178"/>
                  </a:lnTo>
                  <a:lnTo>
                    <a:pt x="1974" y="11159"/>
                  </a:lnTo>
                  <a:lnTo>
                    <a:pt x="2098" y="11130"/>
                  </a:lnTo>
                  <a:lnTo>
                    <a:pt x="2232" y="11101"/>
                  </a:lnTo>
                  <a:lnTo>
                    <a:pt x="2366" y="11054"/>
                  </a:lnTo>
                  <a:lnTo>
                    <a:pt x="2500" y="11006"/>
                  </a:lnTo>
                  <a:lnTo>
                    <a:pt x="2634" y="10948"/>
                  </a:lnTo>
                  <a:lnTo>
                    <a:pt x="2778" y="10881"/>
                  </a:lnTo>
                  <a:lnTo>
                    <a:pt x="2922" y="10805"/>
                  </a:lnTo>
                  <a:lnTo>
                    <a:pt x="3065" y="10718"/>
                  </a:lnTo>
                  <a:lnTo>
                    <a:pt x="3219" y="10623"/>
                  </a:lnTo>
                  <a:lnTo>
                    <a:pt x="3372" y="10517"/>
                  </a:lnTo>
                  <a:lnTo>
                    <a:pt x="3525" y="10402"/>
                  </a:lnTo>
                  <a:lnTo>
                    <a:pt x="3678" y="10278"/>
                  </a:lnTo>
                  <a:lnTo>
                    <a:pt x="3765" y="10211"/>
                  </a:lnTo>
                  <a:lnTo>
                    <a:pt x="3832" y="10134"/>
                  </a:lnTo>
                  <a:lnTo>
                    <a:pt x="3975" y="9971"/>
                  </a:lnTo>
                  <a:lnTo>
                    <a:pt x="4090" y="9808"/>
                  </a:lnTo>
                  <a:lnTo>
                    <a:pt x="4186" y="9626"/>
                  </a:lnTo>
                  <a:lnTo>
                    <a:pt x="4272" y="9435"/>
                  </a:lnTo>
                  <a:lnTo>
                    <a:pt x="4330" y="9234"/>
                  </a:lnTo>
                  <a:lnTo>
                    <a:pt x="4368" y="9023"/>
                  </a:lnTo>
                  <a:lnTo>
                    <a:pt x="4378" y="8812"/>
                  </a:lnTo>
                  <a:lnTo>
                    <a:pt x="4387" y="8075"/>
                  </a:lnTo>
                  <a:lnTo>
                    <a:pt x="4387" y="7146"/>
                  </a:lnTo>
                  <a:lnTo>
                    <a:pt x="4397" y="6629"/>
                  </a:lnTo>
                  <a:lnTo>
                    <a:pt x="4416" y="6073"/>
                  </a:lnTo>
                  <a:lnTo>
                    <a:pt x="4454" y="5498"/>
                  </a:lnTo>
                  <a:lnTo>
                    <a:pt x="4493" y="4904"/>
                  </a:lnTo>
                  <a:lnTo>
                    <a:pt x="4560" y="4291"/>
                  </a:lnTo>
                  <a:lnTo>
                    <a:pt x="4655" y="3669"/>
                  </a:lnTo>
                  <a:lnTo>
                    <a:pt x="4703" y="3353"/>
                  </a:lnTo>
                  <a:lnTo>
                    <a:pt x="4761" y="3037"/>
                  </a:lnTo>
                  <a:lnTo>
                    <a:pt x="4828" y="2730"/>
                  </a:lnTo>
                  <a:lnTo>
                    <a:pt x="4904" y="2414"/>
                  </a:lnTo>
                  <a:lnTo>
                    <a:pt x="4981" y="2098"/>
                  </a:lnTo>
                  <a:lnTo>
                    <a:pt x="5077" y="1792"/>
                  </a:lnTo>
                  <a:lnTo>
                    <a:pt x="5173" y="1485"/>
                  </a:lnTo>
                  <a:lnTo>
                    <a:pt x="5278" y="1179"/>
                  </a:lnTo>
                  <a:lnTo>
                    <a:pt x="5402" y="872"/>
                  </a:lnTo>
                  <a:lnTo>
                    <a:pt x="5527" y="575"/>
                  </a:lnTo>
                  <a:lnTo>
                    <a:pt x="5661" y="288"/>
                  </a:lnTo>
                  <a:lnTo>
                    <a:pt x="5805" y="0"/>
                  </a:lnTo>
                  <a:close/>
                </a:path>
              </a:pathLst>
            </a:custGeom>
            <a:solidFill>
              <a:srgbClr val="FF9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63;p22">
              <a:extLst>
                <a:ext uri="{FF2B5EF4-FFF2-40B4-BE49-F238E27FC236}">
                  <a16:creationId xmlns:a16="http://schemas.microsoft.com/office/drawing/2014/main" id="{DC1B5280-60DA-D2B9-2267-9131F5D71466}"/>
                </a:ext>
              </a:extLst>
            </p:cNvPr>
            <p:cNvSpPr/>
            <p:nvPr/>
          </p:nvSpPr>
          <p:spPr>
            <a:xfrm>
              <a:off x="3095263" y="1636935"/>
              <a:ext cx="328797" cy="476317"/>
            </a:xfrm>
            <a:custGeom>
              <a:avLst/>
              <a:gdLst/>
              <a:ahLst/>
              <a:cxnLst/>
              <a:rect l="l" t="t" r="r" b="b"/>
              <a:pathLst>
                <a:path w="8133" h="11782" extrusionOk="0">
                  <a:moveTo>
                    <a:pt x="1734" y="0"/>
                  </a:moveTo>
                  <a:lnTo>
                    <a:pt x="1533" y="10"/>
                  </a:lnTo>
                  <a:lnTo>
                    <a:pt x="1341" y="39"/>
                  </a:lnTo>
                  <a:lnTo>
                    <a:pt x="1159" y="77"/>
                  </a:lnTo>
                  <a:lnTo>
                    <a:pt x="997" y="125"/>
                  </a:lnTo>
                  <a:lnTo>
                    <a:pt x="834" y="192"/>
                  </a:lnTo>
                  <a:lnTo>
                    <a:pt x="681" y="278"/>
                  </a:lnTo>
                  <a:lnTo>
                    <a:pt x="546" y="374"/>
                  </a:lnTo>
                  <a:lnTo>
                    <a:pt x="422" y="489"/>
                  </a:lnTo>
                  <a:lnTo>
                    <a:pt x="317" y="623"/>
                  </a:lnTo>
                  <a:lnTo>
                    <a:pt x="221" y="767"/>
                  </a:lnTo>
                  <a:lnTo>
                    <a:pt x="144" y="929"/>
                  </a:lnTo>
                  <a:lnTo>
                    <a:pt x="87" y="1121"/>
                  </a:lnTo>
                  <a:lnTo>
                    <a:pt x="39" y="1322"/>
                  </a:lnTo>
                  <a:lnTo>
                    <a:pt x="10" y="1542"/>
                  </a:lnTo>
                  <a:lnTo>
                    <a:pt x="1" y="1782"/>
                  </a:lnTo>
                  <a:lnTo>
                    <a:pt x="10" y="2050"/>
                  </a:lnTo>
                  <a:lnTo>
                    <a:pt x="1" y="2251"/>
                  </a:lnTo>
                  <a:lnTo>
                    <a:pt x="1" y="2797"/>
                  </a:lnTo>
                  <a:lnTo>
                    <a:pt x="1" y="3190"/>
                  </a:lnTo>
                  <a:lnTo>
                    <a:pt x="10" y="3631"/>
                  </a:lnTo>
                  <a:lnTo>
                    <a:pt x="29" y="4129"/>
                  </a:lnTo>
                  <a:lnTo>
                    <a:pt x="68" y="4665"/>
                  </a:lnTo>
                  <a:lnTo>
                    <a:pt x="125" y="5240"/>
                  </a:lnTo>
                  <a:lnTo>
                    <a:pt x="192" y="5833"/>
                  </a:lnTo>
                  <a:lnTo>
                    <a:pt x="288" y="6446"/>
                  </a:lnTo>
                  <a:lnTo>
                    <a:pt x="345" y="6753"/>
                  </a:lnTo>
                  <a:lnTo>
                    <a:pt x="412" y="7069"/>
                  </a:lnTo>
                  <a:lnTo>
                    <a:pt x="479" y="7376"/>
                  </a:lnTo>
                  <a:lnTo>
                    <a:pt x="556" y="7682"/>
                  </a:lnTo>
                  <a:lnTo>
                    <a:pt x="642" y="7979"/>
                  </a:lnTo>
                  <a:lnTo>
                    <a:pt x="728" y="8276"/>
                  </a:lnTo>
                  <a:lnTo>
                    <a:pt x="834" y="8573"/>
                  </a:lnTo>
                  <a:lnTo>
                    <a:pt x="939" y="8860"/>
                  </a:lnTo>
                  <a:lnTo>
                    <a:pt x="1064" y="9138"/>
                  </a:lnTo>
                  <a:lnTo>
                    <a:pt x="1188" y="9406"/>
                  </a:lnTo>
                  <a:lnTo>
                    <a:pt x="1380" y="9780"/>
                  </a:lnTo>
                  <a:lnTo>
                    <a:pt x="1600" y="10163"/>
                  </a:lnTo>
                  <a:lnTo>
                    <a:pt x="1715" y="10354"/>
                  </a:lnTo>
                  <a:lnTo>
                    <a:pt x="1830" y="10546"/>
                  </a:lnTo>
                  <a:lnTo>
                    <a:pt x="1954" y="10728"/>
                  </a:lnTo>
                  <a:lnTo>
                    <a:pt x="2089" y="10910"/>
                  </a:lnTo>
                  <a:lnTo>
                    <a:pt x="2223" y="11073"/>
                  </a:lnTo>
                  <a:lnTo>
                    <a:pt x="2357" y="11226"/>
                  </a:lnTo>
                  <a:lnTo>
                    <a:pt x="2491" y="11370"/>
                  </a:lnTo>
                  <a:lnTo>
                    <a:pt x="2635" y="11494"/>
                  </a:lnTo>
                  <a:lnTo>
                    <a:pt x="2778" y="11600"/>
                  </a:lnTo>
                  <a:lnTo>
                    <a:pt x="2931" y="11676"/>
                  </a:lnTo>
                  <a:lnTo>
                    <a:pt x="2998" y="11714"/>
                  </a:lnTo>
                  <a:lnTo>
                    <a:pt x="3075" y="11734"/>
                  </a:lnTo>
                  <a:lnTo>
                    <a:pt x="3152" y="11753"/>
                  </a:lnTo>
                  <a:lnTo>
                    <a:pt x="3228" y="11772"/>
                  </a:lnTo>
                  <a:lnTo>
                    <a:pt x="3372" y="11781"/>
                  </a:lnTo>
                  <a:lnTo>
                    <a:pt x="3516" y="11772"/>
                  </a:lnTo>
                  <a:lnTo>
                    <a:pt x="3669" y="11753"/>
                  </a:lnTo>
                  <a:lnTo>
                    <a:pt x="3832" y="11714"/>
                  </a:lnTo>
                  <a:lnTo>
                    <a:pt x="3995" y="11667"/>
                  </a:lnTo>
                  <a:lnTo>
                    <a:pt x="4157" y="11600"/>
                  </a:lnTo>
                  <a:lnTo>
                    <a:pt x="4330" y="11523"/>
                  </a:lnTo>
                  <a:lnTo>
                    <a:pt x="4502" y="11437"/>
                  </a:lnTo>
                  <a:lnTo>
                    <a:pt x="4684" y="11331"/>
                  </a:lnTo>
                  <a:lnTo>
                    <a:pt x="4857" y="11216"/>
                  </a:lnTo>
                  <a:lnTo>
                    <a:pt x="5039" y="11092"/>
                  </a:lnTo>
                  <a:lnTo>
                    <a:pt x="5221" y="10958"/>
                  </a:lnTo>
                  <a:lnTo>
                    <a:pt x="5403" y="10805"/>
                  </a:lnTo>
                  <a:lnTo>
                    <a:pt x="5575" y="10651"/>
                  </a:lnTo>
                  <a:lnTo>
                    <a:pt x="5757" y="10479"/>
                  </a:lnTo>
                  <a:lnTo>
                    <a:pt x="5929" y="10297"/>
                  </a:lnTo>
                  <a:lnTo>
                    <a:pt x="6150" y="10057"/>
                  </a:lnTo>
                  <a:lnTo>
                    <a:pt x="6380" y="9780"/>
                  </a:lnTo>
                  <a:lnTo>
                    <a:pt x="6609" y="9473"/>
                  </a:lnTo>
                  <a:lnTo>
                    <a:pt x="6839" y="9128"/>
                  </a:lnTo>
                  <a:lnTo>
                    <a:pt x="7069" y="8755"/>
                  </a:lnTo>
                  <a:lnTo>
                    <a:pt x="7280" y="8362"/>
                  </a:lnTo>
                  <a:lnTo>
                    <a:pt x="7385" y="8151"/>
                  </a:lnTo>
                  <a:lnTo>
                    <a:pt x="7481" y="7931"/>
                  </a:lnTo>
                  <a:lnTo>
                    <a:pt x="7577" y="7711"/>
                  </a:lnTo>
                  <a:lnTo>
                    <a:pt x="7673" y="7481"/>
                  </a:lnTo>
                  <a:lnTo>
                    <a:pt x="7759" y="7241"/>
                  </a:lnTo>
                  <a:lnTo>
                    <a:pt x="7845" y="6992"/>
                  </a:lnTo>
                  <a:lnTo>
                    <a:pt x="7912" y="6753"/>
                  </a:lnTo>
                  <a:lnTo>
                    <a:pt x="7970" y="6514"/>
                  </a:lnTo>
                  <a:lnTo>
                    <a:pt x="8027" y="6274"/>
                  </a:lnTo>
                  <a:lnTo>
                    <a:pt x="8065" y="6035"/>
                  </a:lnTo>
                  <a:lnTo>
                    <a:pt x="8094" y="5795"/>
                  </a:lnTo>
                  <a:lnTo>
                    <a:pt x="8123" y="5556"/>
                  </a:lnTo>
                  <a:lnTo>
                    <a:pt x="8132" y="5326"/>
                  </a:lnTo>
                  <a:lnTo>
                    <a:pt x="8132" y="5086"/>
                  </a:lnTo>
                  <a:lnTo>
                    <a:pt x="8132" y="4857"/>
                  </a:lnTo>
                  <a:lnTo>
                    <a:pt x="8113" y="4636"/>
                  </a:lnTo>
                  <a:lnTo>
                    <a:pt x="8084" y="4406"/>
                  </a:lnTo>
                  <a:lnTo>
                    <a:pt x="8046" y="4186"/>
                  </a:lnTo>
                  <a:lnTo>
                    <a:pt x="7998" y="3975"/>
                  </a:lnTo>
                  <a:lnTo>
                    <a:pt x="7941" y="3755"/>
                  </a:lnTo>
                  <a:lnTo>
                    <a:pt x="7874" y="3554"/>
                  </a:lnTo>
                  <a:lnTo>
                    <a:pt x="7797" y="3343"/>
                  </a:lnTo>
                  <a:lnTo>
                    <a:pt x="7711" y="3142"/>
                  </a:lnTo>
                  <a:lnTo>
                    <a:pt x="7615" y="2950"/>
                  </a:lnTo>
                  <a:lnTo>
                    <a:pt x="7500" y="2759"/>
                  </a:lnTo>
                  <a:lnTo>
                    <a:pt x="7385" y="2577"/>
                  </a:lnTo>
                  <a:lnTo>
                    <a:pt x="7251" y="2395"/>
                  </a:lnTo>
                  <a:lnTo>
                    <a:pt x="7107" y="2223"/>
                  </a:lnTo>
                  <a:lnTo>
                    <a:pt x="6954" y="2060"/>
                  </a:lnTo>
                  <a:lnTo>
                    <a:pt x="6791" y="1897"/>
                  </a:lnTo>
                  <a:lnTo>
                    <a:pt x="6619" y="1744"/>
                  </a:lnTo>
                  <a:lnTo>
                    <a:pt x="6437" y="1600"/>
                  </a:lnTo>
                  <a:lnTo>
                    <a:pt x="6236" y="1456"/>
                  </a:lnTo>
                  <a:lnTo>
                    <a:pt x="6035" y="1322"/>
                  </a:lnTo>
                  <a:lnTo>
                    <a:pt x="5814" y="1198"/>
                  </a:lnTo>
                  <a:lnTo>
                    <a:pt x="5585" y="1083"/>
                  </a:lnTo>
                  <a:lnTo>
                    <a:pt x="5087" y="853"/>
                  </a:lnTo>
                  <a:lnTo>
                    <a:pt x="4588" y="642"/>
                  </a:lnTo>
                  <a:lnTo>
                    <a:pt x="4081" y="451"/>
                  </a:lnTo>
                  <a:lnTo>
                    <a:pt x="3832" y="374"/>
                  </a:lnTo>
                  <a:lnTo>
                    <a:pt x="3583" y="297"/>
                  </a:lnTo>
                  <a:lnTo>
                    <a:pt x="3334" y="221"/>
                  </a:lnTo>
                  <a:lnTo>
                    <a:pt x="3094" y="163"/>
                  </a:lnTo>
                  <a:lnTo>
                    <a:pt x="2855" y="106"/>
                  </a:lnTo>
                  <a:lnTo>
                    <a:pt x="2615" y="67"/>
                  </a:lnTo>
                  <a:lnTo>
                    <a:pt x="2385" y="29"/>
                  </a:lnTo>
                  <a:lnTo>
                    <a:pt x="2165" y="10"/>
                  </a:lnTo>
                  <a:lnTo>
                    <a:pt x="1945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64;p22">
              <a:extLst>
                <a:ext uri="{FF2B5EF4-FFF2-40B4-BE49-F238E27FC236}">
                  <a16:creationId xmlns:a16="http://schemas.microsoft.com/office/drawing/2014/main" id="{C9DAD5D6-7243-2838-EFD4-72401D4AD077}"/>
                </a:ext>
              </a:extLst>
            </p:cNvPr>
            <p:cNvSpPr/>
            <p:nvPr/>
          </p:nvSpPr>
          <p:spPr>
            <a:xfrm>
              <a:off x="3144827" y="1846022"/>
              <a:ext cx="22114" cy="45360"/>
            </a:xfrm>
            <a:custGeom>
              <a:avLst/>
              <a:gdLst/>
              <a:ahLst/>
              <a:cxnLst/>
              <a:rect l="l" t="t" r="r" b="b"/>
              <a:pathLst>
                <a:path w="547" h="1122" extrusionOk="0">
                  <a:moveTo>
                    <a:pt x="269" y="1"/>
                  </a:moveTo>
                  <a:lnTo>
                    <a:pt x="240" y="10"/>
                  </a:lnTo>
                  <a:lnTo>
                    <a:pt x="192" y="39"/>
                  </a:lnTo>
                  <a:lnTo>
                    <a:pt x="144" y="87"/>
                  </a:lnTo>
                  <a:lnTo>
                    <a:pt x="96" y="154"/>
                  </a:lnTo>
                  <a:lnTo>
                    <a:pt x="58" y="240"/>
                  </a:lnTo>
                  <a:lnTo>
                    <a:pt x="29" y="336"/>
                  </a:lnTo>
                  <a:lnTo>
                    <a:pt x="10" y="441"/>
                  </a:lnTo>
                  <a:lnTo>
                    <a:pt x="1" y="556"/>
                  </a:lnTo>
                  <a:lnTo>
                    <a:pt x="1" y="661"/>
                  </a:lnTo>
                  <a:lnTo>
                    <a:pt x="20" y="776"/>
                  </a:lnTo>
                  <a:lnTo>
                    <a:pt x="39" y="872"/>
                  </a:lnTo>
                  <a:lnTo>
                    <a:pt x="68" y="949"/>
                  </a:lnTo>
                  <a:lnTo>
                    <a:pt x="106" y="1025"/>
                  </a:lnTo>
                  <a:lnTo>
                    <a:pt x="154" y="1073"/>
                  </a:lnTo>
                  <a:lnTo>
                    <a:pt x="202" y="1112"/>
                  </a:lnTo>
                  <a:lnTo>
                    <a:pt x="230" y="1121"/>
                  </a:lnTo>
                  <a:lnTo>
                    <a:pt x="278" y="1121"/>
                  </a:lnTo>
                  <a:lnTo>
                    <a:pt x="307" y="1112"/>
                  </a:lnTo>
                  <a:lnTo>
                    <a:pt x="365" y="1083"/>
                  </a:lnTo>
                  <a:lnTo>
                    <a:pt x="412" y="1035"/>
                  </a:lnTo>
                  <a:lnTo>
                    <a:pt x="451" y="968"/>
                  </a:lnTo>
                  <a:lnTo>
                    <a:pt x="489" y="882"/>
                  </a:lnTo>
                  <a:lnTo>
                    <a:pt x="518" y="796"/>
                  </a:lnTo>
                  <a:lnTo>
                    <a:pt x="537" y="690"/>
                  </a:lnTo>
                  <a:lnTo>
                    <a:pt x="546" y="575"/>
                  </a:lnTo>
                  <a:lnTo>
                    <a:pt x="546" y="460"/>
                  </a:lnTo>
                  <a:lnTo>
                    <a:pt x="537" y="355"/>
                  </a:lnTo>
                  <a:lnTo>
                    <a:pt x="518" y="259"/>
                  </a:lnTo>
                  <a:lnTo>
                    <a:pt x="489" y="173"/>
                  </a:lnTo>
                  <a:lnTo>
                    <a:pt x="451" y="106"/>
                  </a:lnTo>
                  <a:lnTo>
                    <a:pt x="403" y="48"/>
                  </a:lnTo>
                  <a:lnTo>
                    <a:pt x="355" y="10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65;p22">
              <a:extLst>
                <a:ext uri="{FF2B5EF4-FFF2-40B4-BE49-F238E27FC236}">
                  <a16:creationId xmlns:a16="http://schemas.microsoft.com/office/drawing/2014/main" id="{6A0C5DC8-B08A-C859-6F85-7BFBE4D9907B}"/>
                </a:ext>
              </a:extLst>
            </p:cNvPr>
            <p:cNvSpPr/>
            <p:nvPr/>
          </p:nvSpPr>
          <p:spPr>
            <a:xfrm>
              <a:off x="3252484" y="1852208"/>
              <a:ext cx="22114" cy="45360"/>
            </a:xfrm>
            <a:custGeom>
              <a:avLst/>
              <a:gdLst/>
              <a:ahLst/>
              <a:cxnLst/>
              <a:rect l="l" t="t" r="r" b="b"/>
              <a:pathLst>
                <a:path w="547" h="1122" extrusionOk="0">
                  <a:moveTo>
                    <a:pt x="268" y="1"/>
                  </a:moveTo>
                  <a:lnTo>
                    <a:pt x="240" y="10"/>
                  </a:lnTo>
                  <a:lnTo>
                    <a:pt x="192" y="39"/>
                  </a:lnTo>
                  <a:lnTo>
                    <a:pt x="144" y="87"/>
                  </a:lnTo>
                  <a:lnTo>
                    <a:pt x="96" y="154"/>
                  </a:lnTo>
                  <a:lnTo>
                    <a:pt x="58" y="240"/>
                  </a:lnTo>
                  <a:lnTo>
                    <a:pt x="29" y="336"/>
                  </a:lnTo>
                  <a:lnTo>
                    <a:pt x="10" y="441"/>
                  </a:lnTo>
                  <a:lnTo>
                    <a:pt x="0" y="556"/>
                  </a:lnTo>
                  <a:lnTo>
                    <a:pt x="0" y="662"/>
                  </a:lnTo>
                  <a:lnTo>
                    <a:pt x="19" y="767"/>
                  </a:lnTo>
                  <a:lnTo>
                    <a:pt x="39" y="872"/>
                  </a:lnTo>
                  <a:lnTo>
                    <a:pt x="67" y="949"/>
                  </a:lnTo>
                  <a:lnTo>
                    <a:pt x="106" y="1026"/>
                  </a:lnTo>
                  <a:lnTo>
                    <a:pt x="154" y="1074"/>
                  </a:lnTo>
                  <a:lnTo>
                    <a:pt x="201" y="1112"/>
                  </a:lnTo>
                  <a:lnTo>
                    <a:pt x="230" y="1121"/>
                  </a:lnTo>
                  <a:lnTo>
                    <a:pt x="278" y="1121"/>
                  </a:lnTo>
                  <a:lnTo>
                    <a:pt x="307" y="1112"/>
                  </a:lnTo>
                  <a:lnTo>
                    <a:pt x="364" y="1083"/>
                  </a:lnTo>
                  <a:lnTo>
                    <a:pt x="412" y="1035"/>
                  </a:lnTo>
                  <a:lnTo>
                    <a:pt x="450" y="968"/>
                  </a:lnTo>
                  <a:lnTo>
                    <a:pt x="489" y="882"/>
                  </a:lnTo>
                  <a:lnTo>
                    <a:pt x="517" y="786"/>
                  </a:lnTo>
                  <a:lnTo>
                    <a:pt x="537" y="690"/>
                  </a:lnTo>
                  <a:lnTo>
                    <a:pt x="546" y="576"/>
                  </a:lnTo>
                  <a:lnTo>
                    <a:pt x="546" y="461"/>
                  </a:lnTo>
                  <a:lnTo>
                    <a:pt x="537" y="355"/>
                  </a:lnTo>
                  <a:lnTo>
                    <a:pt x="517" y="259"/>
                  </a:lnTo>
                  <a:lnTo>
                    <a:pt x="489" y="173"/>
                  </a:lnTo>
                  <a:lnTo>
                    <a:pt x="450" y="106"/>
                  </a:lnTo>
                  <a:lnTo>
                    <a:pt x="403" y="49"/>
                  </a:lnTo>
                  <a:lnTo>
                    <a:pt x="355" y="10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66;p22">
              <a:extLst>
                <a:ext uri="{FF2B5EF4-FFF2-40B4-BE49-F238E27FC236}">
                  <a16:creationId xmlns:a16="http://schemas.microsoft.com/office/drawing/2014/main" id="{C8C8CA8A-820B-AC87-A5B1-AD3D68FFB275}"/>
                </a:ext>
              </a:extLst>
            </p:cNvPr>
            <p:cNvSpPr/>
            <p:nvPr/>
          </p:nvSpPr>
          <p:spPr>
            <a:xfrm>
              <a:off x="3173085" y="1864619"/>
              <a:ext cx="38366" cy="102645"/>
            </a:xfrm>
            <a:custGeom>
              <a:avLst/>
              <a:gdLst/>
              <a:ahLst/>
              <a:cxnLst/>
              <a:rect l="l" t="t" r="r" b="b"/>
              <a:pathLst>
                <a:path w="949" h="2539" extrusionOk="0">
                  <a:moveTo>
                    <a:pt x="690" y="0"/>
                  </a:moveTo>
                  <a:lnTo>
                    <a:pt x="595" y="240"/>
                  </a:lnTo>
                  <a:lnTo>
                    <a:pt x="374" y="786"/>
                  </a:lnTo>
                  <a:lnTo>
                    <a:pt x="250" y="1111"/>
                  </a:lnTo>
                  <a:lnTo>
                    <a:pt x="144" y="1418"/>
                  </a:lnTo>
                  <a:lnTo>
                    <a:pt x="58" y="1696"/>
                  </a:lnTo>
                  <a:lnTo>
                    <a:pt x="29" y="1811"/>
                  </a:lnTo>
                  <a:lnTo>
                    <a:pt x="10" y="1897"/>
                  </a:lnTo>
                  <a:lnTo>
                    <a:pt x="1" y="1983"/>
                  </a:lnTo>
                  <a:lnTo>
                    <a:pt x="1" y="2050"/>
                  </a:lnTo>
                  <a:lnTo>
                    <a:pt x="10" y="2117"/>
                  </a:lnTo>
                  <a:lnTo>
                    <a:pt x="29" y="2184"/>
                  </a:lnTo>
                  <a:lnTo>
                    <a:pt x="58" y="2242"/>
                  </a:lnTo>
                  <a:lnTo>
                    <a:pt x="97" y="2290"/>
                  </a:lnTo>
                  <a:lnTo>
                    <a:pt x="135" y="2337"/>
                  </a:lnTo>
                  <a:lnTo>
                    <a:pt x="173" y="2376"/>
                  </a:lnTo>
                  <a:lnTo>
                    <a:pt x="221" y="2414"/>
                  </a:lnTo>
                  <a:lnTo>
                    <a:pt x="269" y="2443"/>
                  </a:lnTo>
                  <a:lnTo>
                    <a:pt x="374" y="2491"/>
                  </a:lnTo>
                  <a:lnTo>
                    <a:pt x="480" y="2529"/>
                  </a:lnTo>
                  <a:lnTo>
                    <a:pt x="575" y="2539"/>
                  </a:lnTo>
                  <a:lnTo>
                    <a:pt x="652" y="2529"/>
                  </a:lnTo>
                  <a:lnTo>
                    <a:pt x="729" y="2510"/>
                  </a:lnTo>
                  <a:lnTo>
                    <a:pt x="796" y="2472"/>
                  </a:lnTo>
                  <a:lnTo>
                    <a:pt x="853" y="2424"/>
                  </a:lnTo>
                  <a:lnTo>
                    <a:pt x="901" y="2366"/>
                  </a:lnTo>
                  <a:lnTo>
                    <a:pt x="930" y="2299"/>
                  </a:lnTo>
                  <a:lnTo>
                    <a:pt x="949" y="2222"/>
                  </a:lnTo>
                  <a:lnTo>
                    <a:pt x="949" y="2146"/>
                  </a:lnTo>
                  <a:lnTo>
                    <a:pt x="6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67;p22">
              <a:extLst>
                <a:ext uri="{FF2B5EF4-FFF2-40B4-BE49-F238E27FC236}">
                  <a16:creationId xmlns:a16="http://schemas.microsoft.com/office/drawing/2014/main" id="{C49B4004-D19C-534D-9C24-0880A1FC876C}"/>
                </a:ext>
              </a:extLst>
            </p:cNvPr>
            <p:cNvSpPr/>
            <p:nvPr/>
          </p:nvSpPr>
          <p:spPr>
            <a:xfrm>
              <a:off x="3239709" y="1819705"/>
              <a:ext cx="50737" cy="27531"/>
            </a:xfrm>
            <a:custGeom>
              <a:avLst/>
              <a:gdLst/>
              <a:ahLst/>
              <a:cxnLst/>
              <a:rect l="l" t="t" r="r" b="b"/>
              <a:pathLst>
                <a:path w="1255" h="681" extrusionOk="0">
                  <a:moveTo>
                    <a:pt x="470" y="0"/>
                  </a:moveTo>
                  <a:lnTo>
                    <a:pt x="364" y="10"/>
                  </a:lnTo>
                  <a:lnTo>
                    <a:pt x="259" y="29"/>
                  </a:lnTo>
                  <a:lnTo>
                    <a:pt x="163" y="58"/>
                  </a:lnTo>
                  <a:lnTo>
                    <a:pt x="115" y="77"/>
                  </a:lnTo>
                  <a:lnTo>
                    <a:pt x="67" y="96"/>
                  </a:lnTo>
                  <a:lnTo>
                    <a:pt x="29" y="134"/>
                  </a:lnTo>
                  <a:lnTo>
                    <a:pt x="0" y="182"/>
                  </a:lnTo>
                  <a:lnTo>
                    <a:pt x="86" y="192"/>
                  </a:lnTo>
                  <a:lnTo>
                    <a:pt x="173" y="211"/>
                  </a:lnTo>
                  <a:lnTo>
                    <a:pt x="345" y="259"/>
                  </a:lnTo>
                  <a:lnTo>
                    <a:pt x="498" y="316"/>
                  </a:lnTo>
                  <a:lnTo>
                    <a:pt x="642" y="374"/>
                  </a:lnTo>
                  <a:lnTo>
                    <a:pt x="786" y="431"/>
                  </a:lnTo>
                  <a:lnTo>
                    <a:pt x="939" y="508"/>
                  </a:lnTo>
                  <a:lnTo>
                    <a:pt x="1092" y="585"/>
                  </a:lnTo>
                  <a:lnTo>
                    <a:pt x="1255" y="680"/>
                  </a:lnTo>
                  <a:lnTo>
                    <a:pt x="1236" y="585"/>
                  </a:lnTo>
                  <a:lnTo>
                    <a:pt x="1207" y="489"/>
                  </a:lnTo>
                  <a:lnTo>
                    <a:pt x="1159" y="393"/>
                  </a:lnTo>
                  <a:lnTo>
                    <a:pt x="1102" y="316"/>
                  </a:lnTo>
                  <a:lnTo>
                    <a:pt x="1025" y="240"/>
                  </a:lnTo>
                  <a:lnTo>
                    <a:pt x="948" y="173"/>
                  </a:lnTo>
                  <a:lnTo>
                    <a:pt x="862" y="115"/>
                  </a:lnTo>
                  <a:lnTo>
                    <a:pt x="766" y="67"/>
                  </a:lnTo>
                  <a:lnTo>
                    <a:pt x="671" y="39"/>
                  </a:lnTo>
                  <a:lnTo>
                    <a:pt x="565" y="10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68;p22">
              <a:extLst>
                <a:ext uri="{FF2B5EF4-FFF2-40B4-BE49-F238E27FC236}">
                  <a16:creationId xmlns:a16="http://schemas.microsoft.com/office/drawing/2014/main" id="{66A16CC2-795C-89CD-7DB5-CE687B66669A}"/>
                </a:ext>
              </a:extLst>
            </p:cNvPr>
            <p:cNvSpPr/>
            <p:nvPr/>
          </p:nvSpPr>
          <p:spPr>
            <a:xfrm>
              <a:off x="3129343" y="1813519"/>
              <a:ext cx="53486" cy="24822"/>
            </a:xfrm>
            <a:custGeom>
              <a:avLst/>
              <a:gdLst/>
              <a:ahLst/>
              <a:cxnLst/>
              <a:rect l="l" t="t" r="r" b="b"/>
              <a:pathLst>
                <a:path w="1323" h="614" extrusionOk="0">
                  <a:moveTo>
                    <a:pt x="748" y="0"/>
                  </a:moveTo>
                  <a:lnTo>
                    <a:pt x="652" y="10"/>
                  </a:lnTo>
                  <a:lnTo>
                    <a:pt x="546" y="29"/>
                  </a:lnTo>
                  <a:lnTo>
                    <a:pt x="441" y="58"/>
                  </a:lnTo>
                  <a:lnTo>
                    <a:pt x="345" y="105"/>
                  </a:lnTo>
                  <a:lnTo>
                    <a:pt x="259" y="172"/>
                  </a:lnTo>
                  <a:lnTo>
                    <a:pt x="173" y="239"/>
                  </a:lnTo>
                  <a:lnTo>
                    <a:pt x="106" y="326"/>
                  </a:lnTo>
                  <a:lnTo>
                    <a:pt x="48" y="412"/>
                  </a:lnTo>
                  <a:lnTo>
                    <a:pt x="10" y="508"/>
                  </a:lnTo>
                  <a:lnTo>
                    <a:pt x="0" y="613"/>
                  </a:lnTo>
                  <a:lnTo>
                    <a:pt x="163" y="517"/>
                  </a:lnTo>
                  <a:lnTo>
                    <a:pt x="240" y="479"/>
                  </a:lnTo>
                  <a:lnTo>
                    <a:pt x="326" y="441"/>
                  </a:lnTo>
                  <a:lnTo>
                    <a:pt x="470" y="393"/>
                  </a:lnTo>
                  <a:lnTo>
                    <a:pt x="546" y="364"/>
                  </a:lnTo>
                  <a:lnTo>
                    <a:pt x="623" y="345"/>
                  </a:lnTo>
                  <a:lnTo>
                    <a:pt x="786" y="307"/>
                  </a:lnTo>
                  <a:lnTo>
                    <a:pt x="949" y="268"/>
                  </a:lnTo>
                  <a:lnTo>
                    <a:pt x="1131" y="239"/>
                  </a:lnTo>
                  <a:lnTo>
                    <a:pt x="1322" y="192"/>
                  </a:lnTo>
                  <a:lnTo>
                    <a:pt x="1236" y="134"/>
                  </a:lnTo>
                  <a:lnTo>
                    <a:pt x="1150" y="86"/>
                  </a:lnTo>
                  <a:lnTo>
                    <a:pt x="1054" y="48"/>
                  </a:lnTo>
                  <a:lnTo>
                    <a:pt x="958" y="19"/>
                  </a:lnTo>
                  <a:lnTo>
                    <a:pt x="8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69;p22">
              <a:extLst>
                <a:ext uri="{FF2B5EF4-FFF2-40B4-BE49-F238E27FC236}">
                  <a16:creationId xmlns:a16="http://schemas.microsoft.com/office/drawing/2014/main" id="{C44B8F2D-4911-11E6-5860-CB5E14ABB99C}"/>
                </a:ext>
              </a:extLst>
            </p:cNvPr>
            <p:cNvSpPr/>
            <p:nvPr/>
          </p:nvSpPr>
          <p:spPr>
            <a:xfrm>
              <a:off x="3172317" y="1990832"/>
              <a:ext cx="74791" cy="39174"/>
            </a:xfrm>
            <a:custGeom>
              <a:avLst/>
              <a:gdLst/>
              <a:ahLst/>
              <a:cxnLst/>
              <a:rect l="l" t="t" r="r" b="b"/>
              <a:pathLst>
                <a:path w="1850" h="969" extrusionOk="0">
                  <a:moveTo>
                    <a:pt x="1" y="1"/>
                  </a:moveTo>
                  <a:lnTo>
                    <a:pt x="1" y="97"/>
                  </a:lnTo>
                  <a:lnTo>
                    <a:pt x="10" y="192"/>
                  </a:lnTo>
                  <a:lnTo>
                    <a:pt x="29" y="279"/>
                  </a:lnTo>
                  <a:lnTo>
                    <a:pt x="58" y="365"/>
                  </a:lnTo>
                  <a:lnTo>
                    <a:pt x="87" y="451"/>
                  </a:lnTo>
                  <a:lnTo>
                    <a:pt x="135" y="528"/>
                  </a:lnTo>
                  <a:lnTo>
                    <a:pt x="183" y="604"/>
                  </a:lnTo>
                  <a:lnTo>
                    <a:pt x="240" y="671"/>
                  </a:lnTo>
                  <a:lnTo>
                    <a:pt x="307" y="729"/>
                  </a:lnTo>
                  <a:lnTo>
                    <a:pt x="374" y="786"/>
                  </a:lnTo>
                  <a:lnTo>
                    <a:pt x="451" y="834"/>
                  </a:lnTo>
                  <a:lnTo>
                    <a:pt x="527" y="882"/>
                  </a:lnTo>
                  <a:lnTo>
                    <a:pt x="614" y="911"/>
                  </a:lnTo>
                  <a:lnTo>
                    <a:pt x="700" y="939"/>
                  </a:lnTo>
                  <a:lnTo>
                    <a:pt x="786" y="959"/>
                  </a:lnTo>
                  <a:lnTo>
                    <a:pt x="882" y="968"/>
                  </a:lnTo>
                  <a:lnTo>
                    <a:pt x="978" y="968"/>
                  </a:lnTo>
                  <a:lnTo>
                    <a:pt x="1073" y="959"/>
                  </a:lnTo>
                  <a:lnTo>
                    <a:pt x="1160" y="939"/>
                  </a:lnTo>
                  <a:lnTo>
                    <a:pt x="1246" y="911"/>
                  </a:lnTo>
                  <a:lnTo>
                    <a:pt x="1332" y="872"/>
                  </a:lnTo>
                  <a:lnTo>
                    <a:pt x="1409" y="834"/>
                  </a:lnTo>
                  <a:lnTo>
                    <a:pt x="1476" y="777"/>
                  </a:lnTo>
                  <a:lnTo>
                    <a:pt x="1552" y="729"/>
                  </a:lnTo>
                  <a:lnTo>
                    <a:pt x="1610" y="662"/>
                  </a:lnTo>
                  <a:lnTo>
                    <a:pt x="1667" y="595"/>
                  </a:lnTo>
                  <a:lnTo>
                    <a:pt x="1715" y="518"/>
                  </a:lnTo>
                  <a:lnTo>
                    <a:pt x="1763" y="441"/>
                  </a:lnTo>
                  <a:lnTo>
                    <a:pt x="1792" y="355"/>
                  </a:lnTo>
                  <a:lnTo>
                    <a:pt x="1820" y="269"/>
                  </a:lnTo>
                  <a:lnTo>
                    <a:pt x="1840" y="173"/>
                  </a:lnTo>
                  <a:lnTo>
                    <a:pt x="1849" y="7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9F8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70;p22">
              <a:extLst>
                <a:ext uri="{FF2B5EF4-FFF2-40B4-BE49-F238E27FC236}">
                  <a16:creationId xmlns:a16="http://schemas.microsoft.com/office/drawing/2014/main" id="{7C2C6499-ABC9-F591-2CBC-C6130B38A27D}"/>
                </a:ext>
              </a:extLst>
            </p:cNvPr>
            <p:cNvSpPr/>
            <p:nvPr/>
          </p:nvSpPr>
          <p:spPr>
            <a:xfrm>
              <a:off x="2936102" y="1485900"/>
              <a:ext cx="533643" cy="434151"/>
            </a:xfrm>
            <a:custGeom>
              <a:avLst/>
              <a:gdLst/>
              <a:ahLst/>
              <a:cxnLst/>
              <a:rect l="l" t="t" r="r" b="b"/>
              <a:pathLst>
                <a:path w="13200" h="10739" extrusionOk="0">
                  <a:moveTo>
                    <a:pt x="4752" y="1"/>
                  </a:moveTo>
                  <a:lnTo>
                    <a:pt x="4531" y="20"/>
                  </a:lnTo>
                  <a:lnTo>
                    <a:pt x="4311" y="49"/>
                  </a:lnTo>
                  <a:lnTo>
                    <a:pt x="4091" y="87"/>
                  </a:lnTo>
                  <a:lnTo>
                    <a:pt x="3880" y="145"/>
                  </a:lnTo>
                  <a:lnTo>
                    <a:pt x="3660" y="202"/>
                  </a:lnTo>
                  <a:lnTo>
                    <a:pt x="3449" y="279"/>
                  </a:lnTo>
                  <a:lnTo>
                    <a:pt x="3238" y="365"/>
                  </a:lnTo>
                  <a:lnTo>
                    <a:pt x="3028" y="451"/>
                  </a:lnTo>
                  <a:lnTo>
                    <a:pt x="2826" y="566"/>
                  </a:lnTo>
                  <a:lnTo>
                    <a:pt x="2625" y="681"/>
                  </a:lnTo>
                  <a:lnTo>
                    <a:pt x="2424" y="806"/>
                  </a:lnTo>
                  <a:lnTo>
                    <a:pt x="2223" y="949"/>
                  </a:lnTo>
                  <a:lnTo>
                    <a:pt x="2032" y="1102"/>
                  </a:lnTo>
                  <a:lnTo>
                    <a:pt x="1840" y="1265"/>
                  </a:lnTo>
                  <a:lnTo>
                    <a:pt x="1658" y="1438"/>
                  </a:lnTo>
                  <a:lnTo>
                    <a:pt x="1476" y="1629"/>
                  </a:lnTo>
                  <a:lnTo>
                    <a:pt x="1304" y="1821"/>
                  </a:lnTo>
                  <a:lnTo>
                    <a:pt x="1131" y="2032"/>
                  </a:lnTo>
                  <a:lnTo>
                    <a:pt x="968" y="2252"/>
                  </a:lnTo>
                  <a:lnTo>
                    <a:pt x="806" y="2482"/>
                  </a:lnTo>
                  <a:lnTo>
                    <a:pt x="643" y="2721"/>
                  </a:lnTo>
                  <a:lnTo>
                    <a:pt x="528" y="2922"/>
                  </a:lnTo>
                  <a:lnTo>
                    <a:pt x="432" y="3114"/>
                  </a:lnTo>
                  <a:lnTo>
                    <a:pt x="336" y="3296"/>
                  </a:lnTo>
                  <a:lnTo>
                    <a:pt x="260" y="3487"/>
                  </a:lnTo>
                  <a:lnTo>
                    <a:pt x="193" y="3660"/>
                  </a:lnTo>
                  <a:lnTo>
                    <a:pt x="135" y="3842"/>
                  </a:lnTo>
                  <a:lnTo>
                    <a:pt x="97" y="4014"/>
                  </a:lnTo>
                  <a:lnTo>
                    <a:pt x="58" y="4177"/>
                  </a:lnTo>
                  <a:lnTo>
                    <a:pt x="30" y="4340"/>
                  </a:lnTo>
                  <a:lnTo>
                    <a:pt x="11" y="4503"/>
                  </a:lnTo>
                  <a:lnTo>
                    <a:pt x="1" y="4656"/>
                  </a:lnTo>
                  <a:lnTo>
                    <a:pt x="1" y="4809"/>
                  </a:lnTo>
                  <a:lnTo>
                    <a:pt x="1" y="4953"/>
                  </a:lnTo>
                  <a:lnTo>
                    <a:pt x="20" y="5087"/>
                  </a:lnTo>
                  <a:lnTo>
                    <a:pt x="30" y="5221"/>
                  </a:lnTo>
                  <a:lnTo>
                    <a:pt x="49" y="5355"/>
                  </a:lnTo>
                  <a:lnTo>
                    <a:pt x="106" y="5595"/>
                  </a:lnTo>
                  <a:lnTo>
                    <a:pt x="173" y="5815"/>
                  </a:lnTo>
                  <a:lnTo>
                    <a:pt x="250" y="6006"/>
                  </a:lnTo>
                  <a:lnTo>
                    <a:pt x="327" y="6179"/>
                  </a:lnTo>
                  <a:lnTo>
                    <a:pt x="403" y="6323"/>
                  </a:lnTo>
                  <a:lnTo>
                    <a:pt x="470" y="6437"/>
                  </a:lnTo>
                  <a:lnTo>
                    <a:pt x="576" y="6591"/>
                  </a:lnTo>
                  <a:lnTo>
                    <a:pt x="786" y="6840"/>
                  </a:lnTo>
                  <a:lnTo>
                    <a:pt x="1007" y="7070"/>
                  </a:lnTo>
                  <a:lnTo>
                    <a:pt x="1227" y="7271"/>
                  </a:lnTo>
                  <a:lnTo>
                    <a:pt x="1447" y="7453"/>
                  </a:lnTo>
                  <a:lnTo>
                    <a:pt x="1677" y="7616"/>
                  </a:lnTo>
                  <a:lnTo>
                    <a:pt x="1907" y="7750"/>
                  </a:lnTo>
                  <a:lnTo>
                    <a:pt x="2146" y="7874"/>
                  </a:lnTo>
                  <a:lnTo>
                    <a:pt x="2386" y="7970"/>
                  </a:lnTo>
                  <a:lnTo>
                    <a:pt x="2625" y="8056"/>
                  </a:lnTo>
                  <a:lnTo>
                    <a:pt x="2865" y="8123"/>
                  </a:lnTo>
                  <a:lnTo>
                    <a:pt x="3104" y="8171"/>
                  </a:lnTo>
                  <a:lnTo>
                    <a:pt x="3344" y="8200"/>
                  </a:lnTo>
                  <a:lnTo>
                    <a:pt x="3583" y="8229"/>
                  </a:lnTo>
                  <a:lnTo>
                    <a:pt x="4072" y="8229"/>
                  </a:lnTo>
                  <a:lnTo>
                    <a:pt x="4311" y="8209"/>
                  </a:lnTo>
                  <a:lnTo>
                    <a:pt x="4551" y="8190"/>
                  </a:lnTo>
                  <a:lnTo>
                    <a:pt x="4790" y="8152"/>
                  </a:lnTo>
                  <a:lnTo>
                    <a:pt x="5029" y="8114"/>
                  </a:lnTo>
                  <a:lnTo>
                    <a:pt x="5269" y="8066"/>
                  </a:lnTo>
                  <a:lnTo>
                    <a:pt x="5499" y="8008"/>
                  </a:lnTo>
                  <a:lnTo>
                    <a:pt x="5729" y="7941"/>
                  </a:lnTo>
                  <a:lnTo>
                    <a:pt x="6179" y="7817"/>
                  </a:lnTo>
                  <a:lnTo>
                    <a:pt x="6610" y="7673"/>
                  </a:lnTo>
                  <a:lnTo>
                    <a:pt x="7022" y="7539"/>
                  </a:lnTo>
                  <a:lnTo>
                    <a:pt x="7414" y="7405"/>
                  </a:lnTo>
                  <a:lnTo>
                    <a:pt x="7788" y="7290"/>
                  </a:lnTo>
                  <a:lnTo>
                    <a:pt x="7970" y="7252"/>
                  </a:lnTo>
                  <a:lnTo>
                    <a:pt x="8152" y="7223"/>
                  </a:lnTo>
                  <a:lnTo>
                    <a:pt x="8334" y="7213"/>
                  </a:lnTo>
                  <a:lnTo>
                    <a:pt x="8525" y="7213"/>
                  </a:lnTo>
                  <a:lnTo>
                    <a:pt x="8717" y="7232"/>
                  </a:lnTo>
                  <a:lnTo>
                    <a:pt x="8899" y="7261"/>
                  </a:lnTo>
                  <a:lnTo>
                    <a:pt x="9081" y="7309"/>
                  </a:lnTo>
                  <a:lnTo>
                    <a:pt x="9263" y="7376"/>
                  </a:lnTo>
                  <a:lnTo>
                    <a:pt x="9435" y="7453"/>
                  </a:lnTo>
                  <a:lnTo>
                    <a:pt x="9598" y="7539"/>
                  </a:lnTo>
                  <a:lnTo>
                    <a:pt x="9751" y="7644"/>
                  </a:lnTo>
                  <a:lnTo>
                    <a:pt x="9895" y="7759"/>
                  </a:lnTo>
                  <a:lnTo>
                    <a:pt x="10020" y="7884"/>
                  </a:lnTo>
                  <a:lnTo>
                    <a:pt x="10125" y="8027"/>
                  </a:lnTo>
                  <a:lnTo>
                    <a:pt x="10221" y="8181"/>
                  </a:lnTo>
                  <a:lnTo>
                    <a:pt x="10297" y="8343"/>
                  </a:lnTo>
                  <a:lnTo>
                    <a:pt x="10326" y="8449"/>
                  </a:lnTo>
                  <a:lnTo>
                    <a:pt x="10355" y="8573"/>
                  </a:lnTo>
                  <a:lnTo>
                    <a:pt x="10374" y="8727"/>
                  </a:lnTo>
                  <a:lnTo>
                    <a:pt x="10393" y="8899"/>
                  </a:lnTo>
                  <a:lnTo>
                    <a:pt x="10412" y="9273"/>
                  </a:lnTo>
                  <a:lnTo>
                    <a:pt x="10412" y="9665"/>
                  </a:lnTo>
                  <a:lnTo>
                    <a:pt x="10422" y="10345"/>
                  </a:lnTo>
                  <a:lnTo>
                    <a:pt x="10431" y="10566"/>
                  </a:lnTo>
                  <a:lnTo>
                    <a:pt x="10431" y="10633"/>
                  </a:lnTo>
                  <a:lnTo>
                    <a:pt x="10441" y="10661"/>
                  </a:lnTo>
                  <a:lnTo>
                    <a:pt x="10499" y="10690"/>
                  </a:lnTo>
                  <a:lnTo>
                    <a:pt x="10556" y="10719"/>
                  </a:lnTo>
                  <a:lnTo>
                    <a:pt x="10613" y="10738"/>
                  </a:lnTo>
                  <a:lnTo>
                    <a:pt x="10805" y="10738"/>
                  </a:lnTo>
                  <a:lnTo>
                    <a:pt x="10872" y="10719"/>
                  </a:lnTo>
                  <a:lnTo>
                    <a:pt x="10939" y="10700"/>
                  </a:lnTo>
                  <a:lnTo>
                    <a:pt x="11083" y="10642"/>
                  </a:lnTo>
                  <a:lnTo>
                    <a:pt x="11217" y="10556"/>
                  </a:lnTo>
                  <a:lnTo>
                    <a:pt x="11361" y="10460"/>
                  </a:lnTo>
                  <a:lnTo>
                    <a:pt x="11514" y="10345"/>
                  </a:lnTo>
                  <a:lnTo>
                    <a:pt x="11657" y="10211"/>
                  </a:lnTo>
                  <a:lnTo>
                    <a:pt x="11801" y="10077"/>
                  </a:lnTo>
                  <a:lnTo>
                    <a:pt x="12089" y="9790"/>
                  </a:lnTo>
                  <a:lnTo>
                    <a:pt x="12366" y="9512"/>
                  </a:lnTo>
                  <a:lnTo>
                    <a:pt x="12615" y="9253"/>
                  </a:lnTo>
                  <a:lnTo>
                    <a:pt x="12673" y="9244"/>
                  </a:lnTo>
                  <a:lnTo>
                    <a:pt x="12730" y="9234"/>
                  </a:lnTo>
                  <a:lnTo>
                    <a:pt x="12778" y="9206"/>
                  </a:lnTo>
                  <a:lnTo>
                    <a:pt x="12826" y="9167"/>
                  </a:lnTo>
                  <a:lnTo>
                    <a:pt x="12874" y="9119"/>
                  </a:lnTo>
                  <a:lnTo>
                    <a:pt x="12922" y="9071"/>
                  </a:lnTo>
                  <a:lnTo>
                    <a:pt x="12960" y="9004"/>
                  </a:lnTo>
                  <a:lnTo>
                    <a:pt x="12998" y="8937"/>
                  </a:lnTo>
                  <a:lnTo>
                    <a:pt x="13065" y="8784"/>
                  </a:lnTo>
                  <a:lnTo>
                    <a:pt x="13113" y="8602"/>
                  </a:lnTo>
                  <a:lnTo>
                    <a:pt x="13161" y="8411"/>
                  </a:lnTo>
                  <a:lnTo>
                    <a:pt x="13180" y="8190"/>
                  </a:lnTo>
                  <a:lnTo>
                    <a:pt x="13200" y="7970"/>
                  </a:lnTo>
                  <a:lnTo>
                    <a:pt x="13200" y="7730"/>
                  </a:lnTo>
                  <a:lnTo>
                    <a:pt x="13180" y="7501"/>
                  </a:lnTo>
                  <a:lnTo>
                    <a:pt x="13161" y="7261"/>
                  </a:lnTo>
                  <a:lnTo>
                    <a:pt x="13113" y="7022"/>
                  </a:lnTo>
                  <a:lnTo>
                    <a:pt x="13056" y="6792"/>
                  </a:lnTo>
                  <a:lnTo>
                    <a:pt x="12989" y="6572"/>
                  </a:lnTo>
                  <a:lnTo>
                    <a:pt x="12893" y="6370"/>
                  </a:lnTo>
                  <a:lnTo>
                    <a:pt x="12836" y="6246"/>
                  </a:lnTo>
                  <a:lnTo>
                    <a:pt x="12778" y="6102"/>
                  </a:lnTo>
                  <a:lnTo>
                    <a:pt x="12654" y="5767"/>
                  </a:lnTo>
                  <a:lnTo>
                    <a:pt x="12539" y="5393"/>
                  </a:lnTo>
                  <a:lnTo>
                    <a:pt x="12414" y="5020"/>
                  </a:lnTo>
                  <a:lnTo>
                    <a:pt x="12232" y="4378"/>
                  </a:lnTo>
                  <a:lnTo>
                    <a:pt x="12156" y="4091"/>
                  </a:lnTo>
                  <a:lnTo>
                    <a:pt x="12060" y="3890"/>
                  </a:lnTo>
                  <a:lnTo>
                    <a:pt x="11964" y="3708"/>
                  </a:lnTo>
                  <a:lnTo>
                    <a:pt x="11868" y="3526"/>
                  </a:lnTo>
                  <a:lnTo>
                    <a:pt x="11772" y="3363"/>
                  </a:lnTo>
                  <a:lnTo>
                    <a:pt x="11677" y="3210"/>
                  </a:lnTo>
                  <a:lnTo>
                    <a:pt x="11571" y="3066"/>
                  </a:lnTo>
                  <a:lnTo>
                    <a:pt x="11466" y="2932"/>
                  </a:lnTo>
                  <a:lnTo>
                    <a:pt x="11351" y="2798"/>
                  </a:lnTo>
                  <a:lnTo>
                    <a:pt x="11246" y="2683"/>
                  </a:lnTo>
                  <a:lnTo>
                    <a:pt x="11131" y="2568"/>
                  </a:lnTo>
                  <a:lnTo>
                    <a:pt x="11006" y="2463"/>
                  </a:lnTo>
                  <a:lnTo>
                    <a:pt x="10882" y="2357"/>
                  </a:lnTo>
                  <a:lnTo>
                    <a:pt x="10757" y="2261"/>
                  </a:lnTo>
                  <a:lnTo>
                    <a:pt x="10623" y="2175"/>
                  </a:lnTo>
                  <a:lnTo>
                    <a:pt x="10345" y="1993"/>
                  </a:lnTo>
                  <a:lnTo>
                    <a:pt x="10048" y="1830"/>
                  </a:lnTo>
                  <a:lnTo>
                    <a:pt x="9723" y="1677"/>
                  </a:lnTo>
                  <a:lnTo>
                    <a:pt x="9378" y="1514"/>
                  </a:lnTo>
                  <a:lnTo>
                    <a:pt x="9004" y="1351"/>
                  </a:lnTo>
                  <a:lnTo>
                    <a:pt x="8171" y="987"/>
                  </a:lnTo>
                  <a:lnTo>
                    <a:pt x="7711" y="777"/>
                  </a:lnTo>
                  <a:lnTo>
                    <a:pt x="7213" y="537"/>
                  </a:lnTo>
                  <a:lnTo>
                    <a:pt x="6993" y="432"/>
                  </a:lnTo>
                  <a:lnTo>
                    <a:pt x="6773" y="346"/>
                  </a:lnTo>
                  <a:lnTo>
                    <a:pt x="6543" y="260"/>
                  </a:lnTo>
                  <a:lnTo>
                    <a:pt x="6322" y="193"/>
                  </a:lnTo>
                  <a:lnTo>
                    <a:pt x="6093" y="135"/>
                  </a:lnTo>
                  <a:lnTo>
                    <a:pt x="5872" y="78"/>
                  </a:lnTo>
                  <a:lnTo>
                    <a:pt x="5652" y="49"/>
                  </a:lnTo>
                  <a:lnTo>
                    <a:pt x="5422" y="20"/>
                  </a:lnTo>
                  <a:lnTo>
                    <a:pt x="520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71;p22">
              <a:extLst>
                <a:ext uri="{FF2B5EF4-FFF2-40B4-BE49-F238E27FC236}">
                  <a16:creationId xmlns:a16="http://schemas.microsoft.com/office/drawing/2014/main" id="{4626FAED-B3C8-3716-5480-4A543DBA875D}"/>
                </a:ext>
              </a:extLst>
            </p:cNvPr>
            <p:cNvSpPr/>
            <p:nvPr/>
          </p:nvSpPr>
          <p:spPr>
            <a:xfrm>
              <a:off x="3362445" y="1835956"/>
              <a:ext cx="85989" cy="123951"/>
            </a:xfrm>
            <a:custGeom>
              <a:avLst/>
              <a:gdLst/>
              <a:ahLst/>
              <a:cxnLst/>
              <a:rect l="l" t="t" r="r" b="b"/>
              <a:pathLst>
                <a:path w="2127" h="3066" extrusionOk="0">
                  <a:moveTo>
                    <a:pt x="1361" y="1"/>
                  </a:moveTo>
                  <a:lnTo>
                    <a:pt x="1274" y="20"/>
                  </a:lnTo>
                  <a:lnTo>
                    <a:pt x="1188" y="48"/>
                  </a:lnTo>
                  <a:lnTo>
                    <a:pt x="1102" y="96"/>
                  </a:lnTo>
                  <a:lnTo>
                    <a:pt x="1025" y="154"/>
                  </a:lnTo>
                  <a:lnTo>
                    <a:pt x="949" y="230"/>
                  </a:lnTo>
                  <a:lnTo>
                    <a:pt x="882" y="317"/>
                  </a:lnTo>
                  <a:lnTo>
                    <a:pt x="815" y="412"/>
                  </a:lnTo>
                  <a:lnTo>
                    <a:pt x="748" y="518"/>
                  </a:lnTo>
                  <a:lnTo>
                    <a:pt x="680" y="633"/>
                  </a:lnTo>
                  <a:lnTo>
                    <a:pt x="623" y="767"/>
                  </a:lnTo>
                  <a:lnTo>
                    <a:pt x="508" y="1045"/>
                  </a:lnTo>
                  <a:lnTo>
                    <a:pt x="403" y="1342"/>
                  </a:lnTo>
                  <a:lnTo>
                    <a:pt x="297" y="1648"/>
                  </a:lnTo>
                  <a:lnTo>
                    <a:pt x="192" y="1935"/>
                  </a:lnTo>
                  <a:lnTo>
                    <a:pt x="106" y="2194"/>
                  </a:lnTo>
                  <a:lnTo>
                    <a:pt x="67" y="2318"/>
                  </a:lnTo>
                  <a:lnTo>
                    <a:pt x="39" y="2433"/>
                  </a:lnTo>
                  <a:lnTo>
                    <a:pt x="10" y="2539"/>
                  </a:lnTo>
                  <a:lnTo>
                    <a:pt x="0" y="2644"/>
                  </a:lnTo>
                  <a:lnTo>
                    <a:pt x="10" y="2730"/>
                  </a:lnTo>
                  <a:lnTo>
                    <a:pt x="20" y="2817"/>
                  </a:lnTo>
                  <a:lnTo>
                    <a:pt x="58" y="2884"/>
                  </a:lnTo>
                  <a:lnTo>
                    <a:pt x="106" y="2941"/>
                  </a:lnTo>
                  <a:lnTo>
                    <a:pt x="173" y="2989"/>
                  </a:lnTo>
                  <a:lnTo>
                    <a:pt x="259" y="3027"/>
                  </a:lnTo>
                  <a:lnTo>
                    <a:pt x="364" y="3056"/>
                  </a:lnTo>
                  <a:lnTo>
                    <a:pt x="470" y="3066"/>
                  </a:lnTo>
                  <a:lnTo>
                    <a:pt x="594" y="3056"/>
                  </a:lnTo>
                  <a:lnTo>
                    <a:pt x="719" y="3027"/>
                  </a:lnTo>
                  <a:lnTo>
                    <a:pt x="843" y="2989"/>
                  </a:lnTo>
                  <a:lnTo>
                    <a:pt x="977" y="2941"/>
                  </a:lnTo>
                  <a:lnTo>
                    <a:pt x="1102" y="2884"/>
                  </a:lnTo>
                  <a:lnTo>
                    <a:pt x="1236" y="2807"/>
                  </a:lnTo>
                  <a:lnTo>
                    <a:pt x="1361" y="2721"/>
                  </a:lnTo>
                  <a:lnTo>
                    <a:pt x="1475" y="2615"/>
                  </a:lnTo>
                  <a:lnTo>
                    <a:pt x="1590" y="2510"/>
                  </a:lnTo>
                  <a:lnTo>
                    <a:pt x="1696" y="2395"/>
                  </a:lnTo>
                  <a:lnTo>
                    <a:pt x="1801" y="2261"/>
                  </a:lnTo>
                  <a:lnTo>
                    <a:pt x="1878" y="2127"/>
                  </a:lnTo>
                  <a:lnTo>
                    <a:pt x="1954" y="1983"/>
                  </a:lnTo>
                  <a:lnTo>
                    <a:pt x="2012" y="1830"/>
                  </a:lnTo>
                  <a:lnTo>
                    <a:pt x="2060" y="1677"/>
                  </a:lnTo>
                  <a:lnTo>
                    <a:pt x="2088" y="1523"/>
                  </a:lnTo>
                  <a:lnTo>
                    <a:pt x="2117" y="1370"/>
                  </a:lnTo>
                  <a:lnTo>
                    <a:pt x="2127" y="1227"/>
                  </a:lnTo>
                  <a:lnTo>
                    <a:pt x="2127" y="1083"/>
                  </a:lnTo>
                  <a:lnTo>
                    <a:pt x="2117" y="939"/>
                  </a:lnTo>
                  <a:lnTo>
                    <a:pt x="2108" y="805"/>
                  </a:lnTo>
                  <a:lnTo>
                    <a:pt x="2079" y="681"/>
                  </a:lnTo>
                  <a:lnTo>
                    <a:pt x="2041" y="566"/>
                  </a:lnTo>
                  <a:lnTo>
                    <a:pt x="1993" y="451"/>
                  </a:lnTo>
                  <a:lnTo>
                    <a:pt x="1945" y="355"/>
                  </a:lnTo>
                  <a:lnTo>
                    <a:pt x="1878" y="269"/>
                  </a:lnTo>
                  <a:lnTo>
                    <a:pt x="1811" y="192"/>
                  </a:lnTo>
                  <a:lnTo>
                    <a:pt x="1734" y="125"/>
                  </a:lnTo>
                  <a:lnTo>
                    <a:pt x="1648" y="68"/>
                  </a:lnTo>
                  <a:lnTo>
                    <a:pt x="1552" y="29"/>
                  </a:lnTo>
                  <a:lnTo>
                    <a:pt x="1456" y="10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72;p22">
              <a:extLst>
                <a:ext uri="{FF2B5EF4-FFF2-40B4-BE49-F238E27FC236}">
                  <a16:creationId xmlns:a16="http://schemas.microsoft.com/office/drawing/2014/main" id="{AE03606C-AE9C-05B2-4C58-1937A61D276A}"/>
                </a:ext>
              </a:extLst>
            </p:cNvPr>
            <p:cNvSpPr/>
            <p:nvPr/>
          </p:nvSpPr>
          <p:spPr>
            <a:xfrm>
              <a:off x="2094695" y="4153426"/>
              <a:ext cx="274220" cy="484079"/>
            </a:xfrm>
            <a:custGeom>
              <a:avLst/>
              <a:gdLst/>
              <a:ahLst/>
              <a:cxnLst/>
              <a:rect l="l" t="t" r="r" b="b"/>
              <a:pathLst>
                <a:path w="6783" h="11974" extrusionOk="0">
                  <a:moveTo>
                    <a:pt x="4167" y="1"/>
                  </a:moveTo>
                  <a:lnTo>
                    <a:pt x="3803" y="3726"/>
                  </a:lnTo>
                  <a:lnTo>
                    <a:pt x="3497" y="6763"/>
                  </a:lnTo>
                  <a:lnTo>
                    <a:pt x="3353" y="8094"/>
                  </a:lnTo>
                  <a:lnTo>
                    <a:pt x="3238" y="9119"/>
                  </a:lnTo>
                  <a:lnTo>
                    <a:pt x="3209" y="9263"/>
                  </a:lnTo>
                  <a:lnTo>
                    <a:pt x="3171" y="9397"/>
                  </a:lnTo>
                  <a:lnTo>
                    <a:pt x="3114" y="9521"/>
                  </a:lnTo>
                  <a:lnTo>
                    <a:pt x="3037" y="9646"/>
                  </a:lnTo>
                  <a:lnTo>
                    <a:pt x="2951" y="9761"/>
                  </a:lnTo>
                  <a:lnTo>
                    <a:pt x="2855" y="9856"/>
                  </a:lnTo>
                  <a:lnTo>
                    <a:pt x="2740" y="9943"/>
                  </a:lnTo>
                  <a:lnTo>
                    <a:pt x="2616" y="10019"/>
                  </a:lnTo>
                  <a:lnTo>
                    <a:pt x="1543" y="10594"/>
                  </a:lnTo>
                  <a:lnTo>
                    <a:pt x="202" y="11418"/>
                  </a:lnTo>
                  <a:lnTo>
                    <a:pt x="144" y="11456"/>
                  </a:lnTo>
                  <a:lnTo>
                    <a:pt x="87" y="11504"/>
                  </a:lnTo>
                  <a:lnTo>
                    <a:pt x="49" y="11552"/>
                  </a:lnTo>
                  <a:lnTo>
                    <a:pt x="29" y="11600"/>
                  </a:lnTo>
                  <a:lnTo>
                    <a:pt x="10" y="11648"/>
                  </a:lnTo>
                  <a:lnTo>
                    <a:pt x="1" y="11695"/>
                  </a:lnTo>
                  <a:lnTo>
                    <a:pt x="1" y="11743"/>
                  </a:lnTo>
                  <a:lnTo>
                    <a:pt x="10" y="11791"/>
                  </a:lnTo>
                  <a:lnTo>
                    <a:pt x="39" y="11830"/>
                  </a:lnTo>
                  <a:lnTo>
                    <a:pt x="68" y="11868"/>
                  </a:lnTo>
                  <a:lnTo>
                    <a:pt x="106" y="11897"/>
                  </a:lnTo>
                  <a:lnTo>
                    <a:pt x="154" y="11925"/>
                  </a:lnTo>
                  <a:lnTo>
                    <a:pt x="202" y="11944"/>
                  </a:lnTo>
                  <a:lnTo>
                    <a:pt x="269" y="11964"/>
                  </a:lnTo>
                  <a:lnTo>
                    <a:pt x="336" y="11973"/>
                  </a:lnTo>
                  <a:lnTo>
                    <a:pt x="413" y="11973"/>
                  </a:lnTo>
                  <a:lnTo>
                    <a:pt x="1074" y="11925"/>
                  </a:lnTo>
                  <a:lnTo>
                    <a:pt x="1715" y="11868"/>
                  </a:lnTo>
                  <a:lnTo>
                    <a:pt x="2098" y="11830"/>
                  </a:lnTo>
                  <a:lnTo>
                    <a:pt x="2491" y="11772"/>
                  </a:lnTo>
                  <a:lnTo>
                    <a:pt x="2874" y="11724"/>
                  </a:lnTo>
                  <a:lnTo>
                    <a:pt x="3238" y="11657"/>
                  </a:lnTo>
                  <a:lnTo>
                    <a:pt x="3363" y="11638"/>
                  </a:lnTo>
                  <a:lnTo>
                    <a:pt x="3478" y="11600"/>
                  </a:lnTo>
                  <a:lnTo>
                    <a:pt x="3593" y="11552"/>
                  </a:lnTo>
                  <a:lnTo>
                    <a:pt x="3698" y="11494"/>
                  </a:lnTo>
                  <a:lnTo>
                    <a:pt x="3803" y="11427"/>
                  </a:lnTo>
                  <a:lnTo>
                    <a:pt x="3889" y="11360"/>
                  </a:lnTo>
                  <a:lnTo>
                    <a:pt x="3985" y="11274"/>
                  </a:lnTo>
                  <a:lnTo>
                    <a:pt x="4062" y="11188"/>
                  </a:lnTo>
                  <a:lnTo>
                    <a:pt x="4129" y="11092"/>
                  </a:lnTo>
                  <a:lnTo>
                    <a:pt x="4196" y="10996"/>
                  </a:lnTo>
                  <a:lnTo>
                    <a:pt x="4253" y="10891"/>
                  </a:lnTo>
                  <a:lnTo>
                    <a:pt x="4301" y="10776"/>
                  </a:lnTo>
                  <a:lnTo>
                    <a:pt x="4340" y="10661"/>
                  </a:lnTo>
                  <a:lnTo>
                    <a:pt x="4359" y="10546"/>
                  </a:lnTo>
                  <a:lnTo>
                    <a:pt x="4378" y="10422"/>
                  </a:lnTo>
                  <a:lnTo>
                    <a:pt x="4388" y="10297"/>
                  </a:lnTo>
                  <a:lnTo>
                    <a:pt x="4445" y="9694"/>
                  </a:lnTo>
                  <a:lnTo>
                    <a:pt x="6782" y="269"/>
                  </a:lnTo>
                  <a:lnTo>
                    <a:pt x="4167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73;p22">
              <a:extLst>
                <a:ext uri="{FF2B5EF4-FFF2-40B4-BE49-F238E27FC236}">
                  <a16:creationId xmlns:a16="http://schemas.microsoft.com/office/drawing/2014/main" id="{0D87451F-832A-AC76-6BCE-BCDB08B7EE7D}"/>
                </a:ext>
              </a:extLst>
            </p:cNvPr>
            <p:cNvSpPr/>
            <p:nvPr/>
          </p:nvSpPr>
          <p:spPr>
            <a:xfrm>
              <a:off x="2094695" y="4545284"/>
              <a:ext cx="179700" cy="92215"/>
            </a:xfrm>
            <a:custGeom>
              <a:avLst/>
              <a:gdLst/>
              <a:ahLst/>
              <a:cxnLst/>
              <a:rect l="l" t="t" r="r" b="b"/>
              <a:pathLst>
                <a:path w="4445" h="2281" extrusionOk="0">
                  <a:moveTo>
                    <a:pt x="4445" y="1"/>
                  </a:moveTo>
                  <a:lnTo>
                    <a:pt x="4416" y="58"/>
                  </a:lnTo>
                  <a:lnTo>
                    <a:pt x="4368" y="106"/>
                  </a:lnTo>
                  <a:lnTo>
                    <a:pt x="4273" y="211"/>
                  </a:lnTo>
                  <a:lnTo>
                    <a:pt x="4148" y="307"/>
                  </a:lnTo>
                  <a:lnTo>
                    <a:pt x="4004" y="403"/>
                  </a:lnTo>
                  <a:lnTo>
                    <a:pt x="3851" y="489"/>
                  </a:lnTo>
                  <a:lnTo>
                    <a:pt x="3679" y="566"/>
                  </a:lnTo>
                  <a:lnTo>
                    <a:pt x="3497" y="642"/>
                  </a:lnTo>
                  <a:lnTo>
                    <a:pt x="3315" y="709"/>
                  </a:lnTo>
                  <a:lnTo>
                    <a:pt x="3133" y="767"/>
                  </a:lnTo>
                  <a:lnTo>
                    <a:pt x="2941" y="815"/>
                  </a:lnTo>
                  <a:lnTo>
                    <a:pt x="2769" y="863"/>
                  </a:lnTo>
                  <a:lnTo>
                    <a:pt x="2587" y="891"/>
                  </a:lnTo>
                  <a:lnTo>
                    <a:pt x="2280" y="949"/>
                  </a:lnTo>
                  <a:lnTo>
                    <a:pt x="2146" y="958"/>
                  </a:lnTo>
                  <a:lnTo>
                    <a:pt x="1907" y="958"/>
                  </a:lnTo>
                  <a:lnTo>
                    <a:pt x="1782" y="949"/>
                  </a:lnTo>
                  <a:lnTo>
                    <a:pt x="1658" y="930"/>
                  </a:lnTo>
                  <a:lnTo>
                    <a:pt x="1543" y="901"/>
                  </a:lnTo>
                  <a:lnTo>
                    <a:pt x="202" y="1725"/>
                  </a:lnTo>
                  <a:lnTo>
                    <a:pt x="144" y="1763"/>
                  </a:lnTo>
                  <a:lnTo>
                    <a:pt x="87" y="1811"/>
                  </a:lnTo>
                  <a:lnTo>
                    <a:pt x="49" y="1859"/>
                  </a:lnTo>
                  <a:lnTo>
                    <a:pt x="29" y="1907"/>
                  </a:lnTo>
                  <a:lnTo>
                    <a:pt x="10" y="1955"/>
                  </a:lnTo>
                  <a:lnTo>
                    <a:pt x="1" y="2002"/>
                  </a:lnTo>
                  <a:lnTo>
                    <a:pt x="1" y="2050"/>
                  </a:lnTo>
                  <a:lnTo>
                    <a:pt x="10" y="2098"/>
                  </a:lnTo>
                  <a:lnTo>
                    <a:pt x="39" y="2137"/>
                  </a:lnTo>
                  <a:lnTo>
                    <a:pt x="68" y="2175"/>
                  </a:lnTo>
                  <a:lnTo>
                    <a:pt x="106" y="2204"/>
                  </a:lnTo>
                  <a:lnTo>
                    <a:pt x="154" y="2232"/>
                  </a:lnTo>
                  <a:lnTo>
                    <a:pt x="202" y="2251"/>
                  </a:lnTo>
                  <a:lnTo>
                    <a:pt x="269" y="2271"/>
                  </a:lnTo>
                  <a:lnTo>
                    <a:pt x="336" y="2280"/>
                  </a:lnTo>
                  <a:lnTo>
                    <a:pt x="413" y="2280"/>
                  </a:lnTo>
                  <a:lnTo>
                    <a:pt x="1074" y="2232"/>
                  </a:lnTo>
                  <a:lnTo>
                    <a:pt x="1715" y="2175"/>
                  </a:lnTo>
                  <a:lnTo>
                    <a:pt x="2098" y="2137"/>
                  </a:lnTo>
                  <a:lnTo>
                    <a:pt x="2491" y="2079"/>
                  </a:lnTo>
                  <a:lnTo>
                    <a:pt x="2874" y="2022"/>
                  </a:lnTo>
                  <a:lnTo>
                    <a:pt x="3238" y="1964"/>
                  </a:lnTo>
                  <a:lnTo>
                    <a:pt x="3363" y="1935"/>
                  </a:lnTo>
                  <a:lnTo>
                    <a:pt x="3478" y="1907"/>
                  </a:lnTo>
                  <a:lnTo>
                    <a:pt x="3593" y="1859"/>
                  </a:lnTo>
                  <a:lnTo>
                    <a:pt x="3698" y="1801"/>
                  </a:lnTo>
                  <a:lnTo>
                    <a:pt x="3803" y="1734"/>
                  </a:lnTo>
                  <a:lnTo>
                    <a:pt x="3889" y="1667"/>
                  </a:lnTo>
                  <a:lnTo>
                    <a:pt x="3985" y="1581"/>
                  </a:lnTo>
                  <a:lnTo>
                    <a:pt x="4062" y="1495"/>
                  </a:lnTo>
                  <a:lnTo>
                    <a:pt x="4129" y="1399"/>
                  </a:lnTo>
                  <a:lnTo>
                    <a:pt x="4196" y="1303"/>
                  </a:lnTo>
                  <a:lnTo>
                    <a:pt x="4253" y="1198"/>
                  </a:lnTo>
                  <a:lnTo>
                    <a:pt x="4301" y="1083"/>
                  </a:lnTo>
                  <a:lnTo>
                    <a:pt x="4340" y="968"/>
                  </a:lnTo>
                  <a:lnTo>
                    <a:pt x="4359" y="853"/>
                  </a:lnTo>
                  <a:lnTo>
                    <a:pt x="4378" y="729"/>
                  </a:lnTo>
                  <a:lnTo>
                    <a:pt x="4388" y="604"/>
                  </a:lnTo>
                  <a:lnTo>
                    <a:pt x="444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74;p22">
              <a:extLst>
                <a:ext uri="{FF2B5EF4-FFF2-40B4-BE49-F238E27FC236}">
                  <a16:creationId xmlns:a16="http://schemas.microsoft.com/office/drawing/2014/main" id="{7DCD8496-C742-2E5C-7F86-7C6B09605AB8}"/>
                </a:ext>
              </a:extLst>
            </p:cNvPr>
            <p:cNvSpPr/>
            <p:nvPr/>
          </p:nvSpPr>
          <p:spPr>
            <a:xfrm>
              <a:off x="2538058" y="2129455"/>
              <a:ext cx="197933" cy="312909"/>
            </a:xfrm>
            <a:custGeom>
              <a:avLst/>
              <a:gdLst/>
              <a:ahLst/>
              <a:cxnLst/>
              <a:rect l="l" t="t" r="r" b="b"/>
              <a:pathLst>
                <a:path w="4896" h="7740" extrusionOk="0">
                  <a:moveTo>
                    <a:pt x="1" y="1"/>
                  </a:moveTo>
                  <a:lnTo>
                    <a:pt x="863" y="7184"/>
                  </a:lnTo>
                  <a:lnTo>
                    <a:pt x="891" y="7299"/>
                  </a:lnTo>
                  <a:lnTo>
                    <a:pt x="930" y="7405"/>
                  </a:lnTo>
                  <a:lnTo>
                    <a:pt x="997" y="7500"/>
                  </a:lnTo>
                  <a:lnTo>
                    <a:pt x="1073" y="7577"/>
                  </a:lnTo>
                  <a:lnTo>
                    <a:pt x="1160" y="7644"/>
                  </a:lnTo>
                  <a:lnTo>
                    <a:pt x="1255" y="7692"/>
                  </a:lnTo>
                  <a:lnTo>
                    <a:pt x="1370" y="7730"/>
                  </a:lnTo>
                  <a:lnTo>
                    <a:pt x="1485" y="7740"/>
                  </a:lnTo>
                  <a:lnTo>
                    <a:pt x="3506" y="7740"/>
                  </a:lnTo>
                  <a:lnTo>
                    <a:pt x="3621" y="7730"/>
                  </a:lnTo>
                  <a:lnTo>
                    <a:pt x="3736" y="7692"/>
                  </a:lnTo>
                  <a:lnTo>
                    <a:pt x="3832" y="7644"/>
                  </a:lnTo>
                  <a:lnTo>
                    <a:pt x="3918" y="7577"/>
                  </a:lnTo>
                  <a:lnTo>
                    <a:pt x="3995" y="7500"/>
                  </a:lnTo>
                  <a:lnTo>
                    <a:pt x="4062" y="7405"/>
                  </a:lnTo>
                  <a:lnTo>
                    <a:pt x="4100" y="7299"/>
                  </a:lnTo>
                  <a:lnTo>
                    <a:pt x="4129" y="7184"/>
                  </a:lnTo>
                  <a:lnTo>
                    <a:pt x="48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75;p22">
              <a:extLst>
                <a:ext uri="{FF2B5EF4-FFF2-40B4-BE49-F238E27FC236}">
                  <a16:creationId xmlns:a16="http://schemas.microsoft.com/office/drawing/2014/main" id="{0820FA14-8703-50A6-2D9E-D41180A1B99B}"/>
                </a:ext>
              </a:extLst>
            </p:cNvPr>
            <p:cNvSpPr/>
            <p:nvPr/>
          </p:nvSpPr>
          <p:spPr>
            <a:xfrm>
              <a:off x="2690629" y="2229350"/>
              <a:ext cx="913864" cy="865108"/>
            </a:xfrm>
            <a:custGeom>
              <a:avLst/>
              <a:gdLst/>
              <a:ahLst/>
              <a:cxnLst/>
              <a:rect l="l" t="t" r="r" b="b"/>
              <a:pathLst>
                <a:path w="22605" h="21399" extrusionOk="0">
                  <a:moveTo>
                    <a:pt x="18237" y="1"/>
                  </a:moveTo>
                  <a:lnTo>
                    <a:pt x="18151" y="20"/>
                  </a:lnTo>
                  <a:lnTo>
                    <a:pt x="18055" y="39"/>
                  </a:lnTo>
                  <a:lnTo>
                    <a:pt x="17969" y="58"/>
                  </a:lnTo>
                  <a:lnTo>
                    <a:pt x="17883" y="97"/>
                  </a:lnTo>
                  <a:lnTo>
                    <a:pt x="17797" y="135"/>
                  </a:lnTo>
                  <a:lnTo>
                    <a:pt x="17710" y="183"/>
                  </a:lnTo>
                  <a:lnTo>
                    <a:pt x="17634" y="240"/>
                  </a:lnTo>
                  <a:lnTo>
                    <a:pt x="17557" y="298"/>
                  </a:lnTo>
                  <a:lnTo>
                    <a:pt x="17480" y="365"/>
                  </a:lnTo>
                  <a:lnTo>
                    <a:pt x="17404" y="442"/>
                  </a:lnTo>
                  <a:lnTo>
                    <a:pt x="17270" y="604"/>
                  </a:lnTo>
                  <a:lnTo>
                    <a:pt x="17136" y="796"/>
                  </a:lnTo>
                  <a:lnTo>
                    <a:pt x="17011" y="1007"/>
                  </a:lnTo>
                  <a:lnTo>
                    <a:pt x="16887" y="1237"/>
                  </a:lnTo>
                  <a:lnTo>
                    <a:pt x="16781" y="1486"/>
                  </a:lnTo>
                  <a:lnTo>
                    <a:pt x="16676" y="1763"/>
                  </a:lnTo>
                  <a:lnTo>
                    <a:pt x="16580" y="2051"/>
                  </a:lnTo>
                  <a:lnTo>
                    <a:pt x="16494" y="2357"/>
                  </a:lnTo>
                  <a:lnTo>
                    <a:pt x="16408" y="2683"/>
                  </a:lnTo>
                  <a:lnTo>
                    <a:pt x="16331" y="3018"/>
                  </a:lnTo>
                  <a:lnTo>
                    <a:pt x="16264" y="3372"/>
                  </a:lnTo>
                  <a:lnTo>
                    <a:pt x="16197" y="3736"/>
                  </a:lnTo>
                  <a:lnTo>
                    <a:pt x="16140" y="4120"/>
                  </a:lnTo>
                  <a:lnTo>
                    <a:pt x="16092" y="4503"/>
                  </a:lnTo>
                  <a:lnTo>
                    <a:pt x="16044" y="4905"/>
                  </a:lnTo>
                  <a:lnTo>
                    <a:pt x="15996" y="5307"/>
                  </a:lnTo>
                  <a:lnTo>
                    <a:pt x="15929" y="6150"/>
                  </a:lnTo>
                  <a:lnTo>
                    <a:pt x="15871" y="7003"/>
                  </a:lnTo>
                  <a:lnTo>
                    <a:pt x="15843" y="7874"/>
                  </a:lnTo>
                  <a:lnTo>
                    <a:pt x="15814" y="8755"/>
                  </a:lnTo>
                  <a:lnTo>
                    <a:pt x="15804" y="9627"/>
                  </a:lnTo>
                  <a:lnTo>
                    <a:pt x="15804" y="10489"/>
                  </a:lnTo>
                  <a:lnTo>
                    <a:pt x="15823" y="11332"/>
                  </a:lnTo>
                  <a:lnTo>
                    <a:pt x="15843" y="12146"/>
                  </a:lnTo>
                  <a:lnTo>
                    <a:pt x="15862" y="12912"/>
                  </a:lnTo>
                  <a:lnTo>
                    <a:pt x="15890" y="13650"/>
                  </a:lnTo>
                  <a:lnTo>
                    <a:pt x="15958" y="14933"/>
                  </a:lnTo>
                  <a:lnTo>
                    <a:pt x="16025" y="15939"/>
                  </a:lnTo>
                  <a:lnTo>
                    <a:pt x="16092" y="16830"/>
                  </a:lnTo>
                  <a:lnTo>
                    <a:pt x="15728" y="16878"/>
                  </a:lnTo>
                  <a:lnTo>
                    <a:pt x="14703" y="17021"/>
                  </a:lnTo>
                  <a:lnTo>
                    <a:pt x="13975" y="17117"/>
                  </a:lnTo>
                  <a:lnTo>
                    <a:pt x="13122" y="17222"/>
                  </a:lnTo>
                  <a:lnTo>
                    <a:pt x="12165" y="17328"/>
                  </a:lnTo>
                  <a:lnTo>
                    <a:pt x="11092" y="17443"/>
                  </a:lnTo>
                  <a:lnTo>
                    <a:pt x="9942" y="17558"/>
                  </a:lnTo>
                  <a:lnTo>
                    <a:pt x="8717" y="17663"/>
                  </a:lnTo>
                  <a:lnTo>
                    <a:pt x="7433" y="17759"/>
                  </a:lnTo>
                  <a:lnTo>
                    <a:pt x="6102" y="17845"/>
                  </a:lnTo>
                  <a:lnTo>
                    <a:pt x="4742" y="17912"/>
                  </a:lnTo>
                  <a:lnTo>
                    <a:pt x="4042" y="17941"/>
                  </a:lnTo>
                  <a:lnTo>
                    <a:pt x="3353" y="17960"/>
                  </a:lnTo>
                  <a:lnTo>
                    <a:pt x="2654" y="17969"/>
                  </a:lnTo>
                  <a:lnTo>
                    <a:pt x="1954" y="17979"/>
                  </a:lnTo>
                  <a:lnTo>
                    <a:pt x="1255" y="17979"/>
                  </a:lnTo>
                  <a:lnTo>
                    <a:pt x="566" y="17969"/>
                  </a:lnTo>
                  <a:lnTo>
                    <a:pt x="0" y="19023"/>
                  </a:lnTo>
                  <a:lnTo>
                    <a:pt x="613" y="19186"/>
                  </a:lnTo>
                  <a:lnTo>
                    <a:pt x="1332" y="19377"/>
                  </a:lnTo>
                  <a:lnTo>
                    <a:pt x="2280" y="19607"/>
                  </a:lnTo>
                  <a:lnTo>
                    <a:pt x="3429" y="19885"/>
                  </a:lnTo>
                  <a:lnTo>
                    <a:pt x="4071" y="20019"/>
                  </a:lnTo>
                  <a:lnTo>
                    <a:pt x="4742" y="20163"/>
                  </a:lnTo>
                  <a:lnTo>
                    <a:pt x="5450" y="20316"/>
                  </a:lnTo>
                  <a:lnTo>
                    <a:pt x="6188" y="20460"/>
                  </a:lnTo>
                  <a:lnTo>
                    <a:pt x="6954" y="20594"/>
                  </a:lnTo>
                  <a:lnTo>
                    <a:pt x="7730" y="20728"/>
                  </a:lnTo>
                  <a:lnTo>
                    <a:pt x="8535" y="20862"/>
                  </a:lnTo>
                  <a:lnTo>
                    <a:pt x="9339" y="20977"/>
                  </a:lnTo>
                  <a:lnTo>
                    <a:pt x="10163" y="21082"/>
                  </a:lnTo>
                  <a:lnTo>
                    <a:pt x="10987" y="21178"/>
                  </a:lnTo>
                  <a:lnTo>
                    <a:pt x="11810" y="21264"/>
                  </a:lnTo>
                  <a:lnTo>
                    <a:pt x="12634" y="21322"/>
                  </a:lnTo>
                  <a:lnTo>
                    <a:pt x="13439" y="21370"/>
                  </a:lnTo>
                  <a:lnTo>
                    <a:pt x="14243" y="21398"/>
                  </a:lnTo>
                  <a:lnTo>
                    <a:pt x="15019" y="21398"/>
                  </a:lnTo>
                  <a:lnTo>
                    <a:pt x="15402" y="21389"/>
                  </a:lnTo>
                  <a:lnTo>
                    <a:pt x="15785" y="21379"/>
                  </a:lnTo>
                  <a:lnTo>
                    <a:pt x="16159" y="21351"/>
                  </a:lnTo>
                  <a:lnTo>
                    <a:pt x="16523" y="21322"/>
                  </a:lnTo>
                  <a:lnTo>
                    <a:pt x="16877" y="21293"/>
                  </a:lnTo>
                  <a:lnTo>
                    <a:pt x="17231" y="21245"/>
                  </a:lnTo>
                  <a:lnTo>
                    <a:pt x="17576" y="21197"/>
                  </a:lnTo>
                  <a:lnTo>
                    <a:pt x="17911" y="21140"/>
                  </a:lnTo>
                  <a:lnTo>
                    <a:pt x="18228" y="21073"/>
                  </a:lnTo>
                  <a:lnTo>
                    <a:pt x="18544" y="21006"/>
                  </a:lnTo>
                  <a:lnTo>
                    <a:pt x="18850" y="20920"/>
                  </a:lnTo>
                  <a:lnTo>
                    <a:pt x="19147" y="20824"/>
                  </a:lnTo>
                  <a:lnTo>
                    <a:pt x="19425" y="20728"/>
                  </a:lnTo>
                  <a:lnTo>
                    <a:pt x="19693" y="20623"/>
                  </a:lnTo>
                  <a:lnTo>
                    <a:pt x="19846" y="20546"/>
                  </a:lnTo>
                  <a:lnTo>
                    <a:pt x="19980" y="20469"/>
                  </a:lnTo>
                  <a:lnTo>
                    <a:pt x="20114" y="20393"/>
                  </a:lnTo>
                  <a:lnTo>
                    <a:pt x="20249" y="20297"/>
                  </a:lnTo>
                  <a:lnTo>
                    <a:pt x="20363" y="20201"/>
                  </a:lnTo>
                  <a:lnTo>
                    <a:pt x="20478" y="20096"/>
                  </a:lnTo>
                  <a:lnTo>
                    <a:pt x="20593" y="19981"/>
                  </a:lnTo>
                  <a:lnTo>
                    <a:pt x="20699" y="19866"/>
                  </a:lnTo>
                  <a:lnTo>
                    <a:pt x="20794" y="19741"/>
                  </a:lnTo>
                  <a:lnTo>
                    <a:pt x="20881" y="19607"/>
                  </a:lnTo>
                  <a:lnTo>
                    <a:pt x="20967" y="19473"/>
                  </a:lnTo>
                  <a:lnTo>
                    <a:pt x="21044" y="19339"/>
                  </a:lnTo>
                  <a:lnTo>
                    <a:pt x="21111" y="19195"/>
                  </a:lnTo>
                  <a:lnTo>
                    <a:pt x="21168" y="19042"/>
                  </a:lnTo>
                  <a:lnTo>
                    <a:pt x="21216" y="18889"/>
                  </a:lnTo>
                  <a:lnTo>
                    <a:pt x="21264" y="18736"/>
                  </a:lnTo>
                  <a:lnTo>
                    <a:pt x="21446" y="18008"/>
                  </a:lnTo>
                  <a:lnTo>
                    <a:pt x="21637" y="17127"/>
                  </a:lnTo>
                  <a:lnTo>
                    <a:pt x="21743" y="16638"/>
                  </a:lnTo>
                  <a:lnTo>
                    <a:pt x="21848" y="16121"/>
                  </a:lnTo>
                  <a:lnTo>
                    <a:pt x="21953" y="15575"/>
                  </a:lnTo>
                  <a:lnTo>
                    <a:pt x="22049" y="15010"/>
                  </a:lnTo>
                  <a:lnTo>
                    <a:pt x="22155" y="14416"/>
                  </a:lnTo>
                  <a:lnTo>
                    <a:pt x="22241" y="13803"/>
                  </a:lnTo>
                  <a:lnTo>
                    <a:pt x="22327" y="13180"/>
                  </a:lnTo>
                  <a:lnTo>
                    <a:pt x="22404" y="12529"/>
                  </a:lnTo>
                  <a:lnTo>
                    <a:pt x="22471" y="11878"/>
                  </a:lnTo>
                  <a:lnTo>
                    <a:pt x="22519" y="11217"/>
                  </a:lnTo>
                  <a:lnTo>
                    <a:pt x="22566" y="10546"/>
                  </a:lnTo>
                  <a:lnTo>
                    <a:pt x="22595" y="9876"/>
                  </a:lnTo>
                  <a:lnTo>
                    <a:pt x="22605" y="9196"/>
                  </a:lnTo>
                  <a:lnTo>
                    <a:pt x="22595" y="8525"/>
                  </a:lnTo>
                  <a:lnTo>
                    <a:pt x="22566" y="7855"/>
                  </a:lnTo>
                  <a:lnTo>
                    <a:pt x="22519" y="7194"/>
                  </a:lnTo>
                  <a:lnTo>
                    <a:pt x="22490" y="6868"/>
                  </a:lnTo>
                  <a:lnTo>
                    <a:pt x="22451" y="6543"/>
                  </a:lnTo>
                  <a:lnTo>
                    <a:pt x="22413" y="6217"/>
                  </a:lnTo>
                  <a:lnTo>
                    <a:pt x="22365" y="5901"/>
                  </a:lnTo>
                  <a:lnTo>
                    <a:pt x="22308" y="5585"/>
                  </a:lnTo>
                  <a:lnTo>
                    <a:pt x="22241" y="5269"/>
                  </a:lnTo>
                  <a:lnTo>
                    <a:pt x="22174" y="4962"/>
                  </a:lnTo>
                  <a:lnTo>
                    <a:pt x="22097" y="4656"/>
                  </a:lnTo>
                  <a:lnTo>
                    <a:pt x="22020" y="4359"/>
                  </a:lnTo>
                  <a:lnTo>
                    <a:pt x="21925" y="4062"/>
                  </a:lnTo>
                  <a:lnTo>
                    <a:pt x="21829" y="3775"/>
                  </a:lnTo>
                  <a:lnTo>
                    <a:pt x="21724" y="3497"/>
                  </a:lnTo>
                  <a:lnTo>
                    <a:pt x="21609" y="3219"/>
                  </a:lnTo>
                  <a:lnTo>
                    <a:pt x="21494" y="2951"/>
                  </a:lnTo>
                  <a:lnTo>
                    <a:pt x="21360" y="2683"/>
                  </a:lnTo>
                  <a:lnTo>
                    <a:pt x="21225" y="2434"/>
                  </a:lnTo>
                  <a:lnTo>
                    <a:pt x="21082" y="2185"/>
                  </a:lnTo>
                  <a:lnTo>
                    <a:pt x="20929" y="1945"/>
                  </a:lnTo>
                  <a:lnTo>
                    <a:pt x="20756" y="1706"/>
                  </a:lnTo>
                  <a:lnTo>
                    <a:pt x="20584" y="1486"/>
                  </a:lnTo>
                  <a:lnTo>
                    <a:pt x="20402" y="1275"/>
                  </a:lnTo>
                  <a:lnTo>
                    <a:pt x="20210" y="1064"/>
                  </a:lnTo>
                  <a:lnTo>
                    <a:pt x="20009" y="863"/>
                  </a:lnTo>
                  <a:lnTo>
                    <a:pt x="19798" y="681"/>
                  </a:lnTo>
                  <a:lnTo>
                    <a:pt x="19549" y="480"/>
                  </a:lnTo>
                  <a:lnTo>
                    <a:pt x="19425" y="394"/>
                  </a:lnTo>
                  <a:lnTo>
                    <a:pt x="19300" y="317"/>
                  </a:lnTo>
                  <a:lnTo>
                    <a:pt x="19185" y="250"/>
                  </a:lnTo>
                  <a:lnTo>
                    <a:pt x="19070" y="183"/>
                  </a:lnTo>
                  <a:lnTo>
                    <a:pt x="18955" y="135"/>
                  </a:lnTo>
                  <a:lnTo>
                    <a:pt x="18850" y="97"/>
                  </a:lnTo>
                  <a:lnTo>
                    <a:pt x="18745" y="58"/>
                  </a:lnTo>
                  <a:lnTo>
                    <a:pt x="18639" y="30"/>
                  </a:lnTo>
                  <a:lnTo>
                    <a:pt x="18534" y="11"/>
                  </a:lnTo>
                  <a:lnTo>
                    <a:pt x="18429" y="1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76;p22">
              <a:extLst>
                <a:ext uri="{FF2B5EF4-FFF2-40B4-BE49-F238E27FC236}">
                  <a16:creationId xmlns:a16="http://schemas.microsoft.com/office/drawing/2014/main" id="{4C819014-CEF3-D347-7E3D-A0BD8E40649F}"/>
                </a:ext>
              </a:extLst>
            </p:cNvPr>
            <p:cNvSpPr/>
            <p:nvPr/>
          </p:nvSpPr>
          <p:spPr>
            <a:xfrm>
              <a:off x="2245326" y="3107947"/>
              <a:ext cx="1263157" cy="1100154"/>
            </a:xfrm>
            <a:custGeom>
              <a:avLst/>
              <a:gdLst/>
              <a:ahLst/>
              <a:cxnLst/>
              <a:rect l="l" t="t" r="r" b="b"/>
              <a:pathLst>
                <a:path w="31245" h="27213" extrusionOk="0">
                  <a:moveTo>
                    <a:pt x="19626" y="1"/>
                  </a:moveTo>
                  <a:lnTo>
                    <a:pt x="17270" y="949"/>
                  </a:lnTo>
                  <a:lnTo>
                    <a:pt x="14828" y="1935"/>
                  </a:lnTo>
                  <a:lnTo>
                    <a:pt x="11992" y="3104"/>
                  </a:lnTo>
                  <a:lnTo>
                    <a:pt x="10527" y="3707"/>
                  </a:lnTo>
                  <a:lnTo>
                    <a:pt x="9090" y="4311"/>
                  </a:lnTo>
                  <a:lnTo>
                    <a:pt x="7721" y="4895"/>
                  </a:lnTo>
                  <a:lnTo>
                    <a:pt x="6466" y="5441"/>
                  </a:lnTo>
                  <a:lnTo>
                    <a:pt x="5364" y="5939"/>
                  </a:lnTo>
                  <a:lnTo>
                    <a:pt x="4885" y="6169"/>
                  </a:lnTo>
                  <a:lnTo>
                    <a:pt x="4454" y="6370"/>
                  </a:lnTo>
                  <a:lnTo>
                    <a:pt x="4090" y="6552"/>
                  </a:lnTo>
                  <a:lnTo>
                    <a:pt x="3784" y="6715"/>
                  </a:lnTo>
                  <a:lnTo>
                    <a:pt x="3545" y="6849"/>
                  </a:lnTo>
                  <a:lnTo>
                    <a:pt x="3391" y="6954"/>
                  </a:lnTo>
                  <a:lnTo>
                    <a:pt x="3295" y="7041"/>
                  </a:lnTo>
                  <a:lnTo>
                    <a:pt x="3200" y="7127"/>
                  </a:lnTo>
                  <a:lnTo>
                    <a:pt x="3114" y="7232"/>
                  </a:lnTo>
                  <a:lnTo>
                    <a:pt x="3018" y="7347"/>
                  </a:lnTo>
                  <a:lnTo>
                    <a:pt x="2932" y="7472"/>
                  </a:lnTo>
                  <a:lnTo>
                    <a:pt x="2845" y="7606"/>
                  </a:lnTo>
                  <a:lnTo>
                    <a:pt x="2769" y="7749"/>
                  </a:lnTo>
                  <a:lnTo>
                    <a:pt x="2682" y="7903"/>
                  </a:lnTo>
                  <a:lnTo>
                    <a:pt x="2520" y="8247"/>
                  </a:lnTo>
                  <a:lnTo>
                    <a:pt x="2366" y="8631"/>
                  </a:lnTo>
                  <a:lnTo>
                    <a:pt x="2213" y="9042"/>
                  </a:lnTo>
                  <a:lnTo>
                    <a:pt x="2070" y="9493"/>
                  </a:lnTo>
                  <a:lnTo>
                    <a:pt x="1935" y="9981"/>
                  </a:lnTo>
                  <a:lnTo>
                    <a:pt x="1801" y="10498"/>
                  </a:lnTo>
                  <a:lnTo>
                    <a:pt x="1677" y="11044"/>
                  </a:lnTo>
                  <a:lnTo>
                    <a:pt x="1552" y="11619"/>
                  </a:lnTo>
                  <a:lnTo>
                    <a:pt x="1437" y="12222"/>
                  </a:lnTo>
                  <a:lnTo>
                    <a:pt x="1322" y="12855"/>
                  </a:lnTo>
                  <a:lnTo>
                    <a:pt x="1217" y="13506"/>
                  </a:lnTo>
                  <a:lnTo>
                    <a:pt x="1112" y="14186"/>
                  </a:lnTo>
                  <a:lnTo>
                    <a:pt x="1016" y="14875"/>
                  </a:lnTo>
                  <a:lnTo>
                    <a:pt x="920" y="15594"/>
                  </a:lnTo>
                  <a:lnTo>
                    <a:pt x="834" y="16331"/>
                  </a:lnTo>
                  <a:lnTo>
                    <a:pt x="748" y="17078"/>
                  </a:lnTo>
                  <a:lnTo>
                    <a:pt x="585" y="18621"/>
                  </a:lnTo>
                  <a:lnTo>
                    <a:pt x="441" y="20210"/>
                  </a:lnTo>
                  <a:lnTo>
                    <a:pt x="307" y="21829"/>
                  </a:lnTo>
                  <a:lnTo>
                    <a:pt x="192" y="23477"/>
                  </a:lnTo>
                  <a:lnTo>
                    <a:pt x="87" y="25124"/>
                  </a:lnTo>
                  <a:lnTo>
                    <a:pt x="1" y="26772"/>
                  </a:lnTo>
                  <a:lnTo>
                    <a:pt x="451" y="26906"/>
                  </a:lnTo>
                  <a:lnTo>
                    <a:pt x="844" y="27021"/>
                  </a:lnTo>
                  <a:lnTo>
                    <a:pt x="1207" y="27107"/>
                  </a:lnTo>
                  <a:lnTo>
                    <a:pt x="1380" y="27135"/>
                  </a:lnTo>
                  <a:lnTo>
                    <a:pt x="1552" y="27164"/>
                  </a:lnTo>
                  <a:lnTo>
                    <a:pt x="1725" y="27183"/>
                  </a:lnTo>
                  <a:lnTo>
                    <a:pt x="1897" y="27193"/>
                  </a:lnTo>
                  <a:lnTo>
                    <a:pt x="2280" y="27212"/>
                  </a:lnTo>
                  <a:lnTo>
                    <a:pt x="2702" y="27203"/>
                  </a:lnTo>
                  <a:lnTo>
                    <a:pt x="3190" y="27174"/>
                  </a:lnTo>
                  <a:lnTo>
                    <a:pt x="3305" y="26896"/>
                  </a:lnTo>
                  <a:lnTo>
                    <a:pt x="3621" y="26091"/>
                  </a:lnTo>
                  <a:lnTo>
                    <a:pt x="4119" y="24818"/>
                  </a:lnTo>
                  <a:lnTo>
                    <a:pt x="4771" y="23113"/>
                  </a:lnTo>
                  <a:lnTo>
                    <a:pt x="5144" y="22117"/>
                  </a:lnTo>
                  <a:lnTo>
                    <a:pt x="5537" y="21044"/>
                  </a:lnTo>
                  <a:lnTo>
                    <a:pt x="5949" y="19875"/>
                  </a:lnTo>
                  <a:lnTo>
                    <a:pt x="6389" y="18649"/>
                  </a:lnTo>
                  <a:lnTo>
                    <a:pt x="6839" y="17347"/>
                  </a:lnTo>
                  <a:lnTo>
                    <a:pt x="7299" y="15987"/>
                  </a:lnTo>
                  <a:lnTo>
                    <a:pt x="7768" y="14569"/>
                  </a:lnTo>
                  <a:lnTo>
                    <a:pt x="8238" y="13104"/>
                  </a:lnTo>
                  <a:lnTo>
                    <a:pt x="26791" y="11810"/>
                  </a:lnTo>
                  <a:lnTo>
                    <a:pt x="27001" y="11801"/>
                  </a:lnTo>
                  <a:lnTo>
                    <a:pt x="27212" y="11791"/>
                  </a:lnTo>
                  <a:lnTo>
                    <a:pt x="27404" y="11772"/>
                  </a:lnTo>
                  <a:lnTo>
                    <a:pt x="27595" y="11743"/>
                  </a:lnTo>
                  <a:lnTo>
                    <a:pt x="27777" y="11705"/>
                  </a:lnTo>
                  <a:lnTo>
                    <a:pt x="27959" y="11657"/>
                  </a:lnTo>
                  <a:lnTo>
                    <a:pt x="28131" y="11609"/>
                  </a:lnTo>
                  <a:lnTo>
                    <a:pt x="28294" y="11542"/>
                  </a:lnTo>
                  <a:lnTo>
                    <a:pt x="28457" y="11475"/>
                  </a:lnTo>
                  <a:lnTo>
                    <a:pt x="28610" y="11408"/>
                  </a:lnTo>
                  <a:lnTo>
                    <a:pt x="28754" y="11322"/>
                  </a:lnTo>
                  <a:lnTo>
                    <a:pt x="28898" y="11236"/>
                  </a:lnTo>
                  <a:lnTo>
                    <a:pt x="29032" y="11140"/>
                  </a:lnTo>
                  <a:lnTo>
                    <a:pt x="29166" y="11044"/>
                  </a:lnTo>
                  <a:lnTo>
                    <a:pt x="29290" y="10939"/>
                  </a:lnTo>
                  <a:lnTo>
                    <a:pt x="29415" y="10834"/>
                  </a:lnTo>
                  <a:lnTo>
                    <a:pt x="29530" y="10719"/>
                  </a:lnTo>
                  <a:lnTo>
                    <a:pt x="29645" y="10594"/>
                  </a:lnTo>
                  <a:lnTo>
                    <a:pt x="29750" y="10470"/>
                  </a:lnTo>
                  <a:lnTo>
                    <a:pt x="29846" y="10335"/>
                  </a:lnTo>
                  <a:lnTo>
                    <a:pt x="29942" y="10201"/>
                  </a:lnTo>
                  <a:lnTo>
                    <a:pt x="30038" y="10067"/>
                  </a:lnTo>
                  <a:lnTo>
                    <a:pt x="30210" y="9780"/>
                  </a:lnTo>
                  <a:lnTo>
                    <a:pt x="30363" y="9473"/>
                  </a:lnTo>
                  <a:lnTo>
                    <a:pt x="30497" y="9167"/>
                  </a:lnTo>
                  <a:lnTo>
                    <a:pt x="30622" y="8841"/>
                  </a:lnTo>
                  <a:lnTo>
                    <a:pt x="30727" y="8506"/>
                  </a:lnTo>
                  <a:lnTo>
                    <a:pt x="30823" y="8171"/>
                  </a:lnTo>
                  <a:lnTo>
                    <a:pt x="30909" y="7826"/>
                  </a:lnTo>
                  <a:lnTo>
                    <a:pt x="30976" y="7481"/>
                  </a:lnTo>
                  <a:lnTo>
                    <a:pt x="31034" y="7136"/>
                  </a:lnTo>
                  <a:lnTo>
                    <a:pt x="31091" y="6792"/>
                  </a:lnTo>
                  <a:lnTo>
                    <a:pt x="31129" y="6447"/>
                  </a:lnTo>
                  <a:lnTo>
                    <a:pt x="31158" y="6102"/>
                  </a:lnTo>
                  <a:lnTo>
                    <a:pt x="31187" y="5776"/>
                  </a:lnTo>
                  <a:lnTo>
                    <a:pt x="31225" y="5135"/>
                  </a:lnTo>
                  <a:lnTo>
                    <a:pt x="31235" y="4541"/>
                  </a:lnTo>
                  <a:lnTo>
                    <a:pt x="31244" y="4004"/>
                  </a:lnTo>
                  <a:lnTo>
                    <a:pt x="31244" y="3545"/>
                  </a:lnTo>
                  <a:lnTo>
                    <a:pt x="31244" y="1524"/>
                  </a:lnTo>
                  <a:lnTo>
                    <a:pt x="196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77;p22">
              <a:extLst>
                <a:ext uri="{FF2B5EF4-FFF2-40B4-BE49-F238E27FC236}">
                  <a16:creationId xmlns:a16="http://schemas.microsoft.com/office/drawing/2014/main" id="{37C8A828-F3AE-5846-C10B-4404D05B2646}"/>
                </a:ext>
              </a:extLst>
            </p:cNvPr>
            <p:cNvSpPr/>
            <p:nvPr/>
          </p:nvSpPr>
          <p:spPr>
            <a:xfrm>
              <a:off x="2497793" y="2941469"/>
              <a:ext cx="215721" cy="56962"/>
            </a:xfrm>
            <a:custGeom>
              <a:avLst/>
              <a:gdLst/>
              <a:ahLst/>
              <a:cxnLst/>
              <a:rect l="l" t="t" r="r" b="b"/>
              <a:pathLst>
                <a:path w="5336" h="1409" extrusionOk="0">
                  <a:moveTo>
                    <a:pt x="3171" y="0"/>
                  </a:moveTo>
                  <a:lnTo>
                    <a:pt x="3037" y="10"/>
                  </a:lnTo>
                  <a:lnTo>
                    <a:pt x="2912" y="19"/>
                  </a:lnTo>
                  <a:lnTo>
                    <a:pt x="2788" y="38"/>
                  </a:lnTo>
                  <a:lnTo>
                    <a:pt x="2673" y="67"/>
                  </a:lnTo>
                  <a:lnTo>
                    <a:pt x="2424" y="125"/>
                  </a:lnTo>
                  <a:lnTo>
                    <a:pt x="2175" y="211"/>
                  </a:lnTo>
                  <a:lnTo>
                    <a:pt x="1629" y="402"/>
                  </a:lnTo>
                  <a:lnTo>
                    <a:pt x="336" y="833"/>
                  </a:lnTo>
                  <a:lnTo>
                    <a:pt x="269" y="862"/>
                  </a:lnTo>
                  <a:lnTo>
                    <a:pt x="202" y="900"/>
                  </a:lnTo>
                  <a:lnTo>
                    <a:pt x="144" y="939"/>
                  </a:lnTo>
                  <a:lnTo>
                    <a:pt x="96" y="987"/>
                  </a:lnTo>
                  <a:lnTo>
                    <a:pt x="58" y="1035"/>
                  </a:lnTo>
                  <a:lnTo>
                    <a:pt x="29" y="1082"/>
                  </a:lnTo>
                  <a:lnTo>
                    <a:pt x="10" y="1130"/>
                  </a:lnTo>
                  <a:lnTo>
                    <a:pt x="1" y="1178"/>
                  </a:lnTo>
                  <a:lnTo>
                    <a:pt x="1" y="1217"/>
                  </a:lnTo>
                  <a:lnTo>
                    <a:pt x="10" y="1264"/>
                  </a:lnTo>
                  <a:lnTo>
                    <a:pt x="29" y="1303"/>
                  </a:lnTo>
                  <a:lnTo>
                    <a:pt x="58" y="1331"/>
                  </a:lnTo>
                  <a:lnTo>
                    <a:pt x="96" y="1360"/>
                  </a:lnTo>
                  <a:lnTo>
                    <a:pt x="154" y="1389"/>
                  </a:lnTo>
                  <a:lnTo>
                    <a:pt x="221" y="1398"/>
                  </a:lnTo>
                  <a:lnTo>
                    <a:pt x="297" y="1408"/>
                  </a:lnTo>
                  <a:lnTo>
                    <a:pt x="4914" y="1408"/>
                  </a:lnTo>
                  <a:lnTo>
                    <a:pt x="5336" y="354"/>
                  </a:lnTo>
                  <a:lnTo>
                    <a:pt x="3726" y="58"/>
                  </a:lnTo>
                  <a:lnTo>
                    <a:pt x="3583" y="29"/>
                  </a:lnTo>
                  <a:lnTo>
                    <a:pt x="3439" y="10"/>
                  </a:lnTo>
                  <a:lnTo>
                    <a:pt x="3295" y="10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FFA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78;p22">
              <a:extLst>
                <a:ext uri="{FF2B5EF4-FFF2-40B4-BE49-F238E27FC236}">
                  <a16:creationId xmlns:a16="http://schemas.microsoft.com/office/drawing/2014/main" id="{7436F018-2C34-A63C-638F-9FBB32999FAC}"/>
                </a:ext>
              </a:extLst>
            </p:cNvPr>
            <p:cNvSpPr/>
            <p:nvPr/>
          </p:nvSpPr>
          <p:spPr>
            <a:xfrm>
              <a:off x="3297762" y="2216211"/>
              <a:ext cx="311009" cy="575041"/>
            </a:xfrm>
            <a:custGeom>
              <a:avLst/>
              <a:gdLst/>
              <a:ahLst/>
              <a:cxnLst/>
              <a:rect l="l" t="t" r="r" b="b"/>
              <a:pathLst>
                <a:path w="7693" h="14224" extrusionOk="0">
                  <a:moveTo>
                    <a:pt x="3794" y="0"/>
                  </a:moveTo>
                  <a:lnTo>
                    <a:pt x="3679" y="10"/>
                  </a:lnTo>
                  <a:lnTo>
                    <a:pt x="3564" y="19"/>
                  </a:lnTo>
                  <a:lnTo>
                    <a:pt x="3439" y="48"/>
                  </a:lnTo>
                  <a:lnTo>
                    <a:pt x="3324" y="77"/>
                  </a:lnTo>
                  <a:lnTo>
                    <a:pt x="3200" y="115"/>
                  </a:lnTo>
                  <a:lnTo>
                    <a:pt x="3085" y="163"/>
                  </a:lnTo>
                  <a:lnTo>
                    <a:pt x="2970" y="221"/>
                  </a:lnTo>
                  <a:lnTo>
                    <a:pt x="2855" y="278"/>
                  </a:lnTo>
                  <a:lnTo>
                    <a:pt x="2740" y="355"/>
                  </a:lnTo>
                  <a:lnTo>
                    <a:pt x="2625" y="431"/>
                  </a:lnTo>
                  <a:lnTo>
                    <a:pt x="2510" y="517"/>
                  </a:lnTo>
                  <a:lnTo>
                    <a:pt x="2395" y="623"/>
                  </a:lnTo>
                  <a:lnTo>
                    <a:pt x="2290" y="728"/>
                  </a:lnTo>
                  <a:lnTo>
                    <a:pt x="2175" y="843"/>
                  </a:lnTo>
                  <a:lnTo>
                    <a:pt x="2070" y="977"/>
                  </a:lnTo>
                  <a:lnTo>
                    <a:pt x="1964" y="1111"/>
                  </a:lnTo>
                  <a:lnTo>
                    <a:pt x="1849" y="1255"/>
                  </a:lnTo>
                  <a:lnTo>
                    <a:pt x="1754" y="1418"/>
                  </a:lnTo>
                  <a:lnTo>
                    <a:pt x="1648" y="1581"/>
                  </a:lnTo>
                  <a:lnTo>
                    <a:pt x="1514" y="1811"/>
                  </a:lnTo>
                  <a:lnTo>
                    <a:pt x="1399" y="2040"/>
                  </a:lnTo>
                  <a:lnTo>
                    <a:pt x="1275" y="2280"/>
                  </a:lnTo>
                  <a:lnTo>
                    <a:pt x="1169" y="2519"/>
                  </a:lnTo>
                  <a:lnTo>
                    <a:pt x="1064" y="2759"/>
                  </a:lnTo>
                  <a:lnTo>
                    <a:pt x="968" y="2998"/>
                  </a:lnTo>
                  <a:lnTo>
                    <a:pt x="872" y="3247"/>
                  </a:lnTo>
                  <a:lnTo>
                    <a:pt x="786" y="3496"/>
                  </a:lnTo>
                  <a:lnTo>
                    <a:pt x="623" y="4004"/>
                  </a:lnTo>
                  <a:lnTo>
                    <a:pt x="489" y="4521"/>
                  </a:lnTo>
                  <a:lnTo>
                    <a:pt x="365" y="5038"/>
                  </a:lnTo>
                  <a:lnTo>
                    <a:pt x="269" y="5556"/>
                  </a:lnTo>
                  <a:lnTo>
                    <a:pt x="192" y="6073"/>
                  </a:lnTo>
                  <a:lnTo>
                    <a:pt x="125" y="6590"/>
                  </a:lnTo>
                  <a:lnTo>
                    <a:pt x="68" y="7107"/>
                  </a:lnTo>
                  <a:lnTo>
                    <a:pt x="39" y="7624"/>
                  </a:lnTo>
                  <a:lnTo>
                    <a:pt x="10" y="8123"/>
                  </a:lnTo>
                  <a:lnTo>
                    <a:pt x="1" y="8621"/>
                  </a:lnTo>
                  <a:lnTo>
                    <a:pt x="1" y="9109"/>
                  </a:lnTo>
                  <a:lnTo>
                    <a:pt x="1" y="9578"/>
                  </a:lnTo>
                  <a:lnTo>
                    <a:pt x="20" y="10038"/>
                  </a:lnTo>
                  <a:lnTo>
                    <a:pt x="49" y="10488"/>
                  </a:lnTo>
                  <a:lnTo>
                    <a:pt x="78" y="10910"/>
                  </a:lnTo>
                  <a:lnTo>
                    <a:pt x="106" y="11322"/>
                  </a:lnTo>
                  <a:lnTo>
                    <a:pt x="183" y="12059"/>
                  </a:lnTo>
                  <a:lnTo>
                    <a:pt x="269" y="12701"/>
                  </a:lnTo>
                  <a:lnTo>
                    <a:pt x="355" y="13228"/>
                  </a:lnTo>
                  <a:lnTo>
                    <a:pt x="422" y="13630"/>
                  </a:lnTo>
                  <a:lnTo>
                    <a:pt x="489" y="13956"/>
                  </a:lnTo>
                  <a:lnTo>
                    <a:pt x="1169" y="14032"/>
                  </a:lnTo>
                  <a:lnTo>
                    <a:pt x="1802" y="14090"/>
                  </a:lnTo>
                  <a:lnTo>
                    <a:pt x="2395" y="14138"/>
                  </a:lnTo>
                  <a:lnTo>
                    <a:pt x="2951" y="14176"/>
                  </a:lnTo>
                  <a:lnTo>
                    <a:pt x="3468" y="14205"/>
                  </a:lnTo>
                  <a:lnTo>
                    <a:pt x="3957" y="14224"/>
                  </a:lnTo>
                  <a:lnTo>
                    <a:pt x="4847" y="14224"/>
                  </a:lnTo>
                  <a:lnTo>
                    <a:pt x="5250" y="14205"/>
                  </a:lnTo>
                  <a:lnTo>
                    <a:pt x="5633" y="14185"/>
                  </a:lnTo>
                  <a:lnTo>
                    <a:pt x="5997" y="14147"/>
                  </a:lnTo>
                  <a:lnTo>
                    <a:pt x="6342" y="14109"/>
                  </a:lnTo>
                  <a:lnTo>
                    <a:pt x="6667" y="14051"/>
                  </a:lnTo>
                  <a:lnTo>
                    <a:pt x="6983" y="13984"/>
                  </a:lnTo>
                  <a:lnTo>
                    <a:pt x="7290" y="13917"/>
                  </a:lnTo>
                  <a:lnTo>
                    <a:pt x="7587" y="13831"/>
                  </a:lnTo>
                  <a:lnTo>
                    <a:pt x="7615" y="12682"/>
                  </a:lnTo>
                  <a:lnTo>
                    <a:pt x="7644" y="11465"/>
                  </a:lnTo>
                  <a:lnTo>
                    <a:pt x="7673" y="10000"/>
                  </a:lnTo>
                  <a:lnTo>
                    <a:pt x="7692" y="8429"/>
                  </a:lnTo>
                  <a:lnTo>
                    <a:pt x="7692" y="7644"/>
                  </a:lnTo>
                  <a:lnTo>
                    <a:pt x="7683" y="6887"/>
                  </a:lnTo>
                  <a:lnTo>
                    <a:pt x="7673" y="6178"/>
                  </a:lnTo>
                  <a:lnTo>
                    <a:pt x="7654" y="5527"/>
                  </a:lnTo>
                  <a:lnTo>
                    <a:pt x="7625" y="4962"/>
                  </a:lnTo>
                  <a:lnTo>
                    <a:pt x="7587" y="4483"/>
                  </a:lnTo>
                  <a:lnTo>
                    <a:pt x="7539" y="4195"/>
                  </a:lnTo>
                  <a:lnTo>
                    <a:pt x="7481" y="3899"/>
                  </a:lnTo>
                  <a:lnTo>
                    <a:pt x="7414" y="3611"/>
                  </a:lnTo>
                  <a:lnTo>
                    <a:pt x="7319" y="3324"/>
                  </a:lnTo>
                  <a:lnTo>
                    <a:pt x="7213" y="3037"/>
                  </a:lnTo>
                  <a:lnTo>
                    <a:pt x="7098" y="2759"/>
                  </a:lnTo>
                  <a:lnTo>
                    <a:pt x="6964" y="2481"/>
                  </a:lnTo>
                  <a:lnTo>
                    <a:pt x="6820" y="2213"/>
                  </a:lnTo>
                  <a:lnTo>
                    <a:pt x="6658" y="1954"/>
                  </a:lnTo>
                  <a:lnTo>
                    <a:pt x="6495" y="1705"/>
                  </a:lnTo>
                  <a:lnTo>
                    <a:pt x="6313" y="1466"/>
                  </a:lnTo>
                  <a:lnTo>
                    <a:pt x="6131" y="1236"/>
                  </a:lnTo>
                  <a:lnTo>
                    <a:pt x="5930" y="1025"/>
                  </a:lnTo>
                  <a:lnTo>
                    <a:pt x="5729" y="834"/>
                  </a:lnTo>
                  <a:lnTo>
                    <a:pt x="5518" y="652"/>
                  </a:lnTo>
                  <a:lnTo>
                    <a:pt x="5298" y="489"/>
                  </a:lnTo>
                  <a:lnTo>
                    <a:pt x="5077" y="355"/>
                  </a:lnTo>
                  <a:lnTo>
                    <a:pt x="4847" y="230"/>
                  </a:lnTo>
                  <a:lnTo>
                    <a:pt x="4618" y="134"/>
                  </a:lnTo>
                  <a:lnTo>
                    <a:pt x="4503" y="96"/>
                  </a:lnTo>
                  <a:lnTo>
                    <a:pt x="4388" y="67"/>
                  </a:lnTo>
                  <a:lnTo>
                    <a:pt x="4273" y="39"/>
                  </a:lnTo>
                  <a:lnTo>
                    <a:pt x="4148" y="19"/>
                  </a:lnTo>
                  <a:lnTo>
                    <a:pt x="4033" y="10"/>
                  </a:lnTo>
                  <a:lnTo>
                    <a:pt x="3918" y="0"/>
                  </a:lnTo>
                  <a:close/>
                </a:path>
              </a:pathLst>
            </a:custGeom>
            <a:solidFill>
              <a:srgbClr val="FF80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79;p22">
              <a:extLst>
                <a:ext uri="{FF2B5EF4-FFF2-40B4-BE49-F238E27FC236}">
                  <a16:creationId xmlns:a16="http://schemas.microsoft.com/office/drawing/2014/main" id="{A7CEDD71-6116-0B29-AE33-1942A9C754F2}"/>
                </a:ext>
              </a:extLst>
            </p:cNvPr>
            <p:cNvSpPr/>
            <p:nvPr/>
          </p:nvSpPr>
          <p:spPr>
            <a:xfrm>
              <a:off x="1720260" y="2966615"/>
              <a:ext cx="427157" cy="87566"/>
            </a:xfrm>
            <a:custGeom>
              <a:avLst/>
              <a:gdLst/>
              <a:ahLst/>
              <a:cxnLst/>
              <a:rect l="l" t="t" r="r" b="b"/>
              <a:pathLst>
                <a:path w="10566" h="2166" extrusionOk="0">
                  <a:moveTo>
                    <a:pt x="2060" y="1"/>
                  </a:moveTo>
                  <a:lnTo>
                    <a:pt x="1849" y="10"/>
                  </a:lnTo>
                  <a:lnTo>
                    <a:pt x="1648" y="49"/>
                  </a:lnTo>
                  <a:lnTo>
                    <a:pt x="1447" y="96"/>
                  </a:lnTo>
                  <a:lnTo>
                    <a:pt x="1255" y="163"/>
                  </a:lnTo>
                  <a:lnTo>
                    <a:pt x="1073" y="250"/>
                  </a:lnTo>
                  <a:lnTo>
                    <a:pt x="911" y="355"/>
                  </a:lnTo>
                  <a:lnTo>
                    <a:pt x="748" y="480"/>
                  </a:lnTo>
                  <a:lnTo>
                    <a:pt x="604" y="614"/>
                  </a:lnTo>
                  <a:lnTo>
                    <a:pt x="470" y="757"/>
                  </a:lnTo>
                  <a:lnTo>
                    <a:pt x="346" y="911"/>
                  </a:lnTo>
                  <a:lnTo>
                    <a:pt x="250" y="1083"/>
                  </a:lnTo>
                  <a:lnTo>
                    <a:pt x="164" y="1265"/>
                  </a:lnTo>
                  <a:lnTo>
                    <a:pt x="87" y="1457"/>
                  </a:lnTo>
                  <a:lnTo>
                    <a:pt x="39" y="1658"/>
                  </a:lnTo>
                  <a:lnTo>
                    <a:pt x="10" y="1859"/>
                  </a:lnTo>
                  <a:lnTo>
                    <a:pt x="1" y="2070"/>
                  </a:lnTo>
                  <a:lnTo>
                    <a:pt x="1" y="2165"/>
                  </a:lnTo>
                  <a:lnTo>
                    <a:pt x="10565" y="2165"/>
                  </a:lnTo>
                  <a:lnTo>
                    <a:pt x="10565" y="2070"/>
                  </a:lnTo>
                  <a:lnTo>
                    <a:pt x="10556" y="1859"/>
                  </a:lnTo>
                  <a:lnTo>
                    <a:pt x="10517" y="1658"/>
                  </a:lnTo>
                  <a:lnTo>
                    <a:pt x="10470" y="1457"/>
                  </a:lnTo>
                  <a:lnTo>
                    <a:pt x="10403" y="1265"/>
                  </a:lnTo>
                  <a:lnTo>
                    <a:pt x="10316" y="1083"/>
                  </a:lnTo>
                  <a:lnTo>
                    <a:pt x="10211" y="911"/>
                  </a:lnTo>
                  <a:lnTo>
                    <a:pt x="10086" y="757"/>
                  </a:lnTo>
                  <a:lnTo>
                    <a:pt x="9952" y="614"/>
                  </a:lnTo>
                  <a:lnTo>
                    <a:pt x="9809" y="480"/>
                  </a:lnTo>
                  <a:lnTo>
                    <a:pt x="9655" y="355"/>
                  </a:lnTo>
                  <a:lnTo>
                    <a:pt x="9483" y="250"/>
                  </a:lnTo>
                  <a:lnTo>
                    <a:pt x="9301" y="163"/>
                  </a:lnTo>
                  <a:lnTo>
                    <a:pt x="9110" y="96"/>
                  </a:lnTo>
                  <a:lnTo>
                    <a:pt x="8908" y="49"/>
                  </a:lnTo>
                  <a:lnTo>
                    <a:pt x="8707" y="10"/>
                  </a:lnTo>
                  <a:lnTo>
                    <a:pt x="84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80;p22">
              <a:extLst>
                <a:ext uri="{FF2B5EF4-FFF2-40B4-BE49-F238E27FC236}">
                  <a16:creationId xmlns:a16="http://schemas.microsoft.com/office/drawing/2014/main" id="{8E2F29C0-706E-35D1-5F7A-808EA1C076BE}"/>
                </a:ext>
              </a:extLst>
            </p:cNvPr>
            <p:cNvSpPr/>
            <p:nvPr/>
          </p:nvSpPr>
          <p:spPr>
            <a:xfrm>
              <a:off x="1616889" y="2749401"/>
              <a:ext cx="322975" cy="304783"/>
            </a:xfrm>
            <a:custGeom>
              <a:avLst/>
              <a:gdLst/>
              <a:ahLst/>
              <a:cxnLst/>
              <a:rect l="l" t="t" r="r" b="b"/>
              <a:pathLst>
                <a:path w="7989" h="7539" extrusionOk="0">
                  <a:moveTo>
                    <a:pt x="1916" y="0"/>
                  </a:moveTo>
                  <a:lnTo>
                    <a:pt x="0" y="7538"/>
                  </a:lnTo>
                  <a:lnTo>
                    <a:pt x="6073" y="7538"/>
                  </a:lnTo>
                  <a:lnTo>
                    <a:pt x="7989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81;p22">
              <a:extLst>
                <a:ext uri="{FF2B5EF4-FFF2-40B4-BE49-F238E27FC236}">
                  <a16:creationId xmlns:a16="http://schemas.microsoft.com/office/drawing/2014/main" id="{B699DF2D-E921-C779-9907-470930C13C5B}"/>
                </a:ext>
              </a:extLst>
            </p:cNvPr>
            <p:cNvSpPr/>
            <p:nvPr/>
          </p:nvSpPr>
          <p:spPr>
            <a:xfrm>
              <a:off x="1132856" y="1940136"/>
              <a:ext cx="1342557" cy="867008"/>
            </a:xfrm>
            <a:custGeom>
              <a:avLst/>
              <a:gdLst/>
              <a:ahLst/>
              <a:cxnLst/>
              <a:rect l="l" t="t" r="r" b="b"/>
              <a:pathLst>
                <a:path w="33209" h="21446" extrusionOk="0">
                  <a:moveTo>
                    <a:pt x="1581" y="0"/>
                  </a:moveTo>
                  <a:lnTo>
                    <a:pt x="1418" y="10"/>
                  </a:lnTo>
                  <a:lnTo>
                    <a:pt x="1265" y="38"/>
                  </a:lnTo>
                  <a:lnTo>
                    <a:pt x="1112" y="77"/>
                  </a:lnTo>
                  <a:lnTo>
                    <a:pt x="968" y="125"/>
                  </a:lnTo>
                  <a:lnTo>
                    <a:pt x="824" y="192"/>
                  </a:lnTo>
                  <a:lnTo>
                    <a:pt x="700" y="268"/>
                  </a:lnTo>
                  <a:lnTo>
                    <a:pt x="575" y="364"/>
                  </a:lnTo>
                  <a:lnTo>
                    <a:pt x="461" y="469"/>
                  </a:lnTo>
                  <a:lnTo>
                    <a:pt x="365" y="575"/>
                  </a:lnTo>
                  <a:lnTo>
                    <a:pt x="269" y="699"/>
                  </a:lnTo>
                  <a:lnTo>
                    <a:pt x="192" y="833"/>
                  </a:lnTo>
                  <a:lnTo>
                    <a:pt x="125" y="967"/>
                  </a:lnTo>
                  <a:lnTo>
                    <a:pt x="68" y="1111"/>
                  </a:lnTo>
                  <a:lnTo>
                    <a:pt x="30" y="1264"/>
                  </a:lnTo>
                  <a:lnTo>
                    <a:pt x="10" y="1427"/>
                  </a:lnTo>
                  <a:lnTo>
                    <a:pt x="1" y="1590"/>
                  </a:lnTo>
                  <a:lnTo>
                    <a:pt x="2261" y="19865"/>
                  </a:lnTo>
                  <a:lnTo>
                    <a:pt x="2271" y="20028"/>
                  </a:lnTo>
                  <a:lnTo>
                    <a:pt x="2290" y="20181"/>
                  </a:lnTo>
                  <a:lnTo>
                    <a:pt x="2328" y="20334"/>
                  </a:lnTo>
                  <a:lnTo>
                    <a:pt x="2386" y="20478"/>
                  </a:lnTo>
                  <a:lnTo>
                    <a:pt x="2453" y="20622"/>
                  </a:lnTo>
                  <a:lnTo>
                    <a:pt x="2529" y="20756"/>
                  </a:lnTo>
                  <a:lnTo>
                    <a:pt x="2625" y="20871"/>
                  </a:lnTo>
                  <a:lnTo>
                    <a:pt x="2721" y="20986"/>
                  </a:lnTo>
                  <a:lnTo>
                    <a:pt x="2836" y="21091"/>
                  </a:lnTo>
                  <a:lnTo>
                    <a:pt x="2960" y="21177"/>
                  </a:lnTo>
                  <a:lnTo>
                    <a:pt x="3085" y="21263"/>
                  </a:lnTo>
                  <a:lnTo>
                    <a:pt x="3229" y="21321"/>
                  </a:lnTo>
                  <a:lnTo>
                    <a:pt x="3372" y="21378"/>
                  </a:lnTo>
                  <a:lnTo>
                    <a:pt x="3526" y="21417"/>
                  </a:lnTo>
                  <a:lnTo>
                    <a:pt x="3679" y="21445"/>
                  </a:lnTo>
                  <a:lnTo>
                    <a:pt x="31790" y="21445"/>
                  </a:lnTo>
                  <a:lnTo>
                    <a:pt x="31944" y="21417"/>
                  </a:lnTo>
                  <a:lnTo>
                    <a:pt x="32097" y="21378"/>
                  </a:lnTo>
                  <a:lnTo>
                    <a:pt x="32241" y="21321"/>
                  </a:lnTo>
                  <a:lnTo>
                    <a:pt x="32384" y="21263"/>
                  </a:lnTo>
                  <a:lnTo>
                    <a:pt x="32518" y="21177"/>
                  </a:lnTo>
                  <a:lnTo>
                    <a:pt x="32633" y="21091"/>
                  </a:lnTo>
                  <a:lnTo>
                    <a:pt x="32748" y="20986"/>
                  </a:lnTo>
                  <a:lnTo>
                    <a:pt x="32854" y="20871"/>
                  </a:lnTo>
                  <a:lnTo>
                    <a:pt x="32940" y="20756"/>
                  </a:lnTo>
                  <a:lnTo>
                    <a:pt x="33016" y="20622"/>
                  </a:lnTo>
                  <a:lnTo>
                    <a:pt x="33084" y="20478"/>
                  </a:lnTo>
                  <a:lnTo>
                    <a:pt x="33141" y="20334"/>
                  </a:lnTo>
                  <a:lnTo>
                    <a:pt x="33179" y="20181"/>
                  </a:lnTo>
                  <a:lnTo>
                    <a:pt x="33208" y="20028"/>
                  </a:lnTo>
                  <a:lnTo>
                    <a:pt x="33208" y="19865"/>
                  </a:lnTo>
                  <a:lnTo>
                    <a:pt x="30948" y="1590"/>
                  </a:lnTo>
                  <a:lnTo>
                    <a:pt x="30948" y="1427"/>
                  </a:lnTo>
                  <a:lnTo>
                    <a:pt x="30919" y="1264"/>
                  </a:lnTo>
                  <a:lnTo>
                    <a:pt x="30881" y="1111"/>
                  </a:lnTo>
                  <a:lnTo>
                    <a:pt x="30823" y="967"/>
                  </a:lnTo>
                  <a:lnTo>
                    <a:pt x="30756" y="833"/>
                  </a:lnTo>
                  <a:lnTo>
                    <a:pt x="30679" y="699"/>
                  </a:lnTo>
                  <a:lnTo>
                    <a:pt x="30593" y="575"/>
                  </a:lnTo>
                  <a:lnTo>
                    <a:pt x="30488" y="469"/>
                  </a:lnTo>
                  <a:lnTo>
                    <a:pt x="30373" y="364"/>
                  </a:lnTo>
                  <a:lnTo>
                    <a:pt x="30248" y="268"/>
                  </a:lnTo>
                  <a:lnTo>
                    <a:pt x="30124" y="192"/>
                  </a:lnTo>
                  <a:lnTo>
                    <a:pt x="29980" y="125"/>
                  </a:lnTo>
                  <a:lnTo>
                    <a:pt x="29837" y="77"/>
                  </a:lnTo>
                  <a:lnTo>
                    <a:pt x="29683" y="38"/>
                  </a:lnTo>
                  <a:lnTo>
                    <a:pt x="29530" y="10"/>
                  </a:lnTo>
                  <a:lnTo>
                    <a:pt x="293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82;p22">
              <a:extLst>
                <a:ext uri="{FF2B5EF4-FFF2-40B4-BE49-F238E27FC236}">
                  <a16:creationId xmlns:a16="http://schemas.microsoft.com/office/drawing/2014/main" id="{324E6444-6E0B-F192-A63B-2926E8120104}"/>
                </a:ext>
              </a:extLst>
            </p:cNvPr>
            <p:cNvSpPr/>
            <p:nvPr/>
          </p:nvSpPr>
          <p:spPr>
            <a:xfrm>
              <a:off x="2263154" y="1940136"/>
              <a:ext cx="212244" cy="867008"/>
            </a:xfrm>
            <a:custGeom>
              <a:avLst/>
              <a:gdLst/>
              <a:ahLst/>
              <a:cxnLst/>
              <a:rect l="l" t="t" r="r" b="b"/>
              <a:pathLst>
                <a:path w="5250" h="21446" extrusionOk="0">
                  <a:moveTo>
                    <a:pt x="0" y="0"/>
                  </a:moveTo>
                  <a:lnTo>
                    <a:pt x="163" y="10"/>
                  </a:lnTo>
                  <a:lnTo>
                    <a:pt x="316" y="38"/>
                  </a:lnTo>
                  <a:lnTo>
                    <a:pt x="470" y="77"/>
                  </a:lnTo>
                  <a:lnTo>
                    <a:pt x="613" y="125"/>
                  </a:lnTo>
                  <a:lnTo>
                    <a:pt x="747" y="192"/>
                  </a:lnTo>
                  <a:lnTo>
                    <a:pt x="881" y="268"/>
                  </a:lnTo>
                  <a:lnTo>
                    <a:pt x="1006" y="364"/>
                  </a:lnTo>
                  <a:lnTo>
                    <a:pt x="1121" y="469"/>
                  </a:lnTo>
                  <a:lnTo>
                    <a:pt x="1217" y="575"/>
                  </a:lnTo>
                  <a:lnTo>
                    <a:pt x="1312" y="699"/>
                  </a:lnTo>
                  <a:lnTo>
                    <a:pt x="1389" y="833"/>
                  </a:lnTo>
                  <a:lnTo>
                    <a:pt x="1456" y="967"/>
                  </a:lnTo>
                  <a:lnTo>
                    <a:pt x="1514" y="1111"/>
                  </a:lnTo>
                  <a:lnTo>
                    <a:pt x="1552" y="1264"/>
                  </a:lnTo>
                  <a:lnTo>
                    <a:pt x="1571" y="1427"/>
                  </a:lnTo>
                  <a:lnTo>
                    <a:pt x="1581" y="1590"/>
                  </a:lnTo>
                  <a:lnTo>
                    <a:pt x="3841" y="19865"/>
                  </a:lnTo>
                  <a:lnTo>
                    <a:pt x="3831" y="20028"/>
                  </a:lnTo>
                  <a:lnTo>
                    <a:pt x="3812" y="20181"/>
                  </a:lnTo>
                  <a:lnTo>
                    <a:pt x="3774" y="20334"/>
                  </a:lnTo>
                  <a:lnTo>
                    <a:pt x="3717" y="20478"/>
                  </a:lnTo>
                  <a:lnTo>
                    <a:pt x="3649" y="20622"/>
                  </a:lnTo>
                  <a:lnTo>
                    <a:pt x="3573" y="20756"/>
                  </a:lnTo>
                  <a:lnTo>
                    <a:pt x="3477" y="20871"/>
                  </a:lnTo>
                  <a:lnTo>
                    <a:pt x="3381" y="20986"/>
                  </a:lnTo>
                  <a:lnTo>
                    <a:pt x="3266" y="21091"/>
                  </a:lnTo>
                  <a:lnTo>
                    <a:pt x="3142" y="21177"/>
                  </a:lnTo>
                  <a:lnTo>
                    <a:pt x="3008" y="21263"/>
                  </a:lnTo>
                  <a:lnTo>
                    <a:pt x="2874" y="21321"/>
                  </a:lnTo>
                  <a:lnTo>
                    <a:pt x="2730" y="21378"/>
                  </a:lnTo>
                  <a:lnTo>
                    <a:pt x="2577" y="21417"/>
                  </a:lnTo>
                  <a:lnTo>
                    <a:pt x="2423" y="21445"/>
                  </a:lnTo>
                  <a:lnTo>
                    <a:pt x="3831" y="21445"/>
                  </a:lnTo>
                  <a:lnTo>
                    <a:pt x="3985" y="21417"/>
                  </a:lnTo>
                  <a:lnTo>
                    <a:pt x="4138" y="21378"/>
                  </a:lnTo>
                  <a:lnTo>
                    <a:pt x="4282" y="21321"/>
                  </a:lnTo>
                  <a:lnTo>
                    <a:pt x="4425" y="21263"/>
                  </a:lnTo>
                  <a:lnTo>
                    <a:pt x="4559" y="21177"/>
                  </a:lnTo>
                  <a:lnTo>
                    <a:pt x="4674" y="21091"/>
                  </a:lnTo>
                  <a:lnTo>
                    <a:pt x="4789" y="20986"/>
                  </a:lnTo>
                  <a:lnTo>
                    <a:pt x="4895" y="20871"/>
                  </a:lnTo>
                  <a:lnTo>
                    <a:pt x="4981" y="20756"/>
                  </a:lnTo>
                  <a:lnTo>
                    <a:pt x="5057" y="20622"/>
                  </a:lnTo>
                  <a:lnTo>
                    <a:pt x="5125" y="20478"/>
                  </a:lnTo>
                  <a:lnTo>
                    <a:pt x="5182" y="20334"/>
                  </a:lnTo>
                  <a:lnTo>
                    <a:pt x="5220" y="20181"/>
                  </a:lnTo>
                  <a:lnTo>
                    <a:pt x="5249" y="20028"/>
                  </a:lnTo>
                  <a:lnTo>
                    <a:pt x="5249" y="19865"/>
                  </a:lnTo>
                  <a:lnTo>
                    <a:pt x="2989" y="1590"/>
                  </a:lnTo>
                  <a:lnTo>
                    <a:pt x="2989" y="1427"/>
                  </a:lnTo>
                  <a:lnTo>
                    <a:pt x="2960" y="1264"/>
                  </a:lnTo>
                  <a:lnTo>
                    <a:pt x="2922" y="1111"/>
                  </a:lnTo>
                  <a:lnTo>
                    <a:pt x="2864" y="967"/>
                  </a:lnTo>
                  <a:lnTo>
                    <a:pt x="2797" y="833"/>
                  </a:lnTo>
                  <a:lnTo>
                    <a:pt x="2720" y="699"/>
                  </a:lnTo>
                  <a:lnTo>
                    <a:pt x="2634" y="575"/>
                  </a:lnTo>
                  <a:lnTo>
                    <a:pt x="2529" y="469"/>
                  </a:lnTo>
                  <a:lnTo>
                    <a:pt x="2414" y="364"/>
                  </a:lnTo>
                  <a:lnTo>
                    <a:pt x="2289" y="268"/>
                  </a:lnTo>
                  <a:lnTo>
                    <a:pt x="2165" y="192"/>
                  </a:lnTo>
                  <a:lnTo>
                    <a:pt x="2021" y="125"/>
                  </a:lnTo>
                  <a:lnTo>
                    <a:pt x="1878" y="77"/>
                  </a:lnTo>
                  <a:lnTo>
                    <a:pt x="1724" y="38"/>
                  </a:lnTo>
                  <a:lnTo>
                    <a:pt x="1571" y="10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83;p22">
              <a:extLst>
                <a:ext uri="{FF2B5EF4-FFF2-40B4-BE49-F238E27FC236}">
                  <a16:creationId xmlns:a16="http://schemas.microsoft.com/office/drawing/2014/main" id="{7FD319FB-EDD4-97F0-7147-5F8E64894240}"/>
                </a:ext>
              </a:extLst>
            </p:cNvPr>
            <p:cNvSpPr/>
            <p:nvPr/>
          </p:nvSpPr>
          <p:spPr>
            <a:xfrm>
              <a:off x="859489" y="3162564"/>
              <a:ext cx="2251327" cy="48836"/>
            </a:xfrm>
            <a:custGeom>
              <a:avLst/>
              <a:gdLst/>
              <a:ahLst/>
              <a:cxnLst/>
              <a:rect l="l" t="t" r="r" b="b"/>
              <a:pathLst>
                <a:path w="55688" h="1208" extrusionOk="0">
                  <a:moveTo>
                    <a:pt x="1" y="0"/>
                  </a:moveTo>
                  <a:lnTo>
                    <a:pt x="1" y="1207"/>
                  </a:lnTo>
                  <a:lnTo>
                    <a:pt x="55688" y="1207"/>
                  </a:lnTo>
                  <a:lnTo>
                    <a:pt x="556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84;p22">
              <a:extLst>
                <a:ext uri="{FF2B5EF4-FFF2-40B4-BE49-F238E27FC236}">
                  <a16:creationId xmlns:a16="http://schemas.microsoft.com/office/drawing/2014/main" id="{B041A140-573A-0906-F52A-127F105A0D63}"/>
                </a:ext>
              </a:extLst>
            </p:cNvPr>
            <p:cNvSpPr/>
            <p:nvPr/>
          </p:nvSpPr>
          <p:spPr>
            <a:xfrm>
              <a:off x="567930" y="3124603"/>
              <a:ext cx="583167" cy="1607397"/>
            </a:xfrm>
            <a:custGeom>
              <a:avLst/>
              <a:gdLst/>
              <a:ahLst/>
              <a:cxnLst/>
              <a:rect l="l" t="t" r="r" b="b"/>
              <a:pathLst>
                <a:path w="14425" h="39760" extrusionOk="0">
                  <a:moveTo>
                    <a:pt x="10661" y="1"/>
                  </a:moveTo>
                  <a:lnTo>
                    <a:pt x="0" y="39759"/>
                  </a:lnTo>
                  <a:lnTo>
                    <a:pt x="1351" y="39759"/>
                  </a:lnTo>
                  <a:lnTo>
                    <a:pt x="14425" y="365"/>
                  </a:lnTo>
                  <a:lnTo>
                    <a:pt x="106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85;p22">
              <a:extLst>
                <a:ext uri="{FF2B5EF4-FFF2-40B4-BE49-F238E27FC236}">
                  <a16:creationId xmlns:a16="http://schemas.microsoft.com/office/drawing/2014/main" id="{17CAEB73-E0C0-964F-40E3-22729F1E71EF}"/>
                </a:ext>
              </a:extLst>
            </p:cNvPr>
            <p:cNvSpPr/>
            <p:nvPr/>
          </p:nvSpPr>
          <p:spPr>
            <a:xfrm>
              <a:off x="2786643" y="3124603"/>
              <a:ext cx="583207" cy="1607397"/>
            </a:xfrm>
            <a:custGeom>
              <a:avLst/>
              <a:gdLst/>
              <a:ahLst/>
              <a:cxnLst/>
              <a:rect l="l" t="t" r="r" b="b"/>
              <a:pathLst>
                <a:path w="14426" h="39760" extrusionOk="0">
                  <a:moveTo>
                    <a:pt x="3765" y="1"/>
                  </a:moveTo>
                  <a:lnTo>
                    <a:pt x="1" y="365"/>
                  </a:lnTo>
                  <a:lnTo>
                    <a:pt x="13075" y="39759"/>
                  </a:lnTo>
                  <a:lnTo>
                    <a:pt x="14425" y="39759"/>
                  </a:lnTo>
                  <a:lnTo>
                    <a:pt x="3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86;p22">
              <a:extLst>
                <a:ext uri="{FF2B5EF4-FFF2-40B4-BE49-F238E27FC236}">
                  <a16:creationId xmlns:a16="http://schemas.microsoft.com/office/drawing/2014/main" id="{3F8CFE0D-B7BE-3E79-DC99-3FC7EACA2C17}"/>
                </a:ext>
              </a:extLst>
            </p:cNvPr>
            <p:cNvSpPr/>
            <p:nvPr/>
          </p:nvSpPr>
          <p:spPr>
            <a:xfrm>
              <a:off x="747991" y="3048722"/>
              <a:ext cx="2480914" cy="124719"/>
            </a:xfrm>
            <a:custGeom>
              <a:avLst/>
              <a:gdLst/>
              <a:ahLst/>
              <a:cxnLst/>
              <a:rect l="l" t="t" r="r" b="b"/>
              <a:pathLst>
                <a:path w="61367" h="3085" extrusionOk="0">
                  <a:moveTo>
                    <a:pt x="0" y="0"/>
                  </a:moveTo>
                  <a:lnTo>
                    <a:pt x="0" y="3084"/>
                  </a:lnTo>
                  <a:lnTo>
                    <a:pt x="61367" y="3084"/>
                  </a:lnTo>
                  <a:lnTo>
                    <a:pt x="6136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87;p22">
              <a:extLst>
                <a:ext uri="{FF2B5EF4-FFF2-40B4-BE49-F238E27FC236}">
                  <a16:creationId xmlns:a16="http://schemas.microsoft.com/office/drawing/2014/main" id="{E34532B7-1162-60D8-104B-3A0E8F459A66}"/>
                </a:ext>
              </a:extLst>
            </p:cNvPr>
            <p:cNvSpPr/>
            <p:nvPr/>
          </p:nvSpPr>
          <p:spPr>
            <a:xfrm>
              <a:off x="2520634" y="2107018"/>
              <a:ext cx="232782" cy="51909"/>
            </a:xfrm>
            <a:custGeom>
              <a:avLst/>
              <a:gdLst/>
              <a:ahLst/>
              <a:cxnLst/>
              <a:rect l="l" t="t" r="r" b="b"/>
              <a:pathLst>
                <a:path w="5758" h="1284" extrusionOk="0">
                  <a:moveTo>
                    <a:pt x="575" y="0"/>
                  </a:moveTo>
                  <a:lnTo>
                    <a:pt x="518" y="10"/>
                  </a:lnTo>
                  <a:lnTo>
                    <a:pt x="451" y="29"/>
                  </a:lnTo>
                  <a:lnTo>
                    <a:pt x="393" y="48"/>
                  </a:lnTo>
                  <a:lnTo>
                    <a:pt x="336" y="77"/>
                  </a:lnTo>
                  <a:lnTo>
                    <a:pt x="288" y="106"/>
                  </a:lnTo>
                  <a:lnTo>
                    <a:pt x="231" y="144"/>
                  </a:lnTo>
                  <a:lnTo>
                    <a:pt x="192" y="192"/>
                  </a:lnTo>
                  <a:lnTo>
                    <a:pt x="144" y="230"/>
                  </a:lnTo>
                  <a:lnTo>
                    <a:pt x="106" y="278"/>
                  </a:lnTo>
                  <a:lnTo>
                    <a:pt x="77" y="335"/>
                  </a:lnTo>
                  <a:lnTo>
                    <a:pt x="49" y="393"/>
                  </a:lnTo>
                  <a:lnTo>
                    <a:pt x="29" y="450"/>
                  </a:lnTo>
                  <a:lnTo>
                    <a:pt x="10" y="508"/>
                  </a:lnTo>
                  <a:lnTo>
                    <a:pt x="1" y="575"/>
                  </a:lnTo>
                  <a:lnTo>
                    <a:pt x="1" y="642"/>
                  </a:lnTo>
                  <a:lnTo>
                    <a:pt x="1" y="709"/>
                  </a:lnTo>
                  <a:lnTo>
                    <a:pt x="10" y="776"/>
                  </a:lnTo>
                  <a:lnTo>
                    <a:pt x="29" y="834"/>
                  </a:lnTo>
                  <a:lnTo>
                    <a:pt x="49" y="891"/>
                  </a:lnTo>
                  <a:lnTo>
                    <a:pt x="77" y="948"/>
                  </a:lnTo>
                  <a:lnTo>
                    <a:pt x="106" y="1006"/>
                  </a:lnTo>
                  <a:lnTo>
                    <a:pt x="144" y="1054"/>
                  </a:lnTo>
                  <a:lnTo>
                    <a:pt x="192" y="1102"/>
                  </a:lnTo>
                  <a:lnTo>
                    <a:pt x="231" y="1140"/>
                  </a:lnTo>
                  <a:lnTo>
                    <a:pt x="288" y="1178"/>
                  </a:lnTo>
                  <a:lnTo>
                    <a:pt x="336" y="1207"/>
                  </a:lnTo>
                  <a:lnTo>
                    <a:pt x="393" y="1236"/>
                  </a:lnTo>
                  <a:lnTo>
                    <a:pt x="451" y="1255"/>
                  </a:lnTo>
                  <a:lnTo>
                    <a:pt x="518" y="1274"/>
                  </a:lnTo>
                  <a:lnTo>
                    <a:pt x="575" y="1284"/>
                  </a:lnTo>
                  <a:lnTo>
                    <a:pt x="5182" y="1284"/>
                  </a:lnTo>
                  <a:lnTo>
                    <a:pt x="5249" y="1274"/>
                  </a:lnTo>
                  <a:lnTo>
                    <a:pt x="5307" y="1255"/>
                  </a:lnTo>
                  <a:lnTo>
                    <a:pt x="5364" y="1236"/>
                  </a:lnTo>
                  <a:lnTo>
                    <a:pt x="5422" y="1207"/>
                  </a:lnTo>
                  <a:lnTo>
                    <a:pt x="5479" y="1178"/>
                  </a:lnTo>
                  <a:lnTo>
                    <a:pt x="5527" y="1140"/>
                  </a:lnTo>
                  <a:lnTo>
                    <a:pt x="5575" y="1102"/>
                  </a:lnTo>
                  <a:lnTo>
                    <a:pt x="5613" y="1054"/>
                  </a:lnTo>
                  <a:lnTo>
                    <a:pt x="5652" y="1006"/>
                  </a:lnTo>
                  <a:lnTo>
                    <a:pt x="5680" y="948"/>
                  </a:lnTo>
                  <a:lnTo>
                    <a:pt x="5709" y="891"/>
                  </a:lnTo>
                  <a:lnTo>
                    <a:pt x="5728" y="834"/>
                  </a:lnTo>
                  <a:lnTo>
                    <a:pt x="5748" y="776"/>
                  </a:lnTo>
                  <a:lnTo>
                    <a:pt x="5757" y="709"/>
                  </a:lnTo>
                  <a:lnTo>
                    <a:pt x="5757" y="642"/>
                  </a:lnTo>
                  <a:lnTo>
                    <a:pt x="5757" y="575"/>
                  </a:lnTo>
                  <a:lnTo>
                    <a:pt x="5748" y="508"/>
                  </a:lnTo>
                  <a:lnTo>
                    <a:pt x="5728" y="450"/>
                  </a:lnTo>
                  <a:lnTo>
                    <a:pt x="5709" y="393"/>
                  </a:lnTo>
                  <a:lnTo>
                    <a:pt x="5680" y="335"/>
                  </a:lnTo>
                  <a:lnTo>
                    <a:pt x="5652" y="278"/>
                  </a:lnTo>
                  <a:lnTo>
                    <a:pt x="5613" y="230"/>
                  </a:lnTo>
                  <a:lnTo>
                    <a:pt x="5575" y="192"/>
                  </a:lnTo>
                  <a:lnTo>
                    <a:pt x="5527" y="144"/>
                  </a:lnTo>
                  <a:lnTo>
                    <a:pt x="5479" y="106"/>
                  </a:lnTo>
                  <a:lnTo>
                    <a:pt x="5422" y="77"/>
                  </a:lnTo>
                  <a:lnTo>
                    <a:pt x="5364" y="48"/>
                  </a:lnTo>
                  <a:lnTo>
                    <a:pt x="5307" y="29"/>
                  </a:lnTo>
                  <a:lnTo>
                    <a:pt x="5249" y="10"/>
                  </a:lnTo>
                  <a:lnTo>
                    <a:pt x="5182" y="0"/>
                  </a:lnTo>
                  <a:close/>
                </a:path>
              </a:pathLst>
            </a:custGeom>
            <a:solidFill>
              <a:srgbClr val="D53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688;p22">
              <a:extLst>
                <a:ext uri="{FF2B5EF4-FFF2-40B4-BE49-F238E27FC236}">
                  <a16:creationId xmlns:a16="http://schemas.microsoft.com/office/drawing/2014/main" id="{7DCA7808-5D4D-2102-E35F-733D3D9F7D13}"/>
                </a:ext>
              </a:extLst>
            </p:cNvPr>
            <p:cNvSpPr/>
            <p:nvPr/>
          </p:nvSpPr>
          <p:spPr>
            <a:xfrm>
              <a:off x="2517157" y="2213867"/>
              <a:ext cx="89870" cy="173919"/>
            </a:xfrm>
            <a:custGeom>
              <a:avLst/>
              <a:gdLst/>
              <a:ahLst/>
              <a:cxnLst/>
              <a:rect l="l" t="t" r="r" b="b"/>
              <a:pathLst>
                <a:path w="2223" h="4302" extrusionOk="0">
                  <a:moveTo>
                    <a:pt x="815" y="1"/>
                  </a:moveTo>
                  <a:lnTo>
                    <a:pt x="767" y="10"/>
                  </a:lnTo>
                  <a:lnTo>
                    <a:pt x="719" y="20"/>
                  </a:lnTo>
                  <a:lnTo>
                    <a:pt x="671" y="30"/>
                  </a:lnTo>
                  <a:lnTo>
                    <a:pt x="623" y="49"/>
                  </a:lnTo>
                  <a:lnTo>
                    <a:pt x="575" y="77"/>
                  </a:lnTo>
                  <a:lnTo>
                    <a:pt x="537" y="116"/>
                  </a:lnTo>
                  <a:lnTo>
                    <a:pt x="499" y="154"/>
                  </a:lnTo>
                  <a:lnTo>
                    <a:pt x="470" y="192"/>
                  </a:lnTo>
                  <a:lnTo>
                    <a:pt x="441" y="240"/>
                  </a:lnTo>
                  <a:lnTo>
                    <a:pt x="288" y="575"/>
                  </a:lnTo>
                  <a:lnTo>
                    <a:pt x="221" y="719"/>
                  </a:lnTo>
                  <a:lnTo>
                    <a:pt x="173" y="872"/>
                  </a:lnTo>
                  <a:lnTo>
                    <a:pt x="125" y="1016"/>
                  </a:lnTo>
                  <a:lnTo>
                    <a:pt x="77" y="1169"/>
                  </a:lnTo>
                  <a:lnTo>
                    <a:pt x="48" y="1323"/>
                  </a:lnTo>
                  <a:lnTo>
                    <a:pt x="29" y="1476"/>
                  </a:lnTo>
                  <a:lnTo>
                    <a:pt x="10" y="1639"/>
                  </a:lnTo>
                  <a:lnTo>
                    <a:pt x="0" y="1792"/>
                  </a:lnTo>
                  <a:lnTo>
                    <a:pt x="0" y="1945"/>
                  </a:lnTo>
                  <a:lnTo>
                    <a:pt x="10" y="2098"/>
                  </a:lnTo>
                  <a:lnTo>
                    <a:pt x="20" y="2261"/>
                  </a:lnTo>
                  <a:lnTo>
                    <a:pt x="48" y="2414"/>
                  </a:lnTo>
                  <a:lnTo>
                    <a:pt x="77" y="2568"/>
                  </a:lnTo>
                  <a:lnTo>
                    <a:pt x="115" y="2721"/>
                  </a:lnTo>
                  <a:lnTo>
                    <a:pt x="163" y="2874"/>
                  </a:lnTo>
                  <a:lnTo>
                    <a:pt x="221" y="3018"/>
                  </a:lnTo>
                  <a:lnTo>
                    <a:pt x="623" y="4043"/>
                  </a:lnTo>
                  <a:lnTo>
                    <a:pt x="652" y="4091"/>
                  </a:lnTo>
                  <a:lnTo>
                    <a:pt x="680" y="4148"/>
                  </a:lnTo>
                  <a:lnTo>
                    <a:pt x="719" y="4186"/>
                  </a:lnTo>
                  <a:lnTo>
                    <a:pt x="767" y="4225"/>
                  </a:lnTo>
                  <a:lnTo>
                    <a:pt x="815" y="4253"/>
                  </a:lnTo>
                  <a:lnTo>
                    <a:pt x="872" y="4282"/>
                  </a:lnTo>
                  <a:lnTo>
                    <a:pt x="930" y="4301"/>
                  </a:lnTo>
                  <a:lnTo>
                    <a:pt x="1112" y="4301"/>
                  </a:lnTo>
                  <a:lnTo>
                    <a:pt x="1226" y="4282"/>
                  </a:lnTo>
                  <a:lnTo>
                    <a:pt x="1332" y="4244"/>
                  </a:lnTo>
                  <a:lnTo>
                    <a:pt x="1428" y="4186"/>
                  </a:lnTo>
                  <a:lnTo>
                    <a:pt x="1514" y="4119"/>
                  </a:lnTo>
                  <a:lnTo>
                    <a:pt x="1590" y="4033"/>
                  </a:lnTo>
                  <a:lnTo>
                    <a:pt x="1657" y="3937"/>
                  </a:lnTo>
                  <a:lnTo>
                    <a:pt x="1705" y="3832"/>
                  </a:lnTo>
                  <a:lnTo>
                    <a:pt x="2146" y="2510"/>
                  </a:lnTo>
                  <a:lnTo>
                    <a:pt x="2194" y="2338"/>
                  </a:lnTo>
                  <a:lnTo>
                    <a:pt x="2223" y="2165"/>
                  </a:lnTo>
                  <a:lnTo>
                    <a:pt x="2223" y="1993"/>
                  </a:lnTo>
                  <a:lnTo>
                    <a:pt x="2203" y="1811"/>
                  </a:lnTo>
                  <a:lnTo>
                    <a:pt x="2165" y="1648"/>
                  </a:lnTo>
                  <a:lnTo>
                    <a:pt x="2108" y="1476"/>
                  </a:lnTo>
                  <a:lnTo>
                    <a:pt x="2021" y="1323"/>
                  </a:lnTo>
                  <a:lnTo>
                    <a:pt x="1926" y="1169"/>
                  </a:lnTo>
                  <a:lnTo>
                    <a:pt x="1131" y="164"/>
                  </a:lnTo>
                  <a:lnTo>
                    <a:pt x="1102" y="125"/>
                  </a:lnTo>
                  <a:lnTo>
                    <a:pt x="1054" y="87"/>
                  </a:lnTo>
                  <a:lnTo>
                    <a:pt x="1016" y="58"/>
                  </a:lnTo>
                  <a:lnTo>
                    <a:pt x="968" y="30"/>
                  </a:lnTo>
                  <a:lnTo>
                    <a:pt x="920" y="20"/>
                  </a:lnTo>
                  <a:lnTo>
                    <a:pt x="862" y="10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rgbClr val="FF9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62364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F6591-242E-D769-ADBF-AADC8A28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201163"/>
      </p:ext>
    </p:extLst>
  </p:cSld>
  <p:clrMapOvr>
    <a:masterClrMapping/>
  </p:clrMapOvr>
</p:sld>
</file>

<file path=ppt/theme/theme1.xml><?xml version="1.0" encoding="utf-8"?>
<a:theme xmlns:a="http://schemas.openxmlformats.org/drawingml/2006/main" name="Machine Learning Infographics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E4EA27"/>
      </a:accent1>
      <a:accent2>
        <a:srgbClr val="26EAB8"/>
      </a:accent2>
      <a:accent3>
        <a:srgbClr val="2776EA"/>
      </a:accent3>
      <a:accent4>
        <a:srgbClr val="E99B27"/>
      </a:accent4>
      <a:accent5>
        <a:srgbClr val="EA4827"/>
      </a:accent5>
      <a:accent6>
        <a:srgbClr val="8027E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1642</Words>
  <Application>Microsoft Office PowerPoint</Application>
  <PresentationFormat>Экран (16:9)</PresentationFormat>
  <Paragraphs>412</Paragraphs>
  <Slides>17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Fira Sans Extra Condensed SemiBold</vt:lpstr>
      <vt:lpstr>Fira Sans Extra Condensed</vt:lpstr>
      <vt:lpstr>Calibri</vt:lpstr>
      <vt:lpstr>Arial</vt:lpstr>
      <vt:lpstr>Roboto</vt:lpstr>
      <vt:lpstr>Machine Learning Infographics by Slidesgo</vt:lpstr>
      <vt:lpstr>UTMN MAP</vt:lpstr>
      <vt:lpstr>Команда нашего проекта</vt:lpstr>
      <vt:lpstr>UTMN MAP</vt:lpstr>
      <vt:lpstr>UTMN MAP</vt:lpstr>
      <vt:lpstr>UTMN MAP</vt:lpstr>
      <vt:lpstr>UTMN MAP</vt:lpstr>
      <vt:lpstr>UTMN MAP</vt:lpstr>
      <vt:lpstr>Конкурентный анализ</vt:lpstr>
      <vt:lpstr>UTMN MAP</vt:lpstr>
      <vt:lpstr>UTMN MAP</vt:lpstr>
      <vt:lpstr>UTMN MAP</vt:lpstr>
      <vt:lpstr>Диаграмма Ганта</vt:lpstr>
      <vt:lpstr>Финансовый план</vt:lpstr>
      <vt:lpstr>UTMN MAP</vt:lpstr>
      <vt:lpstr>UTMN MAP</vt:lpstr>
      <vt:lpstr>UTMN MAP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UTMN MAP</dc:title>
  <cp:lastModifiedBy>Yeah Dimon</cp:lastModifiedBy>
  <cp:revision>4</cp:revision>
  <dcterms:modified xsi:type="dcterms:W3CDTF">2023-10-24T11:47:26Z</dcterms:modified>
</cp:coreProperties>
</file>