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373B503-0323-4A23-8E2B-D93437CEB880}">
  <a:tblStyle styleId="{A373B503-0323-4A23-8E2B-D93437CEB88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2.jp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xn--80ae8albg.xn--80asehdb/" TargetMode="External"/><Relationship Id="rId4" Type="http://schemas.openxmlformats.org/officeDocument/2006/relationships/hyperlink" Target="https://ecogolik.ru/" TargetMode="External"/><Relationship Id="rId5" Type="http://schemas.openxmlformats.org/officeDocument/2006/relationships/hyperlink" Target="https://kosmokis.ru/ingredient-checker" TargetMode="External"/><Relationship Id="rId6" Type="http://schemas.openxmlformats.org/officeDocument/2006/relationships/hyperlink" Target="https://www.thinkdirtyapp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vk.com/jsf0997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67"/>
            <a:ext cx="63528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3960"/>
              <a:buNone/>
            </a:pPr>
            <a:r>
              <a:rPr lang="ru"/>
              <a:t>Данный проект актуален, т.к люди могут обезопасить себя от опасных реакций на компоненты косметических средств. Актуален для всех категорий потребителей.</a:t>
            </a:r>
            <a:br>
              <a:rPr lang="ru"/>
            </a:br>
            <a:r>
              <a:rPr lang="ru"/>
              <a:t>Люди могут быстро определить, какое косметическое средство им противопоказано в режиме реального времени, не используя сторонние ресурсы.</a:t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 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5717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Наша целевая аудитория в ситуации, </a:t>
            </a:r>
            <a:r>
              <a:rPr lang="ru"/>
              <a:t>когда нужно быстро посмотреть и проанализировать состав косметического продукта и впоследствие узнать опасные или сомнительные компоненты продукта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Женщины и мужчины в возрасте от 16 до 65+ лет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Люди, которым важен состав косметических продуктов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Люди с аллергией, чувствительной кожей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Подростки с проблемной кожей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Молодые мамы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Иностранные студенты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Люди с признаками старения 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5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sz="1400">
                <a:solidFill>
                  <a:srgbClr val="132C40"/>
                </a:solidFill>
              </a:rPr>
              <a:t>незнание своего типа кожи и компонентов в составе;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отсутствие интернета в магазине при выборе косметики 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долгий поиск информации про свой нужный косметический продукт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7193" y="2316031"/>
            <a:ext cx="7993200" cy="20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для создания проекта необходимы следующие интеллектуальные ресурсы: дерматологи, косметологи, маркетологи, химики и программисты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проект обсуждается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Собирать и обрабатывать аналитику клиентов, сканер состава может работать без интернета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предлагаем две версии: в бесплатной версии присутствует возможность распознавания состава косметики, а также реклама; в платной версии по доступной цене пользователи имеют возможность пообщаться со специалистами, выбрать косметическое средство по своим требованиям в специальном банке косметических средств, а также там не будет рекламы.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47" y="2355650"/>
            <a:ext cx="76005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с алл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ергией,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проблемной и чувствительной кожей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ситуации,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нужно быстро посмотреть и проанализировать состав косметического продукта и впоследствие узнать опасные или сомнительные компоненты продукта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незнания своего типа кожи,</a:t>
            </a: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долгого поиска информации про свой нужный косметический продукт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смартфона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пользу для здоровья своей кожи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35 142 000 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245851" y="1134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245851" y="744400"/>
            <a:ext cx="8411400" cy="3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eriod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b="1" lang="ru" sz="1200">
                <a:solidFill>
                  <a:srgbClr val="132C40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Состав. Онлайн»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ввод компонентов вручную, результат выводитсяв одной вкладке потенциальная опасность компонентов обозначается цветом от зеленого (безопасно) до красного (опасно), в другой — с подробным пояснением, в чем именно заключается польза или вред.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eriod"/>
            </a:pPr>
            <a:r>
              <a:rPr b="1" lang="ru" sz="1200">
                <a:solidFill>
                  <a:srgbClr val="132C40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Ecogolik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Информация о компонентах: 1) досье на одно вещество; 2)анализ составляющих бьюти-продукта. В базе данных 3 393 бьюти-ингредиента, также на сайте можно найти подборки натуральной косметики и почитать интересные факты о «зеленых» брендах.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eriod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b="1" lang="ru" sz="1200">
                <a:solidFill>
                  <a:srgbClr val="132C40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Космокис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Всем веществам проставляется рейтинг безопасности по шкале EWG, сообщается категория (увлажнитель, антиокисдант, антисептик и т. д.) и обозначается фактор полезности (например, «полезен для сухой кожи») или риска вроде комедогенности. Также продукт получает краткое резюме по безопасности и соотношению натуральных и синтетических веществ.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eriod"/>
            </a:pPr>
            <a:r>
              <a:rPr b="1" lang="ru" sz="1200">
                <a:solidFill>
                  <a:srgbClr val="132C40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Think Dirt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y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-Приложение покажет, насколько безопасна формула у средства по штрихкоду. Если выбранный для покупки продукт не вписывается в стандарты «чистой» косметики либо содержит вредные или аллергенные компоненты, приложение порекомендует альтернативы и поможет составить список того, что нужно купить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Уникальность нашего приложения: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 нужно тратить время на ввод компонентов, приложение все сделает за пользователя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приложение содержит в себе сильные стороны вышеприведенных сайтов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приложение может работать без интернета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285325" y="789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 для распознавания опасных и полезных компонентов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бесплатное приложение, платная подписка - 299 рублей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рекламу бренды(взаимное сотрудничество) и сторонние приложения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в том, что наше приложение бесплатно, а заработок будет идти от рекламодателей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платной подписке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{A373B503-0323-4A23-8E2B-D93437CEB880}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Поселенова Софья Алексеевна</a:t>
                      </a:r>
                      <a:b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 sz="1000">
                          <a:solidFill>
                            <a:schemeClr val="dk2"/>
                          </a:solidFill>
                        </a:rPr>
                        <a:t>89016290430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{A373B503-0323-4A23-8E2B-D93437CEB880}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https://vk.com/jsf0997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89016290430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@Jsf9702 - телеграм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