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aleway" panose="020B0604020202020204" charset="0"/>
      <p:regular r:id="rId20"/>
      <p:bold r:id="rId21"/>
      <p:italic r:id="rId22"/>
      <p:boldItalic r:id="rId23"/>
    </p:embeddedFont>
    <p:embeddedFont>
      <p:font typeface="Raleway SemiBold" panose="020B0604020202020204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g3l0984YkAHADtkwp4azTKrBB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1DE520-D5A5-45C9-A335-14C9A3042C5C}">
  <a:tblStyle styleId="{8B1DE520-D5A5-45C9-A335-14C9A3042C5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Твой личный травматолог </a:t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9111" y="3639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31778" y="304197"/>
            <a:ext cx="1355574" cy="54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"/>
              <a:t>Так как спортсмены часто травмируются им требуется постоянная помощь. Мы сможем решить данную проблему так как у нас есть требуемое оборудование </a:t>
            </a:r>
            <a:endParaRPr/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Основным потребителем нашей услуги, являются спортсмены получившие травмы, на соревнованиях в разных помещениях и природных условиях. </a:t>
            </a: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2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Травмы полученные в той или иной ситуации. Существующих вариантов недостаточно потому что наша технология является более выгодной и современной по-сравнению с аналогичными вариантами. 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5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Твой личный травматолог - это совершенно новая технология обслуживания спортивных соревнований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Нашими основными техническими параметрами являются: Дрон, 3d принтер с функцией сканера травмы человека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ТЛТ - это единственный в своем роде аппарат, который оказывает помощь без использования руки человека. 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808057" y="2355650"/>
            <a:ext cx="5118900" cy="2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ТЛ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 - Твой личный травматолог 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 Спортсменам, которые участвуют в любых видах соревнований и любых видах спорта 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Когда спортсмен получает травму, перелом или растяжение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 мобильный 3d принтер помогает </a:t>
            </a: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эту  проблем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у 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беспилотной доставки помощи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в немедленной ока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зании помощи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на рынке B2G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Наша целевая аудитория - это 1000 компаний по РФ</a:t>
            </a:r>
            <a:b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Наше решение будет стоить 25.000.000.000 руб.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первый год мы сможем заработать 2.000.000.000 руб.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 txBox="1"/>
          <p:nvPr/>
        </p:nvSpPr>
        <p:spPr>
          <a:xfrm>
            <a:off x="488944" y="2345556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мы планируем зарабатывать на том, что мы продадим свою технологию.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Команда из мед. работников, инженеров, маркетологов, дизайнеров.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2" name="Google Shape;232;p10"/>
          <p:cNvGraphicFramePr/>
          <p:nvPr>
            <p:extLst>
              <p:ext uri="{D42A27DB-BD31-4B8C-83A1-F6EECF244321}">
                <p14:modId xmlns:p14="http://schemas.microsoft.com/office/powerpoint/2010/main" val="3445687577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{8B1DE520-D5A5-45C9-A335-14C9A3042C5C}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Мамедова Надежда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Николаев Илья, Лучина Анна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Мосунов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Андрей, Вагнер Ангелина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6" name="Google Shape;246;p11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мед. научных работников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инженеров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дизайнеров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научных деятелей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5" name="Google Shape;255;p11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{8B1DE520-D5A5-45C9-A335-14C9A3042C5C}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Патент нашей идеи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Артёменко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Поиск инвесторов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Артёменко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Обращение к государству за сотрудничеством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Артёменко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" name="Google Shape;256;p11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2" name="Google Shape;262;p12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89095389764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pavelartemenko6@gmail.com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3" name="Google Shape;263;p12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pavv54 (tg)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356</Words>
  <Application>Microsoft Office PowerPoint</Application>
  <PresentationFormat>Экран (16:9)</PresentationFormat>
  <Paragraphs>80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Calibri</vt:lpstr>
      <vt:lpstr>Raleway</vt:lpstr>
      <vt:lpstr>Raleway SemiBold</vt:lpstr>
      <vt:lpstr>Century Gothic</vt:lpstr>
      <vt:lpstr>Arial</vt:lpstr>
      <vt:lpstr>Helvetica Neue</vt:lpstr>
      <vt:lpstr>Simple Light</vt:lpstr>
      <vt:lpstr>Simple Light</vt:lpstr>
      <vt:lpstr>НАЗВАНИЕ ПРОЕКТА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Admin</cp:lastModifiedBy>
  <cp:revision>1</cp:revision>
  <dcterms:modified xsi:type="dcterms:W3CDTF">2023-12-16T08:11:17Z</dcterms:modified>
</cp:coreProperties>
</file>