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15" autoAdjust="0"/>
    <p:restoredTop sz="96327"/>
  </p:normalViewPr>
  <p:slideViewPr>
    <p:cSldViewPr>
      <p:cViewPr varScale="1">
        <p:scale>
          <a:sx n="131" d="100"/>
          <a:sy n="131" d="100"/>
        </p:scale>
        <p:origin x="103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8F00FF"/>
                </a:solidFill>
              </a:rPr>
              <a:t>GeoLife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760FED-0932-7D4E-A325-19AAF4F83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b="1" i="1" cap="all" dirty="0">
                <a:solidFill>
                  <a:schemeClr val="bg1"/>
                </a:solidFill>
              </a:rPr>
              <a:t>ПРОБЛЕМА</a:t>
            </a:r>
            <a:endParaRPr sz="2000" b="1" i="1" cap="all" dirty="0">
              <a:solidFill>
                <a:schemeClr val="bg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3385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latin typeface="Times New Roman" panose="020F0502020204030204" pitchFamily="34" charset="0"/>
              </a:rPr>
              <a:t>Рассматривая путь продажи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Times New Roman" panose="020F0502020204030204" pitchFamily="34" charset="0"/>
              </a:rPr>
              <a:t>микрозелени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Times New Roman" panose="020F0502020204030204" pitchFamily="34" charset="0"/>
              </a:rPr>
              <a:t> в розницу, нашими клиентами будут являться те люди, которые внимательно следят за своим здоровьем, а также тщательно составляют свой план питания, используя только натуральные продукты.</a:t>
            </a:r>
            <a:endParaRPr lang="ru-RU" sz="2800" b="1" dirty="0">
              <a:solidFill>
                <a:schemeClr val="bg1"/>
              </a:solidFill>
              <a:effectLst/>
              <a:latin typeface="Times New Roman" panose="020F0502020204030204" pitchFamily="34" charset="0"/>
            </a:endParaRPr>
          </a:p>
          <a:p>
            <a:r>
              <a:rPr lang="ru-RU" sz="2800" b="1" i="0" dirty="0">
                <a:solidFill>
                  <a:schemeClr val="bg1"/>
                </a:solidFill>
                <a:effectLst/>
                <a:latin typeface="Times New Roman" panose="020F0502020204030204" pitchFamily="34" charset="0"/>
              </a:rPr>
              <a:t>С другой стороны, путь оптовой продажи будет заключаться в том, чтобы предоставлять свой продукт таким местам питания как: рестораны, кафе и другие места питания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. </a:t>
            </a:r>
            <a:endParaRPr lang="ru-RU" sz="2800" b="1" dirty="0">
              <a:solidFill>
                <a:srgbClr val="000000"/>
              </a:solidFill>
              <a:effectLst/>
              <a:latin typeface="Times New Roman" panose="020F0502020204030204" pitchFamily="34" charset="0"/>
            </a:endParaRPr>
          </a:p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Какую и чью (какого типа потребителей) проблему решает</a:t>
            </a:r>
            <a:r>
              <a:rPr lang="ru-RU" sz="2000" dirty="0">
                <a:latin typeface="Arial"/>
                <a:cs typeface="Arial"/>
              </a:rPr>
              <a:t>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7B33F4-BEDB-F74A-B8A1-1FA656BD8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cap="all" dirty="0">
                <a:solidFill>
                  <a:schemeClr val="bg1"/>
                </a:solidFill>
              </a:rPr>
              <a:t>Базовая бизнес-идея</a:t>
            </a:r>
            <a:endParaRPr sz="2800" b="1" cap="all" dirty="0">
              <a:solidFill>
                <a:schemeClr val="bg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chemeClr val="bg1">
                  <a:lumMod val="10000"/>
                </a:schemeClr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Какая технология / услуга / продукт будет продаваться: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21BDAEBE-0D0F-5BC6-6BCF-912C1A0B1C7A}"/>
              </a:ext>
            </a:extLst>
          </p:cNvPr>
          <p:cNvSpPr txBox="1"/>
          <p:nvPr/>
        </p:nvSpPr>
        <p:spPr>
          <a:xfrm>
            <a:off x="506306" y="2385127"/>
            <a:ext cx="11457868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Gilroy-Light"/>
              </a:rPr>
              <a:t>Нашим продуктом будет являться чаша с выращенной </a:t>
            </a:r>
            <a:r>
              <a:rPr lang="ru-RU" sz="2800" b="1" dirty="0" err="1">
                <a:solidFill>
                  <a:schemeClr val="bg1"/>
                </a:solidFill>
                <a:latin typeface="Gilroy-Light"/>
              </a:rPr>
              <a:t>микрозеленью</a:t>
            </a:r>
            <a:r>
              <a:rPr lang="ru-RU" sz="2800" b="1" dirty="0">
                <a:solidFill>
                  <a:schemeClr val="bg1"/>
                </a:solidFill>
                <a:latin typeface="Gilroy-Light"/>
              </a:rPr>
              <a:t> для продажи в розницу нашим клиентам либо оптом в различные места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6110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потенциал)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1262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Проблемы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40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D3EFBF-1543-7E42-01F4-194885343912}"/>
              </a:ext>
            </a:extLst>
          </p:cNvPr>
          <p:cNvSpPr txBox="1"/>
          <p:nvPr/>
        </p:nvSpPr>
        <p:spPr>
          <a:xfrm>
            <a:off x="708874" y="5373567"/>
            <a:ext cx="6102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Предоставление клиентам и местам питания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микрозелень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разных видов. Вариативность будет зависеть от набора побегов зелени в каждой чаше.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70176-F210-5223-3F50-75A98E0EC5C1}"/>
              </a:ext>
            </a:extLst>
          </p:cNvPr>
          <p:cNvSpPr txBox="1"/>
          <p:nvPr/>
        </p:nvSpPr>
        <p:spPr>
          <a:xfrm>
            <a:off x="762196" y="1580501"/>
            <a:ext cx="6102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Люди в возрасте ориентировочно 20-50 лет. Целевая аудитория- люди, которые заботятся о своем здоровье и готовы тратить лишнее время и силы на приготовление нетипичных блюд для себя.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3A11A3-CB7B-E1EC-5BB3-717BD6F8248E}"/>
              </a:ext>
            </a:extLst>
          </p:cNvPr>
          <p:cNvSpPr txBox="1"/>
          <p:nvPr/>
        </p:nvSpPr>
        <p:spPr>
          <a:xfrm>
            <a:off x="762196" y="3575496"/>
            <a:ext cx="6102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Возможной проблемой нашего товара может стать сезонность, так как нужно будет подготовить правильные условия для выращивания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микрозелени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7AEFAA-E3A7-3B4E-AB01-B80116BA7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00" y="3835400"/>
            <a:ext cx="38354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869152"/>
            <a:ext cx="2238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5085184"/>
            <a:ext cx="317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101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Аналоги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8A641-F6D4-BB09-B81E-7D8A3C9C6AD9}"/>
              </a:ext>
            </a:extLst>
          </p:cNvPr>
          <p:cNvSpPr txBox="1"/>
          <p:nvPr/>
        </p:nvSpPr>
        <p:spPr>
          <a:xfrm>
            <a:off x="726912" y="1846129"/>
            <a:ext cx="6102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таковых аналогов нашего продукта нету.Единственное, что может подходить под эту категорию- другие виды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микрозеление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отличные от наших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DC59D-F773-D79E-ACB1-2C0D650013B4}"/>
              </a:ext>
            </a:extLst>
          </p:cNvPr>
          <p:cNvSpPr txBox="1"/>
          <p:nvPr/>
        </p:nvSpPr>
        <p:spPr>
          <a:xfrm>
            <a:off x="726912" y="3377072"/>
            <a:ext cx="61021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Если учитывать только частных лиц, то конкурентов достаточно много, однако, не у каждого продажа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микрозелени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является основным источником дохода, а в большем как хобби, поэтому сильную конкуренцию они составлять не будут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5440B2-5BEB-B073-5F60-8259BC3FD2B3}"/>
              </a:ext>
            </a:extLst>
          </p:cNvPr>
          <p:cNvSpPr txBox="1"/>
          <p:nvPr/>
        </p:nvSpPr>
        <p:spPr>
          <a:xfrm>
            <a:off x="726912" y="5480896"/>
            <a:ext cx="6102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Чем больше клиентская база и видов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микрозелени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тем больше преимуществ они будут иметь над нами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Корпоративные клиенты</a:t>
            </a: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Архитекторы и декораторы</a:t>
            </a: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Женщины 25-50 лет, с доходом средним и выше среднего. Они обладают тонким вкусом, ценят индивидуальность и практичность. К цене не чувствительны.</a:t>
            </a: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Дизайнерские мастерские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Транспортные компании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Уникальные дизайнерские подарки и предметы интерьера, выполненные по эскизам, разработанным совместно с заказчиком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Аренда помещения, выплаты дизайнерским мастерским, реклама,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клиентам (разработка эскиза, размещение заказа в дизайнерской мастерской, передача товара клиенту)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11849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«Сарафанное радио»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Сайт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Участие в ярмарках и выставках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40065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Индивидуальная работа с клиентом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по разработке эскиза совместно с клиентом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Поддержание коммуникации с клиентом в течение всего срока изготовления заказ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Разработка дизайн-проекта </a:t>
            </a: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В перспективе: обучение (мастер-классы для клиентов)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Команда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Light"/>
              </a:rPr>
              <a:t>Шестаков Александр Дмитриевич</a:t>
            </a:r>
          </a:p>
          <a:p>
            <a:pPr algn="l"/>
            <a:r>
              <a:rPr lang="ru-RU" sz="1600" dirty="0">
                <a:latin typeface="Gilroy-Light"/>
              </a:rPr>
              <a:t>Студент</a:t>
            </a:r>
          </a:p>
          <a:p>
            <a:pPr algn="l"/>
            <a:r>
              <a:rPr lang="ru-RU" sz="1600" dirty="0">
                <a:latin typeface="Gilroy-Light"/>
              </a:rPr>
              <a:t>Координатор и творец</a:t>
            </a: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3867147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Gilroy-Light"/>
              </a:rPr>
              <a:t>Гофман Дмитрий Андреевич</a:t>
            </a:r>
          </a:p>
          <a:p>
            <a:r>
              <a:rPr lang="ru-RU" sz="1600" dirty="0">
                <a:latin typeface="Gilroy-Light"/>
              </a:rPr>
              <a:t>Студент</a:t>
            </a:r>
          </a:p>
          <a:p>
            <a:r>
              <a:rPr lang="ru-RU" sz="1600" dirty="0">
                <a:latin typeface="Gilroy-Light"/>
              </a:rPr>
              <a:t>Исследователь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536160" y="456831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E9B76-0087-BCDB-A56E-92833EEE7A56}"/>
              </a:ext>
            </a:extLst>
          </p:cNvPr>
          <p:cNvSpPr txBox="1"/>
          <p:nvPr/>
        </p:nvSpPr>
        <p:spPr>
          <a:xfrm>
            <a:off x="2927648" y="4561512"/>
            <a:ext cx="6102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Шуленков Данил Максимович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Студент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Дипломат и реализатор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7A3770-BA8E-5545-8497-DD1B52471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0" y="747181"/>
            <a:ext cx="2880320" cy="2177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3F77BE-3D7A-7A4F-83B7-F481F6DB8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063" y="4293470"/>
            <a:ext cx="3155536" cy="24475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F034E-9927-0144-8048-96465EA91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4352" y="4293470"/>
            <a:ext cx="2736304" cy="244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пожалуйста</a:t>
            </a: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168</TotalTime>
  <Words>480</Words>
  <Application>Microsoft Macintosh PowerPoint</Application>
  <DocSecurity>0</DocSecurity>
  <PresentationFormat>Широкоэкранный</PresentationFormat>
  <Paragraphs>83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Helvetica Neue</vt:lpstr>
      <vt:lpstr>Times New Roman</vt:lpstr>
      <vt:lpstr>Тема Office</vt:lpstr>
      <vt:lpstr>1_Тема Office</vt:lpstr>
      <vt:lpstr>GeoLife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Microsoft Office User</cp:lastModifiedBy>
  <cp:revision>12</cp:revision>
  <dcterms:created xsi:type="dcterms:W3CDTF">2023-07-21T07:14:15Z</dcterms:created>
  <dcterms:modified xsi:type="dcterms:W3CDTF">2023-12-08T06:54:12Z</dcterms:modified>
  <cp:category/>
  <dc:identifier/>
  <cp:contentStatus/>
  <dc:language/>
  <cp:version/>
</cp:coreProperties>
</file>