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5"/>
    <p:sldMasterId id="214748367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5143500" cx="9144000"/>
  <p:notesSz cx="6858000" cy="9144000"/>
  <p:embeddedFontLst>
    <p:embeddedFont>
      <p:font typeface="Raleway"/>
      <p:regular r:id="rId41"/>
      <p:bold r:id="rId42"/>
      <p:italic r:id="rId43"/>
      <p:boldItalic r:id="rId44"/>
    </p:embeddedFont>
    <p:embeddedFont>
      <p:font typeface="Lato"/>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88B701C-89A1-432D-A113-59637F2995D4}">
  <a:tblStyle styleId="{C88B701C-89A1-432D-A113-59637F2995D4}"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9809D00E-5A10-404D-98CF-368A2C37E5C2}"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42" Type="http://schemas.openxmlformats.org/officeDocument/2006/relationships/font" Target="fonts/Raleway-bold.fntdata"/><Relationship Id="rId41" Type="http://schemas.openxmlformats.org/officeDocument/2006/relationships/font" Target="fonts/Raleway-regular.fntdata"/><Relationship Id="rId22" Type="http://schemas.openxmlformats.org/officeDocument/2006/relationships/slide" Target="slides/slide15.xml"/><Relationship Id="rId44" Type="http://schemas.openxmlformats.org/officeDocument/2006/relationships/font" Target="fonts/Raleway-boldItalic.fntdata"/><Relationship Id="rId21" Type="http://schemas.openxmlformats.org/officeDocument/2006/relationships/slide" Target="slides/slide14.xml"/><Relationship Id="rId43" Type="http://schemas.openxmlformats.org/officeDocument/2006/relationships/font" Target="fonts/Raleway-italic.fntdata"/><Relationship Id="rId24" Type="http://schemas.openxmlformats.org/officeDocument/2006/relationships/slide" Target="slides/slide17.xml"/><Relationship Id="rId46" Type="http://schemas.openxmlformats.org/officeDocument/2006/relationships/font" Target="fonts/Lato-bold.fntdata"/><Relationship Id="rId23" Type="http://schemas.openxmlformats.org/officeDocument/2006/relationships/slide" Target="slides/slide16.xml"/><Relationship Id="rId45" Type="http://schemas.openxmlformats.org/officeDocument/2006/relationships/font" Target="fonts/La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48" Type="http://schemas.openxmlformats.org/officeDocument/2006/relationships/font" Target="fonts/Lato-boldItalic.fntdata"/><Relationship Id="rId25" Type="http://schemas.openxmlformats.org/officeDocument/2006/relationships/slide" Target="slides/slide18.xml"/><Relationship Id="rId47" Type="http://schemas.openxmlformats.org/officeDocument/2006/relationships/font" Target="fonts/Lato-italic.fntdata"/><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4b9139840d_2_1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 name="Google Shape;160;g24b9139840d_2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4b9139840d_2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g24b9139840d_2_3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4b9139840d_2_1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g24b9139840d_2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4b9139840d_2_1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g24b9139840d_2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4b9139840d_2_1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g24b9139840d_2_1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4b9139840d_2_1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g24b9139840d_2_1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53eb979af2_0_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g253eb979af2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53eb979af2_0_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g253eb979af2_0_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53eb979af2_0_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g253eb979af2_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53eb979af2_0_1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g253eb979af2_0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53eb979af2_0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g253eb979af2_0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537ad520c1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g2537ad520c1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4b9139840d_2_4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g24b9139840d_2_4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537ad520c1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5" name="Google Shape;265;g2537ad520c1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537ad520c1_0_2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 name="Google Shape;272;g2537ad520c1_0_2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537ad520c1_0_2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g2537ad520c1_0_2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537ad520c1_0_2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g2537ad520c1_0_2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537ad520c1_0_2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2" name="Google Shape;292;g2537ad520c1_0_2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537ad520c1_0_2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g2537ad520c1_0_2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4b9139840d_2_4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g24b9139840d_2_4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4b9139840d_2_4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g24b9139840d_2_4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4b9139840d_2_4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 name="Google Shape;318;g24b9139840d_2_4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4b9139840d_2_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g24b9139840d_2_47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4b9139840d_2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g24b9139840d_2_48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4b9139840d_2_4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g24b9139840d_2_48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4b9139840d_2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g24b9139840d_2_49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4b9139840d_2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g24b9139840d_2_49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4b9139840d_2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g24b9139840d_2_50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53eb979af2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2" name="Google Shape;362;g253eb979af2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4b9139840d_2_5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g24b9139840d_2_5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4b9139840d_2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g24b9139840d_2_51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4b9139840d_2_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g24b9139840d_2_52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4b9139840d_2_5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24b9139840d_2_5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 Id="rId6" Type="http://schemas.openxmlformats.org/officeDocument/2006/relationships/slide" Target="/ppt/slides/slide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54" name="Shape 54"/>
        <p:cNvGrpSpPr/>
        <p:nvPr/>
      </p:nvGrpSpPr>
      <p:grpSpPr>
        <a:xfrm>
          <a:off x="0" y="0"/>
          <a:ext cx="0" cy="0"/>
          <a:chOff x="0" y="0"/>
          <a:chExt cx="0" cy="0"/>
        </a:xfrm>
      </p:grpSpPr>
      <p:sp>
        <p:nvSpPr>
          <p:cNvPr id="55" name="Google Shape;55;p14"/>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6" name="Google Shape;56;p14"/>
          <p:cNvGrpSpPr/>
          <p:nvPr/>
        </p:nvGrpSpPr>
        <p:grpSpPr>
          <a:xfrm>
            <a:off x="830392" y="1191256"/>
            <a:ext cx="745763" cy="45826"/>
            <a:chOff x="4580561" y="2589004"/>
            <a:chExt cx="1064464" cy="25200"/>
          </a:xfrm>
        </p:grpSpPr>
        <p:sp>
          <p:nvSpPr>
            <p:cNvPr id="57" name="Google Shape;57;p1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9" name="Google Shape;59;p14"/>
          <p:cNvSpPr txBox="1"/>
          <p:nvPr>
            <p:ph type="ctrTitle"/>
          </p:nvPr>
        </p:nvSpPr>
        <p:spPr>
          <a:xfrm>
            <a:off x="729450" y="1322450"/>
            <a:ext cx="7688100" cy="1664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4200"/>
              <a:buNone/>
              <a:defRPr sz="4200"/>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60" name="Google Shape;60;p14"/>
          <p:cNvSpPr txBox="1"/>
          <p:nvPr>
            <p:ph idx="1" type="subTitle"/>
          </p:nvPr>
        </p:nvSpPr>
        <p:spPr>
          <a:xfrm>
            <a:off x="729627" y="3172900"/>
            <a:ext cx="7688100" cy="541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p:txBody>
      </p:sp>
      <p:sp>
        <p:nvSpPr>
          <p:cNvPr id="61" name="Google Shape;61;p14"/>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1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4" name="Google Shape;64;p15"/>
          <p:cNvGrpSpPr/>
          <p:nvPr/>
        </p:nvGrpSpPr>
        <p:grpSpPr>
          <a:xfrm>
            <a:off x="830392" y="1191256"/>
            <a:ext cx="745763" cy="45826"/>
            <a:chOff x="4580561" y="2589004"/>
            <a:chExt cx="1064464" cy="25200"/>
          </a:xfrm>
        </p:grpSpPr>
        <p:sp>
          <p:nvSpPr>
            <p:cNvPr id="65" name="Google Shape;65;p1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7" name="Google Shape;67;p15"/>
          <p:cNvSpPr txBox="1"/>
          <p:nvPr>
            <p:ph type="title"/>
          </p:nvPr>
        </p:nvSpPr>
        <p:spPr>
          <a:xfrm>
            <a:off x="729450" y="1318650"/>
            <a:ext cx="7688400" cy="535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68" name="Google Shape;68;p15"/>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9" name="Shape 69"/>
        <p:cNvGrpSpPr/>
        <p:nvPr/>
      </p:nvGrpSpPr>
      <p:grpSpPr>
        <a:xfrm>
          <a:off x="0" y="0"/>
          <a:ext cx="0" cy="0"/>
          <a:chOff x="0" y="0"/>
          <a:chExt cx="0" cy="0"/>
        </a:xfrm>
      </p:grpSpPr>
      <p:sp>
        <p:nvSpPr>
          <p:cNvPr id="70" name="Google Shape;70;p1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71" name="Google Shape;71;p16"/>
          <p:cNvGrpSpPr/>
          <p:nvPr/>
        </p:nvGrpSpPr>
        <p:grpSpPr>
          <a:xfrm>
            <a:off x="830392" y="1191256"/>
            <a:ext cx="745763" cy="45826"/>
            <a:chOff x="4580561" y="2589004"/>
            <a:chExt cx="1064464" cy="25200"/>
          </a:xfrm>
        </p:grpSpPr>
        <p:sp>
          <p:nvSpPr>
            <p:cNvPr id="72" name="Google Shape;72;p1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4" name="Google Shape;74;p16"/>
          <p:cNvSpPr txBox="1"/>
          <p:nvPr>
            <p:ph type="title"/>
          </p:nvPr>
        </p:nvSpPr>
        <p:spPr>
          <a:xfrm>
            <a:off x="729450" y="1318650"/>
            <a:ext cx="7688700" cy="535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75" name="Google Shape;75;p16"/>
          <p:cNvSpPr txBox="1"/>
          <p:nvPr>
            <p:ph idx="1" type="body"/>
          </p:nvPr>
        </p:nvSpPr>
        <p:spPr>
          <a:xfrm>
            <a:off x="729450" y="2078875"/>
            <a:ext cx="7688700" cy="22611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76" name="Google Shape;76;p16"/>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7" name="Shape 77"/>
        <p:cNvGrpSpPr/>
        <p:nvPr/>
      </p:nvGrpSpPr>
      <p:grpSpPr>
        <a:xfrm>
          <a:off x="0" y="0"/>
          <a:ext cx="0" cy="0"/>
          <a:chOff x="0" y="0"/>
          <a:chExt cx="0" cy="0"/>
        </a:xfrm>
      </p:grpSpPr>
      <p:sp>
        <p:nvSpPr>
          <p:cNvPr id="78" name="Google Shape;78;p1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79" name="Google Shape;79;p17"/>
          <p:cNvGrpSpPr/>
          <p:nvPr/>
        </p:nvGrpSpPr>
        <p:grpSpPr>
          <a:xfrm>
            <a:off x="830392" y="1191256"/>
            <a:ext cx="745763" cy="45826"/>
            <a:chOff x="4580561" y="2589004"/>
            <a:chExt cx="1064464" cy="25200"/>
          </a:xfrm>
        </p:grpSpPr>
        <p:sp>
          <p:nvSpPr>
            <p:cNvPr id="80" name="Google Shape;80;p1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2" name="Google Shape;82;p17"/>
          <p:cNvSpPr txBox="1"/>
          <p:nvPr>
            <p:ph type="title"/>
          </p:nvPr>
        </p:nvSpPr>
        <p:spPr>
          <a:xfrm>
            <a:off x="730000" y="1318650"/>
            <a:ext cx="3300900" cy="13815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83" name="Google Shape;83;p17"/>
          <p:cNvSpPr txBox="1"/>
          <p:nvPr>
            <p:ph idx="1" type="body"/>
          </p:nvPr>
        </p:nvSpPr>
        <p:spPr>
          <a:xfrm>
            <a:off x="721225" y="2781725"/>
            <a:ext cx="3300900" cy="15975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84" name="Google Shape;84;p17"/>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only">
  <p:cSld name="TITLE_AND_BODY_1_2">
    <p:spTree>
      <p:nvGrpSpPr>
        <p:cNvPr id="85" name="Shape 85"/>
        <p:cNvGrpSpPr/>
        <p:nvPr/>
      </p:nvGrpSpPr>
      <p:grpSpPr>
        <a:xfrm>
          <a:off x="0" y="0"/>
          <a:ext cx="0" cy="0"/>
          <a:chOff x="0" y="0"/>
          <a:chExt cx="0" cy="0"/>
        </a:xfrm>
      </p:grpSpPr>
      <p:sp>
        <p:nvSpPr>
          <p:cNvPr id="86" name="Google Shape;86;p18"/>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8"/>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
        <p:nvSpPr>
          <p:cNvPr id="88" name="Google Shape;88;p18">
            <a:hlinkClick action="ppaction://hlinksldjump" r:id="rId2"/>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9" name="Google Shape;89;p18">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sm" w="sm" type="none"/>
            <a:tailEnd len="sm" w="sm" type="none"/>
          </a:ln>
        </p:spPr>
      </p:cxnSp>
      <p:cxnSp>
        <p:nvCxnSpPr>
          <p:cNvPr id="90" name="Google Shape;90;p18">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sm" w="sm" type="none"/>
            <a:tailEnd len="sm" w="sm" type="none"/>
          </a:ln>
        </p:spPr>
      </p:cxnSp>
      <p:cxnSp>
        <p:nvCxnSpPr>
          <p:cNvPr id="91" name="Google Shape;91;p18">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sm" w="sm" type="none"/>
            <a:tailEnd len="sm" w="sm" type="none"/>
          </a:ln>
        </p:spPr>
      </p:cxnSp>
      <p:sp>
        <p:nvSpPr>
          <p:cNvPr id="92" name="Google Shape;92;p18"/>
          <p:cNvSpPr txBox="1"/>
          <p:nvPr>
            <p:ph idx="1" type="body"/>
          </p:nvPr>
        </p:nvSpPr>
        <p:spPr>
          <a:xfrm>
            <a:off x="729450" y="1068650"/>
            <a:ext cx="7688700" cy="10344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1">
  <p:cSld name="SECTION_HEADER_2">
    <p:bg>
      <p:bgPr>
        <a:solidFill>
          <a:srgbClr val="434343"/>
        </a:solidFill>
      </p:bgPr>
    </p:bg>
    <p:spTree>
      <p:nvGrpSpPr>
        <p:cNvPr id="93" name="Shape 93"/>
        <p:cNvGrpSpPr/>
        <p:nvPr/>
      </p:nvGrpSpPr>
      <p:grpSpPr>
        <a:xfrm>
          <a:off x="0" y="0"/>
          <a:ext cx="0" cy="0"/>
          <a:chOff x="0" y="0"/>
          <a:chExt cx="0" cy="0"/>
        </a:xfrm>
      </p:grpSpPr>
      <p:grpSp>
        <p:nvGrpSpPr>
          <p:cNvPr id="94" name="Google Shape;94;p19"/>
          <p:cNvGrpSpPr/>
          <p:nvPr/>
        </p:nvGrpSpPr>
        <p:grpSpPr>
          <a:xfrm>
            <a:off x="830392" y="1191256"/>
            <a:ext cx="745763" cy="45826"/>
            <a:chOff x="4580561" y="2589004"/>
            <a:chExt cx="1064464" cy="25200"/>
          </a:xfrm>
        </p:grpSpPr>
        <p:sp>
          <p:nvSpPr>
            <p:cNvPr id="95" name="Google Shape;95;p1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7" name="Google Shape;97;p19"/>
          <p:cNvSpPr txBox="1"/>
          <p:nvPr>
            <p:ph type="title"/>
          </p:nvPr>
        </p:nvSpPr>
        <p:spPr>
          <a:xfrm>
            <a:off x="729450" y="1322450"/>
            <a:ext cx="7688400" cy="1518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98" name="Google Shape;98;p19"/>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
        <p:nvSpPr>
          <p:cNvPr id="99" name="Google Shape;99;p19">
            <a:hlinkClick action="ppaction://hlinksldjump" r:id="rId2"/>
          </p:cNvPr>
          <p:cNvSpPr/>
          <p:nvPr/>
        </p:nvSpPr>
        <p:spPr>
          <a:xfrm>
            <a:off x="8280450" y="0"/>
            <a:ext cx="863400" cy="454200"/>
          </a:xfrm>
          <a:prstGeom prst="rect">
            <a:avLst/>
          </a:pr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0" name="Google Shape;100;p19">
            <a:hlinkClick action="ppaction://hlinksldjump" r:id="rId3"/>
          </p:cNvPr>
          <p:cNvCxnSpPr/>
          <p:nvPr/>
        </p:nvCxnSpPr>
        <p:spPr>
          <a:xfrm>
            <a:off x="8598817" y="216350"/>
            <a:ext cx="216300" cy="0"/>
          </a:xfrm>
          <a:prstGeom prst="straightConnector1">
            <a:avLst/>
          </a:prstGeom>
          <a:noFill/>
          <a:ln cap="flat" cmpd="sng" w="9525">
            <a:solidFill>
              <a:schemeClr val="lt2"/>
            </a:solidFill>
            <a:prstDash val="solid"/>
            <a:round/>
            <a:headEnd len="sm" w="sm" type="none"/>
            <a:tailEnd len="sm" w="sm" type="none"/>
          </a:ln>
        </p:spPr>
      </p:cxnSp>
      <p:cxnSp>
        <p:nvCxnSpPr>
          <p:cNvPr id="101" name="Google Shape;101;p19">
            <a:hlinkClick action="ppaction://hlinksldjump" r:id="rId4"/>
          </p:cNvPr>
          <p:cNvCxnSpPr/>
          <p:nvPr/>
        </p:nvCxnSpPr>
        <p:spPr>
          <a:xfrm>
            <a:off x="8598817" y="250138"/>
            <a:ext cx="216300" cy="0"/>
          </a:xfrm>
          <a:prstGeom prst="straightConnector1">
            <a:avLst/>
          </a:prstGeom>
          <a:noFill/>
          <a:ln cap="flat" cmpd="sng" w="9525">
            <a:solidFill>
              <a:schemeClr val="lt2"/>
            </a:solidFill>
            <a:prstDash val="solid"/>
            <a:round/>
            <a:headEnd len="sm" w="sm" type="none"/>
            <a:tailEnd len="sm" w="sm" type="none"/>
          </a:ln>
        </p:spPr>
      </p:cxnSp>
      <p:cxnSp>
        <p:nvCxnSpPr>
          <p:cNvPr id="102" name="Google Shape;102;p19">
            <a:hlinkClick action="ppaction://hlinksldjump" r:id="rId5"/>
          </p:cNvPr>
          <p:cNvCxnSpPr/>
          <p:nvPr/>
        </p:nvCxnSpPr>
        <p:spPr>
          <a:xfrm>
            <a:off x="8598817" y="283925"/>
            <a:ext cx="216300" cy="0"/>
          </a:xfrm>
          <a:prstGeom prst="straightConnector1">
            <a:avLst/>
          </a:prstGeom>
          <a:noFill/>
          <a:ln cap="flat" cmpd="sng" w="9525">
            <a:solidFill>
              <a:schemeClr val="lt2"/>
            </a:solidFill>
            <a:prstDash val="solid"/>
            <a:round/>
            <a:headEnd len="sm" w="sm" type="none"/>
            <a:tailEnd len="sm" w="sm"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3" name="Shape 103"/>
        <p:cNvGrpSpPr/>
        <p:nvPr/>
      </p:nvGrpSpPr>
      <p:grpSpPr>
        <a:xfrm>
          <a:off x="0" y="0"/>
          <a:ext cx="0" cy="0"/>
          <a:chOff x="0" y="0"/>
          <a:chExt cx="0" cy="0"/>
        </a:xfrm>
      </p:grpSpPr>
      <p:sp>
        <p:nvSpPr>
          <p:cNvPr id="104" name="Google Shape;104;p20"/>
          <p:cNvSpPr txBox="1"/>
          <p:nvPr>
            <p:ph idx="1" type="body"/>
          </p:nvPr>
        </p:nvSpPr>
        <p:spPr>
          <a:xfrm>
            <a:off x="724950" y="4372551"/>
            <a:ext cx="7697400" cy="4605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300"/>
              <a:buNone/>
              <a:defRPr/>
            </a:lvl1pPr>
          </a:lstStyle>
          <a:p/>
        </p:txBody>
      </p:sp>
      <p:sp>
        <p:nvSpPr>
          <p:cNvPr id="105" name="Google Shape;105;p20"/>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06" name="Shape 106"/>
        <p:cNvGrpSpPr/>
        <p:nvPr/>
      </p:nvGrpSpPr>
      <p:grpSpPr>
        <a:xfrm>
          <a:off x="0" y="0"/>
          <a:ext cx="0" cy="0"/>
          <a:chOff x="0" y="0"/>
          <a:chExt cx="0" cy="0"/>
        </a:xfrm>
      </p:grpSpPr>
      <p:grpSp>
        <p:nvGrpSpPr>
          <p:cNvPr id="107" name="Google Shape;107;p21"/>
          <p:cNvGrpSpPr/>
          <p:nvPr/>
        </p:nvGrpSpPr>
        <p:grpSpPr>
          <a:xfrm>
            <a:off x="830392" y="1191256"/>
            <a:ext cx="745763" cy="45826"/>
            <a:chOff x="4580561" y="2589004"/>
            <a:chExt cx="1064464" cy="25200"/>
          </a:xfrm>
        </p:grpSpPr>
        <p:sp>
          <p:nvSpPr>
            <p:cNvPr id="108" name="Google Shape;108;p2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2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0" name="Google Shape;110;p21"/>
          <p:cNvSpPr txBox="1"/>
          <p:nvPr>
            <p:ph type="title"/>
          </p:nvPr>
        </p:nvSpPr>
        <p:spPr>
          <a:xfrm>
            <a:off x="729450" y="1322450"/>
            <a:ext cx="7688400" cy="1518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111" name="Google Shape;111;p2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2" name="Shape 112"/>
        <p:cNvGrpSpPr/>
        <p:nvPr/>
      </p:nvGrpSpPr>
      <p:grpSpPr>
        <a:xfrm>
          <a:off x="0" y="0"/>
          <a:ext cx="0" cy="0"/>
          <a:chOff x="0" y="0"/>
          <a:chExt cx="0" cy="0"/>
        </a:xfrm>
      </p:grpSpPr>
      <p:sp>
        <p:nvSpPr>
          <p:cNvPr id="113" name="Google Shape;113;p22"/>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4" name="Google Shape;114;p22"/>
          <p:cNvGrpSpPr/>
          <p:nvPr/>
        </p:nvGrpSpPr>
        <p:grpSpPr>
          <a:xfrm>
            <a:off x="830392" y="1191256"/>
            <a:ext cx="745763" cy="45826"/>
            <a:chOff x="4580561" y="2589004"/>
            <a:chExt cx="1064464" cy="25200"/>
          </a:xfrm>
        </p:grpSpPr>
        <p:sp>
          <p:nvSpPr>
            <p:cNvPr id="115" name="Google Shape;115;p2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2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7" name="Google Shape;117;p22"/>
          <p:cNvSpPr txBox="1"/>
          <p:nvPr>
            <p:ph type="title"/>
          </p:nvPr>
        </p:nvSpPr>
        <p:spPr>
          <a:xfrm>
            <a:off x="729450" y="1318650"/>
            <a:ext cx="7688400" cy="535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118" name="Google Shape;118;p22"/>
          <p:cNvSpPr txBox="1"/>
          <p:nvPr>
            <p:ph idx="1" type="body"/>
          </p:nvPr>
        </p:nvSpPr>
        <p:spPr>
          <a:xfrm>
            <a:off x="729325" y="2078875"/>
            <a:ext cx="3774300" cy="22611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119" name="Google Shape;119;p22"/>
          <p:cNvSpPr txBox="1"/>
          <p:nvPr>
            <p:ph idx="2" type="body"/>
          </p:nvPr>
        </p:nvSpPr>
        <p:spPr>
          <a:xfrm>
            <a:off x="4643604" y="2078875"/>
            <a:ext cx="3774300" cy="22611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120" name="Google Shape;120;p22"/>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121" name="Shape 121"/>
        <p:cNvGrpSpPr/>
        <p:nvPr/>
      </p:nvGrpSpPr>
      <p:grpSpPr>
        <a:xfrm>
          <a:off x="0" y="0"/>
          <a:ext cx="0" cy="0"/>
          <a:chOff x="0" y="0"/>
          <a:chExt cx="0" cy="0"/>
        </a:xfrm>
      </p:grpSpPr>
      <p:grpSp>
        <p:nvGrpSpPr>
          <p:cNvPr id="122" name="Google Shape;122;p23"/>
          <p:cNvGrpSpPr/>
          <p:nvPr/>
        </p:nvGrpSpPr>
        <p:grpSpPr>
          <a:xfrm>
            <a:off x="830392" y="4169130"/>
            <a:ext cx="745763" cy="45826"/>
            <a:chOff x="4580561" y="2589004"/>
            <a:chExt cx="1064464" cy="25200"/>
          </a:xfrm>
        </p:grpSpPr>
        <p:sp>
          <p:nvSpPr>
            <p:cNvPr id="123" name="Google Shape;123;p2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2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5" name="Google Shape;125;p23"/>
          <p:cNvSpPr txBox="1"/>
          <p:nvPr>
            <p:ph type="title"/>
          </p:nvPr>
        </p:nvSpPr>
        <p:spPr>
          <a:xfrm>
            <a:off x="729450" y="864300"/>
            <a:ext cx="7021200" cy="29850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126" name="Google Shape;126;p23"/>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sp>
        <p:nvSpPr>
          <p:cNvPr id="128" name="Google Shape;128;p24"/>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9" name="Google Shape;129;p24"/>
          <p:cNvGrpSpPr/>
          <p:nvPr/>
        </p:nvGrpSpPr>
        <p:grpSpPr>
          <a:xfrm>
            <a:off x="830392" y="1191256"/>
            <a:ext cx="745763" cy="45826"/>
            <a:chOff x="4580561" y="2589004"/>
            <a:chExt cx="1064464" cy="25200"/>
          </a:xfrm>
        </p:grpSpPr>
        <p:sp>
          <p:nvSpPr>
            <p:cNvPr id="130" name="Google Shape;130;p2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2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2" name="Google Shape;132;p24"/>
          <p:cNvSpPr txBox="1"/>
          <p:nvPr>
            <p:ph type="title"/>
          </p:nvPr>
        </p:nvSpPr>
        <p:spPr>
          <a:xfrm>
            <a:off x="730000" y="1318650"/>
            <a:ext cx="3300900" cy="1687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133" name="Google Shape;133;p24"/>
          <p:cNvSpPr txBox="1"/>
          <p:nvPr>
            <p:ph idx="1" type="subTitle"/>
          </p:nvPr>
        </p:nvSpPr>
        <p:spPr>
          <a:xfrm>
            <a:off x="724950" y="3161525"/>
            <a:ext cx="3300900" cy="7590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p:txBody>
      </p:sp>
      <p:sp>
        <p:nvSpPr>
          <p:cNvPr id="134" name="Google Shape;134;p24"/>
          <p:cNvSpPr txBox="1"/>
          <p:nvPr>
            <p:ph idx="2" type="body"/>
          </p:nvPr>
        </p:nvSpPr>
        <p:spPr>
          <a:xfrm>
            <a:off x="5174225" y="1352625"/>
            <a:ext cx="3374400" cy="30255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135" name="Google Shape;135;p24"/>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36" name="Shape 136"/>
        <p:cNvGrpSpPr/>
        <p:nvPr/>
      </p:nvGrpSpPr>
      <p:grpSpPr>
        <a:xfrm>
          <a:off x="0" y="0"/>
          <a:ext cx="0" cy="0"/>
          <a:chOff x="0" y="0"/>
          <a:chExt cx="0" cy="0"/>
        </a:xfrm>
      </p:grpSpPr>
      <p:grpSp>
        <p:nvGrpSpPr>
          <p:cNvPr id="137" name="Google Shape;137;p25"/>
          <p:cNvGrpSpPr/>
          <p:nvPr/>
        </p:nvGrpSpPr>
        <p:grpSpPr>
          <a:xfrm>
            <a:off x="830392" y="4169130"/>
            <a:ext cx="745763" cy="45826"/>
            <a:chOff x="4580561" y="2589004"/>
            <a:chExt cx="1064464" cy="25200"/>
          </a:xfrm>
        </p:grpSpPr>
        <p:sp>
          <p:nvSpPr>
            <p:cNvPr id="138" name="Google Shape;138;p25"/>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25"/>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0" name="Google Shape;140;p25"/>
          <p:cNvSpPr txBox="1"/>
          <p:nvPr>
            <p:ph hasCustomPrompt="1" type="title"/>
          </p:nvPr>
        </p:nvSpPr>
        <p:spPr>
          <a:xfrm>
            <a:off x="729450" y="733950"/>
            <a:ext cx="7688400" cy="1244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8000"/>
              <a:buNone/>
              <a:defRPr sz="8000">
                <a:solidFill>
                  <a:schemeClr val="lt1"/>
                </a:solidFill>
              </a:defRPr>
            </a:lvl1pPr>
            <a:lvl2pPr lvl="1" algn="l">
              <a:lnSpc>
                <a:spcPct val="100000"/>
              </a:lnSpc>
              <a:spcBef>
                <a:spcPts val="0"/>
              </a:spcBef>
              <a:spcAft>
                <a:spcPts val="0"/>
              </a:spcAft>
              <a:buClr>
                <a:schemeClr val="lt1"/>
              </a:buClr>
              <a:buSzPts val="8000"/>
              <a:buNone/>
              <a:defRPr sz="8000">
                <a:solidFill>
                  <a:schemeClr val="lt1"/>
                </a:solidFill>
              </a:defRPr>
            </a:lvl2pPr>
            <a:lvl3pPr lvl="2" algn="l">
              <a:lnSpc>
                <a:spcPct val="100000"/>
              </a:lnSpc>
              <a:spcBef>
                <a:spcPts val="0"/>
              </a:spcBef>
              <a:spcAft>
                <a:spcPts val="0"/>
              </a:spcAft>
              <a:buClr>
                <a:schemeClr val="lt1"/>
              </a:buClr>
              <a:buSzPts val="8000"/>
              <a:buNone/>
              <a:defRPr sz="8000">
                <a:solidFill>
                  <a:schemeClr val="lt1"/>
                </a:solidFill>
              </a:defRPr>
            </a:lvl3pPr>
            <a:lvl4pPr lvl="3" algn="l">
              <a:lnSpc>
                <a:spcPct val="100000"/>
              </a:lnSpc>
              <a:spcBef>
                <a:spcPts val="0"/>
              </a:spcBef>
              <a:spcAft>
                <a:spcPts val="0"/>
              </a:spcAft>
              <a:buClr>
                <a:schemeClr val="lt1"/>
              </a:buClr>
              <a:buSzPts val="8000"/>
              <a:buNone/>
              <a:defRPr sz="8000">
                <a:solidFill>
                  <a:schemeClr val="lt1"/>
                </a:solidFill>
              </a:defRPr>
            </a:lvl4pPr>
            <a:lvl5pPr lvl="4" algn="l">
              <a:lnSpc>
                <a:spcPct val="100000"/>
              </a:lnSpc>
              <a:spcBef>
                <a:spcPts val="0"/>
              </a:spcBef>
              <a:spcAft>
                <a:spcPts val="0"/>
              </a:spcAft>
              <a:buClr>
                <a:schemeClr val="lt1"/>
              </a:buClr>
              <a:buSzPts val="8000"/>
              <a:buNone/>
              <a:defRPr sz="8000">
                <a:solidFill>
                  <a:schemeClr val="lt1"/>
                </a:solidFill>
              </a:defRPr>
            </a:lvl5pPr>
            <a:lvl6pPr lvl="5" algn="l">
              <a:lnSpc>
                <a:spcPct val="100000"/>
              </a:lnSpc>
              <a:spcBef>
                <a:spcPts val="0"/>
              </a:spcBef>
              <a:spcAft>
                <a:spcPts val="0"/>
              </a:spcAft>
              <a:buClr>
                <a:schemeClr val="lt1"/>
              </a:buClr>
              <a:buSzPts val="8000"/>
              <a:buNone/>
              <a:defRPr sz="8000">
                <a:solidFill>
                  <a:schemeClr val="lt1"/>
                </a:solidFill>
              </a:defRPr>
            </a:lvl6pPr>
            <a:lvl7pPr lvl="6" algn="l">
              <a:lnSpc>
                <a:spcPct val="100000"/>
              </a:lnSpc>
              <a:spcBef>
                <a:spcPts val="0"/>
              </a:spcBef>
              <a:spcAft>
                <a:spcPts val="0"/>
              </a:spcAft>
              <a:buClr>
                <a:schemeClr val="lt1"/>
              </a:buClr>
              <a:buSzPts val="8000"/>
              <a:buNone/>
              <a:defRPr sz="8000">
                <a:solidFill>
                  <a:schemeClr val="lt1"/>
                </a:solidFill>
              </a:defRPr>
            </a:lvl7pPr>
            <a:lvl8pPr lvl="7" algn="l">
              <a:lnSpc>
                <a:spcPct val="100000"/>
              </a:lnSpc>
              <a:spcBef>
                <a:spcPts val="0"/>
              </a:spcBef>
              <a:spcAft>
                <a:spcPts val="0"/>
              </a:spcAft>
              <a:buClr>
                <a:schemeClr val="lt1"/>
              </a:buClr>
              <a:buSzPts val="8000"/>
              <a:buNone/>
              <a:defRPr sz="8000">
                <a:solidFill>
                  <a:schemeClr val="lt1"/>
                </a:solidFill>
              </a:defRPr>
            </a:lvl8pPr>
            <a:lvl9pPr lvl="8" algn="l">
              <a:lnSpc>
                <a:spcPct val="100000"/>
              </a:lnSpc>
              <a:spcBef>
                <a:spcPts val="0"/>
              </a:spcBef>
              <a:spcAft>
                <a:spcPts val="0"/>
              </a:spcAft>
              <a:buClr>
                <a:schemeClr val="lt1"/>
              </a:buClr>
              <a:buSzPts val="8000"/>
              <a:buNone/>
              <a:defRPr sz="8000">
                <a:solidFill>
                  <a:schemeClr val="lt1"/>
                </a:solidFill>
              </a:defRPr>
            </a:lvl9pPr>
          </a:lstStyle>
          <a:p>
            <a:r>
              <a:t>xx%</a:t>
            </a:r>
          </a:p>
        </p:txBody>
      </p:sp>
      <p:sp>
        <p:nvSpPr>
          <p:cNvPr id="141" name="Google Shape;141;p25"/>
          <p:cNvSpPr txBox="1"/>
          <p:nvPr>
            <p:ph idx="1" type="body"/>
          </p:nvPr>
        </p:nvSpPr>
        <p:spPr>
          <a:xfrm>
            <a:off x="729450" y="2272888"/>
            <a:ext cx="7688400" cy="15804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Clr>
                <a:schemeClr val="lt1"/>
              </a:buClr>
              <a:buSzPts val="1300"/>
              <a:buChar char="●"/>
              <a:defRPr>
                <a:solidFill>
                  <a:schemeClr val="lt1"/>
                </a:solidFill>
              </a:defRPr>
            </a:lvl1pPr>
            <a:lvl2pPr indent="-298450" lvl="1" marL="914400" algn="l">
              <a:lnSpc>
                <a:spcPct val="115000"/>
              </a:lnSpc>
              <a:spcBef>
                <a:spcPts val="0"/>
              </a:spcBef>
              <a:spcAft>
                <a:spcPts val="0"/>
              </a:spcAft>
              <a:buClr>
                <a:schemeClr val="lt1"/>
              </a:buClr>
              <a:buSzPts val="1100"/>
              <a:buChar char="○"/>
              <a:defRPr>
                <a:solidFill>
                  <a:schemeClr val="lt1"/>
                </a:solidFill>
              </a:defRPr>
            </a:lvl2pPr>
            <a:lvl3pPr indent="-298450" lvl="2" marL="1371600" algn="l">
              <a:lnSpc>
                <a:spcPct val="115000"/>
              </a:lnSpc>
              <a:spcBef>
                <a:spcPts val="0"/>
              </a:spcBef>
              <a:spcAft>
                <a:spcPts val="0"/>
              </a:spcAft>
              <a:buClr>
                <a:schemeClr val="lt1"/>
              </a:buClr>
              <a:buSzPts val="1100"/>
              <a:buChar char="■"/>
              <a:defRPr>
                <a:solidFill>
                  <a:schemeClr val="lt1"/>
                </a:solidFill>
              </a:defRPr>
            </a:lvl3pPr>
            <a:lvl4pPr indent="-298450" lvl="3" marL="1828800" algn="l">
              <a:lnSpc>
                <a:spcPct val="115000"/>
              </a:lnSpc>
              <a:spcBef>
                <a:spcPts val="0"/>
              </a:spcBef>
              <a:spcAft>
                <a:spcPts val="0"/>
              </a:spcAft>
              <a:buClr>
                <a:schemeClr val="lt1"/>
              </a:buClr>
              <a:buSzPts val="1100"/>
              <a:buChar char="●"/>
              <a:defRPr>
                <a:solidFill>
                  <a:schemeClr val="lt1"/>
                </a:solidFill>
              </a:defRPr>
            </a:lvl4pPr>
            <a:lvl5pPr indent="-298450" lvl="4" marL="2286000" algn="l">
              <a:lnSpc>
                <a:spcPct val="115000"/>
              </a:lnSpc>
              <a:spcBef>
                <a:spcPts val="0"/>
              </a:spcBef>
              <a:spcAft>
                <a:spcPts val="0"/>
              </a:spcAft>
              <a:buClr>
                <a:schemeClr val="lt1"/>
              </a:buClr>
              <a:buSzPts val="1100"/>
              <a:buChar char="○"/>
              <a:defRPr>
                <a:solidFill>
                  <a:schemeClr val="lt1"/>
                </a:solidFill>
              </a:defRPr>
            </a:lvl5pPr>
            <a:lvl6pPr indent="-298450" lvl="5" marL="2743200" algn="l">
              <a:lnSpc>
                <a:spcPct val="115000"/>
              </a:lnSpc>
              <a:spcBef>
                <a:spcPts val="0"/>
              </a:spcBef>
              <a:spcAft>
                <a:spcPts val="0"/>
              </a:spcAft>
              <a:buClr>
                <a:schemeClr val="lt1"/>
              </a:buClr>
              <a:buSzPts val="1100"/>
              <a:buChar char="■"/>
              <a:defRPr>
                <a:solidFill>
                  <a:schemeClr val="lt1"/>
                </a:solidFill>
              </a:defRPr>
            </a:lvl6pPr>
            <a:lvl7pPr indent="-298450" lvl="6" marL="3200400" algn="l">
              <a:lnSpc>
                <a:spcPct val="115000"/>
              </a:lnSpc>
              <a:spcBef>
                <a:spcPts val="0"/>
              </a:spcBef>
              <a:spcAft>
                <a:spcPts val="0"/>
              </a:spcAft>
              <a:buClr>
                <a:schemeClr val="lt1"/>
              </a:buClr>
              <a:buSzPts val="1100"/>
              <a:buChar char="●"/>
              <a:defRPr>
                <a:solidFill>
                  <a:schemeClr val="lt1"/>
                </a:solidFill>
              </a:defRPr>
            </a:lvl7pPr>
            <a:lvl8pPr indent="-298450" lvl="7" marL="3657600" algn="l">
              <a:lnSpc>
                <a:spcPct val="115000"/>
              </a:lnSpc>
              <a:spcBef>
                <a:spcPts val="0"/>
              </a:spcBef>
              <a:spcAft>
                <a:spcPts val="0"/>
              </a:spcAft>
              <a:buClr>
                <a:schemeClr val="lt1"/>
              </a:buClr>
              <a:buSzPts val="1100"/>
              <a:buChar char="○"/>
              <a:defRPr>
                <a:solidFill>
                  <a:schemeClr val="lt1"/>
                </a:solidFill>
              </a:defRPr>
            </a:lvl8pPr>
            <a:lvl9pPr indent="-298450" lvl="8" marL="4114800" algn="l">
              <a:lnSpc>
                <a:spcPct val="115000"/>
              </a:lnSpc>
              <a:spcBef>
                <a:spcPts val="0"/>
              </a:spcBef>
              <a:spcAft>
                <a:spcPts val="0"/>
              </a:spcAft>
              <a:buClr>
                <a:schemeClr val="lt1"/>
              </a:buClr>
              <a:buSzPts val="1100"/>
              <a:buChar char="■"/>
              <a:defRPr>
                <a:solidFill>
                  <a:schemeClr val="lt1"/>
                </a:solidFill>
              </a:defRPr>
            </a:lvl9pPr>
          </a:lstStyle>
          <a:p/>
        </p:txBody>
      </p:sp>
      <p:sp>
        <p:nvSpPr>
          <p:cNvPr id="142" name="Google Shape;142;p25"/>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C">
  <p:cSld name="SECTION_HEADER_1">
    <p:bg>
      <p:bgPr>
        <a:solidFill>
          <a:schemeClr val="dk1"/>
        </a:solidFill>
      </p:bgPr>
    </p:bg>
    <p:spTree>
      <p:nvGrpSpPr>
        <p:cNvPr id="143" name="Shape 143"/>
        <p:cNvGrpSpPr/>
        <p:nvPr/>
      </p:nvGrpSpPr>
      <p:grpSpPr>
        <a:xfrm>
          <a:off x="0" y="0"/>
          <a:ext cx="0" cy="0"/>
          <a:chOff x="0" y="0"/>
          <a:chExt cx="0" cy="0"/>
        </a:xfrm>
      </p:grpSpPr>
      <p:sp>
        <p:nvSpPr>
          <p:cNvPr id="144" name="Google Shape;144;p26"/>
          <p:cNvSpPr txBox="1"/>
          <p:nvPr>
            <p:ph type="title"/>
          </p:nvPr>
        </p:nvSpPr>
        <p:spPr>
          <a:xfrm>
            <a:off x="1308150" y="1318650"/>
            <a:ext cx="7110000" cy="535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FFFFFF"/>
              </a:buClr>
              <a:buSzPts val="2600"/>
              <a:buNone/>
              <a:defRPr sz="2600">
                <a:solidFill>
                  <a:srgbClr val="FFFFFF"/>
                </a:solidFill>
              </a:defRPr>
            </a:lvl1pPr>
            <a:lvl2pPr lvl="1" algn="l">
              <a:lnSpc>
                <a:spcPct val="100000"/>
              </a:lnSpc>
              <a:spcBef>
                <a:spcPts val="0"/>
              </a:spcBef>
              <a:spcAft>
                <a:spcPts val="0"/>
              </a:spcAft>
              <a:buClr>
                <a:srgbClr val="FFFFFF"/>
              </a:buClr>
              <a:buSzPts val="2600"/>
              <a:buNone/>
              <a:defRPr sz="2600">
                <a:solidFill>
                  <a:srgbClr val="FFFFFF"/>
                </a:solidFill>
              </a:defRPr>
            </a:lvl2pPr>
            <a:lvl3pPr lvl="2" algn="l">
              <a:lnSpc>
                <a:spcPct val="100000"/>
              </a:lnSpc>
              <a:spcBef>
                <a:spcPts val="0"/>
              </a:spcBef>
              <a:spcAft>
                <a:spcPts val="0"/>
              </a:spcAft>
              <a:buClr>
                <a:srgbClr val="FFFFFF"/>
              </a:buClr>
              <a:buSzPts val="2600"/>
              <a:buNone/>
              <a:defRPr sz="2600">
                <a:solidFill>
                  <a:srgbClr val="FFFFFF"/>
                </a:solidFill>
              </a:defRPr>
            </a:lvl3pPr>
            <a:lvl4pPr lvl="3" algn="l">
              <a:lnSpc>
                <a:spcPct val="100000"/>
              </a:lnSpc>
              <a:spcBef>
                <a:spcPts val="0"/>
              </a:spcBef>
              <a:spcAft>
                <a:spcPts val="0"/>
              </a:spcAft>
              <a:buClr>
                <a:srgbClr val="FFFFFF"/>
              </a:buClr>
              <a:buSzPts val="2600"/>
              <a:buNone/>
              <a:defRPr sz="2600">
                <a:solidFill>
                  <a:srgbClr val="FFFFFF"/>
                </a:solidFill>
              </a:defRPr>
            </a:lvl4pPr>
            <a:lvl5pPr lvl="4" algn="l">
              <a:lnSpc>
                <a:spcPct val="100000"/>
              </a:lnSpc>
              <a:spcBef>
                <a:spcPts val="0"/>
              </a:spcBef>
              <a:spcAft>
                <a:spcPts val="0"/>
              </a:spcAft>
              <a:buClr>
                <a:srgbClr val="FFFFFF"/>
              </a:buClr>
              <a:buSzPts val="2600"/>
              <a:buNone/>
              <a:defRPr sz="2600">
                <a:solidFill>
                  <a:srgbClr val="FFFFFF"/>
                </a:solidFill>
              </a:defRPr>
            </a:lvl5pPr>
            <a:lvl6pPr lvl="5" algn="l">
              <a:lnSpc>
                <a:spcPct val="100000"/>
              </a:lnSpc>
              <a:spcBef>
                <a:spcPts val="0"/>
              </a:spcBef>
              <a:spcAft>
                <a:spcPts val="0"/>
              </a:spcAft>
              <a:buClr>
                <a:srgbClr val="FFFFFF"/>
              </a:buClr>
              <a:buSzPts val="2600"/>
              <a:buNone/>
              <a:defRPr sz="2600">
                <a:solidFill>
                  <a:srgbClr val="FFFFFF"/>
                </a:solidFill>
              </a:defRPr>
            </a:lvl6pPr>
            <a:lvl7pPr lvl="6" algn="l">
              <a:lnSpc>
                <a:spcPct val="100000"/>
              </a:lnSpc>
              <a:spcBef>
                <a:spcPts val="0"/>
              </a:spcBef>
              <a:spcAft>
                <a:spcPts val="0"/>
              </a:spcAft>
              <a:buClr>
                <a:srgbClr val="FFFFFF"/>
              </a:buClr>
              <a:buSzPts val="2600"/>
              <a:buNone/>
              <a:defRPr sz="2600">
                <a:solidFill>
                  <a:srgbClr val="FFFFFF"/>
                </a:solidFill>
              </a:defRPr>
            </a:lvl7pPr>
            <a:lvl8pPr lvl="7" algn="l">
              <a:lnSpc>
                <a:spcPct val="100000"/>
              </a:lnSpc>
              <a:spcBef>
                <a:spcPts val="0"/>
              </a:spcBef>
              <a:spcAft>
                <a:spcPts val="0"/>
              </a:spcAft>
              <a:buClr>
                <a:srgbClr val="FFFFFF"/>
              </a:buClr>
              <a:buSzPts val="2600"/>
              <a:buNone/>
              <a:defRPr sz="2600">
                <a:solidFill>
                  <a:srgbClr val="FFFFFF"/>
                </a:solidFill>
              </a:defRPr>
            </a:lvl8pPr>
            <a:lvl9pPr lvl="8" algn="l">
              <a:lnSpc>
                <a:spcPct val="100000"/>
              </a:lnSpc>
              <a:spcBef>
                <a:spcPts val="0"/>
              </a:spcBef>
              <a:spcAft>
                <a:spcPts val="0"/>
              </a:spcAft>
              <a:buClr>
                <a:srgbClr val="FFFFFF"/>
              </a:buClr>
              <a:buSzPts val="2600"/>
              <a:buNone/>
              <a:defRPr sz="2600">
                <a:solidFill>
                  <a:srgbClr val="FFFFFF"/>
                </a:solidFill>
              </a:defRPr>
            </a:lvl9pPr>
          </a:lstStyle>
          <a:p/>
        </p:txBody>
      </p:sp>
      <p:sp>
        <p:nvSpPr>
          <p:cNvPr id="145" name="Google Shape;145;p26"/>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
        <p:nvSpPr>
          <p:cNvPr id="146" name="Google Shape;146;p26"/>
          <p:cNvSpPr txBox="1"/>
          <p:nvPr/>
        </p:nvSpPr>
        <p:spPr>
          <a:xfrm>
            <a:off x="226550" y="78500"/>
            <a:ext cx="998100" cy="321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ru" sz="600" u="none" cap="none" strike="noStrike">
                <a:solidFill>
                  <a:srgbClr val="FFFFFF"/>
                </a:solidFill>
                <a:latin typeface="Raleway"/>
                <a:ea typeface="Raleway"/>
                <a:cs typeface="Raleway"/>
                <a:sym typeface="Raleway"/>
              </a:rPr>
              <a:t>Конфиденциально</a:t>
            </a:r>
            <a:endParaRPr b="1" i="0" sz="600" u="none" cap="none" strike="noStrike">
              <a:solidFill>
                <a:srgbClr val="FFFFFF"/>
              </a:solidFill>
              <a:latin typeface="Raleway"/>
              <a:ea typeface="Raleway"/>
              <a:cs typeface="Raleway"/>
              <a:sym typeface="Raleway"/>
            </a:endParaRPr>
          </a:p>
        </p:txBody>
      </p:sp>
      <p:sp>
        <p:nvSpPr>
          <p:cNvPr id="147" name="Google Shape;147;p26"/>
          <p:cNvSpPr txBox="1"/>
          <p:nvPr/>
        </p:nvSpPr>
        <p:spPr>
          <a:xfrm>
            <a:off x="1296767" y="78500"/>
            <a:ext cx="2100600" cy="321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ru" sz="600" u="none" cap="none" strike="noStrike">
                <a:solidFill>
                  <a:srgbClr val="FFFFFF"/>
                </a:solidFill>
                <a:latin typeface="Raleway"/>
                <a:ea typeface="Raleway"/>
                <a:cs typeface="Raleway"/>
                <a:sym typeface="Raleway"/>
              </a:rPr>
              <a:t>Создано для компании </a:t>
            </a:r>
            <a:r>
              <a:rPr b="1" i="0" lang="ru" sz="600" u="none" cap="none" strike="noStrike">
                <a:solidFill>
                  <a:srgbClr val="FFFFFF"/>
                </a:solidFill>
                <a:latin typeface="Raleway"/>
                <a:ea typeface="Raleway"/>
                <a:cs typeface="Raleway"/>
                <a:sym typeface="Raleway"/>
              </a:rPr>
              <a:t>[Название компании]</a:t>
            </a:r>
            <a:endParaRPr b="0" i="0" sz="600" u="none" cap="none" strike="noStrike">
              <a:solidFill>
                <a:srgbClr val="FFFFFF"/>
              </a:solidFill>
              <a:latin typeface="Raleway"/>
              <a:ea typeface="Raleway"/>
              <a:cs typeface="Raleway"/>
              <a:sym typeface="Raleway"/>
            </a:endParaRPr>
          </a:p>
        </p:txBody>
      </p:sp>
      <p:sp>
        <p:nvSpPr>
          <p:cNvPr id="148" name="Google Shape;148;p26"/>
          <p:cNvSpPr txBox="1"/>
          <p:nvPr/>
        </p:nvSpPr>
        <p:spPr>
          <a:xfrm>
            <a:off x="8213935" y="78500"/>
            <a:ext cx="705900" cy="3219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600"/>
              <a:buFont typeface="Arial"/>
              <a:buNone/>
            </a:pPr>
            <a:r>
              <a:rPr b="0" i="0" lang="ru" sz="600" u="none" cap="none" strike="noStrike">
                <a:solidFill>
                  <a:srgbClr val="FFFFFF"/>
                </a:solidFill>
                <a:latin typeface="Raleway"/>
                <a:ea typeface="Raleway"/>
                <a:cs typeface="Raleway"/>
                <a:sym typeface="Raleway"/>
              </a:rPr>
              <a:t>Версия 1.0</a:t>
            </a:r>
            <a:endParaRPr b="1" i="0" sz="600" u="none" cap="none" strike="noStrike">
              <a:solidFill>
                <a:srgbClr val="FFFFFF"/>
              </a:solidFill>
              <a:latin typeface="Raleway"/>
              <a:ea typeface="Raleway"/>
              <a:cs typeface="Raleway"/>
              <a:sym typeface="Raleway"/>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2">
  <p:cSld name="TITLE_AND_BODY_1_1">
    <p:spTree>
      <p:nvGrpSpPr>
        <p:cNvPr id="149" name="Shape 149"/>
        <p:cNvGrpSpPr/>
        <p:nvPr/>
      </p:nvGrpSpPr>
      <p:grpSpPr>
        <a:xfrm>
          <a:off x="0" y="0"/>
          <a:ext cx="0" cy="0"/>
          <a:chOff x="0" y="0"/>
          <a:chExt cx="0" cy="0"/>
        </a:xfrm>
      </p:grpSpPr>
      <p:pic>
        <p:nvPicPr>
          <p:cNvPr descr="shutterstock_31891705.jpg" id="150" name="Google Shape;150;p27"/>
          <p:cNvPicPr preferRelativeResize="0"/>
          <p:nvPr/>
        </p:nvPicPr>
        <p:blipFill rotWithShape="1">
          <a:blip r:embed="rId2">
            <a:alphaModFix/>
          </a:blip>
          <a:srcRect b="11970" l="0" r="0" t="11971"/>
          <a:stretch/>
        </p:blipFill>
        <p:spPr>
          <a:xfrm>
            <a:off x="0" y="487825"/>
            <a:ext cx="9143999" cy="4655673"/>
          </a:xfrm>
          <a:prstGeom prst="rect">
            <a:avLst/>
          </a:prstGeom>
          <a:noFill/>
          <a:ln>
            <a:noFill/>
          </a:ln>
        </p:spPr>
      </p:pic>
      <p:sp>
        <p:nvSpPr>
          <p:cNvPr id="151" name="Google Shape;151;p2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27"/>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
        <p:nvSpPr>
          <p:cNvPr id="153" name="Google Shape;153;p27">
            <a:hlinkClick action="ppaction://hlinksldjump" r:id="rId3"/>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54" name="Google Shape;154;p27">
            <a:hlinkClick action="ppaction://hlinksldjump" r:id="rId4"/>
          </p:cNvPr>
          <p:cNvCxnSpPr/>
          <p:nvPr/>
        </p:nvCxnSpPr>
        <p:spPr>
          <a:xfrm>
            <a:off x="8598817" y="216350"/>
            <a:ext cx="216300" cy="0"/>
          </a:xfrm>
          <a:prstGeom prst="straightConnector1">
            <a:avLst/>
          </a:prstGeom>
          <a:noFill/>
          <a:ln cap="flat" cmpd="sng" w="9525">
            <a:solidFill>
              <a:srgbClr val="B7B7B7"/>
            </a:solidFill>
            <a:prstDash val="solid"/>
            <a:round/>
            <a:headEnd len="sm" w="sm" type="none"/>
            <a:tailEnd len="sm" w="sm" type="none"/>
          </a:ln>
        </p:spPr>
      </p:cxnSp>
      <p:cxnSp>
        <p:nvCxnSpPr>
          <p:cNvPr id="155" name="Google Shape;155;p27">
            <a:hlinkClick action="ppaction://hlinksldjump" r:id="rId5"/>
          </p:cNvPr>
          <p:cNvCxnSpPr/>
          <p:nvPr/>
        </p:nvCxnSpPr>
        <p:spPr>
          <a:xfrm>
            <a:off x="8598817" y="250138"/>
            <a:ext cx="216300" cy="0"/>
          </a:xfrm>
          <a:prstGeom prst="straightConnector1">
            <a:avLst/>
          </a:prstGeom>
          <a:noFill/>
          <a:ln cap="flat" cmpd="sng" w="9525">
            <a:solidFill>
              <a:srgbClr val="B7B7B7"/>
            </a:solidFill>
            <a:prstDash val="solid"/>
            <a:round/>
            <a:headEnd len="sm" w="sm" type="none"/>
            <a:tailEnd len="sm" w="sm" type="none"/>
          </a:ln>
        </p:spPr>
      </p:cxnSp>
      <p:cxnSp>
        <p:nvCxnSpPr>
          <p:cNvPr id="156" name="Google Shape;156;p27">
            <a:hlinkClick action="ppaction://hlinksldjump" r:id="rId6"/>
          </p:cNvPr>
          <p:cNvCxnSpPr/>
          <p:nvPr/>
        </p:nvCxnSpPr>
        <p:spPr>
          <a:xfrm>
            <a:off x="8598817" y="283925"/>
            <a:ext cx="216300" cy="0"/>
          </a:xfrm>
          <a:prstGeom prst="straightConnector1">
            <a:avLst/>
          </a:prstGeom>
          <a:noFill/>
          <a:ln cap="flat" cmpd="sng" w="9525">
            <a:solidFill>
              <a:srgbClr val="B7B7B7"/>
            </a:solidFill>
            <a:prstDash val="solid"/>
            <a:round/>
            <a:headEnd len="sm" w="sm" type="none"/>
            <a:tailEnd len="sm" w="sm" type="none"/>
          </a:ln>
        </p:spPr>
      </p:cxnSp>
      <p:sp>
        <p:nvSpPr>
          <p:cNvPr id="157" name="Google Shape;157;p27"/>
          <p:cNvSpPr txBox="1"/>
          <p:nvPr>
            <p:ph type="title"/>
          </p:nvPr>
        </p:nvSpPr>
        <p:spPr>
          <a:xfrm>
            <a:off x="729450" y="2056375"/>
            <a:ext cx="5887500" cy="1518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theme" Target="../theme/theme3.xml"/><Relationship Id="rId14" Type="http://schemas.openxmlformats.org/officeDocument/2006/relationships/slideLayout" Target="../slideLayouts/slideLayout2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med">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marR="0" rtl="0" algn="l">
              <a:lnSpc>
                <a:spcPct val="115000"/>
              </a:lnSpc>
              <a:spcBef>
                <a:spcPts val="0"/>
              </a:spcBef>
              <a:spcAft>
                <a:spcPts val="0"/>
              </a:spcAft>
              <a:buClr>
                <a:schemeClr val="accent1"/>
              </a:buClr>
              <a:buSzPts val="1300"/>
              <a:buFont typeface="Lato"/>
              <a:buChar char="●"/>
              <a:defRPr b="0" i="0" sz="1300" u="none" cap="none" strike="noStrike">
                <a:solidFill>
                  <a:schemeClr val="accent1"/>
                </a:solidFill>
                <a:latin typeface="Lato"/>
                <a:ea typeface="Lato"/>
                <a:cs typeface="Lato"/>
                <a:sym typeface="Lato"/>
              </a:defRPr>
            </a:lvl1pPr>
            <a:lvl2pPr indent="-298450" lvl="1" marL="9144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2pPr>
            <a:lvl3pPr indent="-298450" lvl="2" marL="13716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3pPr>
            <a:lvl4pPr indent="-298450" lvl="3" marL="18288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4pPr>
            <a:lvl5pPr indent="-298450" lvl="4" marL="22860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5pPr>
            <a:lvl6pPr indent="-298450" lvl="5" marL="27432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6pPr>
            <a:lvl7pPr indent="-298450" lvl="6" marL="32004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7pPr>
            <a:lvl8pPr indent="-298450" lvl="7" marL="36576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8pPr>
            <a:lvl9pPr indent="-298450" lvl="8" marL="41148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9pPr>
          </a:lstStyle>
          <a:p/>
        </p:txBody>
      </p:sp>
      <p:sp>
        <p:nvSpPr>
          <p:cNvPr id="53" name="Google Shape;53;p13"/>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Lst>
  <p:transition spd="med">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6.jpg"/><Relationship Id="rId4" Type="http://schemas.openxmlformats.org/officeDocument/2006/relationships/image" Target="../media/image7.jpg"/><Relationship Id="rId5" Type="http://schemas.openxmlformats.org/officeDocument/2006/relationships/image" Target="../media/image2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1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image" Target="../media/image17.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1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2.xml"/><Relationship Id="rId3"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28"/>
          <p:cNvSpPr txBox="1"/>
          <p:nvPr>
            <p:ph type="ctrTitle"/>
          </p:nvPr>
        </p:nvSpPr>
        <p:spPr>
          <a:xfrm>
            <a:off x="729450" y="1322450"/>
            <a:ext cx="6344348" cy="1179307"/>
          </a:xfrm>
          <a:prstGeom prst="rect">
            <a:avLst/>
          </a:prstGeom>
          <a:gradFill>
            <a:gsLst>
              <a:gs pos="0">
                <a:srgbClr val="0070C0"/>
              </a:gs>
              <a:gs pos="23000">
                <a:srgbClr val="008BC1"/>
              </a:gs>
              <a:gs pos="69000">
                <a:srgbClr val="0075A2"/>
              </a:gs>
              <a:gs pos="97000">
                <a:srgbClr val="006D97"/>
              </a:gs>
              <a:gs pos="100000">
                <a:srgbClr val="006D97"/>
              </a:gs>
            </a:gsLst>
            <a:lin ang="2700000" scaled="0"/>
          </a:gradFill>
          <a:ln>
            <a:noFill/>
          </a:ln>
        </p:spPr>
        <p:txBody>
          <a:bodyPr anchorCtr="0" anchor="t" bIns="90000" lIns="91425" spcFirstLastPara="1" rIns="91425" wrap="square" tIns="90000">
            <a:noAutofit/>
          </a:bodyPr>
          <a:lstStyle/>
          <a:p>
            <a:pPr indent="0" lvl="0" marL="0" rtl="0" algn="l">
              <a:lnSpc>
                <a:spcPct val="100000"/>
              </a:lnSpc>
              <a:spcBef>
                <a:spcPts val="0"/>
              </a:spcBef>
              <a:spcAft>
                <a:spcPts val="0"/>
              </a:spcAft>
              <a:buSzPts val="4200"/>
              <a:buNone/>
            </a:pPr>
            <a:r>
              <a:rPr b="0" lang="ru" sz="3300">
                <a:solidFill>
                  <a:srgbClr val="92F6F9"/>
                </a:solidFill>
                <a:latin typeface="Arial"/>
                <a:ea typeface="Arial"/>
                <a:cs typeface="Arial"/>
                <a:sym typeface="Arial"/>
              </a:rPr>
              <a:t>Внедрение Систем управления мобильными устройствами</a:t>
            </a:r>
            <a:endParaRPr b="0" sz="6100">
              <a:solidFill>
                <a:srgbClr val="92F6F9"/>
              </a:solidFill>
              <a:latin typeface="Arial"/>
              <a:ea typeface="Arial"/>
              <a:cs typeface="Arial"/>
              <a:sym typeface="Arial"/>
            </a:endParaRPr>
          </a:p>
        </p:txBody>
      </p:sp>
      <p:sp>
        <p:nvSpPr>
          <p:cNvPr id="163" name="Google Shape;163;p28"/>
          <p:cNvSpPr txBox="1"/>
          <p:nvPr>
            <p:ph idx="1" type="subTitle"/>
          </p:nvPr>
        </p:nvSpPr>
        <p:spPr>
          <a:xfrm>
            <a:off x="16457" y="3789350"/>
            <a:ext cx="7688100" cy="541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600"/>
              <a:buNone/>
            </a:pPr>
            <a:r>
              <a:rPr lang="ru">
                <a:solidFill>
                  <a:schemeClr val="lt1"/>
                </a:solidFill>
              </a:rPr>
              <a:t>Выполнили студенты группы  БИ 2-1 ОЗФО </a:t>
            </a:r>
            <a:endParaRPr/>
          </a:p>
          <a:p>
            <a:pPr indent="0" lvl="0" marL="0" rtl="0" algn="l">
              <a:lnSpc>
                <a:spcPct val="100000"/>
              </a:lnSpc>
              <a:spcBef>
                <a:spcPts val="0"/>
              </a:spcBef>
              <a:spcAft>
                <a:spcPts val="0"/>
              </a:spcAft>
              <a:buSzPts val="1600"/>
              <a:buNone/>
            </a:pPr>
            <a:r>
              <a:rPr lang="ru">
                <a:solidFill>
                  <a:schemeClr val="lt1"/>
                </a:solidFill>
              </a:rPr>
              <a:t>Курильчик Андрей Андреевич</a:t>
            </a:r>
            <a:endParaRPr/>
          </a:p>
          <a:p>
            <a:pPr indent="0" lvl="0" marL="0" rtl="0" algn="l">
              <a:lnSpc>
                <a:spcPct val="100000"/>
              </a:lnSpc>
              <a:spcBef>
                <a:spcPts val="0"/>
              </a:spcBef>
              <a:spcAft>
                <a:spcPts val="0"/>
              </a:spcAft>
              <a:buSzPts val="1600"/>
              <a:buNone/>
            </a:pPr>
            <a:r>
              <a:rPr lang="ru">
                <a:solidFill>
                  <a:schemeClr val="lt1"/>
                </a:solidFill>
              </a:rPr>
              <a:t>Сироткин Павел Игоревич</a:t>
            </a:r>
            <a:endParaRPr/>
          </a:p>
          <a:p>
            <a:pPr indent="0" lvl="0" marL="0" rtl="0" algn="l">
              <a:lnSpc>
                <a:spcPct val="100000"/>
              </a:lnSpc>
              <a:spcBef>
                <a:spcPts val="0"/>
              </a:spcBef>
              <a:spcAft>
                <a:spcPts val="0"/>
              </a:spcAft>
              <a:buSzPts val="1600"/>
              <a:buNone/>
            </a:pPr>
            <a:r>
              <a:rPr lang="ru">
                <a:solidFill>
                  <a:schemeClr val="lt1"/>
                </a:solidFill>
              </a:rPr>
              <a:t>Фомина Анна Владимировна</a:t>
            </a:r>
            <a:endParaRPr/>
          </a:p>
          <a:p>
            <a:pPr indent="0" lvl="0" marL="0" rtl="0" algn="l">
              <a:lnSpc>
                <a:spcPct val="100000"/>
              </a:lnSpc>
              <a:spcBef>
                <a:spcPts val="0"/>
              </a:spcBef>
              <a:spcAft>
                <a:spcPts val="0"/>
              </a:spcAft>
              <a:buSzPts val="1600"/>
              <a:buNone/>
            </a:pPr>
            <a:r>
              <a:rPr lang="ru">
                <a:solidFill>
                  <a:schemeClr val="lt1"/>
                </a:solidFill>
              </a:rPr>
              <a:t>Туркин Николай Александрович</a:t>
            </a:r>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500"/>
                                        <p:tgtEl>
                                          <p:spTgt spid="162"/>
                                        </p:tgtEl>
                                      </p:cBhvr>
                                    </p:animEffect>
                                  </p:childTnLst>
                                </p:cTn>
                              </p:par>
                              <p:par>
                                <p:cTn fill="hold" nodeType="withEffect" presetClass="entr" presetID="10" presetSubtype="0">
                                  <p:stCondLst>
                                    <p:cond delay="0"/>
                                  </p:stCondLst>
                                  <p:childTnLst>
                                    <p:set>
                                      <p:cBhvr>
                                        <p:cTn dur="1" fill="hold">
                                          <p:stCondLst>
                                            <p:cond delay="0"/>
                                          </p:stCondLst>
                                        </p:cTn>
                                        <p:tgtEl>
                                          <p:spTgt spid="163">
                                            <p:txEl>
                                              <p:pRg end="0" st="0"/>
                                            </p:txEl>
                                          </p:spTgt>
                                        </p:tgtEl>
                                        <p:attrNameLst>
                                          <p:attrName>style.visibility</p:attrName>
                                        </p:attrNameLst>
                                      </p:cBhvr>
                                      <p:to>
                                        <p:strVal val="visible"/>
                                      </p:to>
                                    </p:set>
                                    <p:animEffect filter="fade" transition="in">
                                      <p:cBhvr>
                                        <p:cTn dur="500"/>
                                        <p:tgtEl>
                                          <p:spTgt spid="16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3">
                                            <p:txEl>
                                              <p:pRg end="1" st="1"/>
                                            </p:txEl>
                                          </p:spTgt>
                                        </p:tgtEl>
                                        <p:attrNameLst>
                                          <p:attrName>style.visibility</p:attrName>
                                        </p:attrNameLst>
                                      </p:cBhvr>
                                      <p:to>
                                        <p:strVal val="visible"/>
                                      </p:to>
                                    </p:set>
                                    <p:animEffect filter="fade" transition="in">
                                      <p:cBhvr>
                                        <p:cTn dur="500"/>
                                        <p:tgtEl>
                                          <p:spTgt spid="163">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3">
                                            <p:txEl>
                                              <p:pRg end="2" st="2"/>
                                            </p:txEl>
                                          </p:spTgt>
                                        </p:tgtEl>
                                        <p:attrNameLst>
                                          <p:attrName>style.visibility</p:attrName>
                                        </p:attrNameLst>
                                      </p:cBhvr>
                                      <p:to>
                                        <p:strVal val="visible"/>
                                      </p:to>
                                    </p:set>
                                    <p:animEffect filter="fade" transition="in">
                                      <p:cBhvr>
                                        <p:cTn dur="500"/>
                                        <p:tgtEl>
                                          <p:spTgt spid="163">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3">
                                            <p:txEl>
                                              <p:pRg end="3" st="3"/>
                                            </p:txEl>
                                          </p:spTgt>
                                        </p:tgtEl>
                                        <p:attrNameLst>
                                          <p:attrName>style.visibility</p:attrName>
                                        </p:attrNameLst>
                                      </p:cBhvr>
                                      <p:to>
                                        <p:strVal val="visible"/>
                                      </p:to>
                                    </p:set>
                                    <p:animEffect filter="fade" transition="in">
                                      <p:cBhvr>
                                        <p:cTn dur="500"/>
                                        <p:tgtEl>
                                          <p:spTgt spid="163">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3">
                                            <p:txEl>
                                              <p:pRg end="4" st="4"/>
                                            </p:txEl>
                                          </p:spTgt>
                                        </p:tgtEl>
                                        <p:attrNameLst>
                                          <p:attrName>style.visibility</p:attrName>
                                        </p:attrNameLst>
                                      </p:cBhvr>
                                      <p:to>
                                        <p:strVal val="visible"/>
                                      </p:to>
                                    </p:set>
                                    <p:animEffect filter="fade" transition="in">
                                      <p:cBhvr>
                                        <p:cTn dur="500"/>
                                        <p:tgtEl>
                                          <p:spTgt spid="16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5F7"/>
            </a:gs>
            <a:gs pos="46000">
              <a:srgbClr val="0F76D3"/>
            </a:gs>
            <a:gs pos="100000">
              <a:srgbClr val="084276"/>
            </a:gs>
          </a:gsLst>
          <a:path path="circle">
            <a:fillToRect l="100%" t="100%"/>
          </a:path>
          <a:tileRect b="-100%" r="-100%"/>
        </a:gradFill>
      </p:bgPr>
    </p:bg>
    <p:spTree>
      <p:nvGrpSpPr>
        <p:cNvPr id="167" name="Shape 167"/>
        <p:cNvGrpSpPr/>
        <p:nvPr/>
      </p:nvGrpSpPr>
      <p:grpSpPr>
        <a:xfrm>
          <a:off x="0" y="0"/>
          <a:ext cx="0" cy="0"/>
          <a:chOff x="0" y="0"/>
          <a:chExt cx="0" cy="0"/>
        </a:xfrm>
      </p:grpSpPr>
      <p:sp>
        <p:nvSpPr>
          <p:cNvPr id="168" name="Google Shape;168;p29"/>
          <p:cNvSpPr txBox="1"/>
          <p:nvPr>
            <p:ph type="title"/>
          </p:nvPr>
        </p:nvSpPr>
        <p:spPr>
          <a:xfrm>
            <a:off x="729450" y="1318650"/>
            <a:ext cx="7688400" cy="5352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20370"/>
              <a:buNone/>
            </a:pPr>
            <a:r>
              <a:rPr b="0" lang="ru" sz="2400">
                <a:solidFill>
                  <a:srgbClr val="92F6F9"/>
                </a:solidFill>
                <a:latin typeface="Arial"/>
                <a:ea typeface="Arial"/>
                <a:cs typeface="Arial"/>
                <a:sym typeface="Arial"/>
              </a:rPr>
              <a:t>Содержание</a:t>
            </a:r>
            <a:endParaRPr/>
          </a:p>
        </p:txBody>
      </p:sp>
      <p:sp>
        <p:nvSpPr>
          <p:cNvPr id="169" name="Google Shape;169;p29"/>
          <p:cNvSpPr txBox="1"/>
          <p:nvPr/>
        </p:nvSpPr>
        <p:spPr>
          <a:xfrm>
            <a:off x="1024128" y="2060236"/>
            <a:ext cx="2121300" cy="16161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0" i="0" lang="ru" sz="1100" u="none" cap="none" strike="noStrike">
                <a:solidFill>
                  <a:schemeClr val="lt1"/>
                </a:solidFill>
                <a:latin typeface="Arial"/>
                <a:ea typeface="Arial"/>
                <a:cs typeface="Arial"/>
                <a:sym typeface="Arial"/>
              </a:rPr>
              <a:t>Обзор</a:t>
            </a:r>
            <a:endParaRPr/>
          </a:p>
          <a:p>
            <a:pPr indent="0" lvl="0" marL="0" marR="0" rtl="0" algn="l">
              <a:lnSpc>
                <a:spcPct val="200000"/>
              </a:lnSpc>
              <a:spcBef>
                <a:spcPts val="0"/>
              </a:spcBef>
              <a:spcAft>
                <a:spcPts val="0"/>
              </a:spcAft>
              <a:buNone/>
            </a:pPr>
            <a:r>
              <a:rPr b="0" i="0" lang="ru" sz="1100" u="none" cap="none" strike="noStrike">
                <a:solidFill>
                  <a:schemeClr val="lt1"/>
                </a:solidFill>
                <a:latin typeface="Arial"/>
                <a:ea typeface="Arial"/>
                <a:cs typeface="Arial"/>
                <a:sym typeface="Arial"/>
              </a:rPr>
              <a:t>Проблемы</a:t>
            </a:r>
            <a:endParaRPr/>
          </a:p>
          <a:p>
            <a:pPr indent="0" lvl="0" marL="0" marR="0" rtl="0" algn="l">
              <a:lnSpc>
                <a:spcPct val="200000"/>
              </a:lnSpc>
              <a:spcBef>
                <a:spcPts val="0"/>
              </a:spcBef>
              <a:spcAft>
                <a:spcPts val="0"/>
              </a:spcAft>
              <a:buNone/>
            </a:pPr>
            <a:r>
              <a:rPr b="0" i="0" lang="ru" sz="1100" u="none" cap="none" strike="noStrike">
                <a:solidFill>
                  <a:schemeClr val="lt1"/>
                </a:solidFill>
                <a:latin typeface="Arial"/>
                <a:ea typeface="Arial"/>
                <a:cs typeface="Arial"/>
                <a:sym typeface="Arial"/>
              </a:rPr>
              <a:t>Анализ рынка</a:t>
            </a:r>
            <a:endParaRPr/>
          </a:p>
          <a:p>
            <a:pPr indent="0" lvl="0" marL="0" marR="0" rtl="0" algn="l">
              <a:lnSpc>
                <a:spcPct val="200000"/>
              </a:lnSpc>
              <a:spcBef>
                <a:spcPts val="0"/>
              </a:spcBef>
              <a:spcAft>
                <a:spcPts val="0"/>
              </a:spcAft>
              <a:buNone/>
            </a:pPr>
            <a:r>
              <a:rPr b="0" i="0" lang="ru" sz="1100" u="none" cap="none" strike="noStrike">
                <a:solidFill>
                  <a:schemeClr val="lt1"/>
                </a:solidFill>
                <a:latin typeface="Arial"/>
                <a:ea typeface="Arial"/>
                <a:cs typeface="Arial"/>
                <a:sym typeface="Arial"/>
              </a:rPr>
              <a:t>Целевая аудитория</a:t>
            </a:r>
            <a:endParaRPr/>
          </a:p>
          <a:p>
            <a:pPr indent="0" lvl="0" marL="0" rtl="0" algn="l">
              <a:lnSpc>
                <a:spcPct val="200000"/>
              </a:lnSpc>
              <a:spcBef>
                <a:spcPts val="0"/>
              </a:spcBef>
              <a:spcAft>
                <a:spcPts val="0"/>
              </a:spcAft>
              <a:buClr>
                <a:schemeClr val="dk1"/>
              </a:buClr>
              <a:buFont typeface="Arial"/>
              <a:buNone/>
            </a:pPr>
            <a:r>
              <a:rPr lang="ru" sz="1100">
                <a:solidFill>
                  <a:schemeClr val="lt1"/>
                </a:solidFill>
              </a:rPr>
              <a:t>Выводы ЦА</a:t>
            </a:r>
            <a:endParaRPr/>
          </a:p>
        </p:txBody>
      </p:sp>
      <p:sp>
        <p:nvSpPr>
          <p:cNvPr id="170" name="Google Shape;170;p29"/>
          <p:cNvSpPr txBox="1"/>
          <p:nvPr/>
        </p:nvSpPr>
        <p:spPr>
          <a:xfrm>
            <a:off x="3145536" y="2060236"/>
            <a:ext cx="2355600" cy="20010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lang="ru" sz="1100">
                <a:solidFill>
                  <a:schemeClr val="lt1"/>
                </a:solidFill>
              </a:rPr>
              <a:t>Опрос респондентов</a:t>
            </a:r>
            <a:endParaRPr sz="1100">
              <a:solidFill>
                <a:schemeClr val="lt1"/>
              </a:solidFill>
            </a:endParaRPr>
          </a:p>
          <a:p>
            <a:pPr indent="0" lvl="0" marL="0" rtl="0" algn="l">
              <a:lnSpc>
                <a:spcPct val="200000"/>
              </a:lnSpc>
              <a:spcBef>
                <a:spcPts val="0"/>
              </a:spcBef>
              <a:spcAft>
                <a:spcPts val="0"/>
              </a:spcAft>
              <a:buClr>
                <a:schemeClr val="dk1"/>
              </a:buClr>
              <a:buFont typeface="Arial"/>
              <a:buNone/>
            </a:pPr>
            <a:r>
              <a:rPr lang="ru" sz="1100">
                <a:solidFill>
                  <a:schemeClr val="lt1"/>
                </a:solidFill>
              </a:rPr>
              <a:t>Миссия и цель проекта</a:t>
            </a:r>
            <a:endParaRPr sz="1100">
              <a:solidFill>
                <a:schemeClr val="lt1"/>
              </a:solidFill>
            </a:endParaRPr>
          </a:p>
          <a:p>
            <a:pPr indent="0" lvl="0" marL="0" marR="0" rtl="0" algn="l">
              <a:lnSpc>
                <a:spcPct val="200000"/>
              </a:lnSpc>
              <a:spcBef>
                <a:spcPts val="0"/>
              </a:spcBef>
              <a:spcAft>
                <a:spcPts val="0"/>
              </a:spcAft>
              <a:buNone/>
            </a:pPr>
            <a:r>
              <a:rPr b="0" i="0" lang="ru" sz="1100" u="none" cap="none" strike="noStrike">
                <a:solidFill>
                  <a:schemeClr val="lt1"/>
                </a:solidFill>
                <a:latin typeface="Arial"/>
                <a:ea typeface="Arial"/>
                <a:cs typeface="Arial"/>
                <a:sym typeface="Arial"/>
              </a:rPr>
              <a:t>Структура управления проектом</a:t>
            </a:r>
            <a:endParaRPr/>
          </a:p>
          <a:p>
            <a:pPr indent="0" lvl="0" marL="0" marR="0" rtl="0" algn="l">
              <a:lnSpc>
                <a:spcPct val="200000"/>
              </a:lnSpc>
              <a:spcBef>
                <a:spcPts val="0"/>
              </a:spcBef>
              <a:spcAft>
                <a:spcPts val="0"/>
              </a:spcAft>
              <a:buNone/>
            </a:pPr>
            <a:r>
              <a:rPr b="0" i="0" lang="ru" sz="1100" u="none" cap="none" strike="noStrike">
                <a:solidFill>
                  <a:schemeClr val="lt1"/>
                </a:solidFill>
                <a:latin typeface="Arial"/>
                <a:ea typeface="Arial"/>
                <a:cs typeface="Arial"/>
                <a:sym typeface="Arial"/>
              </a:rPr>
              <a:t>СДР</a:t>
            </a:r>
            <a:endParaRPr/>
          </a:p>
          <a:p>
            <a:pPr indent="0" lvl="0" marL="0" marR="0" rtl="0" algn="l">
              <a:lnSpc>
                <a:spcPct val="200000"/>
              </a:lnSpc>
              <a:spcBef>
                <a:spcPts val="0"/>
              </a:spcBef>
              <a:spcAft>
                <a:spcPts val="0"/>
              </a:spcAft>
              <a:buNone/>
            </a:pPr>
            <a:r>
              <a:rPr b="0" i="0" lang="ru" sz="1100" u="none" cap="none" strike="noStrike">
                <a:solidFill>
                  <a:schemeClr val="lt1"/>
                </a:solidFill>
                <a:latin typeface="Arial"/>
                <a:ea typeface="Arial"/>
                <a:cs typeface="Arial"/>
                <a:sym typeface="Arial"/>
              </a:rPr>
              <a:t>Диаграмма Гантта</a:t>
            </a:r>
            <a:endParaRPr b="0" i="0" sz="11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None/>
            </a:pPr>
            <a:r>
              <a:t/>
            </a:r>
            <a:endParaRPr/>
          </a:p>
        </p:txBody>
      </p:sp>
      <p:sp>
        <p:nvSpPr>
          <p:cNvPr id="171" name="Google Shape;171;p29"/>
          <p:cNvSpPr txBox="1"/>
          <p:nvPr/>
        </p:nvSpPr>
        <p:spPr>
          <a:xfrm>
            <a:off x="6062356" y="2060236"/>
            <a:ext cx="2355600" cy="1323600"/>
          </a:xfrm>
          <a:prstGeom prst="rect">
            <a:avLst/>
          </a:prstGeom>
          <a:noFill/>
          <a:ln>
            <a:noFill/>
          </a:ln>
        </p:spPr>
        <p:txBody>
          <a:bodyPr anchorCtr="0" anchor="t" bIns="45700" lIns="91425" spcFirstLastPara="1" rIns="91425" wrap="square" tIns="45700">
            <a:spAutoFit/>
          </a:bodyPr>
          <a:lstStyle/>
          <a:p>
            <a:pPr indent="0" lvl="0" marL="0" rtl="0" algn="l">
              <a:lnSpc>
                <a:spcPct val="200000"/>
              </a:lnSpc>
              <a:spcBef>
                <a:spcPts val="0"/>
              </a:spcBef>
              <a:spcAft>
                <a:spcPts val="0"/>
              </a:spcAft>
              <a:buClr>
                <a:schemeClr val="dk1"/>
              </a:buClr>
              <a:buFont typeface="Arial"/>
              <a:buNone/>
            </a:pPr>
            <a:r>
              <a:rPr lang="ru" sz="1100">
                <a:solidFill>
                  <a:schemeClr val="lt1"/>
                </a:solidFill>
              </a:rPr>
              <a:t>Риски проекта</a:t>
            </a:r>
            <a:endParaRPr>
              <a:solidFill>
                <a:schemeClr val="dk1"/>
              </a:solidFill>
            </a:endParaRPr>
          </a:p>
          <a:p>
            <a:pPr indent="0" lvl="0" marL="0" rtl="0" algn="l">
              <a:lnSpc>
                <a:spcPct val="200000"/>
              </a:lnSpc>
              <a:spcBef>
                <a:spcPts val="0"/>
              </a:spcBef>
              <a:spcAft>
                <a:spcPts val="0"/>
              </a:spcAft>
              <a:buNone/>
            </a:pPr>
            <a:r>
              <a:rPr lang="ru" sz="1100">
                <a:solidFill>
                  <a:schemeClr val="lt1"/>
                </a:solidFill>
              </a:rPr>
              <a:t>Бюджет проекта</a:t>
            </a:r>
            <a:endParaRPr sz="1100">
              <a:solidFill>
                <a:schemeClr val="lt1"/>
              </a:solidFill>
            </a:endParaRPr>
          </a:p>
          <a:p>
            <a:pPr indent="0" lvl="0" marL="0" marR="0" rtl="0" algn="l">
              <a:lnSpc>
                <a:spcPct val="200000"/>
              </a:lnSpc>
              <a:spcBef>
                <a:spcPts val="0"/>
              </a:spcBef>
              <a:spcAft>
                <a:spcPts val="0"/>
              </a:spcAft>
              <a:buNone/>
            </a:pPr>
            <a:r>
              <a:rPr b="0" i="0" lang="ru" sz="1100" u="none" cap="none" strike="noStrike">
                <a:solidFill>
                  <a:schemeClr val="lt1"/>
                </a:solidFill>
                <a:latin typeface="Arial"/>
                <a:ea typeface="Arial"/>
                <a:cs typeface="Arial"/>
                <a:sym typeface="Arial"/>
              </a:rPr>
              <a:t>Таблица Lean Canvas</a:t>
            </a:r>
            <a:endParaRPr/>
          </a:p>
          <a:p>
            <a:pPr indent="0" lvl="0" marL="0" marR="0" rtl="0" algn="l">
              <a:lnSpc>
                <a:spcPct val="200000"/>
              </a:lnSpc>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500"/>
                                        <p:tgtEl>
                                          <p:spTgt spid="16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69">
                                            <p:txEl>
                                              <p:pRg end="0" st="0"/>
                                            </p:txEl>
                                          </p:spTgt>
                                        </p:tgtEl>
                                        <p:attrNameLst>
                                          <p:attrName>style.visibility</p:attrName>
                                        </p:attrNameLst>
                                      </p:cBhvr>
                                      <p:to>
                                        <p:strVal val="visible"/>
                                      </p:to>
                                    </p:set>
                                    <p:animEffect filter="fade" transition="in">
                                      <p:cBhvr>
                                        <p:cTn dur="500"/>
                                        <p:tgtEl>
                                          <p:spTgt spid="169">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69">
                                            <p:txEl>
                                              <p:pRg end="1" st="1"/>
                                            </p:txEl>
                                          </p:spTgt>
                                        </p:tgtEl>
                                        <p:attrNameLst>
                                          <p:attrName>style.visibility</p:attrName>
                                        </p:attrNameLst>
                                      </p:cBhvr>
                                      <p:to>
                                        <p:strVal val="visible"/>
                                      </p:to>
                                    </p:set>
                                    <p:animEffect filter="fade" transition="in">
                                      <p:cBhvr>
                                        <p:cTn dur="500"/>
                                        <p:tgtEl>
                                          <p:spTgt spid="169">
                                            <p:txEl>
                                              <p:pRg end="1" st="1"/>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69">
                                            <p:txEl>
                                              <p:pRg end="2" st="2"/>
                                            </p:txEl>
                                          </p:spTgt>
                                        </p:tgtEl>
                                        <p:attrNameLst>
                                          <p:attrName>style.visibility</p:attrName>
                                        </p:attrNameLst>
                                      </p:cBhvr>
                                      <p:to>
                                        <p:strVal val="visible"/>
                                      </p:to>
                                    </p:set>
                                    <p:animEffect filter="fade" transition="in">
                                      <p:cBhvr>
                                        <p:cTn dur="500"/>
                                        <p:tgtEl>
                                          <p:spTgt spid="169">
                                            <p:txEl>
                                              <p:pRg end="2" st="2"/>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69">
                                            <p:txEl>
                                              <p:pRg end="3" st="3"/>
                                            </p:txEl>
                                          </p:spTgt>
                                        </p:tgtEl>
                                        <p:attrNameLst>
                                          <p:attrName>style.visibility</p:attrName>
                                        </p:attrNameLst>
                                      </p:cBhvr>
                                      <p:to>
                                        <p:strVal val="visible"/>
                                      </p:to>
                                    </p:set>
                                    <p:animEffect filter="fade" transition="in">
                                      <p:cBhvr>
                                        <p:cTn dur="500"/>
                                        <p:tgtEl>
                                          <p:spTgt spid="169">
                                            <p:txEl>
                                              <p:pRg end="3" st="3"/>
                                            </p:txEl>
                                          </p:spTgt>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69">
                                            <p:txEl>
                                              <p:pRg end="4" st="4"/>
                                            </p:txEl>
                                          </p:spTgt>
                                        </p:tgtEl>
                                        <p:attrNameLst>
                                          <p:attrName>style.visibility</p:attrName>
                                        </p:attrNameLst>
                                      </p:cBhvr>
                                      <p:to>
                                        <p:strVal val="visible"/>
                                      </p:to>
                                    </p:set>
                                    <p:animEffect filter="fade" transition="in">
                                      <p:cBhvr>
                                        <p:cTn dur="500"/>
                                        <p:tgtEl>
                                          <p:spTgt spid="169">
                                            <p:txEl>
                                              <p:pRg end="4" st="4"/>
                                            </p:txEl>
                                          </p:spTgt>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500"/>
                                        <p:tgtEl>
                                          <p:spTgt spid="170"/>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500"/>
                                        <p:tgtEl>
                                          <p:spTgt spid="1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70C0"/>
            </a:gs>
            <a:gs pos="23000">
              <a:srgbClr val="008BC1"/>
            </a:gs>
            <a:gs pos="69000">
              <a:srgbClr val="0075A2"/>
            </a:gs>
            <a:gs pos="97000">
              <a:srgbClr val="006D97"/>
            </a:gs>
            <a:gs pos="100000">
              <a:srgbClr val="006D97"/>
            </a:gs>
          </a:gsLst>
          <a:lin ang="2700000" scaled="0"/>
        </a:gradFill>
      </p:bgPr>
    </p:bg>
    <p:spTree>
      <p:nvGrpSpPr>
        <p:cNvPr id="175" name="Shape 175"/>
        <p:cNvGrpSpPr/>
        <p:nvPr/>
      </p:nvGrpSpPr>
      <p:grpSpPr>
        <a:xfrm>
          <a:off x="0" y="0"/>
          <a:ext cx="0" cy="0"/>
          <a:chOff x="0" y="0"/>
          <a:chExt cx="0" cy="0"/>
        </a:xfrm>
      </p:grpSpPr>
      <p:sp>
        <p:nvSpPr>
          <p:cNvPr id="176" name="Google Shape;176;p30"/>
          <p:cNvSpPr txBox="1"/>
          <p:nvPr>
            <p:ph type="title"/>
          </p:nvPr>
        </p:nvSpPr>
        <p:spPr>
          <a:xfrm>
            <a:off x="729450" y="1318650"/>
            <a:ext cx="7688700" cy="535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solidFill>
                  <a:srgbClr val="92F6F9"/>
                </a:solidFill>
                <a:latin typeface="Arial"/>
                <a:ea typeface="Arial"/>
                <a:cs typeface="Arial"/>
                <a:sym typeface="Arial"/>
              </a:rPr>
              <a:t>Обзор</a:t>
            </a:r>
            <a:endParaRPr>
              <a:solidFill>
                <a:srgbClr val="92F6F9"/>
              </a:solidFill>
              <a:latin typeface="Arial"/>
              <a:ea typeface="Arial"/>
              <a:cs typeface="Arial"/>
              <a:sym typeface="Arial"/>
            </a:endParaRPr>
          </a:p>
        </p:txBody>
      </p:sp>
      <p:sp>
        <p:nvSpPr>
          <p:cNvPr id="177" name="Google Shape;177;p30"/>
          <p:cNvSpPr txBox="1"/>
          <p:nvPr>
            <p:ph idx="1" type="body"/>
          </p:nvPr>
        </p:nvSpPr>
        <p:spPr>
          <a:xfrm>
            <a:off x="1295325" y="2078875"/>
            <a:ext cx="7122900" cy="1326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300"/>
              <a:buNone/>
            </a:pPr>
            <a:r>
              <a:rPr b="1" lang="ru" sz="1200">
                <a:solidFill>
                  <a:schemeClr val="lt1"/>
                </a:solidFill>
                <a:latin typeface="Arial"/>
                <a:ea typeface="Arial"/>
                <a:cs typeface="Arial"/>
                <a:sym typeface="Arial"/>
              </a:rPr>
              <a:t>Системa управления мобильными устройствами</a:t>
            </a:r>
            <a:r>
              <a:rPr lang="ru" sz="1200">
                <a:solidFill>
                  <a:schemeClr val="lt1"/>
                </a:solidFill>
                <a:latin typeface="Arial"/>
                <a:ea typeface="Arial"/>
                <a:cs typeface="Arial"/>
                <a:sym typeface="Arial"/>
              </a:rPr>
              <a:t> (далее – Система/Системы,) – программное обеспечение, которое предоставляет интерфейс (-ы) для управления группами однотипных устройств: ноутбуками, планшетами, смартфонами, настольными компьютерами и другими корпоративными устройствами</a:t>
            </a:r>
            <a:endParaRPr sz="1100">
              <a:solidFill>
                <a:schemeClr val="lt1"/>
              </a:solidFill>
              <a:latin typeface="Arial"/>
              <a:ea typeface="Arial"/>
              <a:cs typeface="Arial"/>
              <a:sym typeface="Arial"/>
            </a:endParaRPr>
          </a:p>
        </p:txBody>
      </p:sp>
      <p:pic>
        <p:nvPicPr>
          <p:cNvPr id="178" name="Google Shape;178;p30"/>
          <p:cNvPicPr preferRelativeResize="0"/>
          <p:nvPr/>
        </p:nvPicPr>
        <p:blipFill rotWithShape="1">
          <a:blip r:embed="rId3">
            <a:alphaModFix/>
          </a:blip>
          <a:srcRect b="0" l="0" r="0" t="0"/>
          <a:stretch/>
        </p:blipFill>
        <p:spPr>
          <a:xfrm>
            <a:off x="2" y="3744000"/>
            <a:ext cx="9144000" cy="1404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70C0"/>
            </a:gs>
            <a:gs pos="23000">
              <a:srgbClr val="008BC1"/>
            </a:gs>
            <a:gs pos="69000">
              <a:srgbClr val="0075A2"/>
            </a:gs>
            <a:gs pos="97000">
              <a:srgbClr val="006D97"/>
            </a:gs>
            <a:gs pos="100000">
              <a:srgbClr val="006D97"/>
            </a:gs>
          </a:gsLst>
          <a:lin ang="2700000" scaled="0"/>
        </a:gradFill>
      </p:bgPr>
    </p:bg>
    <p:spTree>
      <p:nvGrpSpPr>
        <p:cNvPr id="182" name="Shape 182"/>
        <p:cNvGrpSpPr/>
        <p:nvPr/>
      </p:nvGrpSpPr>
      <p:grpSpPr>
        <a:xfrm>
          <a:off x="0" y="0"/>
          <a:ext cx="0" cy="0"/>
          <a:chOff x="0" y="0"/>
          <a:chExt cx="0" cy="0"/>
        </a:xfrm>
      </p:grpSpPr>
      <p:sp>
        <p:nvSpPr>
          <p:cNvPr id="183" name="Google Shape;183;p31"/>
          <p:cNvSpPr txBox="1"/>
          <p:nvPr>
            <p:ph type="title"/>
          </p:nvPr>
        </p:nvSpPr>
        <p:spPr>
          <a:xfrm>
            <a:off x="729450" y="1318650"/>
            <a:ext cx="7688700" cy="535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solidFill>
                  <a:srgbClr val="92F6F9"/>
                </a:solidFill>
                <a:latin typeface="Arial"/>
                <a:ea typeface="Arial"/>
                <a:cs typeface="Arial"/>
                <a:sym typeface="Arial"/>
              </a:rPr>
              <a:t>Проблемы</a:t>
            </a:r>
            <a:endParaRPr>
              <a:solidFill>
                <a:srgbClr val="92F6F9"/>
              </a:solidFill>
              <a:latin typeface="Arial"/>
              <a:ea typeface="Arial"/>
              <a:cs typeface="Arial"/>
              <a:sym typeface="Arial"/>
            </a:endParaRPr>
          </a:p>
        </p:txBody>
      </p:sp>
      <p:sp>
        <p:nvSpPr>
          <p:cNvPr id="184" name="Google Shape;184;p31"/>
          <p:cNvSpPr/>
          <p:nvPr/>
        </p:nvSpPr>
        <p:spPr>
          <a:xfrm>
            <a:off x="1400790" y="2181675"/>
            <a:ext cx="328800" cy="328800"/>
          </a:xfrm>
          <a:prstGeom prst="ellipse">
            <a:avLst/>
          </a:prstGeom>
          <a:solidFill>
            <a:srgbClr val="00206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1" i="0" lang="ru" sz="800" u="none" cap="none" strike="noStrike">
                <a:solidFill>
                  <a:srgbClr val="FFFFFF"/>
                </a:solidFill>
                <a:latin typeface="Arial"/>
                <a:ea typeface="Arial"/>
                <a:cs typeface="Arial"/>
                <a:sym typeface="Arial"/>
              </a:rPr>
              <a:t>1</a:t>
            </a:r>
            <a:endParaRPr b="1" i="0" sz="800" u="none" cap="none" strike="noStrike">
              <a:solidFill>
                <a:srgbClr val="FFFFFF"/>
              </a:solidFill>
              <a:latin typeface="Arial"/>
              <a:ea typeface="Arial"/>
              <a:cs typeface="Arial"/>
              <a:sym typeface="Arial"/>
            </a:endParaRPr>
          </a:p>
        </p:txBody>
      </p:sp>
      <p:sp>
        <p:nvSpPr>
          <p:cNvPr id="185" name="Google Shape;185;p31"/>
          <p:cNvSpPr txBox="1"/>
          <p:nvPr>
            <p:ph idx="1" type="body"/>
          </p:nvPr>
        </p:nvSpPr>
        <p:spPr>
          <a:xfrm>
            <a:off x="1847691" y="2073775"/>
            <a:ext cx="2832900" cy="1051800"/>
          </a:xfrm>
          <a:prstGeom prst="rect">
            <a:avLst/>
          </a:prstGeom>
          <a:noFill/>
          <a:ln>
            <a:noFill/>
          </a:ln>
        </p:spPr>
        <p:txBody>
          <a:bodyPr anchorCtr="0" anchor="t" bIns="91425" lIns="91425" spcFirstLastPara="1" rIns="91425" wrap="square" tIns="91425">
            <a:normAutofit fontScale="92500"/>
          </a:bodyPr>
          <a:lstStyle/>
          <a:p>
            <a:pPr indent="0" lvl="0" marL="0" rtl="0" algn="just">
              <a:lnSpc>
                <a:spcPct val="115000"/>
              </a:lnSpc>
              <a:spcBef>
                <a:spcPts val="600"/>
              </a:spcBef>
              <a:spcAft>
                <a:spcPts val="0"/>
              </a:spcAft>
              <a:buSzPct val="117117"/>
              <a:buNone/>
            </a:pPr>
            <a:r>
              <a:rPr lang="ru" sz="1200">
                <a:solidFill>
                  <a:schemeClr val="lt1"/>
                </a:solidFill>
                <a:latin typeface="Arial"/>
                <a:ea typeface="Arial"/>
                <a:cs typeface="Arial"/>
                <a:sym typeface="Arial"/>
              </a:rPr>
              <a:t>Отсутствует возможность управления и контроля мобильных корпоративных устройств в необходимом для обеспечения безопасности объеме.</a:t>
            </a:r>
            <a:endParaRPr sz="1200">
              <a:solidFill>
                <a:schemeClr val="lt1"/>
              </a:solidFill>
              <a:latin typeface="Arial"/>
              <a:ea typeface="Arial"/>
              <a:cs typeface="Arial"/>
              <a:sym typeface="Arial"/>
            </a:endParaRPr>
          </a:p>
          <a:p>
            <a:pPr indent="0" lvl="0" marL="0" rtl="0" algn="l">
              <a:lnSpc>
                <a:spcPct val="115000"/>
              </a:lnSpc>
              <a:spcBef>
                <a:spcPts val="600"/>
              </a:spcBef>
              <a:spcAft>
                <a:spcPts val="1200"/>
              </a:spcAft>
              <a:buSzPct val="127764"/>
              <a:buNone/>
            </a:pPr>
            <a:r>
              <a:t/>
            </a:r>
            <a:endParaRPr sz="1100"/>
          </a:p>
        </p:txBody>
      </p:sp>
      <p:sp>
        <p:nvSpPr>
          <p:cNvPr id="186" name="Google Shape;186;p31"/>
          <p:cNvSpPr/>
          <p:nvPr/>
        </p:nvSpPr>
        <p:spPr>
          <a:xfrm>
            <a:off x="1400790" y="3404075"/>
            <a:ext cx="328800" cy="328800"/>
          </a:xfrm>
          <a:prstGeom prst="ellipse">
            <a:avLst/>
          </a:prstGeom>
          <a:solidFill>
            <a:srgbClr val="00206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1" i="0" lang="ru" sz="800" u="none" cap="none" strike="noStrike">
                <a:solidFill>
                  <a:srgbClr val="FFFFFF"/>
                </a:solidFill>
                <a:latin typeface="Arial"/>
                <a:ea typeface="Arial"/>
                <a:cs typeface="Arial"/>
                <a:sym typeface="Arial"/>
              </a:rPr>
              <a:t>2</a:t>
            </a:r>
            <a:endParaRPr b="1" i="0" sz="800" u="none" cap="none" strike="noStrike">
              <a:solidFill>
                <a:srgbClr val="FFFFFF"/>
              </a:solidFill>
              <a:latin typeface="Arial"/>
              <a:ea typeface="Arial"/>
              <a:cs typeface="Arial"/>
              <a:sym typeface="Arial"/>
            </a:endParaRPr>
          </a:p>
        </p:txBody>
      </p:sp>
      <p:sp>
        <p:nvSpPr>
          <p:cNvPr id="187" name="Google Shape;187;p31"/>
          <p:cNvSpPr txBox="1"/>
          <p:nvPr>
            <p:ph idx="1" type="body"/>
          </p:nvPr>
        </p:nvSpPr>
        <p:spPr>
          <a:xfrm>
            <a:off x="1847690" y="3307900"/>
            <a:ext cx="2885243" cy="1051800"/>
          </a:xfrm>
          <a:prstGeom prst="rect">
            <a:avLst/>
          </a:prstGeom>
          <a:noFill/>
          <a:ln>
            <a:noFill/>
          </a:ln>
        </p:spPr>
        <p:txBody>
          <a:bodyPr anchorCtr="0" anchor="t" bIns="91425" lIns="91425" spcFirstLastPara="1" rIns="91425" wrap="square" tIns="91425">
            <a:normAutofit fontScale="92500"/>
          </a:bodyPr>
          <a:lstStyle/>
          <a:p>
            <a:pPr indent="0" lvl="0" marL="0" rtl="0" algn="just">
              <a:lnSpc>
                <a:spcPct val="115000"/>
              </a:lnSpc>
              <a:spcBef>
                <a:spcPts val="600"/>
              </a:spcBef>
              <a:spcAft>
                <a:spcPts val="0"/>
              </a:spcAft>
              <a:buSzPct val="117117"/>
              <a:buNone/>
            </a:pPr>
            <a:r>
              <a:rPr lang="ru" sz="1200">
                <a:solidFill>
                  <a:schemeClr val="lt1"/>
                </a:solidFill>
                <a:latin typeface="Arial"/>
                <a:ea typeface="Arial"/>
                <a:cs typeface="Arial"/>
                <a:sym typeface="Arial"/>
              </a:rPr>
              <a:t>Отсутствует возможность контролировать установленное и используемое программное обеспечение на мобильных устройствах.</a:t>
            </a:r>
            <a:endParaRPr sz="1200">
              <a:solidFill>
                <a:schemeClr val="lt1"/>
              </a:solidFill>
              <a:latin typeface="Arial"/>
              <a:ea typeface="Arial"/>
              <a:cs typeface="Arial"/>
              <a:sym typeface="Arial"/>
            </a:endParaRPr>
          </a:p>
          <a:p>
            <a:pPr indent="0" lvl="0" marL="0" rtl="0" algn="l">
              <a:lnSpc>
                <a:spcPct val="115000"/>
              </a:lnSpc>
              <a:spcBef>
                <a:spcPts val="600"/>
              </a:spcBef>
              <a:spcAft>
                <a:spcPts val="0"/>
              </a:spcAft>
              <a:buSzPct val="127764"/>
              <a:buNone/>
            </a:pPr>
            <a:r>
              <a:t/>
            </a:r>
            <a:endParaRPr sz="1100"/>
          </a:p>
          <a:p>
            <a:pPr indent="0" lvl="0" marL="0" rtl="0" algn="l">
              <a:lnSpc>
                <a:spcPct val="115000"/>
              </a:lnSpc>
              <a:spcBef>
                <a:spcPts val="1200"/>
              </a:spcBef>
              <a:spcAft>
                <a:spcPts val="1200"/>
              </a:spcAft>
              <a:buSzPct val="127764"/>
              <a:buNone/>
            </a:pPr>
            <a:r>
              <a:t/>
            </a:r>
            <a:endParaRPr sz="1100"/>
          </a:p>
        </p:txBody>
      </p:sp>
      <p:sp>
        <p:nvSpPr>
          <p:cNvPr id="188" name="Google Shape;188;p31"/>
          <p:cNvSpPr/>
          <p:nvPr/>
        </p:nvSpPr>
        <p:spPr>
          <a:xfrm>
            <a:off x="5090809" y="2181675"/>
            <a:ext cx="328800" cy="328800"/>
          </a:xfrm>
          <a:prstGeom prst="ellipse">
            <a:avLst/>
          </a:prstGeom>
          <a:solidFill>
            <a:srgbClr val="00206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1" i="0" lang="ru" sz="800" u="none" cap="none" strike="noStrike">
                <a:solidFill>
                  <a:srgbClr val="FFFFFF"/>
                </a:solidFill>
                <a:latin typeface="Arial"/>
                <a:ea typeface="Arial"/>
                <a:cs typeface="Arial"/>
                <a:sym typeface="Arial"/>
              </a:rPr>
              <a:t>3</a:t>
            </a:r>
            <a:endParaRPr b="1" i="0" sz="800" u="none" cap="none" strike="noStrike">
              <a:solidFill>
                <a:srgbClr val="FFFFFF"/>
              </a:solidFill>
              <a:latin typeface="Arial"/>
              <a:ea typeface="Arial"/>
              <a:cs typeface="Arial"/>
              <a:sym typeface="Arial"/>
            </a:endParaRPr>
          </a:p>
        </p:txBody>
      </p:sp>
      <p:sp>
        <p:nvSpPr>
          <p:cNvPr id="189" name="Google Shape;189;p31"/>
          <p:cNvSpPr txBox="1"/>
          <p:nvPr>
            <p:ph idx="1" type="body"/>
          </p:nvPr>
        </p:nvSpPr>
        <p:spPr>
          <a:xfrm>
            <a:off x="5536112" y="2073775"/>
            <a:ext cx="2832900" cy="1051800"/>
          </a:xfrm>
          <a:prstGeom prst="rect">
            <a:avLst/>
          </a:prstGeom>
          <a:noFill/>
          <a:ln>
            <a:noFill/>
          </a:ln>
        </p:spPr>
        <p:txBody>
          <a:bodyPr anchorCtr="0" anchor="t" bIns="91425" lIns="91425" spcFirstLastPara="1" rIns="91425" wrap="square" tIns="91425">
            <a:normAutofit/>
          </a:bodyPr>
          <a:lstStyle/>
          <a:p>
            <a:pPr indent="0" lvl="0" marL="0" rtl="0" algn="just">
              <a:lnSpc>
                <a:spcPct val="115000"/>
              </a:lnSpc>
              <a:spcBef>
                <a:spcPts val="600"/>
              </a:spcBef>
              <a:spcAft>
                <a:spcPts val="0"/>
              </a:spcAft>
              <a:buSzPts val="1300"/>
              <a:buNone/>
            </a:pPr>
            <a:r>
              <a:rPr lang="ru" sz="1100">
                <a:solidFill>
                  <a:schemeClr val="lt1"/>
                </a:solidFill>
                <a:latin typeface="Arial"/>
                <a:ea typeface="Arial"/>
                <a:cs typeface="Arial"/>
                <a:sym typeface="Arial"/>
              </a:rPr>
              <a:t>Отсутствует инструмент для организации безопасного доступа к корпоративным сервисам.</a:t>
            </a:r>
            <a:endParaRPr sz="1100">
              <a:solidFill>
                <a:schemeClr val="lt1"/>
              </a:solidFill>
              <a:latin typeface="Arial"/>
              <a:ea typeface="Arial"/>
              <a:cs typeface="Arial"/>
              <a:sym typeface="Arial"/>
            </a:endParaRPr>
          </a:p>
          <a:p>
            <a:pPr indent="0" lvl="0" marL="0" rtl="0" algn="l">
              <a:lnSpc>
                <a:spcPct val="115000"/>
              </a:lnSpc>
              <a:spcBef>
                <a:spcPts val="600"/>
              </a:spcBef>
              <a:spcAft>
                <a:spcPts val="0"/>
              </a:spcAft>
              <a:buSzPts val="1300"/>
              <a:buNone/>
            </a:pPr>
            <a:r>
              <a:t/>
            </a:r>
            <a:endParaRPr sz="1100"/>
          </a:p>
          <a:p>
            <a:pPr indent="0" lvl="0" marL="0" rtl="0" algn="l">
              <a:lnSpc>
                <a:spcPct val="115000"/>
              </a:lnSpc>
              <a:spcBef>
                <a:spcPts val="1200"/>
              </a:spcBef>
              <a:spcAft>
                <a:spcPts val="1200"/>
              </a:spcAft>
              <a:buSzPts val="1300"/>
              <a:buNone/>
            </a:pPr>
            <a:r>
              <a:t/>
            </a:r>
            <a:endParaRPr sz="1100"/>
          </a:p>
        </p:txBody>
      </p:sp>
      <p:sp>
        <p:nvSpPr>
          <p:cNvPr id="190" name="Google Shape;190;p31"/>
          <p:cNvSpPr/>
          <p:nvPr/>
        </p:nvSpPr>
        <p:spPr>
          <a:xfrm>
            <a:off x="5090809" y="3404075"/>
            <a:ext cx="328800" cy="328800"/>
          </a:xfrm>
          <a:prstGeom prst="ellipse">
            <a:avLst/>
          </a:prstGeom>
          <a:solidFill>
            <a:srgbClr val="00206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1" i="0" lang="ru" sz="800" u="none" cap="none" strike="noStrike">
                <a:solidFill>
                  <a:srgbClr val="FFFFFF"/>
                </a:solidFill>
                <a:latin typeface="Arial"/>
                <a:ea typeface="Arial"/>
                <a:cs typeface="Arial"/>
                <a:sym typeface="Arial"/>
              </a:rPr>
              <a:t>4</a:t>
            </a:r>
            <a:endParaRPr b="1" i="0" sz="800" u="none" cap="none" strike="noStrike">
              <a:solidFill>
                <a:srgbClr val="FFFFFF"/>
              </a:solidFill>
              <a:latin typeface="Arial"/>
              <a:ea typeface="Arial"/>
              <a:cs typeface="Arial"/>
              <a:sym typeface="Arial"/>
            </a:endParaRPr>
          </a:p>
        </p:txBody>
      </p:sp>
      <p:sp>
        <p:nvSpPr>
          <p:cNvPr id="191" name="Google Shape;191;p31"/>
          <p:cNvSpPr txBox="1"/>
          <p:nvPr>
            <p:ph idx="1" type="body"/>
          </p:nvPr>
        </p:nvSpPr>
        <p:spPr>
          <a:xfrm>
            <a:off x="5536112" y="3307900"/>
            <a:ext cx="2832900" cy="1051800"/>
          </a:xfrm>
          <a:prstGeom prst="rect">
            <a:avLst/>
          </a:prstGeom>
          <a:noFill/>
          <a:ln>
            <a:noFill/>
          </a:ln>
        </p:spPr>
        <p:txBody>
          <a:bodyPr anchorCtr="0" anchor="t" bIns="91425" lIns="91425" spcFirstLastPara="1" rIns="91425" wrap="square" tIns="91425">
            <a:normAutofit/>
          </a:bodyPr>
          <a:lstStyle/>
          <a:p>
            <a:pPr indent="0" lvl="0" marL="0" rtl="0" algn="just">
              <a:lnSpc>
                <a:spcPct val="115000"/>
              </a:lnSpc>
              <a:spcBef>
                <a:spcPts val="600"/>
              </a:spcBef>
              <a:spcAft>
                <a:spcPts val="0"/>
              </a:spcAft>
              <a:buSzPts val="1300"/>
              <a:buNone/>
            </a:pPr>
            <a:r>
              <a:rPr lang="ru" sz="1100">
                <a:solidFill>
                  <a:schemeClr val="lt1"/>
                </a:solidFill>
                <a:latin typeface="Arial"/>
                <a:ea typeface="Arial"/>
                <a:cs typeface="Arial"/>
                <a:sym typeface="Arial"/>
              </a:rPr>
              <a:t>Отсутствует контроль за расходованием трафика как в роуминге, так и вне его.</a:t>
            </a:r>
            <a:r>
              <a:rPr lang="ru"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indent="0" lvl="0" marL="0" rtl="0" algn="l">
              <a:lnSpc>
                <a:spcPct val="115000"/>
              </a:lnSpc>
              <a:spcBef>
                <a:spcPts val="600"/>
              </a:spcBef>
              <a:spcAft>
                <a:spcPts val="0"/>
              </a:spcAft>
              <a:buSzPts val="1300"/>
              <a:buNone/>
            </a:pPr>
            <a:r>
              <a:t/>
            </a:r>
            <a:endParaRPr sz="1100"/>
          </a:p>
          <a:p>
            <a:pPr indent="0" lvl="0" marL="0" rtl="0" algn="l">
              <a:lnSpc>
                <a:spcPct val="115000"/>
              </a:lnSpc>
              <a:spcBef>
                <a:spcPts val="1200"/>
              </a:spcBef>
              <a:spcAft>
                <a:spcPts val="1200"/>
              </a:spcAft>
              <a:buSzPts val="1300"/>
              <a:buNone/>
            </a:pPr>
            <a:r>
              <a:t/>
            </a:r>
            <a:endParaRPr sz="1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32"/>
          <p:cNvSpPr txBox="1"/>
          <p:nvPr/>
        </p:nvSpPr>
        <p:spPr>
          <a:xfrm>
            <a:off x="729450" y="2055839"/>
            <a:ext cx="5203200" cy="82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600"/>
              </a:spcAft>
              <a:buClr>
                <a:srgbClr val="000000"/>
              </a:buClr>
              <a:buSzPts val="4800"/>
              <a:buFont typeface="Arial"/>
              <a:buNone/>
            </a:pPr>
            <a:r>
              <a:t/>
            </a:r>
            <a:endParaRPr b="1" i="0" sz="4800" u="none" cap="none" strike="noStrike">
              <a:solidFill>
                <a:srgbClr val="FFFFFF"/>
              </a:solidFill>
              <a:latin typeface="Raleway"/>
              <a:ea typeface="Raleway"/>
              <a:cs typeface="Raleway"/>
              <a:sym typeface="Raleway"/>
            </a:endParaRPr>
          </a:p>
        </p:txBody>
      </p:sp>
      <p:sp>
        <p:nvSpPr>
          <p:cNvPr id="197" name="Google Shape;197;p32"/>
          <p:cNvSpPr txBox="1"/>
          <p:nvPr>
            <p:ph type="ctrTitle"/>
          </p:nvPr>
        </p:nvSpPr>
        <p:spPr>
          <a:xfrm>
            <a:off x="87315" y="3905717"/>
            <a:ext cx="3842550" cy="822901"/>
          </a:xfrm>
          <a:prstGeom prst="rect">
            <a:avLst/>
          </a:prstGeom>
          <a:gradFill>
            <a:gsLst>
              <a:gs pos="0">
                <a:srgbClr val="0070C0"/>
              </a:gs>
              <a:gs pos="23000">
                <a:srgbClr val="008BC1"/>
              </a:gs>
              <a:gs pos="69000">
                <a:srgbClr val="0075A2"/>
              </a:gs>
              <a:gs pos="97000">
                <a:srgbClr val="006D97"/>
              </a:gs>
              <a:gs pos="100000">
                <a:srgbClr val="006D97"/>
              </a:gs>
            </a:gsLst>
            <a:path path="circle">
              <a:fillToRect l="100%" t="100%"/>
            </a:path>
            <a:tileRect b="-100%" r="-100%"/>
          </a:grad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ru" sz="3600">
                <a:solidFill>
                  <a:srgbClr val="92F6F9"/>
                </a:solidFill>
                <a:latin typeface="Arial"/>
                <a:ea typeface="Arial"/>
                <a:cs typeface="Arial"/>
                <a:sym typeface="Arial"/>
              </a:rPr>
              <a:t>Анализ рынка</a:t>
            </a:r>
            <a:endParaRPr/>
          </a:p>
        </p:txBody>
      </p:sp>
      <p:sp>
        <p:nvSpPr>
          <p:cNvPr id="198" name="Google Shape;198;p32"/>
          <p:cNvSpPr txBox="1"/>
          <p:nvPr>
            <p:ph idx="1" type="subTitle"/>
          </p:nvPr>
        </p:nvSpPr>
        <p:spPr>
          <a:xfrm>
            <a:off x="729627" y="3172900"/>
            <a:ext cx="7688100" cy="541200"/>
          </a:xfrm>
          <a:prstGeom prst="rect">
            <a:avLst/>
          </a:prstGeom>
          <a:noFill/>
          <a:ln>
            <a:noFill/>
          </a:ln>
        </p:spPr>
        <p:txBody>
          <a:bodyPr anchorCtr="0" anchor="t" bIns="91425" lIns="91425" spcFirstLastPara="1" rIns="91425" wrap="square" tIns="91425">
            <a:normAutofit/>
          </a:bodyPr>
          <a:lstStyle/>
          <a:p>
            <a:pPr indent="-311150" lvl="0" marL="457200" rtl="0" algn="l">
              <a:lnSpc>
                <a:spcPct val="100000"/>
              </a:lnSpc>
              <a:spcBef>
                <a:spcPts val="0"/>
              </a:spcBef>
              <a:spcAft>
                <a:spcPts val="0"/>
              </a:spcAft>
              <a:buSzPts val="16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500"/>
                                        <p:tgtEl>
                                          <p:spTgt spid="196"/>
                                        </p:tgtEl>
                                      </p:cBhvr>
                                    </p:animEffect>
                                  </p:childTnLst>
                                </p:cTn>
                              </p:par>
                              <p:par>
                                <p:cTn fill="hold" nodeType="with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500"/>
                                        <p:tgtEl>
                                          <p:spTgt spid="197"/>
                                        </p:tgtEl>
                                      </p:cBhvr>
                                    </p:animEffect>
                                  </p:childTnLst>
                                </p:cTn>
                              </p:par>
                              <p:par>
                                <p:cTn fill="hold" nodeType="withEffect" presetClass="entr" presetID="10" presetSubtype="0">
                                  <p:stCondLst>
                                    <p:cond delay="0"/>
                                  </p:stCondLst>
                                  <p:childTnLst>
                                    <p:set>
                                      <p:cBhvr>
                                        <p:cTn dur="1" fill="hold">
                                          <p:stCondLst>
                                            <p:cond delay="0"/>
                                          </p:stCondLst>
                                        </p:cTn>
                                        <p:tgtEl>
                                          <p:spTgt spid="198">
                                            <p:txEl>
                                              <p:pRg end="0" st="0"/>
                                            </p:txEl>
                                          </p:spTgt>
                                        </p:tgtEl>
                                        <p:attrNameLst>
                                          <p:attrName>style.visibility</p:attrName>
                                        </p:attrNameLst>
                                      </p:cBhvr>
                                      <p:to>
                                        <p:strVal val="visible"/>
                                      </p:to>
                                    </p:set>
                                    <p:animEffect filter="fade" transition="in">
                                      <p:cBhvr>
                                        <p:cTn dur="500"/>
                                        <p:tgtEl>
                                          <p:spTgt spid="19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BC1"/>
            </a:gs>
            <a:gs pos="23000">
              <a:srgbClr val="008BC1"/>
            </a:gs>
            <a:gs pos="69000">
              <a:srgbClr val="0075A2"/>
            </a:gs>
            <a:gs pos="97000">
              <a:srgbClr val="006D97"/>
            </a:gs>
            <a:gs pos="100000">
              <a:srgbClr val="006D97"/>
            </a:gs>
          </a:gsLst>
          <a:lin ang="2700000" scaled="0"/>
        </a:gradFill>
      </p:bgPr>
    </p:bg>
    <p:spTree>
      <p:nvGrpSpPr>
        <p:cNvPr id="202" name="Shape 202"/>
        <p:cNvGrpSpPr/>
        <p:nvPr/>
      </p:nvGrpSpPr>
      <p:grpSpPr>
        <a:xfrm>
          <a:off x="0" y="0"/>
          <a:ext cx="0" cy="0"/>
          <a:chOff x="0" y="0"/>
          <a:chExt cx="0" cy="0"/>
        </a:xfrm>
      </p:grpSpPr>
      <p:sp>
        <p:nvSpPr>
          <p:cNvPr id="203" name="Google Shape;203;p33"/>
          <p:cNvSpPr txBox="1"/>
          <p:nvPr>
            <p:ph type="title"/>
          </p:nvPr>
        </p:nvSpPr>
        <p:spPr>
          <a:xfrm>
            <a:off x="730725" y="1318650"/>
            <a:ext cx="3893400" cy="1034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0000"/>
              <a:buNone/>
            </a:pPr>
            <a:r>
              <a:rPr lang="ru">
                <a:solidFill>
                  <a:srgbClr val="92F6F9"/>
                </a:solidFill>
              </a:rPr>
              <a:t>Рынок управления мобильными устройствами</a:t>
            </a:r>
            <a:endParaRPr b="0">
              <a:solidFill>
                <a:srgbClr val="92F6F9"/>
              </a:solidFill>
            </a:endParaRPr>
          </a:p>
        </p:txBody>
      </p:sp>
      <p:sp>
        <p:nvSpPr>
          <p:cNvPr id="204" name="Google Shape;204;p33"/>
          <p:cNvSpPr txBox="1"/>
          <p:nvPr>
            <p:ph idx="1" type="body"/>
          </p:nvPr>
        </p:nvSpPr>
        <p:spPr>
          <a:xfrm>
            <a:off x="730725" y="2629275"/>
            <a:ext cx="3893400" cy="20898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300"/>
              <a:buNone/>
            </a:pPr>
            <a:r>
              <a:rPr lang="ru" sz="1200">
                <a:solidFill>
                  <a:schemeClr val="lt1"/>
                </a:solidFill>
                <a:latin typeface="Arial"/>
                <a:ea typeface="Arial"/>
                <a:cs typeface="Arial"/>
                <a:sym typeface="Arial"/>
              </a:rPr>
              <a:t>Рынок управления мобильными устройствами сегментирован по типу развертывания (локально, в облаке), по вертикали конечного пользователя (телекоммуникации и информационные технологии, BFSI, здравоохранение, розничная торговля, правительство, производство) и по географии.</a:t>
            </a:r>
            <a:endParaRPr sz="1200">
              <a:solidFill>
                <a:schemeClr val="lt1"/>
              </a:solidFill>
              <a:latin typeface="Arial"/>
              <a:ea typeface="Arial"/>
              <a:cs typeface="Arial"/>
              <a:sym typeface="Arial"/>
            </a:endParaRPr>
          </a:p>
        </p:txBody>
      </p:sp>
      <p:pic>
        <p:nvPicPr>
          <p:cNvPr id="205" name="Google Shape;205;p33"/>
          <p:cNvPicPr preferRelativeResize="0"/>
          <p:nvPr/>
        </p:nvPicPr>
        <p:blipFill rotWithShape="1">
          <a:blip r:embed="rId3">
            <a:alphaModFix/>
          </a:blip>
          <a:srcRect b="0" l="31982" r="31985" t="0"/>
          <a:stretch/>
        </p:blipFill>
        <p:spPr>
          <a:xfrm>
            <a:off x="7170362" y="1184600"/>
            <a:ext cx="1973639" cy="3262596"/>
          </a:xfrm>
          <a:prstGeom prst="rect">
            <a:avLst/>
          </a:prstGeom>
          <a:noFill/>
          <a:ln>
            <a:noFill/>
          </a:ln>
        </p:spPr>
      </p:pic>
      <p:sp>
        <p:nvSpPr>
          <p:cNvPr id="206" name="Google Shape;206;p33"/>
          <p:cNvSpPr txBox="1"/>
          <p:nvPr/>
        </p:nvSpPr>
        <p:spPr>
          <a:xfrm>
            <a:off x="5196650" y="1078900"/>
            <a:ext cx="1973700" cy="374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ru" sz="1100">
                <a:solidFill>
                  <a:srgbClr val="CAE9BF"/>
                </a:solidFill>
              </a:rPr>
              <a:t>By Deployment Type</a:t>
            </a:r>
            <a:endParaRPr i="1" sz="1100">
              <a:solidFill>
                <a:srgbClr val="CAE9BF"/>
              </a:solidFill>
            </a:endParaRPr>
          </a:p>
          <a:p>
            <a:pPr indent="-298450" lvl="0" marL="457200" rtl="0" algn="l">
              <a:spcBef>
                <a:spcPts val="0"/>
              </a:spcBef>
              <a:spcAft>
                <a:spcPts val="0"/>
              </a:spcAft>
              <a:buClr>
                <a:srgbClr val="003F2D"/>
              </a:buClr>
              <a:buSzPts val="1100"/>
              <a:buChar char="●"/>
            </a:pPr>
            <a:r>
              <a:rPr lang="ru" sz="1100">
                <a:solidFill>
                  <a:srgbClr val="E6E6E6"/>
                </a:solidFill>
              </a:rPr>
              <a:t>On-premise</a:t>
            </a:r>
            <a:endParaRPr sz="1100">
              <a:solidFill>
                <a:srgbClr val="E6E6E6"/>
              </a:solidFill>
            </a:endParaRPr>
          </a:p>
          <a:p>
            <a:pPr indent="-298450" lvl="0" marL="457200" rtl="0" algn="l">
              <a:spcBef>
                <a:spcPts val="0"/>
              </a:spcBef>
              <a:spcAft>
                <a:spcPts val="0"/>
              </a:spcAft>
              <a:buClr>
                <a:srgbClr val="003F2D"/>
              </a:buClr>
              <a:buSzPts val="1100"/>
              <a:buChar char="●"/>
            </a:pPr>
            <a:r>
              <a:rPr lang="ru" sz="1100">
                <a:solidFill>
                  <a:srgbClr val="E6E6E6"/>
                </a:solidFill>
              </a:rPr>
              <a:t>Cloud</a:t>
            </a:r>
            <a:endParaRPr sz="1100">
              <a:solidFill>
                <a:srgbClr val="E6E6E6"/>
              </a:solidFill>
            </a:endParaRPr>
          </a:p>
          <a:p>
            <a:pPr indent="0" lvl="0" marL="0" rtl="0" algn="l">
              <a:spcBef>
                <a:spcPts val="0"/>
              </a:spcBef>
              <a:spcAft>
                <a:spcPts val="0"/>
              </a:spcAft>
              <a:buNone/>
            </a:pPr>
            <a:r>
              <a:rPr i="1" lang="ru" sz="1100">
                <a:solidFill>
                  <a:srgbClr val="CAE9BF"/>
                </a:solidFill>
              </a:rPr>
              <a:t>By End-user Vertical</a:t>
            </a:r>
            <a:endParaRPr i="1" sz="1100">
              <a:solidFill>
                <a:srgbClr val="CAE9BF"/>
              </a:solidFill>
            </a:endParaRPr>
          </a:p>
          <a:p>
            <a:pPr indent="-298450" lvl="0" marL="457200" rtl="0" algn="l">
              <a:spcBef>
                <a:spcPts val="0"/>
              </a:spcBef>
              <a:spcAft>
                <a:spcPts val="0"/>
              </a:spcAft>
              <a:buClr>
                <a:srgbClr val="003F2D"/>
              </a:buClr>
              <a:buSzPts val="1100"/>
              <a:buChar char="●"/>
            </a:pPr>
            <a:r>
              <a:rPr lang="ru" sz="1100">
                <a:solidFill>
                  <a:srgbClr val="E6E6E6"/>
                </a:solidFill>
              </a:rPr>
              <a:t>Telecom and Information Technology</a:t>
            </a:r>
            <a:endParaRPr sz="1100">
              <a:solidFill>
                <a:srgbClr val="E6E6E6"/>
              </a:solidFill>
            </a:endParaRPr>
          </a:p>
          <a:p>
            <a:pPr indent="-298450" lvl="0" marL="457200" rtl="0" algn="l">
              <a:spcBef>
                <a:spcPts val="0"/>
              </a:spcBef>
              <a:spcAft>
                <a:spcPts val="0"/>
              </a:spcAft>
              <a:buClr>
                <a:srgbClr val="003F2D"/>
              </a:buClr>
              <a:buSzPts val="1100"/>
              <a:buChar char="●"/>
            </a:pPr>
            <a:r>
              <a:rPr lang="ru" sz="1100">
                <a:solidFill>
                  <a:srgbClr val="E6E6E6"/>
                </a:solidFill>
              </a:rPr>
              <a:t>Banking and Financial Service</a:t>
            </a:r>
            <a:endParaRPr sz="1100">
              <a:solidFill>
                <a:srgbClr val="E6E6E6"/>
              </a:solidFill>
            </a:endParaRPr>
          </a:p>
          <a:p>
            <a:pPr indent="-298450" lvl="0" marL="457200" rtl="0" algn="l">
              <a:spcBef>
                <a:spcPts val="0"/>
              </a:spcBef>
              <a:spcAft>
                <a:spcPts val="0"/>
              </a:spcAft>
              <a:buClr>
                <a:srgbClr val="003F2D"/>
              </a:buClr>
              <a:buSzPts val="1100"/>
              <a:buChar char="●"/>
            </a:pPr>
            <a:r>
              <a:rPr lang="ru" sz="1100">
                <a:solidFill>
                  <a:srgbClr val="E6E6E6"/>
                </a:solidFill>
              </a:rPr>
              <a:t>Healthcare</a:t>
            </a:r>
            <a:endParaRPr sz="1100">
              <a:solidFill>
                <a:srgbClr val="E6E6E6"/>
              </a:solidFill>
            </a:endParaRPr>
          </a:p>
          <a:p>
            <a:pPr indent="-298450" lvl="0" marL="457200" rtl="0" algn="l">
              <a:spcBef>
                <a:spcPts val="0"/>
              </a:spcBef>
              <a:spcAft>
                <a:spcPts val="0"/>
              </a:spcAft>
              <a:buClr>
                <a:srgbClr val="003F2D"/>
              </a:buClr>
              <a:buSzPts val="1100"/>
              <a:buChar char="●"/>
            </a:pPr>
            <a:r>
              <a:rPr lang="ru" sz="1100">
                <a:solidFill>
                  <a:srgbClr val="E6E6E6"/>
                </a:solidFill>
              </a:rPr>
              <a:t>Retail</a:t>
            </a:r>
            <a:endParaRPr sz="1100">
              <a:solidFill>
                <a:srgbClr val="E6E6E6"/>
              </a:solidFill>
            </a:endParaRPr>
          </a:p>
          <a:p>
            <a:pPr indent="-298450" lvl="0" marL="457200" rtl="0" algn="l">
              <a:spcBef>
                <a:spcPts val="0"/>
              </a:spcBef>
              <a:spcAft>
                <a:spcPts val="0"/>
              </a:spcAft>
              <a:buClr>
                <a:srgbClr val="003F2D"/>
              </a:buClr>
              <a:buSzPts val="1100"/>
              <a:buChar char="●"/>
            </a:pPr>
            <a:r>
              <a:rPr lang="ru" sz="1100">
                <a:solidFill>
                  <a:srgbClr val="E6E6E6"/>
                </a:solidFill>
              </a:rPr>
              <a:t>Government</a:t>
            </a:r>
            <a:endParaRPr sz="1100">
              <a:solidFill>
                <a:srgbClr val="E6E6E6"/>
              </a:solidFill>
            </a:endParaRPr>
          </a:p>
          <a:p>
            <a:pPr indent="-298450" lvl="0" marL="457200" rtl="0" algn="l">
              <a:spcBef>
                <a:spcPts val="0"/>
              </a:spcBef>
              <a:spcAft>
                <a:spcPts val="0"/>
              </a:spcAft>
              <a:buClr>
                <a:srgbClr val="003F2D"/>
              </a:buClr>
              <a:buSzPts val="1100"/>
              <a:buChar char="●"/>
            </a:pPr>
            <a:r>
              <a:rPr lang="ru" sz="1100">
                <a:solidFill>
                  <a:srgbClr val="E6E6E6"/>
                </a:solidFill>
              </a:rPr>
              <a:t>Manufacturing</a:t>
            </a:r>
            <a:endParaRPr sz="1100">
              <a:solidFill>
                <a:srgbClr val="E6E6E6"/>
              </a:solidFill>
            </a:endParaRPr>
          </a:p>
          <a:p>
            <a:pPr indent="-298450" lvl="0" marL="457200" rtl="0" algn="l">
              <a:spcBef>
                <a:spcPts val="0"/>
              </a:spcBef>
              <a:spcAft>
                <a:spcPts val="0"/>
              </a:spcAft>
              <a:buClr>
                <a:srgbClr val="003F2D"/>
              </a:buClr>
              <a:buSzPts val="1100"/>
              <a:buChar char="●"/>
            </a:pPr>
            <a:r>
              <a:rPr lang="ru" sz="1100">
                <a:solidFill>
                  <a:srgbClr val="E6E6E6"/>
                </a:solidFill>
              </a:rPr>
              <a:t>Other End-user Verticals</a:t>
            </a:r>
            <a:endParaRPr sz="1100">
              <a:solidFill>
                <a:srgbClr val="E6E6E6"/>
              </a:solidFill>
            </a:endParaRPr>
          </a:p>
          <a:p>
            <a:pPr indent="0" lvl="0" marL="0" rtl="0" algn="l">
              <a:spcBef>
                <a:spcPts val="0"/>
              </a:spcBef>
              <a:spcAft>
                <a:spcPts val="0"/>
              </a:spcAft>
              <a:buNone/>
            </a:pPr>
            <a:r>
              <a:rPr i="1" lang="ru" sz="1100">
                <a:solidFill>
                  <a:srgbClr val="CAE9BF"/>
                </a:solidFill>
              </a:rPr>
              <a:t>Geography</a:t>
            </a:r>
            <a:endParaRPr i="1" sz="1100">
              <a:solidFill>
                <a:srgbClr val="CAE9BF"/>
              </a:solidFill>
            </a:endParaRPr>
          </a:p>
          <a:p>
            <a:pPr indent="-298450" lvl="0" marL="457200" rtl="0" algn="l">
              <a:spcBef>
                <a:spcPts val="0"/>
              </a:spcBef>
              <a:spcAft>
                <a:spcPts val="0"/>
              </a:spcAft>
              <a:buClr>
                <a:srgbClr val="003F2D"/>
              </a:buClr>
              <a:buSzPts val="1100"/>
              <a:buChar char="●"/>
            </a:pPr>
            <a:r>
              <a:rPr lang="ru" sz="1100">
                <a:solidFill>
                  <a:srgbClr val="E6E6E6"/>
                </a:solidFill>
              </a:rPr>
              <a:t>North America</a:t>
            </a:r>
            <a:endParaRPr sz="1100">
              <a:solidFill>
                <a:srgbClr val="E6E6E6"/>
              </a:solidFill>
            </a:endParaRPr>
          </a:p>
          <a:p>
            <a:pPr indent="-298450" lvl="0" marL="457200" rtl="0" algn="l">
              <a:spcBef>
                <a:spcPts val="0"/>
              </a:spcBef>
              <a:spcAft>
                <a:spcPts val="0"/>
              </a:spcAft>
              <a:buClr>
                <a:srgbClr val="003F2D"/>
              </a:buClr>
              <a:buSzPts val="1100"/>
              <a:buChar char="●"/>
            </a:pPr>
            <a:r>
              <a:rPr lang="ru" sz="1100">
                <a:solidFill>
                  <a:srgbClr val="E6E6E6"/>
                </a:solidFill>
              </a:rPr>
              <a:t>Europe</a:t>
            </a:r>
            <a:endParaRPr sz="1100">
              <a:solidFill>
                <a:srgbClr val="E6E6E6"/>
              </a:solidFill>
            </a:endParaRPr>
          </a:p>
          <a:p>
            <a:pPr indent="-298450" lvl="0" marL="457200" rtl="0" algn="l">
              <a:spcBef>
                <a:spcPts val="0"/>
              </a:spcBef>
              <a:spcAft>
                <a:spcPts val="0"/>
              </a:spcAft>
              <a:buClr>
                <a:srgbClr val="003F2D"/>
              </a:buClr>
              <a:buSzPts val="1100"/>
              <a:buChar char="●"/>
            </a:pPr>
            <a:r>
              <a:rPr lang="ru" sz="1100">
                <a:solidFill>
                  <a:srgbClr val="E6E6E6"/>
                </a:solidFill>
              </a:rPr>
              <a:t>Asia-Pacific</a:t>
            </a:r>
            <a:endParaRPr sz="1100">
              <a:solidFill>
                <a:srgbClr val="E6E6E6"/>
              </a:solidFill>
            </a:endParaRPr>
          </a:p>
          <a:p>
            <a:pPr indent="-298450" lvl="0" marL="457200" rtl="0" algn="l">
              <a:spcBef>
                <a:spcPts val="0"/>
              </a:spcBef>
              <a:spcAft>
                <a:spcPts val="0"/>
              </a:spcAft>
              <a:buClr>
                <a:srgbClr val="003F2D"/>
              </a:buClr>
              <a:buSzPts val="1100"/>
              <a:buChar char="●"/>
            </a:pPr>
            <a:r>
              <a:rPr lang="ru" sz="1100">
                <a:solidFill>
                  <a:srgbClr val="E6E6E6"/>
                </a:solidFill>
              </a:rPr>
              <a:t>Latin America</a:t>
            </a:r>
            <a:endParaRPr sz="1100">
              <a:solidFill>
                <a:srgbClr val="E6E6E6"/>
              </a:solidFill>
            </a:endParaRPr>
          </a:p>
          <a:p>
            <a:pPr indent="-298450" lvl="0" marL="457200" rtl="0" algn="l">
              <a:spcBef>
                <a:spcPts val="0"/>
              </a:spcBef>
              <a:spcAft>
                <a:spcPts val="0"/>
              </a:spcAft>
              <a:buClr>
                <a:srgbClr val="003F2D"/>
              </a:buClr>
              <a:buSzPts val="1100"/>
              <a:buChar char="●"/>
            </a:pPr>
            <a:r>
              <a:rPr lang="ru" sz="1100">
                <a:solidFill>
                  <a:srgbClr val="E6E6E6"/>
                </a:solidFill>
              </a:rPr>
              <a:t>Middle East &amp; Africa</a:t>
            </a:r>
            <a:endParaRPr sz="1100">
              <a:solidFill>
                <a:srgbClr val="E6E6E6"/>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BC1"/>
            </a:gs>
            <a:gs pos="23000">
              <a:srgbClr val="008BC1"/>
            </a:gs>
            <a:gs pos="69000">
              <a:srgbClr val="0075A2"/>
            </a:gs>
            <a:gs pos="97000">
              <a:srgbClr val="006D97"/>
            </a:gs>
            <a:gs pos="100000">
              <a:srgbClr val="006D97"/>
            </a:gs>
          </a:gsLst>
          <a:lin ang="2700006" scaled="0"/>
        </a:gradFill>
      </p:bgPr>
    </p:bg>
    <p:spTree>
      <p:nvGrpSpPr>
        <p:cNvPr id="210" name="Shape 210"/>
        <p:cNvGrpSpPr/>
        <p:nvPr/>
      </p:nvGrpSpPr>
      <p:grpSpPr>
        <a:xfrm>
          <a:off x="0" y="0"/>
          <a:ext cx="0" cy="0"/>
          <a:chOff x="0" y="0"/>
          <a:chExt cx="0" cy="0"/>
        </a:xfrm>
      </p:grpSpPr>
      <p:sp>
        <p:nvSpPr>
          <p:cNvPr id="211" name="Google Shape;211;p34"/>
          <p:cNvSpPr txBox="1"/>
          <p:nvPr>
            <p:ph type="title"/>
          </p:nvPr>
        </p:nvSpPr>
        <p:spPr>
          <a:xfrm>
            <a:off x="730725" y="1318650"/>
            <a:ext cx="3893400" cy="1034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0000"/>
              <a:buNone/>
            </a:pPr>
            <a:r>
              <a:rPr lang="ru">
                <a:solidFill>
                  <a:srgbClr val="92F6F9"/>
                </a:solidFill>
              </a:rPr>
              <a:t>Тенденции рынка</a:t>
            </a:r>
            <a:endParaRPr>
              <a:solidFill>
                <a:srgbClr val="92F6F9"/>
              </a:solidFill>
            </a:endParaRPr>
          </a:p>
          <a:p>
            <a:pPr indent="0" lvl="0" marL="0" rtl="0" algn="l">
              <a:lnSpc>
                <a:spcPct val="100000"/>
              </a:lnSpc>
              <a:spcBef>
                <a:spcPts val="0"/>
              </a:spcBef>
              <a:spcAft>
                <a:spcPts val="0"/>
              </a:spcAft>
              <a:buSzPct val="174626"/>
              <a:buNone/>
            </a:pPr>
            <a:r>
              <a:rPr lang="ru" sz="1488">
                <a:solidFill>
                  <a:srgbClr val="E6E6E6"/>
                </a:solidFill>
                <a:latin typeface="Arial"/>
                <a:ea typeface="Arial"/>
                <a:cs typeface="Arial"/>
                <a:sym typeface="Arial"/>
              </a:rPr>
              <a:t>Ожидается, что облачное развертывание будет доминировать на рынке</a:t>
            </a:r>
            <a:endParaRPr sz="1488">
              <a:solidFill>
                <a:srgbClr val="E6E6E6"/>
              </a:solidFill>
              <a:latin typeface="Arial"/>
              <a:ea typeface="Arial"/>
              <a:cs typeface="Arial"/>
              <a:sym typeface="Arial"/>
            </a:endParaRPr>
          </a:p>
        </p:txBody>
      </p:sp>
      <p:sp>
        <p:nvSpPr>
          <p:cNvPr id="212" name="Google Shape;212;p34"/>
          <p:cNvSpPr txBox="1"/>
          <p:nvPr>
            <p:ph idx="1" type="body"/>
          </p:nvPr>
        </p:nvSpPr>
        <p:spPr>
          <a:xfrm>
            <a:off x="730725" y="2629275"/>
            <a:ext cx="3893400" cy="2089800"/>
          </a:xfrm>
          <a:prstGeom prst="rect">
            <a:avLst/>
          </a:prstGeom>
          <a:noFill/>
          <a:ln>
            <a:noFill/>
          </a:ln>
        </p:spPr>
        <p:txBody>
          <a:bodyPr anchorCtr="0" anchor="t" bIns="91425" lIns="91425" spcFirstLastPara="1" rIns="91425" wrap="square" tIns="91425">
            <a:normAutofit/>
          </a:bodyPr>
          <a:lstStyle/>
          <a:p>
            <a:pPr indent="-304800" lvl="0" marL="457200" rtl="0" algn="l">
              <a:lnSpc>
                <a:spcPct val="115000"/>
              </a:lnSpc>
              <a:spcBef>
                <a:spcPts val="0"/>
              </a:spcBef>
              <a:spcAft>
                <a:spcPts val="0"/>
              </a:spcAft>
              <a:buClr>
                <a:schemeClr val="lt1"/>
              </a:buClr>
              <a:buSzPts val="1200"/>
              <a:buFont typeface="Arial"/>
              <a:buChar char="●"/>
            </a:pPr>
            <a:r>
              <a:rPr lang="ru" sz="1200">
                <a:solidFill>
                  <a:schemeClr val="lt1"/>
                </a:solidFill>
                <a:latin typeface="Arial"/>
                <a:ea typeface="Arial"/>
                <a:cs typeface="Arial"/>
                <a:sym typeface="Arial"/>
              </a:rPr>
              <a:t>Ожидается, что облачное развертывание станет свидетелем более высоких темпов роста на рынке. Это решение быстро внедряется различными организациями в корпоративной среде благодаря его гибким, плавным, масштабируемым и доступным характеристикам.</a:t>
            </a:r>
            <a:endParaRPr sz="1200">
              <a:solidFill>
                <a:schemeClr val="lt1"/>
              </a:solidFill>
              <a:latin typeface="Arial"/>
              <a:ea typeface="Arial"/>
              <a:cs typeface="Arial"/>
              <a:sym typeface="Arial"/>
            </a:endParaRPr>
          </a:p>
        </p:txBody>
      </p:sp>
      <p:pic>
        <p:nvPicPr>
          <p:cNvPr id="213" name="Google Shape;213;p34"/>
          <p:cNvPicPr preferRelativeResize="0"/>
          <p:nvPr/>
        </p:nvPicPr>
        <p:blipFill rotWithShape="1">
          <a:blip r:embed="rId3">
            <a:alphaModFix/>
          </a:blip>
          <a:srcRect b="0" l="23764" r="23764" t="0"/>
          <a:stretch/>
        </p:blipFill>
        <p:spPr>
          <a:xfrm>
            <a:off x="5146750" y="1184600"/>
            <a:ext cx="1973632" cy="3262601"/>
          </a:xfrm>
          <a:prstGeom prst="rect">
            <a:avLst/>
          </a:prstGeom>
          <a:noFill/>
          <a:ln>
            <a:noFill/>
          </a:ln>
        </p:spPr>
      </p:pic>
      <p:pic>
        <p:nvPicPr>
          <p:cNvPr id="214" name="Google Shape;214;p34"/>
          <p:cNvPicPr preferRelativeResize="0"/>
          <p:nvPr/>
        </p:nvPicPr>
        <p:blipFill rotWithShape="1">
          <a:blip r:embed="rId4">
            <a:alphaModFix/>
          </a:blip>
          <a:srcRect b="0" l="31982" r="31985" t="0"/>
          <a:stretch/>
        </p:blipFill>
        <p:spPr>
          <a:xfrm>
            <a:off x="7170362" y="1184600"/>
            <a:ext cx="1973639" cy="326259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BC1"/>
            </a:gs>
            <a:gs pos="23000">
              <a:srgbClr val="008BC1"/>
            </a:gs>
            <a:gs pos="69000">
              <a:srgbClr val="0075A2"/>
            </a:gs>
            <a:gs pos="97000">
              <a:srgbClr val="006D97"/>
            </a:gs>
            <a:gs pos="100000">
              <a:srgbClr val="006D97"/>
            </a:gs>
          </a:gsLst>
          <a:lin ang="2700006" scaled="0"/>
        </a:gradFill>
      </p:bgPr>
    </p:bg>
    <p:spTree>
      <p:nvGrpSpPr>
        <p:cNvPr id="218" name="Shape 218"/>
        <p:cNvGrpSpPr/>
        <p:nvPr/>
      </p:nvGrpSpPr>
      <p:grpSpPr>
        <a:xfrm>
          <a:off x="0" y="0"/>
          <a:ext cx="0" cy="0"/>
          <a:chOff x="0" y="0"/>
          <a:chExt cx="0" cy="0"/>
        </a:xfrm>
      </p:grpSpPr>
      <p:sp>
        <p:nvSpPr>
          <p:cNvPr id="219" name="Google Shape;219;p35"/>
          <p:cNvSpPr txBox="1"/>
          <p:nvPr>
            <p:ph type="title"/>
          </p:nvPr>
        </p:nvSpPr>
        <p:spPr>
          <a:xfrm>
            <a:off x="730725" y="1318650"/>
            <a:ext cx="3893400" cy="1034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0000"/>
              <a:buNone/>
            </a:pPr>
            <a:r>
              <a:rPr lang="ru">
                <a:solidFill>
                  <a:srgbClr val="92F6F9"/>
                </a:solidFill>
              </a:rPr>
              <a:t>Тенденции рынка</a:t>
            </a:r>
            <a:endParaRPr>
              <a:solidFill>
                <a:srgbClr val="92F6F9"/>
              </a:solidFill>
            </a:endParaRPr>
          </a:p>
          <a:p>
            <a:pPr indent="0" lvl="0" marL="0" rtl="0" algn="l">
              <a:lnSpc>
                <a:spcPct val="100000"/>
              </a:lnSpc>
              <a:spcBef>
                <a:spcPts val="0"/>
              </a:spcBef>
              <a:spcAft>
                <a:spcPts val="0"/>
              </a:spcAft>
              <a:buSzPct val="174626"/>
              <a:buNone/>
            </a:pPr>
            <a:r>
              <a:rPr lang="ru" sz="1488">
                <a:solidFill>
                  <a:srgbClr val="E6E6E6"/>
                </a:solidFill>
                <a:latin typeface="Arial"/>
                <a:ea typeface="Arial"/>
                <a:cs typeface="Arial"/>
                <a:sym typeface="Arial"/>
              </a:rPr>
              <a:t>Ожидается, что облачное развертывание будет доминировать на рынке</a:t>
            </a:r>
            <a:endParaRPr sz="1488">
              <a:solidFill>
                <a:srgbClr val="E6E6E6"/>
              </a:solidFill>
              <a:latin typeface="Arial"/>
              <a:ea typeface="Arial"/>
              <a:cs typeface="Arial"/>
              <a:sym typeface="Arial"/>
            </a:endParaRPr>
          </a:p>
        </p:txBody>
      </p:sp>
      <p:sp>
        <p:nvSpPr>
          <p:cNvPr id="220" name="Google Shape;220;p35"/>
          <p:cNvSpPr txBox="1"/>
          <p:nvPr>
            <p:ph idx="1" type="body"/>
          </p:nvPr>
        </p:nvSpPr>
        <p:spPr>
          <a:xfrm>
            <a:off x="730725" y="2275000"/>
            <a:ext cx="4366200" cy="2637600"/>
          </a:xfrm>
          <a:prstGeom prst="rect">
            <a:avLst/>
          </a:prstGeom>
          <a:noFill/>
          <a:ln>
            <a:noFill/>
          </a:ln>
        </p:spPr>
        <p:txBody>
          <a:bodyPr anchorCtr="0" anchor="t" bIns="91425" lIns="91425" spcFirstLastPara="1" rIns="91425" wrap="square" tIns="91425">
            <a:normAutofit lnSpcReduction="10000"/>
          </a:bodyPr>
          <a:lstStyle/>
          <a:p>
            <a:pPr indent="-304800" lvl="0" marL="457200" rtl="0" algn="l">
              <a:lnSpc>
                <a:spcPct val="115000"/>
              </a:lnSpc>
              <a:spcBef>
                <a:spcPts val="0"/>
              </a:spcBef>
              <a:spcAft>
                <a:spcPts val="0"/>
              </a:spcAft>
              <a:buClr>
                <a:schemeClr val="lt1"/>
              </a:buClr>
              <a:buSzPts val="1200"/>
              <a:buFont typeface="Arial"/>
              <a:buChar char="●"/>
            </a:pPr>
            <a:r>
              <a:rPr lang="ru" sz="1200">
                <a:solidFill>
                  <a:schemeClr val="lt1"/>
                </a:solidFill>
                <a:latin typeface="Arial"/>
                <a:ea typeface="Arial"/>
                <a:cs typeface="Arial"/>
                <a:sym typeface="Arial"/>
              </a:rPr>
              <a:t>Кроме того, облачные решения расширяют возможности ИТ-специалистов и групп с помощью таких функций, как регистрация, блокировка, управление и защита устройств из удаленного местоположения. Современные мобильные устройства используют различные операционные системы, которые требуют регулярного обновления прошивки своих платформ для бесперебойной работы устройства. Облачное решение MDM позволяет быстрее реагировать на такие требования к обновлениям, чем локальное решение.</a:t>
            </a:r>
            <a:endParaRPr sz="1200">
              <a:solidFill>
                <a:schemeClr val="lt1"/>
              </a:solidFill>
              <a:latin typeface="Arial"/>
              <a:ea typeface="Arial"/>
              <a:cs typeface="Arial"/>
              <a:sym typeface="Arial"/>
            </a:endParaRPr>
          </a:p>
        </p:txBody>
      </p:sp>
      <p:pic>
        <p:nvPicPr>
          <p:cNvPr id="221" name="Google Shape;221;p35"/>
          <p:cNvPicPr preferRelativeResize="0"/>
          <p:nvPr/>
        </p:nvPicPr>
        <p:blipFill rotWithShape="1">
          <a:blip r:embed="rId3">
            <a:alphaModFix/>
          </a:blip>
          <a:srcRect b="0" l="23764" r="23764" t="0"/>
          <a:stretch/>
        </p:blipFill>
        <p:spPr>
          <a:xfrm>
            <a:off x="5146750" y="1184600"/>
            <a:ext cx="1973632" cy="3262601"/>
          </a:xfrm>
          <a:prstGeom prst="rect">
            <a:avLst/>
          </a:prstGeom>
          <a:noFill/>
          <a:ln>
            <a:noFill/>
          </a:ln>
        </p:spPr>
      </p:pic>
      <p:pic>
        <p:nvPicPr>
          <p:cNvPr id="222" name="Google Shape;222;p35"/>
          <p:cNvPicPr preferRelativeResize="0"/>
          <p:nvPr/>
        </p:nvPicPr>
        <p:blipFill rotWithShape="1">
          <a:blip r:embed="rId4">
            <a:alphaModFix/>
          </a:blip>
          <a:srcRect b="0" l="31982" r="31985" t="0"/>
          <a:stretch/>
        </p:blipFill>
        <p:spPr>
          <a:xfrm>
            <a:off x="7170362" y="1184600"/>
            <a:ext cx="1973639" cy="3262596"/>
          </a:xfrm>
          <a:prstGeom prst="rect">
            <a:avLst/>
          </a:prstGeom>
          <a:noFill/>
          <a:ln>
            <a:noFill/>
          </a:ln>
        </p:spPr>
      </p:pic>
      <p:sp>
        <p:nvSpPr>
          <p:cNvPr id="223" name="Google Shape;223;p35"/>
          <p:cNvSpPr txBox="1"/>
          <p:nvPr/>
        </p:nvSpPr>
        <p:spPr>
          <a:xfrm>
            <a:off x="1219900" y="4774200"/>
            <a:ext cx="7418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rgbClr val="E6E6E6"/>
                </a:solidFill>
              </a:rPr>
              <a:t>*MDM - Mobile Device Management (управление мобильными устройствами)</a:t>
            </a:r>
            <a:endParaRPr sz="1200">
              <a:solidFill>
                <a:srgbClr val="E6E6E6"/>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BC1"/>
            </a:gs>
            <a:gs pos="23000">
              <a:srgbClr val="008BC1"/>
            </a:gs>
            <a:gs pos="69000">
              <a:srgbClr val="0075A2"/>
            </a:gs>
            <a:gs pos="97000">
              <a:srgbClr val="006D97"/>
            </a:gs>
            <a:gs pos="100000">
              <a:srgbClr val="006D97"/>
            </a:gs>
          </a:gsLst>
          <a:lin ang="2700006" scaled="0"/>
        </a:gradFill>
      </p:bgPr>
    </p:bg>
    <p:spTree>
      <p:nvGrpSpPr>
        <p:cNvPr id="227" name="Shape 227"/>
        <p:cNvGrpSpPr/>
        <p:nvPr/>
      </p:nvGrpSpPr>
      <p:grpSpPr>
        <a:xfrm>
          <a:off x="0" y="0"/>
          <a:ext cx="0" cy="0"/>
          <a:chOff x="0" y="0"/>
          <a:chExt cx="0" cy="0"/>
        </a:xfrm>
      </p:grpSpPr>
      <p:sp>
        <p:nvSpPr>
          <p:cNvPr id="228" name="Google Shape;228;p36"/>
          <p:cNvSpPr txBox="1"/>
          <p:nvPr>
            <p:ph type="title"/>
          </p:nvPr>
        </p:nvSpPr>
        <p:spPr>
          <a:xfrm>
            <a:off x="730725" y="1318650"/>
            <a:ext cx="3893400" cy="1034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0000"/>
              <a:buNone/>
            </a:pPr>
            <a:r>
              <a:rPr lang="ru">
                <a:solidFill>
                  <a:srgbClr val="92F6F9"/>
                </a:solidFill>
              </a:rPr>
              <a:t>Тенденции рынка</a:t>
            </a:r>
            <a:endParaRPr>
              <a:solidFill>
                <a:srgbClr val="92F6F9"/>
              </a:solidFill>
            </a:endParaRPr>
          </a:p>
          <a:p>
            <a:pPr indent="0" lvl="0" marL="0" rtl="0" algn="l">
              <a:lnSpc>
                <a:spcPct val="100000"/>
              </a:lnSpc>
              <a:spcBef>
                <a:spcPts val="0"/>
              </a:spcBef>
              <a:spcAft>
                <a:spcPts val="0"/>
              </a:spcAft>
              <a:buSzPct val="174626"/>
              <a:buNone/>
            </a:pPr>
            <a:r>
              <a:rPr lang="ru" sz="1488">
                <a:solidFill>
                  <a:srgbClr val="E6E6E6"/>
                </a:solidFill>
                <a:latin typeface="Arial"/>
                <a:ea typeface="Arial"/>
                <a:cs typeface="Arial"/>
                <a:sym typeface="Arial"/>
              </a:rPr>
              <a:t>Ожидается, что облачное развертывание будет доминировать на рынке</a:t>
            </a:r>
            <a:endParaRPr sz="1488">
              <a:solidFill>
                <a:srgbClr val="E6E6E6"/>
              </a:solidFill>
              <a:latin typeface="Arial"/>
              <a:ea typeface="Arial"/>
              <a:cs typeface="Arial"/>
              <a:sym typeface="Arial"/>
            </a:endParaRPr>
          </a:p>
        </p:txBody>
      </p:sp>
      <p:sp>
        <p:nvSpPr>
          <p:cNvPr id="229" name="Google Shape;229;p36"/>
          <p:cNvSpPr txBox="1"/>
          <p:nvPr>
            <p:ph idx="1" type="body"/>
          </p:nvPr>
        </p:nvSpPr>
        <p:spPr>
          <a:xfrm>
            <a:off x="730725" y="2275000"/>
            <a:ext cx="4366200" cy="2637600"/>
          </a:xfrm>
          <a:prstGeom prst="rect">
            <a:avLst/>
          </a:prstGeom>
          <a:noFill/>
          <a:ln>
            <a:noFill/>
          </a:ln>
        </p:spPr>
        <p:txBody>
          <a:bodyPr anchorCtr="0" anchor="t" bIns="91425" lIns="91425" spcFirstLastPara="1" rIns="91425" wrap="square" tIns="91425">
            <a:normAutofit/>
          </a:bodyPr>
          <a:lstStyle/>
          <a:p>
            <a:pPr indent="-304800" lvl="0" marL="457200" rtl="0" algn="l">
              <a:lnSpc>
                <a:spcPct val="115000"/>
              </a:lnSpc>
              <a:spcBef>
                <a:spcPts val="0"/>
              </a:spcBef>
              <a:spcAft>
                <a:spcPts val="0"/>
              </a:spcAft>
              <a:buClr>
                <a:schemeClr val="lt1"/>
              </a:buClr>
              <a:buSzPts val="1200"/>
              <a:buFont typeface="Arial"/>
              <a:buChar char="●"/>
            </a:pPr>
            <a:r>
              <a:rPr lang="ru" sz="1200">
                <a:solidFill>
                  <a:schemeClr val="lt1"/>
                </a:solidFill>
                <a:latin typeface="Arial"/>
                <a:ea typeface="Arial"/>
                <a:cs typeface="Arial"/>
                <a:sym typeface="Arial"/>
              </a:rPr>
              <a:t>Большинство отраслевых вертикалей, таких как производство, телекоммуникации, транспорт, коммунальные услуги, логистика и розничная торговля, предпочитают облачные решения MDM из-за их различных преимуществ. Кроме того, малые и средние предприятия (МСП) также быстро переходят к решениям для развертывания в облаке из-за бюджетных ограничений и простоты доступа к облачным решениям MDM.</a:t>
            </a:r>
            <a:endParaRPr sz="1200">
              <a:solidFill>
                <a:schemeClr val="lt1"/>
              </a:solidFill>
              <a:latin typeface="Arial"/>
              <a:ea typeface="Arial"/>
              <a:cs typeface="Arial"/>
              <a:sym typeface="Arial"/>
            </a:endParaRPr>
          </a:p>
        </p:txBody>
      </p:sp>
      <p:sp>
        <p:nvSpPr>
          <p:cNvPr id="230" name="Google Shape;230;p36"/>
          <p:cNvSpPr txBox="1"/>
          <p:nvPr/>
        </p:nvSpPr>
        <p:spPr>
          <a:xfrm>
            <a:off x="1219900" y="4774200"/>
            <a:ext cx="7418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rgbClr val="E6E6E6"/>
                </a:solidFill>
              </a:rPr>
              <a:t>*MDM - Mobile Device Management (управление мобильными устройствами)</a:t>
            </a:r>
            <a:endParaRPr sz="1200">
              <a:solidFill>
                <a:srgbClr val="E6E6E6"/>
              </a:solidFill>
            </a:endParaRPr>
          </a:p>
        </p:txBody>
      </p:sp>
      <p:pic>
        <p:nvPicPr>
          <p:cNvPr id="231" name="Google Shape;231;p36"/>
          <p:cNvPicPr preferRelativeResize="0"/>
          <p:nvPr/>
        </p:nvPicPr>
        <p:blipFill>
          <a:blip r:embed="rId3">
            <a:alphaModFix/>
          </a:blip>
          <a:stretch>
            <a:fillRect/>
          </a:stretch>
        </p:blipFill>
        <p:spPr>
          <a:xfrm>
            <a:off x="5193575" y="1318650"/>
            <a:ext cx="3824974" cy="28909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BC1"/>
            </a:gs>
            <a:gs pos="23000">
              <a:srgbClr val="008BC1"/>
            </a:gs>
            <a:gs pos="69000">
              <a:srgbClr val="0075A2"/>
            </a:gs>
            <a:gs pos="97000">
              <a:srgbClr val="006D97"/>
            </a:gs>
            <a:gs pos="100000">
              <a:srgbClr val="006D97"/>
            </a:gs>
          </a:gsLst>
          <a:lin ang="2700006" scaled="0"/>
        </a:gradFill>
      </p:bgPr>
    </p:bg>
    <p:spTree>
      <p:nvGrpSpPr>
        <p:cNvPr id="235" name="Shape 235"/>
        <p:cNvGrpSpPr/>
        <p:nvPr/>
      </p:nvGrpSpPr>
      <p:grpSpPr>
        <a:xfrm>
          <a:off x="0" y="0"/>
          <a:ext cx="0" cy="0"/>
          <a:chOff x="0" y="0"/>
          <a:chExt cx="0" cy="0"/>
        </a:xfrm>
      </p:grpSpPr>
      <p:sp>
        <p:nvSpPr>
          <p:cNvPr id="236" name="Google Shape;236;p37"/>
          <p:cNvSpPr txBox="1"/>
          <p:nvPr>
            <p:ph type="title"/>
          </p:nvPr>
        </p:nvSpPr>
        <p:spPr>
          <a:xfrm>
            <a:off x="730725" y="1318650"/>
            <a:ext cx="3893400" cy="1034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0000"/>
              <a:buNone/>
            </a:pPr>
            <a:r>
              <a:rPr lang="ru">
                <a:solidFill>
                  <a:srgbClr val="92F6F9"/>
                </a:solidFill>
              </a:rPr>
              <a:t>Тенденции рынка</a:t>
            </a:r>
            <a:endParaRPr>
              <a:solidFill>
                <a:srgbClr val="92F6F9"/>
              </a:solidFill>
            </a:endParaRPr>
          </a:p>
          <a:p>
            <a:pPr indent="0" lvl="0" marL="0" rtl="0" algn="l">
              <a:lnSpc>
                <a:spcPct val="100000"/>
              </a:lnSpc>
              <a:spcBef>
                <a:spcPts val="0"/>
              </a:spcBef>
              <a:spcAft>
                <a:spcPts val="0"/>
              </a:spcAft>
              <a:buSzPct val="174626"/>
              <a:buNone/>
            </a:pPr>
            <a:r>
              <a:rPr lang="ru" sz="1488">
                <a:solidFill>
                  <a:srgbClr val="E6E6E6"/>
                </a:solidFill>
                <a:latin typeface="Arial"/>
                <a:ea typeface="Arial"/>
                <a:cs typeface="Arial"/>
                <a:sym typeface="Arial"/>
              </a:rPr>
              <a:t>Ожидается, что Северная Америка будет занимать наибольшую долю ры</a:t>
            </a:r>
            <a:r>
              <a:rPr lang="ru" sz="1488">
                <a:solidFill>
                  <a:srgbClr val="E6E6E6"/>
                </a:solidFill>
                <a:latin typeface="Arial"/>
                <a:ea typeface="Arial"/>
                <a:cs typeface="Arial"/>
                <a:sym typeface="Arial"/>
              </a:rPr>
              <a:t>нке</a:t>
            </a:r>
            <a:endParaRPr sz="1488">
              <a:solidFill>
                <a:srgbClr val="E6E6E6"/>
              </a:solidFill>
              <a:latin typeface="Arial"/>
              <a:ea typeface="Arial"/>
              <a:cs typeface="Arial"/>
              <a:sym typeface="Arial"/>
            </a:endParaRPr>
          </a:p>
        </p:txBody>
      </p:sp>
      <p:sp>
        <p:nvSpPr>
          <p:cNvPr id="237" name="Google Shape;237;p37"/>
          <p:cNvSpPr txBox="1"/>
          <p:nvPr>
            <p:ph idx="1" type="body"/>
          </p:nvPr>
        </p:nvSpPr>
        <p:spPr>
          <a:xfrm>
            <a:off x="730725" y="2353050"/>
            <a:ext cx="4366200" cy="2790300"/>
          </a:xfrm>
          <a:prstGeom prst="rect">
            <a:avLst/>
          </a:prstGeom>
          <a:noFill/>
          <a:ln>
            <a:noFill/>
          </a:ln>
        </p:spPr>
        <p:txBody>
          <a:bodyPr anchorCtr="0" anchor="t" bIns="91425" lIns="91425" spcFirstLastPara="1" rIns="91425" wrap="square" tIns="91425">
            <a:normAutofit/>
          </a:bodyPr>
          <a:lstStyle/>
          <a:p>
            <a:pPr indent="-304800" lvl="0" marL="457200" rtl="0" algn="l">
              <a:lnSpc>
                <a:spcPct val="115000"/>
              </a:lnSpc>
              <a:spcBef>
                <a:spcPts val="0"/>
              </a:spcBef>
              <a:spcAft>
                <a:spcPts val="0"/>
              </a:spcAft>
              <a:buClr>
                <a:schemeClr val="lt1"/>
              </a:buClr>
              <a:buSzPts val="1200"/>
              <a:buFont typeface="Arial"/>
              <a:buChar char="●"/>
            </a:pPr>
            <a:r>
              <a:rPr lang="ru" sz="1200">
                <a:solidFill>
                  <a:schemeClr val="lt1"/>
                </a:solidFill>
                <a:latin typeface="Arial"/>
                <a:ea typeface="Arial"/>
                <a:cs typeface="Arial"/>
                <a:sym typeface="Arial"/>
              </a:rPr>
              <a:t>Северная Америка является одним из важных рынков, что в первую очередь связано с растущим спросом на передовые технологии во многих отраслях конечных пользователей в регионе. Кроме того, развитие технологий управления устройствами способствует росту рынка в регионе.</a:t>
            </a:r>
            <a:endParaRPr sz="1200">
              <a:solidFill>
                <a:schemeClr val="lt1"/>
              </a:solidFill>
              <a:latin typeface="Arial"/>
              <a:ea typeface="Arial"/>
              <a:cs typeface="Arial"/>
              <a:sym typeface="Arial"/>
            </a:endParaRPr>
          </a:p>
          <a:p>
            <a:pPr indent="0" lvl="0" marL="457200" rtl="0" algn="l">
              <a:lnSpc>
                <a:spcPct val="115000"/>
              </a:lnSpc>
              <a:spcBef>
                <a:spcPts val="1200"/>
              </a:spcBef>
              <a:spcAft>
                <a:spcPts val="1200"/>
              </a:spcAft>
              <a:buNone/>
            </a:pPr>
            <a:r>
              <a:t/>
            </a:r>
            <a:endParaRPr sz="1200">
              <a:solidFill>
                <a:schemeClr val="lt1"/>
              </a:solidFill>
              <a:latin typeface="Arial"/>
              <a:ea typeface="Arial"/>
              <a:cs typeface="Arial"/>
              <a:sym typeface="Arial"/>
            </a:endParaRPr>
          </a:p>
        </p:txBody>
      </p:sp>
      <p:pic>
        <p:nvPicPr>
          <p:cNvPr id="238" name="Google Shape;238;p37"/>
          <p:cNvPicPr preferRelativeResize="0"/>
          <p:nvPr/>
        </p:nvPicPr>
        <p:blipFill rotWithShape="1">
          <a:blip r:embed="rId3">
            <a:alphaModFix/>
          </a:blip>
          <a:srcRect b="0" l="23764" r="23764" t="0"/>
          <a:stretch/>
        </p:blipFill>
        <p:spPr>
          <a:xfrm>
            <a:off x="5146750" y="1184600"/>
            <a:ext cx="1973632" cy="3262601"/>
          </a:xfrm>
          <a:prstGeom prst="rect">
            <a:avLst/>
          </a:prstGeom>
          <a:noFill/>
          <a:ln>
            <a:noFill/>
          </a:ln>
        </p:spPr>
      </p:pic>
      <p:pic>
        <p:nvPicPr>
          <p:cNvPr id="239" name="Google Shape;239;p37"/>
          <p:cNvPicPr preferRelativeResize="0"/>
          <p:nvPr/>
        </p:nvPicPr>
        <p:blipFill rotWithShape="1">
          <a:blip r:embed="rId4">
            <a:alphaModFix/>
          </a:blip>
          <a:srcRect b="0" l="31982" r="31985" t="0"/>
          <a:stretch/>
        </p:blipFill>
        <p:spPr>
          <a:xfrm>
            <a:off x="7170362" y="1184600"/>
            <a:ext cx="1973639" cy="326259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BC1"/>
            </a:gs>
            <a:gs pos="23000">
              <a:srgbClr val="008BC1"/>
            </a:gs>
            <a:gs pos="69000">
              <a:srgbClr val="0075A2"/>
            </a:gs>
            <a:gs pos="97000">
              <a:srgbClr val="006D97"/>
            </a:gs>
            <a:gs pos="100000">
              <a:srgbClr val="006D97"/>
            </a:gs>
          </a:gsLst>
          <a:lin ang="2700006" scaled="0"/>
        </a:gradFill>
      </p:bgPr>
    </p:bg>
    <p:spTree>
      <p:nvGrpSpPr>
        <p:cNvPr id="243" name="Shape 243"/>
        <p:cNvGrpSpPr/>
        <p:nvPr/>
      </p:nvGrpSpPr>
      <p:grpSpPr>
        <a:xfrm>
          <a:off x="0" y="0"/>
          <a:ext cx="0" cy="0"/>
          <a:chOff x="0" y="0"/>
          <a:chExt cx="0" cy="0"/>
        </a:xfrm>
      </p:grpSpPr>
      <p:sp>
        <p:nvSpPr>
          <p:cNvPr id="244" name="Google Shape;244;p38"/>
          <p:cNvSpPr txBox="1"/>
          <p:nvPr>
            <p:ph type="title"/>
          </p:nvPr>
        </p:nvSpPr>
        <p:spPr>
          <a:xfrm>
            <a:off x="730725" y="1318650"/>
            <a:ext cx="3893400" cy="1034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0000"/>
              <a:buNone/>
            </a:pPr>
            <a:r>
              <a:rPr lang="ru">
                <a:solidFill>
                  <a:srgbClr val="92F6F9"/>
                </a:solidFill>
              </a:rPr>
              <a:t>Тенденции рынка</a:t>
            </a:r>
            <a:endParaRPr>
              <a:solidFill>
                <a:srgbClr val="92F6F9"/>
              </a:solidFill>
            </a:endParaRPr>
          </a:p>
          <a:p>
            <a:pPr indent="0" lvl="0" marL="0" rtl="0" algn="l">
              <a:lnSpc>
                <a:spcPct val="100000"/>
              </a:lnSpc>
              <a:spcBef>
                <a:spcPts val="0"/>
              </a:spcBef>
              <a:spcAft>
                <a:spcPts val="0"/>
              </a:spcAft>
              <a:buSzPct val="174626"/>
              <a:buNone/>
            </a:pPr>
            <a:r>
              <a:rPr lang="ru" sz="1488">
                <a:solidFill>
                  <a:srgbClr val="E6E6E6"/>
                </a:solidFill>
                <a:latin typeface="Arial"/>
                <a:ea typeface="Arial"/>
                <a:cs typeface="Arial"/>
                <a:sym typeface="Arial"/>
              </a:rPr>
              <a:t>Ожидается, что Северная Америка будет занимать наибольшую долю рынке</a:t>
            </a:r>
            <a:endParaRPr sz="1488">
              <a:solidFill>
                <a:srgbClr val="E6E6E6"/>
              </a:solidFill>
              <a:latin typeface="Arial"/>
              <a:ea typeface="Arial"/>
              <a:cs typeface="Arial"/>
              <a:sym typeface="Arial"/>
            </a:endParaRPr>
          </a:p>
        </p:txBody>
      </p:sp>
      <p:sp>
        <p:nvSpPr>
          <p:cNvPr id="245" name="Google Shape;245;p38"/>
          <p:cNvSpPr txBox="1"/>
          <p:nvPr>
            <p:ph idx="1" type="body"/>
          </p:nvPr>
        </p:nvSpPr>
        <p:spPr>
          <a:xfrm>
            <a:off x="730725" y="2353050"/>
            <a:ext cx="4366200" cy="2790300"/>
          </a:xfrm>
          <a:prstGeom prst="rect">
            <a:avLst/>
          </a:prstGeom>
          <a:noFill/>
          <a:ln>
            <a:noFill/>
          </a:ln>
        </p:spPr>
        <p:txBody>
          <a:bodyPr anchorCtr="0" anchor="t" bIns="91425" lIns="91425" spcFirstLastPara="1" rIns="91425" wrap="square" tIns="91425">
            <a:normAutofit/>
          </a:bodyPr>
          <a:lstStyle/>
          <a:p>
            <a:pPr indent="-304800" lvl="0" marL="457200" rtl="0" algn="l">
              <a:lnSpc>
                <a:spcPct val="115000"/>
              </a:lnSpc>
              <a:spcBef>
                <a:spcPts val="0"/>
              </a:spcBef>
              <a:spcAft>
                <a:spcPts val="0"/>
              </a:spcAft>
              <a:buClr>
                <a:schemeClr val="lt1"/>
              </a:buClr>
              <a:buSzPts val="1200"/>
              <a:buFont typeface="Arial"/>
              <a:buChar char="●"/>
            </a:pPr>
            <a:r>
              <a:rPr lang="ru" sz="1200">
                <a:solidFill>
                  <a:schemeClr val="lt1"/>
                </a:solidFill>
                <a:latin typeface="Arial"/>
                <a:ea typeface="Arial"/>
                <a:cs typeface="Arial"/>
                <a:sym typeface="Arial"/>
              </a:rPr>
              <a:t>Тенденции BYOD на предприятиях США, которые когда-то составляли 53% предприятий, не имеющих официальной политики BYOD (по данным системного интегратора Champion Solutions Group, 2015 г.), в последние несколько лет демонстрируют неуклонный рост. Кроме того, поскольку малые предприятия составляют 99,9% всей деловой активности в регионе, регион предоставляет значительные возможности для поставщиков средств управления мобильными устройствами</a:t>
            </a:r>
            <a:endParaRPr sz="1200">
              <a:solidFill>
                <a:schemeClr val="lt1"/>
              </a:solidFill>
              <a:latin typeface="Arial"/>
              <a:ea typeface="Arial"/>
              <a:cs typeface="Arial"/>
              <a:sym typeface="Arial"/>
            </a:endParaRPr>
          </a:p>
          <a:p>
            <a:pPr indent="0" lvl="0" marL="457200" rtl="0" algn="l">
              <a:lnSpc>
                <a:spcPct val="115000"/>
              </a:lnSpc>
              <a:spcBef>
                <a:spcPts val="1200"/>
              </a:spcBef>
              <a:spcAft>
                <a:spcPts val="1200"/>
              </a:spcAft>
              <a:buNone/>
            </a:pPr>
            <a:r>
              <a:t/>
            </a:r>
            <a:endParaRPr sz="1200">
              <a:solidFill>
                <a:schemeClr val="lt1"/>
              </a:solidFill>
              <a:latin typeface="Arial"/>
              <a:ea typeface="Arial"/>
              <a:cs typeface="Arial"/>
              <a:sym typeface="Arial"/>
            </a:endParaRPr>
          </a:p>
        </p:txBody>
      </p:sp>
      <p:sp>
        <p:nvSpPr>
          <p:cNvPr id="246" name="Google Shape;246;p38"/>
          <p:cNvSpPr txBox="1"/>
          <p:nvPr/>
        </p:nvSpPr>
        <p:spPr>
          <a:xfrm>
            <a:off x="0" y="4447200"/>
            <a:ext cx="9144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1200">
              <a:solidFill>
                <a:srgbClr val="E6E6E6"/>
              </a:solidFill>
            </a:endParaRPr>
          </a:p>
          <a:p>
            <a:pPr indent="457200" lvl="0" marL="0" rtl="0" algn="l">
              <a:spcBef>
                <a:spcPts val="0"/>
              </a:spcBef>
              <a:spcAft>
                <a:spcPts val="0"/>
              </a:spcAft>
              <a:buClr>
                <a:schemeClr val="dk1"/>
              </a:buClr>
              <a:buSzPts val="1100"/>
              <a:buFont typeface="Arial"/>
              <a:buNone/>
            </a:pPr>
            <a:r>
              <a:rPr lang="ru" sz="1200">
                <a:solidFill>
                  <a:srgbClr val="E6E6E6"/>
                </a:solidFill>
              </a:rPr>
              <a:t>*BYOD (Bring Your Own Device) — это IT-политика, которая позволяет и даже поощряет использование собственных устройств для выполнения рабочих задач.</a:t>
            </a:r>
            <a:endParaRPr sz="1200">
              <a:solidFill>
                <a:srgbClr val="E6E6E6"/>
              </a:solidFill>
            </a:endParaRPr>
          </a:p>
          <a:p>
            <a:pPr indent="0" lvl="0" marL="0" rtl="0" algn="l">
              <a:spcBef>
                <a:spcPts val="0"/>
              </a:spcBef>
              <a:spcAft>
                <a:spcPts val="0"/>
              </a:spcAft>
              <a:buNone/>
            </a:pPr>
            <a:r>
              <a:t/>
            </a:r>
            <a:endParaRPr sz="1200">
              <a:solidFill>
                <a:srgbClr val="E6E6E6"/>
              </a:solidFill>
            </a:endParaRPr>
          </a:p>
        </p:txBody>
      </p:sp>
      <p:pic>
        <p:nvPicPr>
          <p:cNvPr id="247" name="Google Shape;247;p38"/>
          <p:cNvPicPr preferRelativeResize="0"/>
          <p:nvPr/>
        </p:nvPicPr>
        <p:blipFill>
          <a:blip r:embed="rId3">
            <a:alphaModFix/>
          </a:blip>
          <a:stretch>
            <a:fillRect/>
          </a:stretch>
        </p:blipFill>
        <p:spPr>
          <a:xfrm>
            <a:off x="5096925" y="1212700"/>
            <a:ext cx="3893399" cy="26762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1" name="Shape 251"/>
        <p:cNvGrpSpPr/>
        <p:nvPr/>
      </p:nvGrpSpPr>
      <p:grpSpPr>
        <a:xfrm>
          <a:off x="0" y="0"/>
          <a:ext cx="0" cy="0"/>
          <a:chOff x="0" y="0"/>
          <a:chExt cx="0" cy="0"/>
        </a:xfrm>
      </p:grpSpPr>
      <p:sp>
        <p:nvSpPr>
          <p:cNvPr id="252" name="Google Shape;252;p39"/>
          <p:cNvSpPr txBox="1"/>
          <p:nvPr/>
        </p:nvSpPr>
        <p:spPr>
          <a:xfrm>
            <a:off x="729450" y="2055839"/>
            <a:ext cx="5203200" cy="82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600"/>
              </a:spcAft>
              <a:buClr>
                <a:srgbClr val="000000"/>
              </a:buClr>
              <a:buSzPts val="4800"/>
              <a:buFont typeface="Arial"/>
              <a:buNone/>
            </a:pPr>
            <a:r>
              <a:t/>
            </a:r>
            <a:endParaRPr b="1" i="0" sz="4800" u="none" cap="none" strike="noStrike">
              <a:solidFill>
                <a:srgbClr val="FFFFFF"/>
              </a:solidFill>
              <a:latin typeface="Raleway"/>
              <a:ea typeface="Raleway"/>
              <a:cs typeface="Raleway"/>
              <a:sym typeface="Raleway"/>
            </a:endParaRPr>
          </a:p>
        </p:txBody>
      </p:sp>
      <p:sp>
        <p:nvSpPr>
          <p:cNvPr id="253" name="Google Shape;253;p39"/>
          <p:cNvSpPr txBox="1"/>
          <p:nvPr>
            <p:ph type="ctrTitle"/>
          </p:nvPr>
        </p:nvSpPr>
        <p:spPr>
          <a:xfrm>
            <a:off x="87326" y="3905725"/>
            <a:ext cx="4903800" cy="822900"/>
          </a:xfrm>
          <a:prstGeom prst="rect">
            <a:avLst/>
          </a:prstGeom>
          <a:gradFill>
            <a:gsLst>
              <a:gs pos="0">
                <a:srgbClr val="0070C0"/>
              </a:gs>
              <a:gs pos="23000">
                <a:srgbClr val="008BC1"/>
              </a:gs>
              <a:gs pos="69000">
                <a:srgbClr val="0075A2"/>
              </a:gs>
              <a:gs pos="97000">
                <a:srgbClr val="006D97"/>
              </a:gs>
              <a:gs pos="100000">
                <a:srgbClr val="006D97"/>
              </a:gs>
            </a:gsLst>
            <a:path path="circle">
              <a:fillToRect l="100%" t="100%"/>
            </a:path>
            <a:tileRect b="-100%" r="-100%"/>
          </a:grad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ru" sz="3600">
                <a:solidFill>
                  <a:srgbClr val="92F6F9"/>
                </a:solidFill>
                <a:latin typeface="Arial"/>
                <a:ea typeface="Arial"/>
                <a:cs typeface="Arial"/>
                <a:sym typeface="Arial"/>
              </a:rPr>
              <a:t>Целевая аудитория</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500"/>
                                        <p:tgtEl>
                                          <p:spTgt spid="252"/>
                                        </p:tgtEl>
                                      </p:cBhvr>
                                    </p:animEffect>
                                  </p:childTnLst>
                                </p:cTn>
                              </p:par>
                              <p:par>
                                <p:cTn fill="hold" nodeType="with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500"/>
                                        <p:tgtEl>
                                          <p:spTgt spid="2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BC1"/>
            </a:gs>
            <a:gs pos="23000">
              <a:srgbClr val="008BC1"/>
            </a:gs>
            <a:gs pos="69000">
              <a:srgbClr val="0075A2"/>
            </a:gs>
            <a:gs pos="97000">
              <a:srgbClr val="006D97"/>
            </a:gs>
            <a:gs pos="100000">
              <a:srgbClr val="006D97"/>
            </a:gs>
          </a:gsLst>
          <a:path path="circle">
            <a:fillToRect l="100%" t="100%"/>
          </a:path>
          <a:tileRect b="-100%" r="-100%"/>
        </a:gradFill>
      </p:bgPr>
    </p:bg>
    <p:spTree>
      <p:nvGrpSpPr>
        <p:cNvPr id="257" name="Shape 257"/>
        <p:cNvGrpSpPr/>
        <p:nvPr/>
      </p:nvGrpSpPr>
      <p:grpSpPr>
        <a:xfrm>
          <a:off x="0" y="0"/>
          <a:ext cx="0" cy="0"/>
          <a:chOff x="0" y="0"/>
          <a:chExt cx="0" cy="0"/>
        </a:xfrm>
      </p:grpSpPr>
      <p:sp>
        <p:nvSpPr>
          <p:cNvPr id="258" name="Google Shape;258;p40"/>
          <p:cNvSpPr txBox="1"/>
          <p:nvPr>
            <p:ph type="title"/>
          </p:nvPr>
        </p:nvSpPr>
        <p:spPr>
          <a:xfrm>
            <a:off x="730000" y="1318650"/>
            <a:ext cx="3636600" cy="570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solidFill>
                  <a:srgbClr val="92F6F9"/>
                </a:solidFill>
                <a:latin typeface="Arial"/>
                <a:ea typeface="Arial"/>
                <a:cs typeface="Arial"/>
                <a:sym typeface="Arial"/>
              </a:rPr>
              <a:t>Целевая аудитория</a:t>
            </a:r>
            <a:endParaRPr>
              <a:solidFill>
                <a:srgbClr val="92F6F9"/>
              </a:solidFill>
              <a:latin typeface="Arial"/>
              <a:ea typeface="Arial"/>
              <a:cs typeface="Arial"/>
              <a:sym typeface="Arial"/>
            </a:endParaRPr>
          </a:p>
        </p:txBody>
      </p:sp>
      <p:sp>
        <p:nvSpPr>
          <p:cNvPr id="259" name="Google Shape;259;p40"/>
          <p:cNvSpPr txBox="1"/>
          <p:nvPr>
            <p:ph idx="1" type="body"/>
          </p:nvPr>
        </p:nvSpPr>
        <p:spPr>
          <a:xfrm>
            <a:off x="721225" y="1803025"/>
            <a:ext cx="3636600" cy="234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sz="1000">
              <a:solidFill>
                <a:schemeClr val="lt1"/>
              </a:solidFill>
              <a:latin typeface="Arial"/>
              <a:ea typeface="Arial"/>
              <a:cs typeface="Arial"/>
              <a:sym typeface="Arial"/>
            </a:endParaRPr>
          </a:p>
          <a:p>
            <a:pPr indent="0" lvl="0" marL="0" rtl="0" algn="l">
              <a:lnSpc>
                <a:spcPct val="115000"/>
              </a:lnSpc>
              <a:spcBef>
                <a:spcPts val="1200"/>
              </a:spcBef>
              <a:spcAft>
                <a:spcPts val="1200"/>
              </a:spcAft>
              <a:buSzPts val="1300"/>
              <a:buNone/>
            </a:pPr>
            <a:r>
              <a:rPr lang="ru" sz="1200">
                <a:solidFill>
                  <a:schemeClr val="lt1"/>
                </a:solidFill>
                <a:latin typeface="Arial"/>
                <a:ea typeface="Arial"/>
                <a:cs typeface="Arial"/>
                <a:sym typeface="Arial"/>
              </a:rPr>
              <a:t>Целевой аудиторией для проекта по Внедрению Систем централизованного управления мобильными устройствами являются компании и организации, использующие большое количество мобильных устройств в своей работе. Это могут быть компании различных отраслей, такие как ритейл, логистика, гостиницы, медицина и другие.</a:t>
            </a:r>
            <a:endParaRPr sz="1200">
              <a:solidFill>
                <a:schemeClr val="lt1"/>
              </a:solidFill>
              <a:latin typeface="Arial"/>
              <a:ea typeface="Arial"/>
              <a:cs typeface="Arial"/>
              <a:sym typeface="Arial"/>
            </a:endParaRPr>
          </a:p>
        </p:txBody>
      </p:sp>
      <p:pic>
        <p:nvPicPr>
          <p:cNvPr id="260" name="Google Shape;260;p40"/>
          <p:cNvPicPr preferRelativeResize="0"/>
          <p:nvPr/>
        </p:nvPicPr>
        <p:blipFill rotWithShape="1">
          <a:blip r:embed="rId3">
            <a:alphaModFix/>
          </a:blip>
          <a:srcRect b="0" l="27268" r="27268" t="0"/>
          <a:stretch/>
        </p:blipFill>
        <p:spPr>
          <a:xfrm>
            <a:off x="5146750" y="1184600"/>
            <a:ext cx="1977666" cy="3262599"/>
          </a:xfrm>
          <a:prstGeom prst="rect">
            <a:avLst/>
          </a:prstGeom>
          <a:noFill/>
          <a:ln>
            <a:noFill/>
          </a:ln>
        </p:spPr>
      </p:pic>
      <p:pic>
        <p:nvPicPr>
          <p:cNvPr id="261" name="Google Shape;261;p40"/>
          <p:cNvPicPr preferRelativeResize="0"/>
          <p:nvPr/>
        </p:nvPicPr>
        <p:blipFill rotWithShape="1">
          <a:blip r:embed="rId4">
            <a:alphaModFix/>
          </a:blip>
          <a:srcRect b="0" l="8451" r="8451" t="0"/>
          <a:stretch/>
        </p:blipFill>
        <p:spPr>
          <a:xfrm>
            <a:off x="7172149" y="1184609"/>
            <a:ext cx="1971852" cy="1611565"/>
          </a:xfrm>
          <a:prstGeom prst="rect">
            <a:avLst/>
          </a:prstGeom>
          <a:noFill/>
          <a:ln>
            <a:noFill/>
          </a:ln>
        </p:spPr>
      </p:pic>
      <p:pic>
        <p:nvPicPr>
          <p:cNvPr id="262" name="Google Shape;262;p40"/>
          <p:cNvPicPr preferRelativeResize="0"/>
          <p:nvPr/>
        </p:nvPicPr>
        <p:blipFill rotWithShape="1">
          <a:blip r:embed="rId5">
            <a:alphaModFix/>
          </a:blip>
          <a:srcRect b="0" l="9223" r="9223" t="0"/>
          <a:stretch/>
        </p:blipFill>
        <p:spPr>
          <a:xfrm>
            <a:off x="7172149" y="2835640"/>
            <a:ext cx="1971840" cy="161156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500"/>
                                        <p:tgtEl>
                                          <p:spTgt spid="25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500"/>
                                        <p:tgtEl>
                                          <p:spTgt spid="259"/>
                                        </p:tgtEl>
                                      </p:cBhvr>
                                    </p:animEffect>
                                  </p:childTnLst>
                                </p:cTn>
                              </p:par>
                              <p:par>
                                <p:cTn fill="hold" nodeType="with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500"/>
                                        <p:tgtEl>
                                          <p:spTgt spid="260"/>
                                        </p:tgtEl>
                                      </p:cBhvr>
                                    </p:animEffect>
                                  </p:childTnLst>
                                </p:cTn>
                              </p:par>
                              <p:par>
                                <p:cTn fill="hold" nodeType="with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500"/>
                                        <p:tgtEl>
                                          <p:spTgt spid="261"/>
                                        </p:tgtEl>
                                      </p:cBhvr>
                                    </p:animEffect>
                                  </p:childTnLst>
                                </p:cTn>
                              </p:par>
                              <p:par>
                                <p:cTn fill="hold" nodeType="with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5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BC1"/>
            </a:gs>
            <a:gs pos="23000">
              <a:srgbClr val="008BC1"/>
            </a:gs>
            <a:gs pos="69000">
              <a:srgbClr val="0075A2"/>
            </a:gs>
            <a:gs pos="97000">
              <a:srgbClr val="006D97"/>
            </a:gs>
            <a:gs pos="100000">
              <a:srgbClr val="006D97"/>
            </a:gs>
          </a:gsLst>
          <a:path path="circle">
            <a:fillToRect l="100%" t="100%"/>
          </a:path>
          <a:tileRect b="-100%" r="-100%"/>
        </a:gradFill>
      </p:bgPr>
    </p:bg>
    <p:spTree>
      <p:nvGrpSpPr>
        <p:cNvPr id="266" name="Shape 266"/>
        <p:cNvGrpSpPr/>
        <p:nvPr/>
      </p:nvGrpSpPr>
      <p:grpSpPr>
        <a:xfrm>
          <a:off x="0" y="0"/>
          <a:ext cx="0" cy="0"/>
          <a:chOff x="0" y="0"/>
          <a:chExt cx="0" cy="0"/>
        </a:xfrm>
      </p:grpSpPr>
      <p:sp>
        <p:nvSpPr>
          <p:cNvPr id="267" name="Google Shape;267;p41"/>
          <p:cNvSpPr txBox="1"/>
          <p:nvPr>
            <p:ph type="title"/>
          </p:nvPr>
        </p:nvSpPr>
        <p:spPr>
          <a:xfrm>
            <a:off x="730000" y="1318650"/>
            <a:ext cx="3636600" cy="570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solidFill>
                  <a:srgbClr val="92F6F9"/>
                </a:solidFill>
                <a:latin typeface="Arial"/>
                <a:ea typeface="Arial"/>
                <a:cs typeface="Arial"/>
                <a:sym typeface="Arial"/>
              </a:rPr>
              <a:t>Выводы ЦА</a:t>
            </a:r>
            <a:endParaRPr>
              <a:solidFill>
                <a:srgbClr val="92F6F9"/>
              </a:solidFill>
              <a:latin typeface="Arial"/>
              <a:ea typeface="Arial"/>
              <a:cs typeface="Arial"/>
              <a:sym typeface="Arial"/>
            </a:endParaRPr>
          </a:p>
        </p:txBody>
      </p:sp>
      <p:sp>
        <p:nvSpPr>
          <p:cNvPr id="268" name="Google Shape;268;p41"/>
          <p:cNvSpPr txBox="1"/>
          <p:nvPr>
            <p:ph idx="1" type="body"/>
          </p:nvPr>
        </p:nvSpPr>
        <p:spPr>
          <a:xfrm>
            <a:off x="721225" y="1819250"/>
            <a:ext cx="3926100" cy="998100"/>
          </a:xfrm>
          <a:prstGeom prst="rect">
            <a:avLst/>
          </a:prstGeom>
          <a:noFill/>
          <a:ln>
            <a:noFill/>
          </a:ln>
        </p:spPr>
        <p:txBody>
          <a:bodyPr anchorCtr="0" anchor="t" bIns="91425" lIns="91425" spcFirstLastPara="1" rIns="91425" wrap="square" tIns="91425">
            <a:noAutofit/>
          </a:bodyPr>
          <a:lstStyle/>
          <a:p>
            <a:pPr indent="457200" lvl="0" marL="0" rtl="0" algn="l">
              <a:lnSpc>
                <a:spcPct val="115000"/>
              </a:lnSpc>
              <a:spcBef>
                <a:spcPts val="0"/>
              </a:spcBef>
              <a:spcAft>
                <a:spcPts val="0"/>
              </a:spcAft>
              <a:buSzPts val="1300"/>
              <a:buNone/>
            </a:pPr>
            <a:r>
              <a:rPr lang="ru" sz="1000">
                <a:solidFill>
                  <a:schemeClr val="lt1"/>
                </a:solidFill>
                <a:latin typeface="Arial"/>
                <a:ea typeface="Arial"/>
                <a:cs typeface="Arial"/>
                <a:sym typeface="Arial"/>
              </a:rPr>
              <a:t>Г</a:t>
            </a:r>
            <a:r>
              <a:rPr lang="ru" sz="1100">
                <a:solidFill>
                  <a:schemeClr val="lt1"/>
                </a:solidFill>
                <a:latin typeface="Arial"/>
                <a:ea typeface="Arial"/>
                <a:cs typeface="Arial"/>
                <a:sym typeface="Arial"/>
              </a:rPr>
              <a:t>лавными преимуществами Внедрения Систем централизованного управления мобильными устройствами являются повышение эффективности работы сотрудников, уменьшение временных затрат на управление мобильными устройствами, увеличение безопасности при работе с конфиденциальными данными, а также возможность контроля за использованием мобильных устройств.</a:t>
            </a:r>
            <a:endParaRPr sz="1100">
              <a:solidFill>
                <a:schemeClr val="lt1"/>
              </a:solidFill>
              <a:latin typeface="Arial"/>
              <a:ea typeface="Arial"/>
              <a:cs typeface="Arial"/>
              <a:sym typeface="Arial"/>
            </a:endParaRPr>
          </a:p>
          <a:p>
            <a:pPr indent="457200" lvl="0" marL="0" rtl="0" algn="l">
              <a:lnSpc>
                <a:spcPct val="115000"/>
              </a:lnSpc>
              <a:spcBef>
                <a:spcPts val="1200"/>
              </a:spcBef>
              <a:spcAft>
                <a:spcPts val="1200"/>
              </a:spcAft>
              <a:buSzPts val="1300"/>
              <a:buNone/>
            </a:pPr>
            <a:r>
              <a:rPr lang="ru" sz="1100">
                <a:solidFill>
                  <a:schemeClr val="lt1"/>
                </a:solidFill>
                <a:latin typeface="Arial"/>
                <a:ea typeface="Arial"/>
                <a:cs typeface="Arial"/>
                <a:sym typeface="Arial"/>
              </a:rPr>
              <a:t>Поэтому данная система будет интересна тем компаниям и организациям, которые стремятся повысить эффективность своей работы и улучшить контроль за использованием мобильных устройств в своей сфере деятельности.</a:t>
            </a:r>
            <a:endParaRPr sz="1100">
              <a:solidFill>
                <a:schemeClr val="lt1"/>
              </a:solidFill>
              <a:latin typeface="Arial"/>
              <a:ea typeface="Arial"/>
              <a:cs typeface="Arial"/>
              <a:sym typeface="Arial"/>
            </a:endParaRPr>
          </a:p>
        </p:txBody>
      </p:sp>
      <p:pic>
        <p:nvPicPr>
          <p:cNvPr id="269" name="Google Shape;269;p41"/>
          <p:cNvPicPr preferRelativeResize="0"/>
          <p:nvPr/>
        </p:nvPicPr>
        <p:blipFill>
          <a:blip r:embed="rId3">
            <a:alphaModFix/>
          </a:blip>
          <a:stretch>
            <a:fillRect/>
          </a:stretch>
        </p:blipFill>
        <p:spPr>
          <a:xfrm>
            <a:off x="4865875" y="1624350"/>
            <a:ext cx="4191874" cy="279458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500"/>
                                        <p:tgtEl>
                                          <p:spTgt spid="26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500"/>
                                        <p:tgtEl>
                                          <p:spTgt spid="2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3" name="Shape 273"/>
        <p:cNvGrpSpPr/>
        <p:nvPr/>
      </p:nvGrpSpPr>
      <p:grpSpPr>
        <a:xfrm>
          <a:off x="0" y="0"/>
          <a:ext cx="0" cy="0"/>
          <a:chOff x="0" y="0"/>
          <a:chExt cx="0" cy="0"/>
        </a:xfrm>
      </p:grpSpPr>
      <p:sp>
        <p:nvSpPr>
          <p:cNvPr id="274" name="Google Shape;274;p42"/>
          <p:cNvSpPr txBox="1"/>
          <p:nvPr>
            <p:ph idx="1" type="body"/>
          </p:nvPr>
        </p:nvSpPr>
        <p:spPr>
          <a:xfrm>
            <a:off x="201075" y="3952875"/>
            <a:ext cx="7697400" cy="752700"/>
          </a:xfrm>
          <a:prstGeom prst="rect">
            <a:avLst/>
          </a:prstGeom>
          <a:noFill/>
          <a:ln>
            <a:noFill/>
          </a:ln>
        </p:spPr>
        <p:txBody>
          <a:bodyPr anchorCtr="0" anchor="t" bIns="91425" lIns="91425" spcFirstLastPara="1" rIns="91425" wrap="square" tIns="91425">
            <a:noAutofit/>
          </a:bodyPr>
          <a:lstStyle/>
          <a:p>
            <a:pPr indent="457200" lvl="0" marL="0" rtl="0" algn="l">
              <a:lnSpc>
                <a:spcPct val="115000"/>
              </a:lnSpc>
              <a:spcBef>
                <a:spcPts val="0"/>
              </a:spcBef>
              <a:spcAft>
                <a:spcPts val="1200"/>
              </a:spcAft>
              <a:buSzPts val="1300"/>
              <a:buNone/>
            </a:pPr>
            <a:r>
              <a:rPr lang="ru">
                <a:solidFill>
                  <a:schemeClr val="lt1"/>
                </a:solidFill>
                <a:latin typeface="Arial"/>
                <a:ea typeface="Arial"/>
                <a:cs typeface="Arial"/>
                <a:sym typeface="Arial"/>
              </a:rPr>
              <a:t>Из опроса 1000 респондентов по вопросам управления устройствами компании/организации были получены следующие результаты</a:t>
            </a:r>
            <a:endParaRPr>
              <a:solidFill>
                <a:schemeClr val="lt1"/>
              </a:solidFill>
              <a:latin typeface="Arial"/>
              <a:ea typeface="Arial"/>
              <a:cs typeface="Arial"/>
              <a:sym typeface="Arial"/>
            </a:endParaRPr>
          </a:p>
        </p:txBody>
      </p:sp>
      <p:sp>
        <p:nvSpPr>
          <p:cNvPr id="275" name="Google Shape;275;p42"/>
          <p:cNvSpPr txBox="1"/>
          <p:nvPr>
            <p:ph idx="4294967295" type="ctrTitle"/>
          </p:nvPr>
        </p:nvSpPr>
        <p:spPr>
          <a:xfrm>
            <a:off x="325450" y="1048225"/>
            <a:ext cx="5151300" cy="822900"/>
          </a:xfrm>
          <a:prstGeom prst="rect">
            <a:avLst/>
          </a:prstGeom>
          <a:gradFill>
            <a:gsLst>
              <a:gs pos="0">
                <a:srgbClr val="0070C0"/>
              </a:gs>
              <a:gs pos="23000">
                <a:srgbClr val="008BC1"/>
              </a:gs>
              <a:gs pos="69000">
                <a:srgbClr val="0075A2"/>
              </a:gs>
              <a:gs pos="97000">
                <a:srgbClr val="006D97"/>
              </a:gs>
              <a:gs pos="100000">
                <a:srgbClr val="006D97"/>
              </a:gs>
            </a:gsLst>
            <a:path path="circle">
              <a:fillToRect l="100%" t="100%"/>
            </a:path>
            <a:tileRect b="-100%" r="-100%"/>
          </a:grad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ru" sz="3600">
                <a:solidFill>
                  <a:srgbClr val="92F6F9"/>
                </a:solidFill>
                <a:latin typeface="Arial"/>
                <a:ea typeface="Arial"/>
                <a:cs typeface="Arial"/>
                <a:sym typeface="Arial"/>
              </a:rPr>
              <a:t>Опрос респондентов</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500"/>
                                        <p:tgtEl>
                                          <p:spTgt spid="274"/>
                                        </p:tgtEl>
                                      </p:cBhvr>
                                    </p:animEffect>
                                  </p:childTnLst>
                                </p:cTn>
                              </p:par>
                              <p:par>
                                <p:cTn fill="hold" nodeType="with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BC1"/>
            </a:gs>
            <a:gs pos="23000">
              <a:srgbClr val="008BC1"/>
            </a:gs>
            <a:gs pos="69000">
              <a:srgbClr val="0075A2"/>
            </a:gs>
            <a:gs pos="97000">
              <a:srgbClr val="006D97"/>
            </a:gs>
            <a:gs pos="100000">
              <a:srgbClr val="006D97"/>
            </a:gs>
          </a:gsLst>
          <a:path path="circle">
            <a:fillToRect l="100%" t="100%"/>
          </a:path>
          <a:tileRect b="-100%" r="-100%"/>
        </a:gradFill>
      </p:bgPr>
    </p:bg>
    <p:spTree>
      <p:nvGrpSpPr>
        <p:cNvPr id="279" name="Shape 279"/>
        <p:cNvGrpSpPr/>
        <p:nvPr/>
      </p:nvGrpSpPr>
      <p:grpSpPr>
        <a:xfrm>
          <a:off x="0" y="0"/>
          <a:ext cx="0" cy="0"/>
          <a:chOff x="0" y="0"/>
          <a:chExt cx="0" cy="0"/>
        </a:xfrm>
      </p:grpSpPr>
      <p:sp>
        <p:nvSpPr>
          <p:cNvPr id="280" name="Google Shape;280;p43"/>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2500">
                <a:solidFill>
                  <a:srgbClr val="92F6F9"/>
                </a:solidFill>
                <a:latin typeface="Arial"/>
                <a:ea typeface="Arial"/>
                <a:cs typeface="Arial"/>
                <a:sym typeface="Arial"/>
              </a:rPr>
              <a:t>Опрос респондентов</a:t>
            </a:r>
            <a:endParaRPr sz="2500">
              <a:solidFill>
                <a:srgbClr val="92F6F9"/>
              </a:solidFill>
              <a:latin typeface="Arial"/>
              <a:ea typeface="Arial"/>
              <a:cs typeface="Arial"/>
              <a:sym typeface="Arial"/>
            </a:endParaRPr>
          </a:p>
        </p:txBody>
      </p:sp>
      <p:sp>
        <p:nvSpPr>
          <p:cNvPr id="281" name="Google Shape;281;p43"/>
          <p:cNvSpPr txBox="1"/>
          <p:nvPr>
            <p:ph idx="1" type="body"/>
          </p:nvPr>
        </p:nvSpPr>
        <p:spPr>
          <a:xfrm>
            <a:off x="721225" y="2352675"/>
            <a:ext cx="3300900" cy="2114700"/>
          </a:xfrm>
          <a:prstGeom prst="rect">
            <a:avLst/>
          </a:prstGeom>
        </p:spPr>
        <p:txBody>
          <a:bodyPr anchorCtr="0" anchor="t" bIns="91425" lIns="91425" spcFirstLastPara="1" rIns="91425" wrap="square" tIns="91425">
            <a:normAutofit/>
          </a:bodyPr>
          <a:lstStyle/>
          <a:p>
            <a:pPr indent="0" lvl="0" marL="0" rtl="0" algn="l">
              <a:lnSpc>
                <a:spcPct val="95000"/>
              </a:lnSpc>
              <a:spcBef>
                <a:spcPts val="0"/>
              </a:spcBef>
              <a:spcAft>
                <a:spcPts val="0"/>
              </a:spcAft>
              <a:buNone/>
            </a:pPr>
            <a:r>
              <a:rPr lang="ru" sz="1100">
                <a:solidFill>
                  <a:schemeClr val="lt1"/>
                </a:solidFill>
                <a:latin typeface="Arial"/>
                <a:ea typeface="Arial"/>
                <a:cs typeface="Arial"/>
                <a:sym typeface="Arial"/>
              </a:rPr>
              <a:t>Какими устройствами вы в настоящее время управляете в своей компании/организации?</a:t>
            </a:r>
            <a:endParaRPr sz="1100">
              <a:solidFill>
                <a:schemeClr val="lt1"/>
              </a:solidFill>
              <a:latin typeface="Arial"/>
              <a:ea typeface="Arial"/>
              <a:cs typeface="Arial"/>
              <a:sym typeface="Arial"/>
            </a:endParaRPr>
          </a:p>
          <a:p>
            <a:pPr indent="0" lvl="0" marL="0" rtl="0" algn="l">
              <a:lnSpc>
                <a:spcPct val="95000"/>
              </a:lnSpc>
              <a:spcBef>
                <a:spcPts val="0"/>
              </a:spcBef>
              <a:spcAft>
                <a:spcPts val="0"/>
              </a:spcAft>
              <a:buNone/>
            </a:pPr>
            <a:r>
              <a:t/>
            </a:r>
            <a:endParaRPr sz="1100">
              <a:solidFill>
                <a:schemeClr val="lt1"/>
              </a:solidFill>
              <a:latin typeface="Arial"/>
              <a:ea typeface="Arial"/>
              <a:cs typeface="Arial"/>
              <a:sym typeface="Arial"/>
            </a:endParaRPr>
          </a:p>
          <a:p>
            <a:pPr indent="-298450" lvl="0" marL="457200" rtl="0" algn="l">
              <a:lnSpc>
                <a:spcPct val="95000"/>
              </a:lnSpc>
              <a:spcBef>
                <a:spcPts val="0"/>
              </a:spcBef>
              <a:spcAft>
                <a:spcPts val="0"/>
              </a:spcAft>
              <a:buClr>
                <a:schemeClr val="dk2"/>
              </a:buClr>
              <a:buSzPts val="1100"/>
              <a:buFont typeface="Arial"/>
              <a:buChar char="●"/>
            </a:pPr>
            <a:r>
              <a:rPr lang="ru" sz="1100">
                <a:solidFill>
                  <a:schemeClr val="lt1"/>
                </a:solidFill>
                <a:latin typeface="Arial"/>
                <a:ea typeface="Arial"/>
                <a:cs typeface="Arial"/>
                <a:sym typeface="Arial"/>
              </a:rPr>
              <a:t>Ноутбуки: </a:t>
            </a:r>
            <a:r>
              <a:rPr i="1" lang="ru" sz="1100">
                <a:solidFill>
                  <a:schemeClr val="lt1"/>
                </a:solidFill>
                <a:latin typeface="Arial"/>
                <a:ea typeface="Arial"/>
                <a:cs typeface="Arial"/>
                <a:sym typeface="Arial"/>
              </a:rPr>
              <a:t>95%</a:t>
            </a:r>
            <a:endParaRPr i="1" sz="1100">
              <a:solidFill>
                <a:schemeClr val="lt1"/>
              </a:solidFill>
              <a:latin typeface="Arial"/>
              <a:ea typeface="Arial"/>
              <a:cs typeface="Arial"/>
              <a:sym typeface="Arial"/>
            </a:endParaRPr>
          </a:p>
          <a:p>
            <a:pPr indent="-298450" lvl="0" marL="457200" rtl="0" algn="l">
              <a:lnSpc>
                <a:spcPct val="95000"/>
              </a:lnSpc>
              <a:spcBef>
                <a:spcPts val="0"/>
              </a:spcBef>
              <a:spcAft>
                <a:spcPts val="0"/>
              </a:spcAft>
              <a:buClr>
                <a:schemeClr val="dk2"/>
              </a:buClr>
              <a:buSzPts val="1100"/>
              <a:buFont typeface="Arial"/>
              <a:buChar char="●"/>
            </a:pPr>
            <a:r>
              <a:rPr lang="ru" sz="1100">
                <a:solidFill>
                  <a:schemeClr val="lt1"/>
                </a:solidFill>
                <a:latin typeface="Arial"/>
                <a:ea typeface="Arial"/>
                <a:cs typeface="Arial"/>
                <a:sym typeface="Arial"/>
              </a:rPr>
              <a:t>Настольные компьютеры: </a:t>
            </a:r>
            <a:r>
              <a:rPr i="1" lang="ru" sz="1100">
                <a:solidFill>
                  <a:schemeClr val="lt1"/>
                </a:solidFill>
                <a:latin typeface="Arial"/>
                <a:ea typeface="Arial"/>
                <a:cs typeface="Arial"/>
                <a:sym typeface="Arial"/>
              </a:rPr>
              <a:t>90%</a:t>
            </a:r>
            <a:endParaRPr i="1" sz="1100">
              <a:solidFill>
                <a:schemeClr val="lt1"/>
              </a:solidFill>
              <a:latin typeface="Arial"/>
              <a:ea typeface="Arial"/>
              <a:cs typeface="Arial"/>
              <a:sym typeface="Arial"/>
            </a:endParaRPr>
          </a:p>
          <a:p>
            <a:pPr indent="-298450" lvl="0" marL="457200" rtl="0" algn="l">
              <a:lnSpc>
                <a:spcPct val="95000"/>
              </a:lnSpc>
              <a:spcBef>
                <a:spcPts val="0"/>
              </a:spcBef>
              <a:spcAft>
                <a:spcPts val="0"/>
              </a:spcAft>
              <a:buClr>
                <a:schemeClr val="dk2"/>
              </a:buClr>
              <a:buSzPts val="1100"/>
              <a:buFont typeface="Arial"/>
              <a:buChar char="●"/>
            </a:pPr>
            <a:r>
              <a:rPr lang="ru" sz="1100">
                <a:solidFill>
                  <a:schemeClr val="lt1"/>
                </a:solidFill>
                <a:latin typeface="Arial"/>
                <a:ea typeface="Arial"/>
                <a:cs typeface="Arial"/>
                <a:sym typeface="Arial"/>
              </a:rPr>
              <a:t>Смартфоны: </a:t>
            </a:r>
            <a:r>
              <a:rPr i="1" lang="ru" sz="1100">
                <a:solidFill>
                  <a:schemeClr val="lt1"/>
                </a:solidFill>
                <a:latin typeface="Arial"/>
                <a:ea typeface="Arial"/>
                <a:cs typeface="Arial"/>
                <a:sym typeface="Arial"/>
              </a:rPr>
              <a:t>85%</a:t>
            </a:r>
            <a:endParaRPr i="1" sz="1100">
              <a:solidFill>
                <a:schemeClr val="lt1"/>
              </a:solidFill>
              <a:latin typeface="Arial"/>
              <a:ea typeface="Arial"/>
              <a:cs typeface="Arial"/>
              <a:sym typeface="Arial"/>
            </a:endParaRPr>
          </a:p>
          <a:p>
            <a:pPr indent="-298450" lvl="0" marL="457200" rtl="0" algn="l">
              <a:lnSpc>
                <a:spcPct val="95000"/>
              </a:lnSpc>
              <a:spcBef>
                <a:spcPts val="0"/>
              </a:spcBef>
              <a:spcAft>
                <a:spcPts val="0"/>
              </a:spcAft>
              <a:buClr>
                <a:schemeClr val="dk2"/>
              </a:buClr>
              <a:buSzPts val="1100"/>
              <a:buFont typeface="Arial"/>
              <a:buChar char="●"/>
            </a:pPr>
            <a:r>
              <a:rPr lang="ru" sz="1100">
                <a:solidFill>
                  <a:schemeClr val="lt1"/>
                </a:solidFill>
                <a:latin typeface="Arial"/>
                <a:ea typeface="Arial"/>
                <a:cs typeface="Arial"/>
                <a:sym typeface="Arial"/>
              </a:rPr>
              <a:t>Планшеты: </a:t>
            </a:r>
            <a:r>
              <a:rPr i="1" lang="ru" sz="1100">
                <a:solidFill>
                  <a:schemeClr val="lt1"/>
                </a:solidFill>
                <a:latin typeface="Arial"/>
                <a:ea typeface="Arial"/>
                <a:cs typeface="Arial"/>
                <a:sym typeface="Arial"/>
              </a:rPr>
              <a:t>60%</a:t>
            </a:r>
            <a:endParaRPr i="1" sz="1100">
              <a:solidFill>
                <a:schemeClr val="lt1"/>
              </a:solidFill>
              <a:latin typeface="Arial"/>
              <a:ea typeface="Arial"/>
              <a:cs typeface="Arial"/>
              <a:sym typeface="Arial"/>
            </a:endParaRPr>
          </a:p>
          <a:p>
            <a:pPr indent="-298450" lvl="0" marL="457200" rtl="0" algn="l">
              <a:lnSpc>
                <a:spcPct val="95000"/>
              </a:lnSpc>
              <a:spcBef>
                <a:spcPts val="0"/>
              </a:spcBef>
              <a:spcAft>
                <a:spcPts val="0"/>
              </a:spcAft>
              <a:buClr>
                <a:schemeClr val="dk2"/>
              </a:buClr>
              <a:buSzPts val="1100"/>
              <a:buFont typeface="Arial"/>
              <a:buChar char="●"/>
            </a:pPr>
            <a:r>
              <a:rPr lang="ru" sz="1100">
                <a:solidFill>
                  <a:schemeClr val="lt1"/>
                </a:solidFill>
                <a:latin typeface="Arial"/>
                <a:ea typeface="Arial"/>
                <a:cs typeface="Arial"/>
                <a:sym typeface="Arial"/>
              </a:rPr>
              <a:t>Другие: </a:t>
            </a:r>
            <a:r>
              <a:rPr i="1" lang="ru" sz="1100">
                <a:solidFill>
                  <a:schemeClr val="lt1"/>
                </a:solidFill>
                <a:latin typeface="Arial"/>
                <a:ea typeface="Arial"/>
                <a:cs typeface="Arial"/>
                <a:sym typeface="Arial"/>
              </a:rPr>
              <a:t>10% </a:t>
            </a:r>
            <a:r>
              <a:rPr lang="ru" sz="1100">
                <a:solidFill>
                  <a:schemeClr val="lt1"/>
                </a:solidFill>
                <a:latin typeface="Arial"/>
                <a:ea typeface="Arial"/>
                <a:cs typeface="Arial"/>
                <a:sym typeface="Arial"/>
              </a:rPr>
              <a:t>(медиаплееры, умные часы и др)</a:t>
            </a:r>
            <a:endParaRPr sz="1100">
              <a:solidFill>
                <a:schemeClr val="lt1"/>
              </a:solidFill>
              <a:latin typeface="Arial"/>
              <a:ea typeface="Arial"/>
              <a:cs typeface="Arial"/>
              <a:sym typeface="Arial"/>
            </a:endParaRPr>
          </a:p>
          <a:p>
            <a:pPr indent="0" lvl="0" marL="0" rtl="0" algn="l">
              <a:lnSpc>
                <a:spcPct val="95000"/>
              </a:lnSpc>
              <a:spcBef>
                <a:spcPts val="0"/>
              </a:spcBef>
              <a:spcAft>
                <a:spcPts val="0"/>
              </a:spcAft>
              <a:buNone/>
            </a:pPr>
            <a:r>
              <a:t/>
            </a:r>
            <a:endParaRPr sz="1200">
              <a:solidFill>
                <a:schemeClr val="lt1"/>
              </a:solidFill>
              <a:latin typeface="Arial"/>
              <a:ea typeface="Arial"/>
              <a:cs typeface="Arial"/>
              <a:sym typeface="Arial"/>
            </a:endParaRPr>
          </a:p>
        </p:txBody>
      </p:sp>
      <p:pic>
        <p:nvPicPr>
          <p:cNvPr id="282" name="Google Shape;282;p43"/>
          <p:cNvPicPr preferRelativeResize="0"/>
          <p:nvPr/>
        </p:nvPicPr>
        <p:blipFill>
          <a:blip r:embed="rId3">
            <a:alphaModFix/>
          </a:blip>
          <a:stretch>
            <a:fillRect/>
          </a:stretch>
        </p:blipFill>
        <p:spPr>
          <a:xfrm>
            <a:off x="4116625" y="1318650"/>
            <a:ext cx="4808301" cy="29731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BC1"/>
            </a:gs>
            <a:gs pos="23000">
              <a:srgbClr val="008BC1"/>
            </a:gs>
            <a:gs pos="69000">
              <a:srgbClr val="0075A2"/>
            </a:gs>
            <a:gs pos="97000">
              <a:srgbClr val="006D97"/>
            </a:gs>
            <a:gs pos="100000">
              <a:srgbClr val="006D97"/>
            </a:gs>
          </a:gsLst>
          <a:path path="circle">
            <a:fillToRect l="100%" t="100%"/>
          </a:path>
          <a:tileRect b="-100%" r="-100%"/>
        </a:gradFill>
      </p:bgPr>
    </p:bg>
    <p:spTree>
      <p:nvGrpSpPr>
        <p:cNvPr id="286" name="Shape 286"/>
        <p:cNvGrpSpPr/>
        <p:nvPr/>
      </p:nvGrpSpPr>
      <p:grpSpPr>
        <a:xfrm>
          <a:off x="0" y="0"/>
          <a:ext cx="0" cy="0"/>
          <a:chOff x="0" y="0"/>
          <a:chExt cx="0" cy="0"/>
        </a:xfrm>
      </p:grpSpPr>
      <p:sp>
        <p:nvSpPr>
          <p:cNvPr id="287" name="Google Shape;287;p44"/>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2500">
                <a:solidFill>
                  <a:srgbClr val="92F6F9"/>
                </a:solidFill>
                <a:latin typeface="Arial"/>
                <a:ea typeface="Arial"/>
                <a:cs typeface="Arial"/>
                <a:sym typeface="Arial"/>
              </a:rPr>
              <a:t>Опрос респондентов</a:t>
            </a:r>
            <a:endParaRPr sz="2500">
              <a:solidFill>
                <a:srgbClr val="92F6F9"/>
              </a:solidFill>
              <a:latin typeface="Arial"/>
              <a:ea typeface="Arial"/>
              <a:cs typeface="Arial"/>
              <a:sym typeface="Arial"/>
            </a:endParaRPr>
          </a:p>
        </p:txBody>
      </p:sp>
      <p:sp>
        <p:nvSpPr>
          <p:cNvPr id="288" name="Google Shape;288;p44"/>
          <p:cNvSpPr txBox="1"/>
          <p:nvPr>
            <p:ph idx="1" type="body"/>
          </p:nvPr>
        </p:nvSpPr>
        <p:spPr>
          <a:xfrm>
            <a:off x="721225" y="2352675"/>
            <a:ext cx="3300900" cy="21147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ru" sz="1200">
                <a:solidFill>
                  <a:schemeClr val="lt1"/>
                </a:solidFill>
                <a:latin typeface="Arial"/>
                <a:ea typeface="Arial"/>
                <a:cs typeface="Arial"/>
                <a:sym typeface="Arial"/>
              </a:rPr>
              <a:t>Каким образом вы в настоящее время управляете своими устройствами?</a:t>
            </a:r>
            <a:endParaRPr sz="1200">
              <a:solidFill>
                <a:schemeClr val="lt1"/>
              </a:solidFill>
              <a:latin typeface="Arial"/>
              <a:ea typeface="Arial"/>
              <a:cs typeface="Arial"/>
              <a:sym typeface="Arial"/>
            </a:endParaRPr>
          </a:p>
          <a:p>
            <a:pPr indent="0" lvl="0" marL="0" rtl="0" algn="l">
              <a:spcBef>
                <a:spcPts val="0"/>
              </a:spcBef>
              <a:spcAft>
                <a:spcPts val="0"/>
              </a:spcAft>
              <a:buClr>
                <a:schemeClr val="dk1"/>
              </a:buClr>
              <a:buSzPct val="91666"/>
              <a:buFont typeface="Arial"/>
              <a:buNone/>
            </a:pPr>
            <a:r>
              <a:t/>
            </a:r>
            <a:endParaRPr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Используется единая система управления всеми типами устройств: </a:t>
            </a:r>
            <a:r>
              <a:rPr i="1" lang="ru" sz="1200">
                <a:solidFill>
                  <a:schemeClr val="lt1"/>
                </a:solidFill>
                <a:latin typeface="Arial"/>
                <a:ea typeface="Arial"/>
                <a:cs typeface="Arial"/>
                <a:sym typeface="Arial"/>
              </a:rPr>
              <a:t>10%</a:t>
            </a:r>
            <a:endParaRPr i="1"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Используются отдельные программы для управления разными типами устройств: </a:t>
            </a:r>
            <a:r>
              <a:rPr i="1" lang="ru" sz="1200">
                <a:solidFill>
                  <a:schemeClr val="lt1"/>
                </a:solidFill>
                <a:latin typeface="Arial"/>
                <a:ea typeface="Arial"/>
                <a:cs typeface="Arial"/>
                <a:sym typeface="Arial"/>
              </a:rPr>
              <a:t>35%</a:t>
            </a:r>
            <a:endParaRPr i="1"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Ручной контроль (управление каждым устройством отдельно): </a:t>
            </a:r>
            <a:r>
              <a:rPr i="1" lang="ru" sz="1200">
                <a:solidFill>
                  <a:schemeClr val="lt1"/>
                </a:solidFill>
                <a:latin typeface="Arial"/>
                <a:ea typeface="Arial"/>
                <a:cs typeface="Arial"/>
                <a:sym typeface="Arial"/>
              </a:rPr>
              <a:t>55%</a:t>
            </a:r>
            <a:endParaRPr i="1" sz="1200">
              <a:solidFill>
                <a:schemeClr val="lt1"/>
              </a:solidFill>
              <a:latin typeface="Arial"/>
              <a:ea typeface="Arial"/>
              <a:cs typeface="Arial"/>
              <a:sym typeface="Arial"/>
            </a:endParaRPr>
          </a:p>
          <a:p>
            <a:pPr indent="0" lvl="0" marL="0" rtl="0" algn="l">
              <a:lnSpc>
                <a:spcPct val="100000"/>
              </a:lnSpc>
              <a:spcBef>
                <a:spcPts val="0"/>
              </a:spcBef>
              <a:spcAft>
                <a:spcPts val="0"/>
              </a:spcAft>
              <a:buClr>
                <a:schemeClr val="dk1"/>
              </a:buClr>
              <a:buSzPct val="100000"/>
              <a:buFont typeface="Arial"/>
              <a:buNone/>
            </a:pPr>
            <a:r>
              <a:t/>
            </a:r>
            <a:endParaRPr i="1" sz="1100">
              <a:solidFill>
                <a:schemeClr val="lt1"/>
              </a:solidFill>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p:txBody>
      </p:sp>
      <p:pic>
        <p:nvPicPr>
          <p:cNvPr id="289" name="Google Shape;289;p44"/>
          <p:cNvPicPr preferRelativeResize="0"/>
          <p:nvPr/>
        </p:nvPicPr>
        <p:blipFill>
          <a:blip r:embed="rId3">
            <a:alphaModFix/>
          </a:blip>
          <a:stretch>
            <a:fillRect/>
          </a:stretch>
        </p:blipFill>
        <p:spPr>
          <a:xfrm>
            <a:off x="4183300" y="1381125"/>
            <a:ext cx="4808301" cy="29731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BC1"/>
            </a:gs>
            <a:gs pos="23000">
              <a:srgbClr val="008BC1"/>
            </a:gs>
            <a:gs pos="69000">
              <a:srgbClr val="0075A2"/>
            </a:gs>
            <a:gs pos="97000">
              <a:srgbClr val="006D97"/>
            </a:gs>
            <a:gs pos="100000">
              <a:srgbClr val="006D97"/>
            </a:gs>
          </a:gsLst>
          <a:path path="circle">
            <a:fillToRect l="100%" t="100%"/>
          </a:path>
          <a:tileRect b="-100%" r="-100%"/>
        </a:gradFill>
      </p:bgPr>
    </p:bg>
    <p:spTree>
      <p:nvGrpSpPr>
        <p:cNvPr id="293" name="Shape 293"/>
        <p:cNvGrpSpPr/>
        <p:nvPr/>
      </p:nvGrpSpPr>
      <p:grpSpPr>
        <a:xfrm>
          <a:off x="0" y="0"/>
          <a:ext cx="0" cy="0"/>
          <a:chOff x="0" y="0"/>
          <a:chExt cx="0" cy="0"/>
        </a:xfrm>
      </p:grpSpPr>
      <p:sp>
        <p:nvSpPr>
          <p:cNvPr id="294" name="Google Shape;294;p45"/>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2500">
                <a:solidFill>
                  <a:srgbClr val="92F6F9"/>
                </a:solidFill>
                <a:latin typeface="Arial"/>
                <a:ea typeface="Arial"/>
                <a:cs typeface="Arial"/>
                <a:sym typeface="Arial"/>
              </a:rPr>
              <a:t>Опрос респондентов</a:t>
            </a:r>
            <a:endParaRPr sz="2500">
              <a:solidFill>
                <a:srgbClr val="92F6F9"/>
              </a:solidFill>
              <a:latin typeface="Arial"/>
              <a:ea typeface="Arial"/>
              <a:cs typeface="Arial"/>
              <a:sym typeface="Arial"/>
            </a:endParaRPr>
          </a:p>
        </p:txBody>
      </p:sp>
      <p:sp>
        <p:nvSpPr>
          <p:cNvPr id="295" name="Google Shape;295;p45"/>
          <p:cNvSpPr txBox="1"/>
          <p:nvPr>
            <p:ph idx="1" type="body"/>
          </p:nvPr>
        </p:nvSpPr>
        <p:spPr>
          <a:xfrm>
            <a:off x="721225" y="2352675"/>
            <a:ext cx="3393600" cy="24669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ru" sz="1200">
                <a:solidFill>
                  <a:schemeClr val="lt1"/>
                </a:solidFill>
                <a:latin typeface="Arial"/>
                <a:ea typeface="Arial"/>
                <a:cs typeface="Arial"/>
                <a:sym typeface="Arial"/>
              </a:rPr>
              <a:t>Какие основные проблемы вы испытываете при управлении своими устройствами?</a:t>
            </a:r>
            <a:endParaRPr sz="1200">
              <a:solidFill>
                <a:schemeClr val="lt1"/>
              </a:solidFill>
              <a:latin typeface="Arial"/>
              <a:ea typeface="Arial"/>
              <a:cs typeface="Arial"/>
              <a:sym typeface="Arial"/>
            </a:endParaRPr>
          </a:p>
          <a:p>
            <a:pPr indent="0" lvl="0" marL="0" rtl="0" algn="l">
              <a:spcBef>
                <a:spcPts val="0"/>
              </a:spcBef>
              <a:spcAft>
                <a:spcPts val="0"/>
              </a:spcAft>
              <a:buNone/>
            </a:pPr>
            <a:r>
              <a:t/>
            </a:r>
            <a:endParaRPr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Сложность управления большим количеством устройств: </a:t>
            </a:r>
            <a:r>
              <a:rPr i="1" lang="ru" sz="1200">
                <a:solidFill>
                  <a:schemeClr val="lt1"/>
                </a:solidFill>
                <a:latin typeface="Arial"/>
                <a:ea typeface="Arial"/>
                <a:cs typeface="Arial"/>
                <a:sym typeface="Arial"/>
              </a:rPr>
              <a:t>60%</a:t>
            </a:r>
            <a:endParaRPr i="1"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Разный набор функций и настроек на разных устройствах: </a:t>
            </a:r>
            <a:r>
              <a:rPr i="1" lang="ru" sz="1200">
                <a:solidFill>
                  <a:schemeClr val="lt1"/>
                </a:solidFill>
                <a:latin typeface="Arial"/>
                <a:ea typeface="Arial"/>
                <a:cs typeface="Arial"/>
                <a:sym typeface="Arial"/>
              </a:rPr>
              <a:t>50%</a:t>
            </a:r>
            <a:endParaRPr i="1"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Проблемы с обновлениями программного обеспечения на устройствах: </a:t>
            </a:r>
            <a:r>
              <a:rPr i="1" lang="ru" sz="1200">
                <a:solidFill>
                  <a:schemeClr val="lt1"/>
                </a:solidFill>
                <a:latin typeface="Arial"/>
                <a:ea typeface="Arial"/>
                <a:cs typeface="Arial"/>
                <a:sym typeface="Arial"/>
              </a:rPr>
              <a:t>40%</a:t>
            </a:r>
            <a:endParaRPr i="1"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Проблемы с безопасностью и защитой данных на устройствах: </a:t>
            </a:r>
            <a:r>
              <a:rPr i="1" lang="ru" sz="1200">
                <a:solidFill>
                  <a:schemeClr val="lt1"/>
                </a:solidFill>
                <a:latin typeface="Arial"/>
                <a:ea typeface="Arial"/>
                <a:cs typeface="Arial"/>
                <a:sym typeface="Arial"/>
              </a:rPr>
              <a:t>30%</a:t>
            </a:r>
            <a:endParaRPr i="1"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Прочее: </a:t>
            </a:r>
            <a:r>
              <a:rPr i="1" lang="ru" sz="1200">
                <a:solidFill>
                  <a:schemeClr val="lt1"/>
                </a:solidFill>
                <a:latin typeface="Arial"/>
                <a:ea typeface="Arial"/>
                <a:cs typeface="Arial"/>
                <a:sym typeface="Arial"/>
              </a:rPr>
              <a:t>10%</a:t>
            </a:r>
            <a:r>
              <a:rPr lang="ru" sz="1200">
                <a:solidFill>
                  <a:schemeClr val="lt1"/>
                </a:solidFill>
                <a:latin typeface="Arial"/>
                <a:ea typeface="Arial"/>
                <a:cs typeface="Arial"/>
                <a:sym typeface="Arial"/>
              </a:rPr>
              <a:t> (проблемы с совместимостью устройств, низкая производительность)</a:t>
            </a:r>
            <a:endParaRPr sz="1200">
              <a:solidFill>
                <a:schemeClr val="lt1"/>
              </a:solidFill>
              <a:latin typeface="Arial"/>
              <a:ea typeface="Arial"/>
              <a:cs typeface="Arial"/>
              <a:sym typeface="Arial"/>
            </a:endParaRPr>
          </a:p>
          <a:p>
            <a:pPr indent="0" lvl="0" marL="0" rtl="0" algn="l">
              <a:spcBef>
                <a:spcPts val="0"/>
              </a:spcBef>
              <a:spcAft>
                <a:spcPts val="0"/>
              </a:spcAft>
              <a:buNone/>
            </a:pPr>
            <a:r>
              <a:t/>
            </a:r>
            <a:endParaRPr>
              <a:solidFill>
                <a:schemeClr val="lt1"/>
              </a:solidFill>
              <a:latin typeface="Arial"/>
              <a:ea typeface="Arial"/>
              <a:cs typeface="Arial"/>
              <a:sym typeface="Arial"/>
            </a:endParaRPr>
          </a:p>
        </p:txBody>
      </p:sp>
      <p:pic>
        <p:nvPicPr>
          <p:cNvPr id="296" name="Google Shape;296;p45"/>
          <p:cNvPicPr preferRelativeResize="0"/>
          <p:nvPr/>
        </p:nvPicPr>
        <p:blipFill>
          <a:blip r:embed="rId3">
            <a:alphaModFix/>
          </a:blip>
          <a:stretch>
            <a:fillRect/>
          </a:stretch>
        </p:blipFill>
        <p:spPr>
          <a:xfrm>
            <a:off x="4219600" y="1400175"/>
            <a:ext cx="4724376" cy="29212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BC1"/>
            </a:gs>
            <a:gs pos="23000">
              <a:srgbClr val="008BC1"/>
            </a:gs>
            <a:gs pos="69000">
              <a:srgbClr val="0075A2"/>
            </a:gs>
            <a:gs pos="97000">
              <a:srgbClr val="006D97"/>
            </a:gs>
            <a:gs pos="100000">
              <a:srgbClr val="006D97"/>
            </a:gs>
          </a:gsLst>
          <a:path path="circle">
            <a:fillToRect l="100%" t="100%"/>
          </a:path>
          <a:tileRect b="-100%" r="-100%"/>
        </a:gradFill>
      </p:bgPr>
    </p:bg>
    <p:spTree>
      <p:nvGrpSpPr>
        <p:cNvPr id="300" name="Shape 300"/>
        <p:cNvGrpSpPr/>
        <p:nvPr/>
      </p:nvGrpSpPr>
      <p:grpSpPr>
        <a:xfrm>
          <a:off x="0" y="0"/>
          <a:ext cx="0" cy="0"/>
          <a:chOff x="0" y="0"/>
          <a:chExt cx="0" cy="0"/>
        </a:xfrm>
      </p:grpSpPr>
      <p:sp>
        <p:nvSpPr>
          <p:cNvPr id="301" name="Google Shape;301;p46"/>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2500">
                <a:solidFill>
                  <a:srgbClr val="92F6F9"/>
                </a:solidFill>
                <a:latin typeface="Arial"/>
                <a:ea typeface="Arial"/>
                <a:cs typeface="Arial"/>
                <a:sym typeface="Arial"/>
              </a:rPr>
              <a:t>Опрос респондентов</a:t>
            </a:r>
            <a:endParaRPr sz="2500">
              <a:solidFill>
                <a:srgbClr val="92F6F9"/>
              </a:solidFill>
              <a:latin typeface="Arial"/>
              <a:ea typeface="Arial"/>
              <a:cs typeface="Arial"/>
              <a:sym typeface="Arial"/>
            </a:endParaRPr>
          </a:p>
        </p:txBody>
      </p:sp>
      <p:sp>
        <p:nvSpPr>
          <p:cNvPr id="302" name="Google Shape;302;p46"/>
          <p:cNvSpPr txBox="1"/>
          <p:nvPr>
            <p:ph idx="1" type="body"/>
          </p:nvPr>
        </p:nvSpPr>
        <p:spPr>
          <a:xfrm>
            <a:off x="721225" y="2352675"/>
            <a:ext cx="3300900" cy="21147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ru" sz="1200">
                <a:solidFill>
                  <a:schemeClr val="lt1"/>
                </a:solidFill>
                <a:latin typeface="Arial"/>
                <a:ea typeface="Arial"/>
                <a:cs typeface="Arial"/>
                <a:sym typeface="Arial"/>
              </a:rPr>
              <a:t>Какую систему управления вы сейчас используете (если используете)?</a:t>
            </a:r>
            <a:endParaRPr sz="1200">
              <a:solidFill>
                <a:schemeClr val="lt1"/>
              </a:solidFill>
              <a:latin typeface="Arial"/>
              <a:ea typeface="Arial"/>
              <a:cs typeface="Arial"/>
              <a:sym typeface="Arial"/>
            </a:endParaRPr>
          </a:p>
          <a:p>
            <a:pPr indent="0" lvl="0" marL="0" rtl="0" algn="l">
              <a:spcBef>
                <a:spcPts val="0"/>
              </a:spcBef>
              <a:spcAft>
                <a:spcPts val="0"/>
              </a:spcAft>
              <a:buNone/>
            </a:pPr>
            <a:r>
              <a:t/>
            </a:r>
            <a:endParaRPr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Не используются системы управления: </a:t>
            </a:r>
            <a:r>
              <a:rPr i="1" lang="ru" sz="1200">
                <a:solidFill>
                  <a:schemeClr val="lt1"/>
                </a:solidFill>
                <a:latin typeface="Arial"/>
                <a:ea typeface="Arial"/>
                <a:cs typeface="Arial"/>
                <a:sym typeface="Arial"/>
              </a:rPr>
              <a:t>40%</a:t>
            </a:r>
            <a:endParaRPr i="1"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Microsoft Intune: </a:t>
            </a:r>
            <a:r>
              <a:rPr i="1" lang="ru" sz="1200">
                <a:solidFill>
                  <a:schemeClr val="lt1"/>
                </a:solidFill>
                <a:latin typeface="Arial"/>
                <a:ea typeface="Arial"/>
                <a:cs typeface="Arial"/>
                <a:sym typeface="Arial"/>
              </a:rPr>
              <a:t>20%</a:t>
            </a:r>
            <a:endParaRPr i="1"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VMware Workspace ONE: </a:t>
            </a:r>
            <a:r>
              <a:rPr i="1" lang="ru" sz="1200">
                <a:solidFill>
                  <a:schemeClr val="lt1"/>
                </a:solidFill>
                <a:latin typeface="Arial"/>
                <a:ea typeface="Arial"/>
                <a:cs typeface="Arial"/>
                <a:sym typeface="Arial"/>
              </a:rPr>
              <a:t>15%</a:t>
            </a:r>
            <a:endParaRPr i="1"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MobileIron: </a:t>
            </a:r>
            <a:r>
              <a:rPr i="1" lang="ru" sz="1200">
                <a:solidFill>
                  <a:schemeClr val="lt1"/>
                </a:solidFill>
                <a:latin typeface="Arial"/>
                <a:ea typeface="Arial"/>
                <a:cs typeface="Arial"/>
                <a:sym typeface="Arial"/>
              </a:rPr>
              <a:t>10%</a:t>
            </a:r>
            <a:endParaRPr i="1"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Citrix Endpoint Management: </a:t>
            </a:r>
            <a:r>
              <a:rPr i="1" lang="ru" sz="1200">
                <a:solidFill>
                  <a:schemeClr val="lt1"/>
                </a:solidFill>
                <a:latin typeface="Arial"/>
                <a:ea typeface="Arial"/>
                <a:cs typeface="Arial"/>
                <a:sym typeface="Arial"/>
              </a:rPr>
              <a:t>5%</a:t>
            </a:r>
            <a:endParaRPr i="1" sz="1200">
              <a:solidFill>
                <a:schemeClr val="lt1"/>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ru" sz="1200">
                <a:solidFill>
                  <a:schemeClr val="lt1"/>
                </a:solidFill>
                <a:latin typeface="Arial"/>
                <a:ea typeface="Arial"/>
                <a:cs typeface="Arial"/>
                <a:sym typeface="Arial"/>
              </a:rPr>
              <a:t>Другие: </a:t>
            </a:r>
            <a:r>
              <a:rPr i="1" lang="ru" sz="1200">
                <a:solidFill>
                  <a:schemeClr val="lt1"/>
                </a:solidFill>
                <a:latin typeface="Arial"/>
                <a:ea typeface="Arial"/>
                <a:cs typeface="Arial"/>
                <a:sym typeface="Arial"/>
              </a:rPr>
              <a:t>10%</a:t>
            </a:r>
            <a:r>
              <a:rPr lang="ru" sz="1200">
                <a:solidFill>
                  <a:schemeClr val="lt1"/>
                </a:solidFill>
                <a:latin typeface="Arial"/>
                <a:ea typeface="Arial"/>
                <a:cs typeface="Arial"/>
                <a:sym typeface="Arial"/>
              </a:rPr>
              <a:t> (AirWatch, IBM MaaS360, Jamf Pro)</a:t>
            </a:r>
            <a:endParaRPr sz="1200">
              <a:solidFill>
                <a:schemeClr val="lt1"/>
              </a:solidFill>
              <a:latin typeface="Arial"/>
              <a:ea typeface="Arial"/>
              <a:cs typeface="Arial"/>
              <a:sym typeface="Arial"/>
            </a:endParaRPr>
          </a:p>
          <a:p>
            <a:pPr indent="0" lvl="0" marL="0" rtl="0" algn="l">
              <a:spcBef>
                <a:spcPts val="0"/>
              </a:spcBef>
              <a:spcAft>
                <a:spcPts val="0"/>
              </a:spcAft>
              <a:buNone/>
            </a:pPr>
            <a:r>
              <a:t/>
            </a:r>
            <a:endParaRPr>
              <a:solidFill>
                <a:schemeClr val="lt1"/>
              </a:solidFill>
              <a:latin typeface="Arial"/>
              <a:ea typeface="Arial"/>
              <a:cs typeface="Arial"/>
              <a:sym typeface="Arial"/>
            </a:endParaRPr>
          </a:p>
        </p:txBody>
      </p:sp>
      <p:pic>
        <p:nvPicPr>
          <p:cNvPr id="303" name="Google Shape;303;p46"/>
          <p:cNvPicPr preferRelativeResize="0"/>
          <p:nvPr/>
        </p:nvPicPr>
        <p:blipFill>
          <a:blip r:embed="rId3">
            <a:alphaModFix/>
          </a:blip>
          <a:stretch>
            <a:fillRect/>
          </a:stretch>
        </p:blipFill>
        <p:spPr>
          <a:xfrm>
            <a:off x="4173775" y="1381125"/>
            <a:ext cx="4808301" cy="29731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70C0"/>
            </a:gs>
            <a:gs pos="23000">
              <a:srgbClr val="008BC1"/>
            </a:gs>
            <a:gs pos="69000">
              <a:srgbClr val="0075A2"/>
            </a:gs>
            <a:gs pos="97000">
              <a:srgbClr val="006D97"/>
            </a:gs>
            <a:gs pos="100000">
              <a:srgbClr val="006D97"/>
            </a:gs>
          </a:gsLst>
          <a:lin ang="2700000" scaled="0"/>
        </a:gradFill>
      </p:bgPr>
    </p:bg>
    <p:spTree>
      <p:nvGrpSpPr>
        <p:cNvPr id="307" name="Shape 307"/>
        <p:cNvGrpSpPr/>
        <p:nvPr/>
      </p:nvGrpSpPr>
      <p:grpSpPr>
        <a:xfrm>
          <a:off x="0" y="0"/>
          <a:ext cx="0" cy="0"/>
          <a:chOff x="0" y="0"/>
          <a:chExt cx="0" cy="0"/>
        </a:xfrm>
      </p:grpSpPr>
      <p:sp>
        <p:nvSpPr>
          <p:cNvPr id="308" name="Google Shape;308;p47"/>
          <p:cNvSpPr txBox="1"/>
          <p:nvPr>
            <p:ph type="title"/>
          </p:nvPr>
        </p:nvSpPr>
        <p:spPr>
          <a:xfrm>
            <a:off x="729450" y="1336350"/>
            <a:ext cx="7010100" cy="350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250000"/>
              <a:buNone/>
            </a:pPr>
            <a:r>
              <a:rPr lang="ru" sz="1600">
                <a:solidFill>
                  <a:srgbClr val="92F6F9"/>
                </a:solidFill>
                <a:latin typeface="Arial"/>
                <a:ea typeface="Arial"/>
                <a:cs typeface="Arial"/>
                <a:sym typeface="Arial"/>
              </a:rPr>
              <a:t>Миссия и цель проекта</a:t>
            </a:r>
            <a:endParaRPr sz="1600">
              <a:solidFill>
                <a:srgbClr val="92F6F9"/>
              </a:solidFill>
              <a:latin typeface="Arial"/>
              <a:ea typeface="Arial"/>
              <a:cs typeface="Arial"/>
              <a:sym typeface="Arial"/>
            </a:endParaRPr>
          </a:p>
        </p:txBody>
      </p:sp>
      <p:sp>
        <p:nvSpPr>
          <p:cNvPr id="309" name="Google Shape;309;p47"/>
          <p:cNvSpPr txBox="1"/>
          <p:nvPr>
            <p:ph idx="4294967295" type="body"/>
          </p:nvPr>
        </p:nvSpPr>
        <p:spPr>
          <a:xfrm>
            <a:off x="729450" y="1749350"/>
            <a:ext cx="7010100" cy="2628300"/>
          </a:xfrm>
          <a:prstGeom prst="rect">
            <a:avLst/>
          </a:prstGeom>
          <a:noFill/>
          <a:ln>
            <a:noFill/>
          </a:ln>
        </p:spPr>
        <p:txBody>
          <a:bodyPr anchorCtr="0" anchor="t" bIns="91425" lIns="91425" spcFirstLastPara="1" rIns="91425" wrap="square" tIns="91425">
            <a:normAutofit fontScale="77500" lnSpcReduction="20000"/>
          </a:bodyPr>
          <a:lstStyle/>
          <a:p>
            <a:pPr indent="0" lvl="0" marL="0" rtl="0" algn="l">
              <a:lnSpc>
                <a:spcPct val="115000"/>
              </a:lnSpc>
              <a:spcBef>
                <a:spcPts val="300"/>
              </a:spcBef>
              <a:spcAft>
                <a:spcPts val="0"/>
              </a:spcAft>
              <a:buSzPct val="119815"/>
              <a:buNone/>
            </a:pPr>
            <a:r>
              <a:rPr lang="ru" sz="1400">
                <a:solidFill>
                  <a:schemeClr val="lt1"/>
                </a:solidFill>
                <a:latin typeface="Arial"/>
                <a:ea typeface="Arial"/>
                <a:cs typeface="Arial"/>
                <a:sym typeface="Arial"/>
              </a:rPr>
              <a:t>Миссия: внедрив инновационную высокотехнологичную систему управления, обеспечить надежную защиту данных компании и её сотрудников, оптимизировать работу используемых устройств.</a:t>
            </a:r>
            <a:endParaRPr sz="1400">
              <a:solidFill>
                <a:schemeClr val="lt1"/>
              </a:solidFill>
              <a:latin typeface="Arial"/>
              <a:ea typeface="Arial"/>
              <a:cs typeface="Arial"/>
              <a:sym typeface="Arial"/>
            </a:endParaRPr>
          </a:p>
          <a:p>
            <a:pPr indent="0" lvl="0" marL="0" rtl="0" algn="l">
              <a:lnSpc>
                <a:spcPct val="115000"/>
              </a:lnSpc>
              <a:spcBef>
                <a:spcPts val="300"/>
              </a:spcBef>
              <a:spcAft>
                <a:spcPts val="0"/>
              </a:spcAft>
              <a:buSzPct val="119815"/>
              <a:buNone/>
            </a:pPr>
            <a:r>
              <a:rPr lang="ru" sz="1400">
                <a:solidFill>
                  <a:schemeClr val="lt1"/>
                </a:solidFill>
                <a:latin typeface="Arial"/>
                <a:ea typeface="Arial"/>
                <a:cs typeface="Arial"/>
                <a:sym typeface="Arial"/>
              </a:rPr>
              <a:t>Цель: внедрение Систем централизованного управления мобильными устройствами, обеспечивающей:</a:t>
            </a:r>
            <a:endParaRPr sz="1400">
              <a:solidFill>
                <a:schemeClr val="lt1"/>
              </a:solidFill>
              <a:latin typeface="Arial"/>
              <a:ea typeface="Arial"/>
              <a:cs typeface="Arial"/>
              <a:sym typeface="Arial"/>
            </a:endParaRPr>
          </a:p>
          <a:p>
            <a:pPr indent="-228600" lvl="0" marL="292100" rtl="0" algn="l">
              <a:lnSpc>
                <a:spcPct val="115000"/>
              </a:lnSpc>
              <a:spcBef>
                <a:spcPts val="300"/>
              </a:spcBef>
              <a:spcAft>
                <a:spcPts val="0"/>
              </a:spcAft>
              <a:buSzPct val="119815"/>
              <a:buNone/>
            </a:pPr>
            <a:r>
              <a:rPr lang="ru" sz="1400">
                <a:solidFill>
                  <a:schemeClr val="lt1"/>
                </a:solidFill>
                <a:latin typeface="Arial"/>
                <a:ea typeface="Arial"/>
                <a:cs typeface="Arial"/>
                <a:sym typeface="Arial"/>
              </a:rPr>
              <a:t>-</a:t>
            </a:r>
            <a:r>
              <a:rPr lang="ru" sz="900">
                <a:solidFill>
                  <a:schemeClr val="lt1"/>
                </a:solidFill>
                <a:latin typeface="Arial"/>
                <a:ea typeface="Arial"/>
                <a:cs typeface="Arial"/>
                <a:sym typeface="Arial"/>
              </a:rPr>
              <a:t>	</a:t>
            </a:r>
            <a:r>
              <a:rPr lang="ru" sz="1400">
                <a:solidFill>
                  <a:schemeClr val="lt1"/>
                </a:solidFill>
                <a:latin typeface="Arial"/>
                <a:ea typeface="Arial"/>
                <a:cs typeface="Arial"/>
                <a:sym typeface="Arial"/>
              </a:rPr>
              <a:t>контроль за мобильными устройствами,</a:t>
            </a:r>
            <a:endParaRPr sz="1400">
              <a:solidFill>
                <a:schemeClr val="lt1"/>
              </a:solidFill>
              <a:latin typeface="Arial"/>
              <a:ea typeface="Arial"/>
              <a:cs typeface="Arial"/>
              <a:sym typeface="Arial"/>
            </a:endParaRPr>
          </a:p>
          <a:p>
            <a:pPr indent="-228600" lvl="0" marL="292100" rtl="0" algn="l">
              <a:lnSpc>
                <a:spcPct val="115000"/>
              </a:lnSpc>
              <a:spcBef>
                <a:spcPts val="300"/>
              </a:spcBef>
              <a:spcAft>
                <a:spcPts val="0"/>
              </a:spcAft>
              <a:buSzPct val="119815"/>
              <a:buNone/>
            </a:pPr>
            <a:r>
              <a:rPr lang="ru" sz="1400">
                <a:solidFill>
                  <a:schemeClr val="lt1"/>
                </a:solidFill>
                <a:latin typeface="Arial"/>
                <a:ea typeface="Arial"/>
                <a:cs typeface="Arial"/>
                <a:sym typeface="Arial"/>
              </a:rPr>
              <a:t>-</a:t>
            </a:r>
            <a:r>
              <a:rPr lang="ru" sz="900">
                <a:solidFill>
                  <a:schemeClr val="lt1"/>
                </a:solidFill>
                <a:latin typeface="Arial"/>
                <a:ea typeface="Arial"/>
                <a:cs typeface="Arial"/>
                <a:sym typeface="Arial"/>
              </a:rPr>
              <a:t>	</a:t>
            </a:r>
            <a:r>
              <a:rPr lang="ru" sz="1400">
                <a:solidFill>
                  <a:schemeClr val="lt1"/>
                </a:solidFill>
                <a:latin typeface="Arial"/>
                <a:ea typeface="Arial"/>
                <a:cs typeface="Arial"/>
                <a:sym typeface="Arial"/>
              </a:rPr>
              <a:t>учет корпоративных устройств и аудит данных на устройствах,</a:t>
            </a:r>
            <a:endParaRPr sz="1400">
              <a:solidFill>
                <a:schemeClr val="lt1"/>
              </a:solidFill>
              <a:latin typeface="Arial"/>
              <a:ea typeface="Arial"/>
              <a:cs typeface="Arial"/>
              <a:sym typeface="Arial"/>
            </a:endParaRPr>
          </a:p>
          <a:p>
            <a:pPr indent="-228600" lvl="0" marL="292100" rtl="0" algn="l">
              <a:lnSpc>
                <a:spcPct val="115000"/>
              </a:lnSpc>
              <a:spcBef>
                <a:spcPts val="300"/>
              </a:spcBef>
              <a:spcAft>
                <a:spcPts val="0"/>
              </a:spcAft>
              <a:buSzPct val="119815"/>
              <a:buNone/>
            </a:pPr>
            <a:r>
              <a:rPr lang="ru" sz="1400">
                <a:solidFill>
                  <a:schemeClr val="lt1"/>
                </a:solidFill>
                <a:latin typeface="Arial"/>
                <a:ea typeface="Arial"/>
                <a:cs typeface="Arial"/>
                <a:sym typeface="Arial"/>
              </a:rPr>
              <a:t>-</a:t>
            </a:r>
            <a:r>
              <a:rPr lang="ru" sz="900">
                <a:solidFill>
                  <a:schemeClr val="lt1"/>
                </a:solidFill>
                <a:latin typeface="Arial"/>
                <a:ea typeface="Arial"/>
                <a:cs typeface="Arial"/>
                <a:sym typeface="Arial"/>
              </a:rPr>
              <a:t>	</a:t>
            </a:r>
            <a:r>
              <a:rPr lang="ru" sz="1400">
                <a:solidFill>
                  <a:schemeClr val="lt1"/>
                </a:solidFill>
                <a:latin typeface="Arial"/>
                <a:ea typeface="Arial"/>
                <a:cs typeface="Arial"/>
                <a:sym typeface="Arial"/>
              </a:rPr>
              <a:t>контроль доступа сотрудников агентства к корпоративным сервисам Агентства,</a:t>
            </a:r>
            <a:endParaRPr sz="1400">
              <a:solidFill>
                <a:schemeClr val="lt1"/>
              </a:solidFill>
              <a:latin typeface="Arial"/>
              <a:ea typeface="Arial"/>
              <a:cs typeface="Arial"/>
              <a:sym typeface="Arial"/>
            </a:endParaRPr>
          </a:p>
          <a:p>
            <a:pPr indent="-228600" lvl="0" marL="292100" rtl="0" algn="l">
              <a:lnSpc>
                <a:spcPct val="115000"/>
              </a:lnSpc>
              <a:spcBef>
                <a:spcPts val="300"/>
              </a:spcBef>
              <a:spcAft>
                <a:spcPts val="0"/>
              </a:spcAft>
              <a:buSzPct val="119815"/>
              <a:buNone/>
            </a:pPr>
            <a:r>
              <a:rPr lang="ru" sz="1400">
                <a:solidFill>
                  <a:schemeClr val="lt1"/>
                </a:solidFill>
                <a:latin typeface="Arial"/>
                <a:ea typeface="Arial"/>
                <a:cs typeface="Arial"/>
                <a:sym typeface="Arial"/>
              </a:rPr>
              <a:t>-</a:t>
            </a:r>
            <a:r>
              <a:rPr lang="ru" sz="900">
                <a:solidFill>
                  <a:schemeClr val="lt1"/>
                </a:solidFill>
                <a:latin typeface="Arial"/>
                <a:ea typeface="Arial"/>
                <a:cs typeface="Arial"/>
                <a:sym typeface="Arial"/>
              </a:rPr>
              <a:t>	</a:t>
            </a:r>
            <a:r>
              <a:rPr lang="ru" sz="1400">
                <a:solidFill>
                  <a:schemeClr val="lt1"/>
                </a:solidFill>
                <a:latin typeface="Arial"/>
                <a:ea typeface="Arial"/>
                <a:cs typeface="Arial"/>
                <a:sym typeface="Arial"/>
              </a:rPr>
              <a:t>повышение уровня информационной безопасности,</a:t>
            </a:r>
            <a:endParaRPr sz="1400">
              <a:solidFill>
                <a:schemeClr val="lt1"/>
              </a:solidFill>
              <a:latin typeface="Arial"/>
              <a:ea typeface="Arial"/>
              <a:cs typeface="Arial"/>
              <a:sym typeface="Arial"/>
            </a:endParaRPr>
          </a:p>
          <a:p>
            <a:pPr indent="-228600" lvl="0" marL="292100" rtl="0" algn="l">
              <a:lnSpc>
                <a:spcPct val="115000"/>
              </a:lnSpc>
              <a:spcBef>
                <a:spcPts val="300"/>
              </a:spcBef>
              <a:spcAft>
                <a:spcPts val="0"/>
              </a:spcAft>
              <a:buSzPct val="119815"/>
              <a:buNone/>
            </a:pPr>
            <a:r>
              <a:rPr lang="ru" sz="1400">
                <a:solidFill>
                  <a:schemeClr val="lt1"/>
                </a:solidFill>
                <a:latin typeface="Arial"/>
                <a:ea typeface="Arial"/>
                <a:cs typeface="Arial"/>
                <a:sym typeface="Arial"/>
              </a:rPr>
              <a:t>-</a:t>
            </a:r>
            <a:r>
              <a:rPr lang="ru" sz="900">
                <a:solidFill>
                  <a:schemeClr val="lt1"/>
                </a:solidFill>
                <a:latin typeface="Arial"/>
                <a:ea typeface="Arial"/>
                <a:cs typeface="Arial"/>
                <a:sym typeface="Arial"/>
              </a:rPr>
              <a:t>	</a:t>
            </a:r>
            <a:r>
              <a:rPr lang="ru" sz="1400">
                <a:solidFill>
                  <a:schemeClr val="lt1"/>
                </a:solidFill>
                <a:latin typeface="Arial"/>
                <a:ea typeface="Arial"/>
                <a:cs typeface="Arial"/>
                <a:sym typeface="Arial"/>
              </a:rPr>
              <a:t>оптимизация времени на обслуживание парка устройств (сокращение сроков реакции и времени обслуживания),</a:t>
            </a:r>
            <a:endParaRPr sz="1400">
              <a:solidFill>
                <a:schemeClr val="lt1"/>
              </a:solidFill>
              <a:latin typeface="Arial"/>
              <a:ea typeface="Arial"/>
              <a:cs typeface="Arial"/>
              <a:sym typeface="Arial"/>
            </a:endParaRPr>
          </a:p>
          <a:p>
            <a:pPr indent="0" lvl="0" marL="0" rtl="0" algn="l">
              <a:lnSpc>
                <a:spcPct val="115000"/>
              </a:lnSpc>
              <a:spcBef>
                <a:spcPts val="300"/>
              </a:spcBef>
              <a:spcAft>
                <a:spcPts val="1200"/>
              </a:spcAft>
              <a:buSzPct val="119815"/>
              <a:buNone/>
            </a:pPr>
            <a:r>
              <a:rPr lang="ru" sz="1400">
                <a:solidFill>
                  <a:schemeClr val="lt1"/>
                </a:solidFill>
                <a:latin typeface="Arial"/>
                <a:ea typeface="Arial"/>
                <a:cs typeface="Arial"/>
                <a:sym typeface="Arial"/>
              </a:rPr>
              <a:t>  - контроль местонахождения корпоративного устройства.</a:t>
            </a:r>
            <a:endParaRPr sz="3200">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3" name="Shape 313"/>
        <p:cNvGrpSpPr/>
        <p:nvPr/>
      </p:nvGrpSpPr>
      <p:grpSpPr>
        <a:xfrm>
          <a:off x="0" y="0"/>
          <a:ext cx="0" cy="0"/>
          <a:chOff x="0" y="0"/>
          <a:chExt cx="0" cy="0"/>
        </a:xfrm>
      </p:grpSpPr>
      <p:sp>
        <p:nvSpPr>
          <p:cNvPr id="314" name="Google Shape;314;p48"/>
          <p:cNvSpPr txBox="1"/>
          <p:nvPr/>
        </p:nvSpPr>
        <p:spPr>
          <a:xfrm>
            <a:off x="729450" y="2055839"/>
            <a:ext cx="5203200" cy="82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600"/>
              </a:spcAft>
              <a:buClr>
                <a:srgbClr val="000000"/>
              </a:buClr>
              <a:buSzPts val="4800"/>
              <a:buFont typeface="Arial"/>
              <a:buNone/>
            </a:pPr>
            <a:r>
              <a:t/>
            </a:r>
            <a:endParaRPr b="1" i="0" sz="4800" u="none" cap="none" strike="noStrike">
              <a:solidFill>
                <a:srgbClr val="FFFFFF"/>
              </a:solidFill>
              <a:latin typeface="Raleway"/>
              <a:ea typeface="Raleway"/>
              <a:cs typeface="Raleway"/>
              <a:sym typeface="Raleway"/>
            </a:endParaRPr>
          </a:p>
        </p:txBody>
      </p:sp>
      <p:sp>
        <p:nvSpPr>
          <p:cNvPr id="315" name="Google Shape;315;p48"/>
          <p:cNvSpPr txBox="1"/>
          <p:nvPr>
            <p:ph type="ctrTitle"/>
          </p:nvPr>
        </p:nvSpPr>
        <p:spPr>
          <a:xfrm>
            <a:off x="87314" y="3905717"/>
            <a:ext cx="7696059" cy="822901"/>
          </a:xfrm>
          <a:prstGeom prst="rect">
            <a:avLst/>
          </a:prstGeom>
          <a:gradFill>
            <a:gsLst>
              <a:gs pos="0">
                <a:srgbClr val="0070C0"/>
              </a:gs>
              <a:gs pos="23000">
                <a:srgbClr val="008BC1"/>
              </a:gs>
              <a:gs pos="69000">
                <a:srgbClr val="0075A2"/>
              </a:gs>
              <a:gs pos="97000">
                <a:srgbClr val="006D97"/>
              </a:gs>
              <a:gs pos="100000">
                <a:srgbClr val="006D97"/>
              </a:gs>
            </a:gsLst>
            <a:path path="circle">
              <a:fillToRect l="100%" t="100%"/>
            </a:path>
            <a:tileRect b="-100%" r="-100%"/>
          </a:grad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ru" sz="3600">
                <a:solidFill>
                  <a:srgbClr val="92F6F9"/>
                </a:solidFill>
                <a:latin typeface="Arial"/>
                <a:ea typeface="Arial"/>
                <a:cs typeface="Arial"/>
                <a:sym typeface="Arial"/>
              </a:rPr>
              <a:t>Структура управления проектом</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500"/>
                                        <p:tgtEl>
                                          <p:spTgt spid="314"/>
                                        </p:tgtEl>
                                      </p:cBhvr>
                                    </p:animEffect>
                                  </p:childTnLst>
                                </p:cTn>
                              </p:par>
                              <p:par>
                                <p:cTn fill="hold" nodeType="with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500"/>
                                        <p:tgtEl>
                                          <p:spTgt spid="3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5F7"/>
            </a:gs>
            <a:gs pos="46000">
              <a:srgbClr val="0F76D3"/>
            </a:gs>
            <a:gs pos="100000">
              <a:srgbClr val="084276"/>
            </a:gs>
          </a:gsLst>
          <a:path path="circle">
            <a:fillToRect l="100%" t="100%"/>
          </a:path>
          <a:tileRect b="-100%" r="-100%"/>
        </a:gradFill>
      </p:bgPr>
    </p:bg>
    <p:spTree>
      <p:nvGrpSpPr>
        <p:cNvPr id="319" name="Shape 319"/>
        <p:cNvGrpSpPr/>
        <p:nvPr/>
      </p:nvGrpSpPr>
      <p:grpSpPr>
        <a:xfrm>
          <a:off x="0" y="0"/>
          <a:ext cx="0" cy="0"/>
          <a:chOff x="0" y="0"/>
          <a:chExt cx="0" cy="0"/>
        </a:xfrm>
      </p:grpSpPr>
      <p:sp>
        <p:nvSpPr>
          <p:cNvPr id="320" name="Google Shape;320;p49"/>
          <p:cNvSpPr txBox="1"/>
          <p:nvPr>
            <p:ph type="title"/>
          </p:nvPr>
        </p:nvSpPr>
        <p:spPr>
          <a:xfrm>
            <a:off x="728343" y="1318650"/>
            <a:ext cx="5107377" cy="5595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0" lang="ru">
                <a:solidFill>
                  <a:srgbClr val="92F6F9"/>
                </a:solidFill>
                <a:latin typeface="Arial"/>
                <a:ea typeface="Arial"/>
                <a:cs typeface="Arial"/>
                <a:sym typeface="Arial"/>
              </a:rPr>
              <a:t>Структура управления проектом</a:t>
            </a:r>
            <a:endParaRPr b="0">
              <a:solidFill>
                <a:srgbClr val="92F6F9"/>
              </a:solidFill>
              <a:latin typeface="Arial"/>
              <a:ea typeface="Arial"/>
              <a:cs typeface="Arial"/>
              <a:sym typeface="Arial"/>
            </a:endParaRPr>
          </a:p>
        </p:txBody>
      </p:sp>
      <p:graphicFrame>
        <p:nvGraphicFramePr>
          <p:cNvPr id="321" name="Google Shape;321;p49"/>
          <p:cNvGraphicFramePr/>
          <p:nvPr/>
        </p:nvGraphicFramePr>
        <p:xfrm>
          <a:off x="960634" y="1966963"/>
          <a:ext cx="3000000" cy="3000000"/>
        </p:xfrm>
        <a:graphic>
          <a:graphicData uri="http://schemas.openxmlformats.org/drawingml/2006/table">
            <a:tbl>
              <a:tblPr>
                <a:noFill/>
                <a:tableStyleId>{C88B701C-89A1-432D-A113-59637F2995D4}</a:tableStyleId>
              </a:tblPr>
              <a:tblGrid>
                <a:gridCol w="3611375"/>
                <a:gridCol w="3619500"/>
              </a:tblGrid>
              <a:tr h="381000">
                <a:tc>
                  <a:txBody>
                    <a:bodyPr/>
                    <a:lstStyle/>
                    <a:p>
                      <a:pPr indent="0" lvl="0" marL="0" marR="0" rtl="0" algn="l">
                        <a:lnSpc>
                          <a:spcPct val="100000"/>
                        </a:lnSpc>
                        <a:spcBef>
                          <a:spcPts val="0"/>
                        </a:spcBef>
                        <a:spcAft>
                          <a:spcPts val="0"/>
                        </a:spcAft>
                        <a:buClr>
                          <a:srgbClr val="000000"/>
                        </a:buClr>
                        <a:buSzPts val="1400"/>
                        <a:buFont typeface="Arial"/>
                        <a:buNone/>
                      </a:pPr>
                      <a:r>
                        <a:rPr b="1" lang="ru" sz="1400" u="none" cap="none" strike="noStrike">
                          <a:solidFill>
                            <a:schemeClr val="lt1"/>
                          </a:solidFill>
                        </a:rPr>
                        <a:t>Роль в рамках проекта</a:t>
                      </a:r>
                      <a:endParaRPr b="1"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ru" sz="1400" u="none" cap="none" strike="noStrike">
                          <a:solidFill>
                            <a:schemeClr val="lt1"/>
                          </a:solidFill>
                        </a:rPr>
                        <a:t>ФИО</a:t>
                      </a:r>
                      <a:endParaRPr b="1" sz="1400" u="none" cap="none" strike="noStrike">
                        <a:solidFill>
                          <a:schemeClr val="lt1"/>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400"/>
                        <a:buFont typeface="Arial"/>
                        <a:buNone/>
                      </a:pPr>
                      <a:r>
                        <a:rPr lang="ru" sz="1400" u="none" cap="none" strike="noStrike">
                          <a:solidFill>
                            <a:schemeClr val="lt1"/>
                          </a:solidFill>
                        </a:rPr>
                        <a:t>Руководитель проекта</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ru" sz="1400" u="none" cap="none" strike="noStrike">
                          <a:solidFill>
                            <a:schemeClr val="lt1"/>
                          </a:solidFill>
                        </a:rPr>
                        <a:t>Курильчик А.А.</a:t>
                      </a:r>
                      <a:endParaRPr sz="1400" u="none" cap="none" strike="noStrike">
                        <a:solidFill>
                          <a:schemeClr val="lt1"/>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400"/>
                        <a:buFont typeface="Arial"/>
                        <a:buNone/>
                      </a:pPr>
                      <a:r>
                        <a:rPr lang="ru" sz="1400" u="none" cap="none" strike="noStrike">
                          <a:solidFill>
                            <a:schemeClr val="lt1"/>
                          </a:solidFill>
                        </a:rPr>
                        <a:t>Руководитель Управления инфраструктурных систем</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ru" sz="1400" u="none" cap="none" strike="noStrike">
                          <a:solidFill>
                            <a:schemeClr val="lt1"/>
                          </a:solidFill>
                        </a:rPr>
                        <a:t>Сироткин П.И.</a:t>
                      </a:r>
                      <a:endParaRPr sz="1400" u="none" cap="none" strike="noStrike">
                        <a:solidFill>
                          <a:schemeClr val="lt1"/>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400"/>
                        <a:buFont typeface="Arial"/>
                        <a:buNone/>
                      </a:pPr>
                      <a:r>
                        <a:rPr lang="ru" sz="1400" u="none" cap="none" strike="noStrike">
                          <a:solidFill>
                            <a:schemeClr val="lt1"/>
                          </a:solidFill>
                        </a:rPr>
                        <a:t>Руководитель отдела информационный безопасности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ru" sz="1400" u="none" cap="none" strike="noStrike">
                          <a:solidFill>
                            <a:schemeClr val="lt1"/>
                          </a:solidFill>
                        </a:rPr>
                        <a:t>Фомина А.В.</a:t>
                      </a:r>
                      <a:endParaRPr sz="1400" u="none" cap="none" strike="noStrike">
                        <a:solidFill>
                          <a:schemeClr val="lt1"/>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400"/>
                        <a:buFont typeface="Arial"/>
                        <a:buNone/>
                      </a:pPr>
                      <a:r>
                        <a:rPr lang="ru" sz="1400" u="none" cap="none" strike="noStrike">
                          <a:solidFill>
                            <a:schemeClr val="lt1"/>
                          </a:solidFill>
                        </a:rPr>
                        <a:t>Заместитель руководителя Отдела развития проектов</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ru" sz="1400" u="none" cap="none" strike="noStrike">
                          <a:solidFill>
                            <a:schemeClr val="lt1"/>
                          </a:solidFill>
                        </a:rPr>
                        <a:t>Туркин Н.А.</a:t>
                      </a:r>
                      <a:endParaRPr sz="1400" u="none" cap="none" strike="noStrike">
                        <a:solidFill>
                          <a:schemeClr val="lt1"/>
                        </a:solidFill>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500"/>
                                        <p:tgtEl>
                                          <p:spTgt spid="320"/>
                                        </p:tgtEl>
                                      </p:cBhvr>
                                    </p:animEffect>
                                  </p:childTnLst>
                                </p:cTn>
                              </p:par>
                              <p:par>
                                <p:cTn fill="hold" nodeType="with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500"/>
                                        <p:tgtEl>
                                          <p:spTgt spid="3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5F7"/>
            </a:gs>
            <a:gs pos="46000">
              <a:srgbClr val="0F76D3"/>
            </a:gs>
            <a:gs pos="100000">
              <a:srgbClr val="084276"/>
            </a:gs>
          </a:gsLst>
          <a:path path="circle">
            <a:fillToRect l="100%" t="100%"/>
          </a:path>
          <a:tileRect b="-100%" r="-100%"/>
        </a:gradFill>
      </p:bgPr>
    </p:bg>
    <p:spTree>
      <p:nvGrpSpPr>
        <p:cNvPr id="325" name="Shape 325"/>
        <p:cNvGrpSpPr/>
        <p:nvPr/>
      </p:nvGrpSpPr>
      <p:grpSpPr>
        <a:xfrm>
          <a:off x="0" y="0"/>
          <a:ext cx="0" cy="0"/>
          <a:chOff x="0" y="0"/>
          <a:chExt cx="0" cy="0"/>
        </a:xfrm>
      </p:grpSpPr>
      <p:sp>
        <p:nvSpPr>
          <p:cNvPr id="326" name="Google Shape;326;p50"/>
          <p:cNvSpPr txBox="1"/>
          <p:nvPr>
            <p:ph type="title"/>
          </p:nvPr>
        </p:nvSpPr>
        <p:spPr>
          <a:xfrm>
            <a:off x="729450" y="1318650"/>
            <a:ext cx="7688700" cy="535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solidFill>
                  <a:srgbClr val="92F6F9"/>
                </a:solidFill>
              </a:rPr>
              <a:t>Курильчик Андрей Андреевич</a:t>
            </a:r>
            <a:endParaRPr/>
          </a:p>
        </p:txBody>
      </p:sp>
      <p:sp>
        <p:nvSpPr>
          <p:cNvPr id="327" name="Google Shape;327;p50"/>
          <p:cNvSpPr txBox="1"/>
          <p:nvPr>
            <p:ph idx="1" type="body"/>
          </p:nvPr>
        </p:nvSpPr>
        <p:spPr>
          <a:xfrm>
            <a:off x="729450" y="2159101"/>
            <a:ext cx="7688700" cy="2261100"/>
          </a:xfrm>
          <a:prstGeom prst="rect">
            <a:avLst/>
          </a:prstGeom>
          <a:noFill/>
          <a:ln>
            <a:noFill/>
          </a:ln>
        </p:spPr>
        <p:txBody>
          <a:bodyPr anchorCtr="0" anchor="t" bIns="91425" lIns="91425" spcFirstLastPara="1" rIns="91425" wrap="square" tIns="91425">
            <a:normAutofit/>
          </a:bodyPr>
          <a:lstStyle/>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осуществляет управление проектом;</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организует работу команды проекта;</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отвечает за соответствие результата проекта заявленным требованиям и целям проекта, сроки, бюджет, объем работ, взаимодействие на проекте, своевременное выявление и 	минимизацию рисков;</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готовит отчеты о ходе проекта и о завершении проекта.</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500"/>
                                        <p:tgtEl>
                                          <p:spTgt spid="32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27">
                                            <p:txEl>
                                              <p:pRg end="0" st="0"/>
                                            </p:txEl>
                                          </p:spTgt>
                                        </p:tgtEl>
                                        <p:attrNameLst>
                                          <p:attrName>style.visibility</p:attrName>
                                        </p:attrNameLst>
                                      </p:cBhvr>
                                      <p:to>
                                        <p:strVal val="visible"/>
                                      </p:to>
                                    </p:set>
                                    <p:animEffect filter="fade" transition="in">
                                      <p:cBhvr>
                                        <p:cTn dur="500"/>
                                        <p:tgtEl>
                                          <p:spTgt spid="327">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27">
                                            <p:txEl>
                                              <p:pRg end="1" st="1"/>
                                            </p:txEl>
                                          </p:spTgt>
                                        </p:tgtEl>
                                        <p:attrNameLst>
                                          <p:attrName>style.visibility</p:attrName>
                                        </p:attrNameLst>
                                      </p:cBhvr>
                                      <p:to>
                                        <p:strVal val="visible"/>
                                      </p:to>
                                    </p:set>
                                    <p:animEffect filter="fade" transition="in">
                                      <p:cBhvr>
                                        <p:cTn dur="500"/>
                                        <p:tgtEl>
                                          <p:spTgt spid="327">
                                            <p:txEl>
                                              <p:pRg end="1" st="1"/>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327">
                                            <p:txEl>
                                              <p:pRg end="2" st="2"/>
                                            </p:txEl>
                                          </p:spTgt>
                                        </p:tgtEl>
                                        <p:attrNameLst>
                                          <p:attrName>style.visibility</p:attrName>
                                        </p:attrNameLst>
                                      </p:cBhvr>
                                      <p:to>
                                        <p:strVal val="visible"/>
                                      </p:to>
                                    </p:set>
                                    <p:animEffect filter="fade" transition="in">
                                      <p:cBhvr>
                                        <p:cTn dur="500"/>
                                        <p:tgtEl>
                                          <p:spTgt spid="327">
                                            <p:txEl>
                                              <p:pRg end="2" st="2"/>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27">
                                            <p:txEl>
                                              <p:pRg end="3" st="3"/>
                                            </p:txEl>
                                          </p:spTgt>
                                        </p:tgtEl>
                                        <p:attrNameLst>
                                          <p:attrName>style.visibility</p:attrName>
                                        </p:attrNameLst>
                                      </p:cBhvr>
                                      <p:to>
                                        <p:strVal val="visible"/>
                                      </p:to>
                                    </p:set>
                                    <p:animEffect filter="fade" transition="in">
                                      <p:cBhvr>
                                        <p:cTn dur="500"/>
                                        <p:tgtEl>
                                          <p:spTgt spid="32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5F7"/>
            </a:gs>
            <a:gs pos="46000">
              <a:srgbClr val="0F76D3"/>
            </a:gs>
            <a:gs pos="100000">
              <a:srgbClr val="084276"/>
            </a:gs>
          </a:gsLst>
          <a:path path="circle">
            <a:fillToRect l="100%" t="100%"/>
          </a:path>
          <a:tileRect b="-100%" r="-100%"/>
        </a:gradFill>
      </p:bgPr>
    </p:bg>
    <p:spTree>
      <p:nvGrpSpPr>
        <p:cNvPr id="331" name="Shape 331"/>
        <p:cNvGrpSpPr/>
        <p:nvPr/>
      </p:nvGrpSpPr>
      <p:grpSpPr>
        <a:xfrm>
          <a:off x="0" y="0"/>
          <a:ext cx="0" cy="0"/>
          <a:chOff x="0" y="0"/>
          <a:chExt cx="0" cy="0"/>
        </a:xfrm>
      </p:grpSpPr>
      <p:sp>
        <p:nvSpPr>
          <p:cNvPr id="332" name="Google Shape;332;p51"/>
          <p:cNvSpPr txBox="1"/>
          <p:nvPr>
            <p:ph type="title"/>
          </p:nvPr>
        </p:nvSpPr>
        <p:spPr>
          <a:xfrm>
            <a:off x="729450" y="1318650"/>
            <a:ext cx="7688700" cy="535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solidFill>
                  <a:srgbClr val="92F6F9"/>
                </a:solidFill>
              </a:rPr>
              <a:t>Сироткин Павел Игоревич</a:t>
            </a:r>
            <a:endParaRPr/>
          </a:p>
        </p:txBody>
      </p:sp>
      <p:sp>
        <p:nvSpPr>
          <p:cNvPr id="333" name="Google Shape;333;p51"/>
          <p:cNvSpPr txBox="1"/>
          <p:nvPr>
            <p:ph idx="1" type="body"/>
          </p:nvPr>
        </p:nvSpPr>
        <p:spPr>
          <a:xfrm>
            <a:off x="729450" y="2159101"/>
            <a:ext cx="7688700" cy="2261100"/>
          </a:xfrm>
          <a:prstGeom prst="rect">
            <a:avLst/>
          </a:prstGeom>
          <a:noFill/>
          <a:ln>
            <a:noFill/>
          </a:ln>
        </p:spPr>
        <p:txBody>
          <a:bodyPr anchorCtr="0" anchor="t" bIns="91425" lIns="91425" spcFirstLastPara="1" rIns="91425" wrap="square" tIns="91425">
            <a:normAutofit/>
          </a:bodyPr>
          <a:lstStyle/>
          <a:p>
            <a:pPr indent="0" lvl="0" marL="146050" rtl="0" algn="l">
              <a:lnSpc>
                <a:spcPct val="115000"/>
              </a:lnSpc>
              <a:spcBef>
                <a:spcPts val="0"/>
              </a:spcBef>
              <a:spcAft>
                <a:spcPts val="0"/>
              </a:spcAft>
              <a:buClr>
                <a:srgbClr val="002060"/>
              </a:buClr>
              <a:buSzPts val="1300"/>
              <a:buNone/>
            </a:pPr>
            <a:r>
              <a:rPr lang="ru" sz="1200">
                <a:solidFill>
                  <a:schemeClr val="lt1"/>
                </a:solidFill>
                <a:latin typeface="Arial"/>
                <a:ea typeface="Arial"/>
                <a:cs typeface="Arial"/>
                <a:sym typeface="Arial"/>
              </a:rPr>
              <a:t>осуществляет:</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формирование требований в части инфраструктуры на основе запрашиваемых технических характеристик;</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своевременное и качественное исполнение работ в части развертывания, предоставления и эксплуатации необходимой инфраструктуры;</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согласование технических решений, обеспечивающих отказоустойчивость внедряемых Систем в рамках распределенной инфраструктуры агентства;</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организацию участия сотрудников подразделения в приемо-сдаточных испытаниях.</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500"/>
                                        <p:tgtEl>
                                          <p:spTgt spid="33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33">
                                            <p:txEl>
                                              <p:pRg end="0" st="0"/>
                                            </p:txEl>
                                          </p:spTgt>
                                        </p:tgtEl>
                                        <p:attrNameLst>
                                          <p:attrName>style.visibility</p:attrName>
                                        </p:attrNameLst>
                                      </p:cBhvr>
                                      <p:to>
                                        <p:strVal val="visible"/>
                                      </p:to>
                                    </p:set>
                                    <p:animEffect filter="fade" transition="in">
                                      <p:cBhvr>
                                        <p:cTn dur="500"/>
                                        <p:tgtEl>
                                          <p:spTgt spid="333">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33">
                                            <p:txEl>
                                              <p:pRg end="1" st="1"/>
                                            </p:txEl>
                                          </p:spTgt>
                                        </p:tgtEl>
                                        <p:attrNameLst>
                                          <p:attrName>style.visibility</p:attrName>
                                        </p:attrNameLst>
                                      </p:cBhvr>
                                      <p:to>
                                        <p:strVal val="visible"/>
                                      </p:to>
                                    </p:set>
                                    <p:animEffect filter="fade" transition="in">
                                      <p:cBhvr>
                                        <p:cTn dur="500"/>
                                        <p:tgtEl>
                                          <p:spTgt spid="333">
                                            <p:txEl>
                                              <p:pRg end="1" st="1"/>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333">
                                            <p:txEl>
                                              <p:pRg end="2" st="2"/>
                                            </p:txEl>
                                          </p:spTgt>
                                        </p:tgtEl>
                                        <p:attrNameLst>
                                          <p:attrName>style.visibility</p:attrName>
                                        </p:attrNameLst>
                                      </p:cBhvr>
                                      <p:to>
                                        <p:strVal val="visible"/>
                                      </p:to>
                                    </p:set>
                                    <p:animEffect filter="fade" transition="in">
                                      <p:cBhvr>
                                        <p:cTn dur="500"/>
                                        <p:tgtEl>
                                          <p:spTgt spid="333">
                                            <p:txEl>
                                              <p:pRg end="2" st="2"/>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33">
                                            <p:txEl>
                                              <p:pRg end="3" st="3"/>
                                            </p:txEl>
                                          </p:spTgt>
                                        </p:tgtEl>
                                        <p:attrNameLst>
                                          <p:attrName>style.visibility</p:attrName>
                                        </p:attrNameLst>
                                      </p:cBhvr>
                                      <p:to>
                                        <p:strVal val="visible"/>
                                      </p:to>
                                    </p:set>
                                    <p:animEffect filter="fade" transition="in">
                                      <p:cBhvr>
                                        <p:cTn dur="500"/>
                                        <p:tgtEl>
                                          <p:spTgt spid="333">
                                            <p:txEl>
                                              <p:pRg end="3" st="3"/>
                                            </p:txEl>
                                          </p:spTgt>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333">
                                            <p:txEl>
                                              <p:pRg end="4" st="4"/>
                                            </p:txEl>
                                          </p:spTgt>
                                        </p:tgtEl>
                                        <p:attrNameLst>
                                          <p:attrName>style.visibility</p:attrName>
                                        </p:attrNameLst>
                                      </p:cBhvr>
                                      <p:to>
                                        <p:strVal val="visible"/>
                                      </p:to>
                                    </p:set>
                                    <p:animEffect filter="fade" transition="in">
                                      <p:cBhvr>
                                        <p:cTn dur="500"/>
                                        <p:tgtEl>
                                          <p:spTgt spid="33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5F7"/>
            </a:gs>
            <a:gs pos="46000">
              <a:srgbClr val="0F76D3"/>
            </a:gs>
            <a:gs pos="100000">
              <a:srgbClr val="084276"/>
            </a:gs>
          </a:gsLst>
          <a:path path="circle">
            <a:fillToRect l="100%" t="100%"/>
          </a:path>
          <a:tileRect b="-100%" r="-100%"/>
        </a:gradFill>
      </p:bgPr>
    </p:bg>
    <p:spTree>
      <p:nvGrpSpPr>
        <p:cNvPr id="337" name="Shape 337"/>
        <p:cNvGrpSpPr/>
        <p:nvPr/>
      </p:nvGrpSpPr>
      <p:grpSpPr>
        <a:xfrm>
          <a:off x="0" y="0"/>
          <a:ext cx="0" cy="0"/>
          <a:chOff x="0" y="0"/>
          <a:chExt cx="0" cy="0"/>
        </a:xfrm>
      </p:grpSpPr>
      <p:sp>
        <p:nvSpPr>
          <p:cNvPr id="338" name="Google Shape;338;p52"/>
          <p:cNvSpPr txBox="1"/>
          <p:nvPr>
            <p:ph type="title"/>
          </p:nvPr>
        </p:nvSpPr>
        <p:spPr>
          <a:xfrm>
            <a:off x="729450" y="1318650"/>
            <a:ext cx="7688700" cy="535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solidFill>
                  <a:srgbClr val="92F6F9"/>
                </a:solidFill>
              </a:rPr>
              <a:t>Фомина Анна Владимировна</a:t>
            </a:r>
            <a:endParaRPr/>
          </a:p>
        </p:txBody>
      </p:sp>
      <p:sp>
        <p:nvSpPr>
          <p:cNvPr id="339" name="Google Shape;339;p52"/>
          <p:cNvSpPr txBox="1"/>
          <p:nvPr>
            <p:ph idx="1" type="body"/>
          </p:nvPr>
        </p:nvSpPr>
        <p:spPr>
          <a:xfrm>
            <a:off x="729450" y="2159101"/>
            <a:ext cx="7688700" cy="2261100"/>
          </a:xfrm>
          <a:prstGeom prst="rect">
            <a:avLst/>
          </a:prstGeom>
          <a:noFill/>
          <a:ln>
            <a:noFill/>
          </a:ln>
        </p:spPr>
        <p:txBody>
          <a:bodyPr anchorCtr="0" anchor="t" bIns="91425" lIns="91425" spcFirstLastPara="1" rIns="91425" wrap="square" tIns="91425">
            <a:normAutofit/>
          </a:bodyPr>
          <a:lstStyle/>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осуществляет подготовку требований к Системам в области Информационной безопасности (далее – ИБ);</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контролирует соблюдение политик ИБ в рамках реализации проекта;</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участвует в разработке бизнес-процессов, связанных с Системами;</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согласует технические решения в области ИБ;</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участвует в приемо-сдаточных испытаниях (далее - ПСИ) и обучении сотрудников.</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500"/>
                                        <p:tgtEl>
                                          <p:spTgt spid="33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39">
                                            <p:txEl>
                                              <p:pRg end="0" st="0"/>
                                            </p:txEl>
                                          </p:spTgt>
                                        </p:tgtEl>
                                        <p:attrNameLst>
                                          <p:attrName>style.visibility</p:attrName>
                                        </p:attrNameLst>
                                      </p:cBhvr>
                                      <p:to>
                                        <p:strVal val="visible"/>
                                      </p:to>
                                    </p:set>
                                    <p:animEffect filter="fade" transition="in">
                                      <p:cBhvr>
                                        <p:cTn dur="500"/>
                                        <p:tgtEl>
                                          <p:spTgt spid="339">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39">
                                            <p:txEl>
                                              <p:pRg end="1" st="1"/>
                                            </p:txEl>
                                          </p:spTgt>
                                        </p:tgtEl>
                                        <p:attrNameLst>
                                          <p:attrName>style.visibility</p:attrName>
                                        </p:attrNameLst>
                                      </p:cBhvr>
                                      <p:to>
                                        <p:strVal val="visible"/>
                                      </p:to>
                                    </p:set>
                                    <p:animEffect filter="fade" transition="in">
                                      <p:cBhvr>
                                        <p:cTn dur="500"/>
                                        <p:tgtEl>
                                          <p:spTgt spid="339">
                                            <p:txEl>
                                              <p:pRg end="1" st="1"/>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339">
                                            <p:txEl>
                                              <p:pRg end="2" st="2"/>
                                            </p:txEl>
                                          </p:spTgt>
                                        </p:tgtEl>
                                        <p:attrNameLst>
                                          <p:attrName>style.visibility</p:attrName>
                                        </p:attrNameLst>
                                      </p:cBhvr>
                                      <p:to>
                                        <p:strVal val="visible"/>
                                      </p:to>
                                    </p:set>
                                    <p:animEffect filter="fade" transition="in">
                                      <p:cBhvr>
                                        <p:cTn dur="500"/>
                                        <p:tgtEl>
                                          <p:spTgt spid="339">
                                            <p:txEl>
                                              <p:pRg end="2" st="2"/>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39">
                                            <p:txEl>
                                              <p:pRg end="3" st="3"/>
                                            </p:txEl>
                                          </p:spTgt>
                                        </p:tgtEl>
                                        <p:attrNameLst>
                                          <p:attrName>style.visibility</p:attrName>
                                        </p:attrNameLst>
                                      </p:cBhvr>
                                      <p:to>
                                        <p:strVal val="visible"/>
                                      </p:to>
                                    </p:set>
                                    <p:animEffect filter="fade" transition="in">
                                      <p:cBhvr>
                                        <p:cTn dur="500"/>
                                        <p:tgtEl>
                                          <p:spTgt spid="339">
                                            <p:txEl>
                                              <p:pRg end="3" st="3"/>
                                            </p:txEl>
                                          </p:spTgt>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339">
                                            <p:txEl>
                                              <p:pRg end="4" st="4"/>
                                            </p:txEl>
                                          </p:spTgt>
                                        </p:tgtEl>
                                        <p:attrNameLst>
                                          <p:attrName>style.visibility</p:attrName>
                                        </p:attrNameLst>
                                      </p:cBhvr>
                                      <p:to>
                                        <p:strVal val="visible"/>
                                      </p:to>
                                    </p:set>
                                    <p:animEffect filter="fade" transition="in">
                                      <p:cBhvr>
                                        <p:cTn dur="500"/>
                                        <p:tgtEl>
                                          <p:spTgt spid="33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5F7"/>
            </a:gs>
            <a:gs pos="46000">
              <a:srgbClr val="0F76D3"/>
            </a:gs>
            <a:gs pos="100000">
              <a:srgbClr val="084276"/>
            </a:gs>
          </a:gsLst>
          <a:path path="circle">
            <a:fillToRect l="100%" t="100%"/>
          </a:path>
          <a:tileRect b="-100%" r="-100%"/>
        </a:gradFill>
      </p:bgPr>
    </p:bg>
    <p:spTree>
      <p:nvGrpSpPr>
        <p:cNvPr id="343" name="Shape 343"/>
        <p:cNvGrpSpPr/>
        <p:nvPr/>
      </p:nvGrpSpPr>
      <p:grpSpPr>
        <a:xfrm>
          <a:off x="0" y="0"/>
          <a:ext cx="0" cy="0"/>
          <a:chOff x="0" y="0"/>
          <a:chExt cx="0" cy="0"/>
        </a:xfrm>
      </p:grpSpPr>
      <p:sp>
        <p:nvSpPr>
          <p:cNvPr id="344" name="Google Shape;344;p53"/>
          <p:cNvSpPr txBox="1"/>
          <p:nvPr>
            <p:ph type="title"/>
          </p:nvPr>
        </p:nvSpPr>
        <p:spPr>
          <a:xfrm>
            <a:off x="729450" y="1318650"/>
            <a:ext cx="7688700" cy="535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solidFill>
                  <a:srgbClr val="92F6F9"/>
                </a:solidFill>
              </a:rPr>
              <a:t>Туркин Николай Александрович</a:t>
            </a:r>
            <a:endParaRPr/>
          </a:p>
        </p:txBody>
      </p:sp>
      <p:sp>
        <p:nvSpPr>
          <p:cNvPr id="345" name="Google Shape;345;p53"/>
          <p:cNvSpPr txBox="1"/>
          <p:nvPr>
            <p:ph idx="1" type="body"/>
          </p:nvPr>
        </p:nvSpPr>
        <p:spPr>
          <a:xfrm>
            <a:off x="729450" y="2159101"/>
            <a:ext cx="7688700" cy="2261100"/>
          </a:xfrm>
          <a:prstGeom prst="rect">
            <a:avLst/>
          </a:prstGeom>
          <a:noFill/>
          <a:ln>
            <a:noFill/>
          </a:ln>
        </p:spPr>
        <p:txBody>
          <a:bodyPr anchorCtr="0" anchor="t" bIns="91425" lIns="91425" spcFirstLastPara="1" rIns="91425" wrap="square" tIns="91425">
            <a:normAutofit/>
          </a:bodyPr>
          <a:lstStyle/>
          <a:p>
            <a:pPr indent="0" lvl="0" marL="146050" rtl="0" algn="l">
              <a:lnSpc>
                <a:spcPct val="115000"/>
              </a:lnSpc>
              <a:spcBef>
                <a:spcPts val="0"/>
              </a:spcBef>
              <a:spcAft>
                <a:spcPts val="0"/>
              </a:spcAft>
              <a:buClr>
                <a:srgbClr val="002060"/>
              </a:buClr>
              <a:buSzPts val="1300"/>
              <a:buNone/>
            </a:pPr>
            <a:r>
              <a:rPr lang="ru" sz="1200">
                <a:solidFill>
                  <a:schemeClr val="lt1"/>
                </a:solidFill>
                <a:latin typeface="Arial"/>
                <a:ea typeface="Arial"/>
                <a:cs typeface="Arial"/>
                <a:sym typeface="Arial"/>
              </a:rPr>
              <a:t>осуществляет:</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оценку соответствия и согласование требований к Системам в рамках технического обслуживания устройств;</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оценку соответствия внедренных Систем  предъявленным требованиям;</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организацию участия сотрудников подразделения в ПСИ и обучении;</a:t>
            </a:r>
            <a:endParaRPr/>
          </a:p>
          <a:p>
            <a:pPr indent="-311150" lvl="0" marL="457200" rtl="0" algn="l">
              <a:lnSpc>
                <a:spcPct val="115000"/>
              </a:lnSpc>
              <a:spcBef>
                <a:spcPts val="0"/>
              </a:spcBef>
              <a:spcAft>
                <a:spcPts val="0"/>
              </a:spcAft>
              <a:buClr>
                <a:srgbClr val="002060"/>
              </a:buClr>
              <a:buSzPts val="1300"/>
              <a:buFont typeface="Arial"/>
              <a:buChar char="•"/>
            </a:pPr>
            <a:r>
              <a:rPr lang="ru" sz="1200">
                <a:solidFill>
                  <a:schemeClr val="lt1"/>
                </a:solidFill>
                <a:latin typeface="Arial"/>
                <a:ea typeface="Arial"/>
                <a:cs typeface="Arial"/>
                <a:sym typeface="Arial"/>
              </a:rPr>
              <a:t>согласование ТЗ в рамках технического обслуживания устройств.</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500"/>
                                        <p:tgtEl>
                                          <p:spTgt spid="34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45">
                                            <p:txEl>
                                              <p:pRg end="0" st="0"/>
                                            </p:txEl>
                                          </p:spTgt>
                                        </p:tgtEl>
                                        <p:attrNameLst>
                                          <p:attrName>style.visibility</p:attrName>
                                        </p:attrNameLst>
                                      </p:cBhvr>
                                      <p:to>
                                        <p:strVal val="visible"/>
                                      </p:to>
                                    </p:set>
                                    <p:animEffect filter="fade" transition="in">
                                      <p:cBhvr>
                                        <p:cTn dur="500"/>
                                        <p:tgtEl>
                                          <p:spTgt spid="345">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45">
                                            <p:txEl>
                                              <p:pRg end="1" st="1"/>
                                            </p:txEl>
                                          </p:spTgt>
                                        </p:tgtEl>
                                        <p:attrNameLst>
                                          <p:attrName>style.visibility</p:attrName>
                                        </p:attrNameLst>
                                      </p:cBhvr>
                                      <p:to>
                                        <p:strVal val="visible"/>
                                      </p:to>
                                    </p:set>
                                    <p:animEffect filter="fade" transition="in">
                                      <p:cBhvr>
                                        <p:cTn dur="500"/>
                                        <p:tgtEl>
                                          <p:spTgt spid="345">
                                            <p:txEl>
                                              <p:pRg end="1" st="1"/>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345">
                                            <p:txEl>
                                              <p:pRg end="2" st="2"/>
                                            </p:txEl>
                                          </p:spTgt>
                                        </p:tgtEl>
                                        <p:attrNameLst>
                                          <p:attrName>style.visibility</p:attrName>
                                        </p:attrNameLst>
                                      </p:cBhvr>
                                      <p:to>
                                        <p:strVal val="visible"/>
                                      </p:to>
                                    </p:set>
                                    <p:animEffect filter="fade" transition="in">
                                      <p:cBhvr>
                                        <p:cTn dur="500"/>
                                        <p:tgtEl>
                                          <p:spTgt spid="345">
                                            <p:txEl>
                                              <p:pRg end="2" st="2"/>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45">
                                            <p:txEl>
                                              <p:pRg end="3" st="3"/>
                                            </p:txEl>
                                          </p:spTgt>
                                        </p:tgtEl>
                                        <p:attrNameLst>
                                          <p:attrName>style.visibility</p:attrName>
                                        </p:attrNameLst>
                                      </p:cBhvr>
                                      <p:to>
                                        <p:strVal val="visible"/>
                                      </p:to>
                                    </p:set>
                                    <p:animEffect filter="fade" transition="in">
                                      <p:cBhvr>
                                        <p:cTn dur="500"/>
                                        <p:tgtEl>
                                          <p:spTgt spid="345">
                                            <p:txEl>
                                              <p:pRg end="3" st="3"/>
                                            </p:txEl>
                                          </p:spTgt>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345">
                                            <p:txEl>
                                              <p:pRg end="4" st="4"/>
                                            </p:txEl>
                                          </p:spTgt>
                                        </p:tgtEl>
                                        <p:attrNameLst>
                                          <p:attrName>style.visibility</p:attrName>
                                        </p:attrNameLst>
                                      </p:cBhvr>
                                      <p:to>
                                        <p:strVal val="visible"/>
                                      </p:to>
                                    </p:set>
                                    <p:animEffect filter="fade" transition="in">
                                      <p:cBhvr>
                                        <p:cTn dur="500"/>
                                        <p:tgtEl>
                                          <p:spTgt spid="345">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5F7"/>
            </a:gs>
            <a:gs pos="46000">
              <a:srgbClr val="0F76D3"/>
            </a:gs>
            <a:gs pos="100000">
              <a:srgbClr val="084276"/>
            </a:gs>
          </a:gsLst>
          <a:path path="circle">
            <a:fillToRect l="100%" t="100%"/>
          </a:path>
          <a:tileRect b="-100%" r="-100%"/>
        </a:gradFill>
      </p:bgPr>
    </p:bg>
    <p:spTree>
      <p:nvGrpSpPr>
        <p:cNvPr id="349" name="Shape 349"/>
        <p:cNvGrpSpPr/>
        <p:nvPr/>
      </p:nvGrpSpPr>
      <p:grpSpPr>
        <a:xfrm>
          <a:off x="0" y="0"/>
          <a:ext cx="0" cy="0"/>
          <a:chOff x="0" y="0"/>
          <a:chExt cx="0" cy="0"/>
        </a:xfrm>
      </p:grpSpPr>
      <p:sp>
        <p:nvSpPr>
          <p:cNvPr id="350" name="Google Shape;350;p54"/>
          <p:cNvSpPr txBox="1"/>
          <p:nvPr>
            <p:ph idx="4294967295" type="title"/>
          </p:nvPr>
        </p:nvSpPr>
        <p:spPr>
          <a:xfrm>
            <a:off x="195566" y="117138"/>
            <a:ext cx="7689850" cy="534987"/>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2"/>
              </a:buClr>
              <a:buSzPct val="172839"/>
              <a:buFont typeface="Raleway"/>
              <a:buNone/>
            </a:pPr>
            <a:r>
              <a:rPr lang="ru" sz="1800">
                <a:solidFill>
                  <a:srgbClr val="92F6F9"/>
                </a:solidFill>
                <a:latin typeface="Arial"/>
                <a:ea typeface="Arial"/>
                <a:cs typeface="Arial"/>
                <a:sym typeface="Arial"/>
              </a:rPr>
              <a:t>Структурная декомпозиция работ проекта (СДР)</a:t>
            </a:r>
            <a:br>
              <a:rPr lang="ru">
                <a:solidFill>
                  <a:srgbClr val="92F6F9"/>
                </a:solidFill>
              </a:rPr>
            </a:br>
            <a:endParaRPr>
              <a:solidFill>
                <a:srgbClr val="92F6F9"/>
              </a:solidFill>
            </a:endParaRPr>
          </a:p>
        </p:txBody>
      </p:sp>
      <p:pic>
        <p:nvPicPr>
          <p:cNvPr id="351" name="Google Shape;351;p54"/>
          <p:cNvPicPr preferRelativeResize="0"/>
          <p:nvPr/>
        </p:nvPicPr>
        <p:blipFill rotWithShape="1">
          <a:blip r:embed="rId3">
            <a:alphaModFix/>
          </a:blip>
          <a:srcRect b="0" l="0" r="0" t="0"/>
          <a:stretch/>
        </p:blipFill>
        <p:spPr>
          <a:xfrm>
            <a:off x="2029019" y="534010"/>
            <a:ext cx="4788000" cy="460949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0"/>
                                        </p:tgtEl>
                                        <p:attrNameLst>
                                          <p:attrName>style.visibility</p:attrName>
                                        </p:attrNameLst>
                                      </p:cBhvr>
                                      <p:to>
                                        <p:strVal val="visible"/>
                                      </p:to>
                                    </p:set>
                                    <p:animEffect filter="fade" transition="in">
                                      <p:cBhvr>
                                        <p:cTn dur="500"/>
                                        <p:tgtEl>
                                          <p:spTgt spid="350"/>
                                        </p:tgtEl>
                                      </p:cBhvr>
                                    </p:animEffect>
                                  </p:childTnLst>
                                </p:cTn>
                              </p:par>
                              <p:par>
                                <p:cTn fill="hold" nodeType="with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500"/>
                                        <p:tgtEl>
                                          <p:spTgt spid="3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5F7"/>
            </a:gs>
            <a:gs pos="46000">
              <a:srgbClr val="0F76D3"/>
            </a:gs>
            <a:gs pos="100000">
              <a:srgbClr val="084276"/>
            </a:gs>
          </a:gsLst>
          <a:path path="circle">
            <a:fillToRect l="100%" t="100%"/>
          </a:path>
          <a:tileRect b="-100%" r="-100%"/>
        </a:gradFill>
      </p:bgPr>
    </p:bg>
    <p:spTree>
      <p:nvGrpSpPr>
        <p:cNvPr id="355" name="Shape 355"/>
        <p:cNvGrpSpPr/>
        <p:nvPr/>
      </p:nvGrpSpPr>
      <p:grpSpPr>
        <a:xfrm>
          <a:off x="0" y="0"/>
          <a:ext cx="0" cy="0"/>
          <a:chOff x="0" y="0"/>
          <a:chExt cx="0" cy="0"/>
        </a:xfrm>
      </p:grpSpPr>
      <p:sp>
        <p:nvSpPr>
          <p:cNvPr id="356" name="Google Shape;356;p55"/>
          <p:cNvSpPr txBox="1"/>
          <p:nvPr>
            <p:ph idx="4294967295" type="title"/>
          </p:nvPr>
        </p:nvSpPr>
        <p:spPr>
          <a:xfrm>
            <a:off x="195566" y="117138"/>
            <a:ext cx="7689850" cy="534987"/>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72839"/>
              <a:buNone/>
            </a:pPr>
            <a:r>
              <a:rPr lang="ru" sz="1800">
                <a:solidFill>
                  <a:srgbClr val="92F6F9"/>
                </a:solidFill>
                <a:latin typeface="Arial"/>
                <a:ea typeface="Arial"/>
                <a:cs typeface="Arial"/>
                <a:sym typeface="Arial"/>
              </a:rPr>
              <a:t>Диаграмма Гантта</a:t>
            </a:r>
            <a:br>
              <a:rPr lang="ru">
                <a:solidFill>
                  <a:schemeClr val="lt1"/>
                </a:solidFill>
              </a:rPr>
            </a:br>
            <a:endParaRPr>
              <a:solidFill>
                <a:schemeClr val="lt1"/>
              </a:solidFill>
            </a:endParaRPr>
          </a:p>
        </p:txBody>
      </p:sp>
      <p:pic>
        <p:nvPicPr>
          <p:cNvPr id="357" name="Google Shape;357;p55"/>
          <p:cNvPicPr preferRelativeResize="0"/>
          <p:nvPr/>
        </p:nvPicPr>
        <p:blipFill rotWithShape="1">
          <a:blip r:embed="rId3">
            <a:alphaModFix/>
          </a:blip>
          <a:srcRect b="0" l="0" r="0" t="0"/>
          <a:stretch/>
        </p:blipFill>
        <p:spPr>
          <a:xfrm>
            <a:off x="0" y="493160"/>
            <a:ext cx="6818519" cy="4650340"/>
          </a:xfrm>
          <a:prstGeom prst="rect">
            <a:avLst/>
          </a:prstGeom>
          <a:noFill/>
          <a:ln>
            <a:noFill/>
          </a:ln>
        </p:spPr>
      </p:pic>
      <p:sp>
        <p:nvSpPr>
          <p:cNvPr id="358" name="Google Shape;358;p55"/>
          <p:cNvSpPr txBox="1"/>
          <p:nvPr/>
        </p:nvSpPr>
        <p:spPr>
          <a:xfrm>
            <a:off x="7155951" y="457200"/>
            <a:ext cx="1582220"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ru" sz="1400" u="none" cap="none" strike="noStrike">
                <a:solidFill>
                  <a:schemeClr val="lt1"/>
                </a:solidFill>
                <a:latin typeface="Arial"/>
                <a:ea typeface="Arial"/>
                <a:cs typeface="Arial"/>
                <a:sym typeface="Arial"/>
              </a:rPr>
              <a:t>Сроки:</a:t>
            </a:r>
            <a:endParaRPr/>
          </a:p>
          <a:p>
            <a:pPr indent="0" lvl="0" marL="0" marR="0" rtl="0" algn="l">
              <a:lnSpc>
                <a:spcPct val="100000"/>
              </a:lnSpc>
              <a:spcBef>
                <a:spcPts val="0"/>
              </a:spcBef>
              <a:spcAft>
                <a:spcPts val="0"/>
              </a:spcAft>
              <a:buNone/>
            </a:pPr>
            <a:r>
              <a:rPr b="0" i="0" lang="ru" sz="1400" u="none" cap="none" strike="noStrike">
                <a:solidFill>
                  <a:schemeClr val="lt1"/>
                </a:solidFill>
                <a:latin typeface="Arial"/>
                <a:ea typeface="Arial"/>
                <a:cs typeface="Arial"/>
                <a:sym typeface="Arial"/>
              </a:rPr>
              <a:t>Март 2023г. – декабрь 2024г.</a:t>
            </a:r>
            <a:endParaRPr/>
          </a:p>
        </p:txBody>
      </p:sp>
      <p:pic>
        <p:nvPicPr>
          <p:cNvPr id="359" name="Google Shape;359;p55"/>
          <p:cNvPicPr preferRelativeResize="0"/>
          <p:nvPr/>
        </p:nvPicPr>
        <p:blipFill rotWithShape="1">
          <a:blip r:embed="rId4">
            <a:alphaModFix/>
          </a:blip>
          <a:srcRect b="0" l="0" r="0" t="0"/>
          <a:stretch/>
        </p:blipFill>
        <p:spPr>
          <a:xfrm>
            <a:off x="6898824" y="1248310"/>
            <a:ext cx="2195419" cy="29369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gtEl>
                                        <p:attrNameLst>
                                          <p:attrName>style.visibility</p:attrName>
                                        </p:attrNameLst>
                                      </p:cBhvr>
                                      <p:to>
                                        <p:strVal val="visible"/>
                                      </p:to>
                                    </p:set>
                                    <p:animEffect filter="fade" transition="in">
                                      <p:cBhvr>
                                        <p:cTn dur="500"/>
                                        <p:tgtEl>
                                          <p:spTgt spid="356"/>
                                        </p:tgtEl>
                                      </p:cBhvr>
                                    </p:animEffect>
                                  </p:childTnLst>
                                </p:cTn>
                              </p:par>
                              <p:par>
                                <p:cTn fill="hold" nodeType="withEffect" presetClass="entr" presetID="10" presetSubtype="0">
                                  <p:stCondLst>
                                    <p:cond delay="0"/>
                                  </p:stCondLst>
                                  <p:childTnLst>
                                    <p:set>
                                      <p:cBhvr>
                                        <p:cTn dur="1" fill="hold">
                                          <p:stCondLst>
                                            <p:cond delay="0"/>
                                          </p:stCondLst>
                                        </p:cTn>
                                        <p:tgtEl>
                                          <p:spTgt spid="357"/>
                                        </p:tgtEl>
                                        <p:attrNameLst>
                                          <p:attrName>style.visibility</p:attrName>
                                        </p:attrNameLst>
                                      </p:cBhvr>
                                      <p:to>
                                        <p:strVal val="visible"/>
                                      </p:to>
                                    </p:set>
                                    <p:animEffect filter="fade" transition="in">
                                      <p:cBhvr>
                                        <p:cTn dur="500"/>
                                        <p:tgtEl>
                                          <p:spTgt spid="357"/>
                                        </p:tgtEl>
                                      </p:cBhvr>
                                    </p:animEffect>
                                  </p:childTnLst>
                                </p:cTn>
                              </p:par>
                              <p:par>
                                <p:cTn fill="hold" nodeType="with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500"/>
                                        <p:tgtEl>
                                          <p:spTgt spid="358"/>
                                        </p:tgtEl>
                                      </p:cBhvr>
                                    </p:animEffect>
                                  </p:childTnLst>
                                </p:cTn>
                              </p:par>
                              <p:par>
                                <p:cTn fill="hold" nodeType="withEffect" presetClass="entr" presetID="10" presetSubtype="0">
                                  <p:stCondLst>
                                    <p:cond delay="0"/>
                                  </p:stCondLst>
                                  <p:childTnLst>
                                    <p:set>
                                      <p:cBhvr>
                                        <p:cTn dur="1" fill="hold">
                                          <p:stCondLst>
                                            <p:cond delay="0"/>
                                          </p:stCondLst>
                                        </p:cTn>
                                        <p:tgtEl>
                                          <p:spTgt spid="359"/>
                                        </p:tgtEl>
                                        <p:attrNameLst>
                                          <p:attrName>style.visibility</p:attrName>
                                        </p:attrNameLst>
                                      </p:cBhvr>
                                      <p:to>
                                        <p:strVal val="visible"/>
                                      </p:to>
                                    </p:set>
                                    <p:animEffect filter="fade" transition="in">
                                      <p:cBhvr>
                                        <p:cTn dur="500"/>
                                        <p:tgtEl>
                                          <p:spTgt spid="3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70C0"/>
            </a:gs>
            <a:gs pos="23000">
              <a:srgbClr val="008BC1"/>
            </a:gs>
            <a:gs pos="69000">
              <a:srgbClr val="0075A2"/>
            </a:gs>
            <a:gs pos="97000">
              <a:srgbClr val="006D97"/>
            </a:gs>
            <a:gs pos="100000">
              <a:srgbClr val="006D97"/>
            </a:gs>
          </a:gsLst>
          <a:lin ang="2698631" scaled="0"/>
        </a:gradFill>
      </p:bgPr>
    </p:bg>
    <p:spTree>
      <p:nvGrpSpPr>
        <p:cNvPr id="363" name="Shape 363"/>
        <p:cNvGrpSpPr/>
        <p:nvPr/>
      </p:nvGrpSpPr>
      <p:grpSpPr>
        <a:xfrm>
          <a:off x="0" y="0"/>
          <a:ext cx="0" cy="0"/>
          <a:chOff x="0" y="0"/>
          <a:chExt cx="0" cy="0"/>
        </a:xfrm>
      </p:grpSpPr>
      <p:sp>
        <p:nvSpPr>
          <p:cNvPr id="364" name="Google Shape;364;p56"/>
          <p:cNvSpPr txBox="1"/>
          <p:nvPr>
            <p:ph type="title"/>
          </p:nvPr>
        </p:nvSpPr>
        <p:spPr>
          <a:xfrm>
            <a:off x="120750" y="4454925"/>
            <a:ext cx="2132700" cy="5352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4000"/>
              <a:buNone/>
            </a:pPr>
            <a:r>
              <a:rPr lang="ru" sz="1600">
                <a:solidFill>
                  <a:srgbClr val="92F6F9"/>
                </a:solidFill>
                <a:latin typeface="Arial"/>
                <a:ea typeface="Arial"/>
                <a:cs typeface="Arial"/>
                <a:sym typeface="Arial"/>
              </a:rPr>
              <a:t>Риски проекта</a:t>
            </a:r>
            <a:endParaRPr sz="1600">
              <a:solidFill>
                <a:srgbClr val="92F6F9"/>
              </a:solidFill>
              <a:latin typeface="Arial"/>
              <a:ea typeface="Arial"/>
              <a:cs typeface="Arial"/>
              <a:sym typeface="Arial"/>
            </a:endParaRPr>
          </a:p>
        </p:txBody>
      </p:sp>
      <p:graphicFrame>
        <p:nvGraphicFramePr>
          <p:cNvPr id="365" name="Google Shape;365;p56"/>
          <p:cNvGraphicFramePr/>
          <p:nvPr/>
        </p:nvGraphicFramePr>
        <p:xfrm>
          <a:off x="2128000" y="502263"/>
          <a:ext cx="3000000" cy="3000000"/>
        </p:xfrm>
        <a:graphic>
          <a:graphicData uri="http://schemas.openxmlformats.org/drawingml/2006/table">
            <a:tbl>
              <a:tblPr>
                <a:noFill/>
                <a:tableStyleId>{9809D00E-5A10-404D-98CF-368A2C37E5C2}</a:tableStyleId>
              </a:tblPr>
              <a:tblGrid>
                <a:gridCol w="3445275"/>
                <a:gridCol w="3445275"/>
              </a:tblGrid>
              <a:tr h="421975">
                <a:tc>
                  <a:txBody>
                    <a:bodyPr/>
                    <a:lstStyle/>
                    <a:p>
                      <a:pPr indent="0" lvl="0" marL="0" rtl="0" algn="l">
                        <a:spcBef>
                          <a:spcPts val="0"/>
                        </a:spcBef>
                        <a:spcAft>
                          <a:spcPts val="0"/>
                        </a:spcAft>
                        <a:buNone/>
                      </a:pPr>
                      <a:r>
                        <a:rPr b="1" lang="ru">
                          <a:solidFill>
                            <a:schemeClr val="lt1"/>
                          </a:solidFill>
                        </a:rPr>
                        <a:t>Наименование риска</a:t>
                      </a:r>
                      <a:endParaRPr b="1">
                        <a:solidFill>
                          <a:schemeClr val="lt1"/>
                        </a:solidFill>
                      </a:endParaRPr>
                    </a:p>
                  </a:txBody>
                  <a:tcPr marT="91425" marB="91425" marR="91425" marL="91425">
                    <a:solidFill>
                      <a:schemeClr val="accent3"/>
                    </a:solidFill>
                  </a:tcPr>
                </a:tc>
                <a:tc>
                  <a:txBody>
                    <a:bodyPr/>
                    <a:lstStyle/>
                    <a:p>
                      <a:pPr indent="0" lvl="0" marL="0" rtl="0" algn="l">
                        <a:spcBef>
                          <a:spcPts val="0"/>
                        </a:spcBef>
                        <a:spcAft>
                          <a:spcPts val="0"/>
                        </a:spcAft>
                        <a:buNone/>
                      </a:pPr>
                      <a:r>
                        <a:rPr b="1" lang="ru">
                          <a:solidFill>
                            <a:schemeClr val="lt1"/>
                          </a:solidFill>
                        </a:rPr>
                        <a:t>Ответственный</a:t>
                      </a:r>
                      <a:endParaRPr b="1">
                        <a:solidFill>
                          <a:schemeClr val="lt1"/>
                        </a:solidFill>
                      </a:endParaRPr>
                    </a:p>
                  </a:txBody>
                  <a:tcPr marT="91425" marB="91425" marR="91425" marL="91425">
                    <a:solidFill>
                      <a:schemeClr val="accent3"/>
                    </a:solidFill>
                  </a:tcPr>
                </a:tc>
              </a:tr>
              <a:tr h="421975">
                <a:tc>
                  <a:txBody>
                    <a:bodyPr/>
                    <a:lstStyle/>
                    <a:p>
                      <a:pPr indent="0" lvl="0" marL="0" rtl="0" algn="l">
                        <a:spcBef>
                          <a:spcPts val="0"/>
                        </a:spcBef>
                        <a:spcAft>
                          <a:spcPts val="0"/>
                        </a:spcAft>
                        <a:buNone/>
                      </a:pPr>
                      <a:r>
                        <a:rPr i="1" lang="ru" sz="1200">
                          <a:solidFill>
                            <a:schemeClr val="lt1"/>
                          </a:solidFill>
                        </a:rPr>
                        <a:t>Возможный дефицит обучающих специалистов</a:t>
                      </a:r>
                      <a:endParaRPr i="1">
                        <a:solidFill>
                          <a:schemeClr val="lt1"/>
                        </a:solidFill>
                      </a:endParaRPr>
                    </a:p>
                  </a:txBody>
                  <a:tcPr marT="91425" marB="91425" marR="91425" marL="91425"/>
                </a:tc>
                <a:tc>
                  <a:txBody>
                    <a:bodyPr/>
                    <a:lstStyle/>
                    <a:p>
                      <a:pPr indent="0" lvl="0" marL="0" rtl="0" algn="l">
                        <a:spcBef>
                          <a:spcPts val="0"/>
                        </a:spcBef>
                        <a:spcAft>
                          <a:spcPts val="0"/>
                        </a:spcAft>
                        <a:buNone/>
                      </a:pPr>
                      <a:r>
                        <a:rPr lang="ru" sz="1200">
                          <a:solidFill>
                            <a:schemeClr val="lt1"/>
                          </a:solidFill>
                        </a:rPr>
                        <a:t>Туркин Н.А.</a:t>
                      </a:r>
                      <a:endParaRPr>
                        <a:solidFill>
                          <a:schemeClr val="lt1"/>
                        </a:solidFill>
                      </a:endParaRPr>
                    </a:p>
                  </a:txBody>
                  <a:tcPr marT="91425" marB="91425" marR="91425" marL="91425"/>
                </a:tc>
              </a:tr>
              <a:tr h="389525">
                <a:tc>
                  <a:txBody>
                    <a:bodyPr/>
                    <a:lstStyle/>
                    <a:p>
                      <a:pPr indent="0" lvl="0" marL="0" rtl="0" algn="l">
                        <a:spcBef>
                          <a:spcPts val="0"/>
                        </a:spcBef>
                        <a:spcAft>
                          <a:spcPts val="0"/>
                        </a:spcAft>
                        <a:buNone/>
                      </a:pPr>
                      <a:r>
                        <a:rPr i="1" lang="ru" sz="1200">
                          <a:solidFill>
                            <a:schemeClr val="lt1"/>
                          </a:solidFill>
                        </a:rPr>
                        <a:t>Расширение требований к Системам</a:t>
                      </a:r>
                      <a:endParaRPr i="1">
                        <a:solidFill>
                          <a:schemeClr val="lt1"/>
                        </a:solidFill>
                      </a:endParaRPr>
                    </a:p>
                  </a:txBody>
                  <a:tcPr marT="91425" marB="91425" marR="91425" marL="91425"/>
                </a:tc>
                <a:tc>
                  <a:txBody>
                    <a:bodyPr/>
                    <a:lstStyle/>
                    <a:p>
                      <a:pPr indent="0" lvl="0" marL="0" rtl="0" algn="l">
                        <a:spcBef>
                          <a:spcPts val="0"/>
                        </a:spcBef>
                        <a:spcAft>
                          <a:spcPts val="0"/>
                        </a:spcAft>
                        <a:buNone/>
                      </a:pPr>
                      <a:r>
                        <a:rPr lang="ru" sz="1200">
                          <a:solidFill>
                            <a:schemeClr val="lt1"/>
                          </a:solidFill>
                        </a:rPr>
                        <a:t>Курильчик А.А.</a:t>
                      </a:r>
                      <a:endParaRPr>
                        <a:solidFill>
                          <a:schemeClr val="lt1"/>
                        </a:solidFill>
                      </a:endParaRPr>
                    </a:p>
                  </a:txBody>
                  <a:tcPr marT="91425" marB="91425" marR="91425" marL="91425"/>
                </a:tc>
              </a:tr>
              <a:tr h="389525">
                <a:tc>
                  <a:txBody>
                    <a:bodyPr/>
                    <a:lstStyle/>
                    <a:p>
                      <a:pPr indent="0" lvl="0" marL="0" rtl="0" algn="l">
                        <a:spcBef>
                          <a:spcPts val="0"/>
                        </a:spcBef>
                        <a:spcAft>
                          <a:spcPts val="0"/>
                        </a:spcAft>
                        <a:buNone/>
                      </a:pPr>
                      <a:r>
                        <a:rPr i="1" lang="ru" sz="1200">
                          <a:solidFill>
                            <a:schemeClr val="lt1"/>
                          </a:solidFill>
                        </a:rPr>
                        <a:t>Вероятность недостаточной производительности внедряемой системы</a:t>
                      </a:r>
                      <a:endParaRPr i="1">
                        <a:solidFill>
                          <a:schemeClr val="lt1"/>
                        </a:solidFill>
                      </a:endParaRPr>
                    </a:p>
                  </a:txBody>
                  <a:tcPr marT="91425" marB="91425" marR="91425" marL="91425"/>
                </a:tc>
                <a:tc>
                  <a:txBody>
                    <a:bodyPr/>
                    <a:lstStyle/>
                    <a:p>
                      <a:pPr indent="0" lvl="0" marL="0" rtl="0" algn="l">
                        <a:spcBef>
                          <a:spcPts val="0"/>
                        </a:spcBef>
                        <a:spcAft>
                          <a:spcPts val="0"/>
                        </a:spcAft>
                        <a:buNone/>
                      </a:pPr>
                      <a:r>
                        <a:rPr lang="ru" sz="1200">
                          <a:solidFill>
                            <a:schemeClr val="lt1"/>
                          </a:solidFill>
                        </a:rPr>
                        <a:t>Сироткин П.И.</a:t>
                      </a:r>
                      <a:endParaRPr>
                        <a:solidFill>
                          <a:schemeClr val="lt1"/>
                        </a:solidFill>
                      </a:endParaRPr>
                    </a:p>
                  </a:txBody>
                  <a:tcPr marT="91425" marB="91425" marR="91425" marL="91425"/>
                </a:tc>
              </a:tr>
              <a:tr h="389525">
                <a:tc>
                  <a:txBody>
                    <a:bodyPr/>
                    <a:lstStyle/>
                    <a:p>
                      <a:pPr indent="0" lvl="0" marL="0" rtl="0" algn="l">
                        <a:spcBef>
                          <a:spcPts val="0"/>
                        </a:spcBef>
                        <a:spcAft>
                          <a:spcPts val="0"/>
                        </a:spcAft>
                        <a:buNone/>
                      </a:pPr>
                      <a:r>
                        <a:rPr i="1" lang="ru" sz="1200">
                          <a:solidFill>
                            <a:schemeClr val="lt1"/>
                          </a:solidFill>
                        </a:rPr>
                        <a:t>Неверно рассчитанный бюджет проекта</a:t>
                      </a:r>
                      <a:endParaRPr i="1">
                        <a:solidFill>
                          <a:schemeClr val="lt1"/>
                        </a:solidFill>
                      </a:endParaRPr>
                    </a:p>
                  </a:txBody>
                  <a:tcPr marT="91425" marB="91425" marR="91425" marL="91425"/>
                </a:tc>
                <a:tc>
                  <a:txBody>
                    <a:bodyPr/>
                    <a:lstStyle/>
                    <a:p>
                      <a:pPr indent="0" lvl="0" marL="0" rtl="0" algn="l">
                        <a:spcBef>
                          <a:spcPts val="0"/>
                        </a:spcBef>
                        <a:spcAft>
                          <a:spcPts val="0"/>
                        </a:spcAft>
                        <a:buNone/>
                      </a:pPr>
                      <a:r>
                        <a:rPr lang="ru" sz="1200">
                          <a:solidFill>
                            <a:schemeClr val="lt1"/>
                          </a:solidFill>
                        </a:rPr>
                        <a:t>Курильчик А.А.</a:t>
                      </a:r>
                      <a:endParaRPr>
                        <a:solidFill>
                          <a:schemeClr val="lt1"/>
                        </a:solidFill>
                      </a:endParaRPr>
                    </a:p>
                  </a:txBody>
                  <a:tcPr marT="91425" marB="91425" marR="91425" marL="91425"/>
                </a:tc>
              </a:tr>
              <a:tr h="389525">
                <a:tc>
                  <a:txBody>
                    <a:bodyPr/>
                    <a:lstStyle/>
                    <a:p>
                      <a:pPr indent="0" lvl="0" marL="0" rtl="0" algn="l">
                        <a:spcBef>
                          <a:spcPts val="0"/>
                        </a:spcBef>
                        <a:spcAft>
                          <a:spcPts val="0"/>
                        </a:spcAft>
                        <a:buNone/>
                      </a:pPr>
                      <a:r>
                        <a:rPr i="1" lang="ru" sz="1200">
                          <a:solidFill>
                            <a:schemeClr val="lt1"/>
                          </a:solidFill>
                        </a:rPr>
                        <a:t>Неверно рассчитанная длительность проекта</a:t>
                      </a:r>
                      <a:endParaRPr i="1">
                        <a:solidFill>
                          <a:schemeClr val="lt1"/>
                        </a:solidFill>
                      </a:endParaRPr>
                    </a:p>
                  </a:txBody>
                  <a:tcPr marT="91425" marB="91425" marR="91425" marL="91425"/>
                </a:tc>
                <a:tc>
                  <a:txBody>
                    <a:bodyPr/>
                    <a:lstStyle/>
                    <a:p>
                      <a:pPr indent="0" lvl="0" marL="0" rtl="0" algn="l">
                        <a:spcBef>
                          <a:spcPts val="0"/>
                        </a:spcBef>
                        <a:spcAft>
                          <a:spcPts val="0"/>
                        </a:spcAft>
                        <a:buNone/>
                      </a:pPr>
                      <a:r>
                        <a:rPr lang="ru" sz="1200">
                          <a:solidFill>
                            <a:schemeClr val="lt1"/>
                          </a:solidFill>
                        </a:rPr>
                        <a:t>Фомина А.В.</a:t>
                      </a:r>
                      <a:endParaRPr>
                        <a:solidFill>
                          <a:schemeClr val="lt1"/>
                        </a:solidFill>
                      </a:endParaRPr>
                    </a:p>
                  </a:txBody>
                  <a:tcPr marT="91425" marB="91425" marR="91425" marL="91425"/>
                </a:tc>
              </a:tr>
              <a:tr h="421975">
                <a:tc>
                  <a:txBody>
                    <a:bodyPr/>
                    <a:lstStyle/>
                    <a:p>
                      <a:pPr indent="0" lvl="0" marL="0" rtl="0" algn="l">
                        <a:spcBef>
                          <a:spcPts val="0"/>
                        </a:spcBef>
                        <a:spcAft>
                          <a:spcPts val="0"/>
                        </a:spcAft>
                        <a:buNone/>
                      </a:pPr>
                      <a:r>
                        <a:rPr i="1" lang="ru" sz="1200">
                          <a:solidFill>
                            <a:schemeClr val="lt1"/>
                          </a:solidFill>
                        </a:rPr>
                        <a:t>Ввод в эксплуатацию с незамеченными ошибками</a:t>
                      </a:r>
                      <a:endParaRPr i="1">
                        <a:solidFill>
                          <a:schemeClr val="lt1"/>
                        </a:solidFill>
                      </a:endParaRPr>
                    </a:p>
                  </a:txBody>
                  <a:tcPr marT="91425" marB="91425" marR="91425" marL="91425"/>
                </a:tc>
                <a:tc>
                  <a:txBody>
                    <a:bodyPr/>
                    <a:lstStyle/>
                    <a:p>
                      <a:pPr indent="0" lvl="0" marL="0" rtl="0" algn="l">
                        <a:spcBef>
                          <a:spcPts val="0"/>
                        </a:spcBef>
                        <a:spcAft>
                          <a:spcPts val="0"/>
                        </a:spcAft>
                        <a:buNone/>
                      </a:pPr>
                      <a:r>
                        <a:rPr lang="ru" sz="1200">
                          <a:solidFill>
                            <a:schemeClr val="lt1"/>
                          </a:solidFill>
                        </a:rPr>
                        <a:t>Сироткин П.И.</a:t>
                      </a:r>
                      <a:endParaRPr>
                        <a:solidFill>
                          <a:schemeClr val="lt1"/>
                        </a:solidFill>
                      </a:endParaRPr>
                    </a:p>
                  </a:txBody>
                  <a:tcPr marT="91425" marB="91425" marR="91425" marL="91425"/>
                </a:tc>
              </a:tr>
              <a:tr h="389525">
                <a:tc>
                  <a:txBody>
                    <a:bodyPr/>
                    <a:lstStyle/>
                    <a:p>
                      <a:pPr indent="0" lvl="0" marL="0" rtl="0" algn="l">
                        <a:spcBef>
                          <a:spcPts val="0"/>
                        </a:spcBef>
                        <a:spcAft>
                          <a:spcPts val="0"/>
                        </a:spcAft>
                        <a:buNone/>
                      </a:pPr>
                      <a:r>
                        <a:rPr i="1" lang="ru" sz="1200">
                          <a:solidFill>
                            <a:schemeClr val="lt1"/>
                          </a:solidFill>
                        </a:rPr>
                        <a:t>Неверно рассчитанная польза от проекта</a:t>
                      </a:r>
                      <a:endParaRPr i="1">
                        <a:solidFill>
                          <a:schemeClr val="lt1"/>
                        </a:solidFill>
                      </a:endParaRPr>
                    </a:p>
                  </a:txBody>
                  <a:tcPr marT="91425" marB="91425" marR="91425" marL="91425"/>
                </a:tc>
                <a:tc>
                  <a:txBody>
                    <a:bodyPr/>
                    <a:lstStyle/>
                    <a:p>
                      <a:pPr indent="0" lvl="0" marL="0" rtl="0" algn="l">
                        <a:spcBef>
                          <a:spcPts val="0"/>
                        </a:spcBef>
                        <a:spcAft>
                          <a:spcPts val="0"/>
                        </a:spcAft>
                        <a:buNone/>
                      </a:pPr>
                      <a:r>
                        <a:rPr lang="ru" sz="1200">
                          <a:solidFill>
                            <a:schemeClr val="lt1"/>
                          </a:solidFill>
                        </a:rPr>
                        <a:t>Курильчик А.А.</a:t>
                      </a:r>
                      <a:endParaRPr>
                        <a:solidFill>
                          <a:schemeClr val="lt1"/>
                        </a:solidFill>
                      </a:endParaRPr>
                    </a:p>
                  </a:txBody>
                  <a:tcPr marT="91425" marB="91425" marR="91425" marL="91425"/>
                </a:tc>
              </a:tr>
              <a:tr h="389525">
                <a:tc>
                  <a:txBody>
                    <a:bodyPr/>
                    <a:lstStyle/>
                    <a:p>
                      <a:pPr indent="0" lvl="0" marL="0" rtl="0" algn="l">
                        <a:spcBef>
                          <a:spcPts val="0"/>
                        </a:spcBef>
                        <a:spcAft>
                          <a:spcPts val="0"/>
                        </a:spcAft>
                        <a:buNone/>
                      </a:pPr>
                      <a:r>
                        <a:rPr i="1" lang="ru" sz="1200">
                          <a:solidFill>
                            <a:schemeClr val="lt1"/>
                          </a:solidFill>
                        </a:rPr>
                        <a:t>Нежелание персонала обучаться</a:t>
                      </a:r>
                      <a:endParaRPr i="1">
                        <a:solidFill>
                          <a:schemeClr val="lt1"/>
                        </a:solidFill>
                      </a:endParaRPr>
                    </a:p>
                  </a:txBody>
                  <a:tcPr marT="91425" marB="91425" marR="91425" marL="91425"/>
                </a:tc>
                <a:tc>
                  <a:txBody>
                    <a:bodyPr/>
                    <a:lstStyle/>
                    <a:p>
                      <a:pPr indent="0" lvl="0" marL="0" rtl="0" algn="l">
                        <a:spcBef>
                          <a:spcPts val="0"/>
                        </a:spcBef>
                        <a:spcAft>
                          <a:spcPts val="0"/>
                        </a:spcAft>
                        <a:buNone/>
                      </a:pPr>
                      <a:r>
                        <a:rPr lang="ru" sz="1200">
                          <a:solidFill>
                            <a:schemeClr val="lt1"/>
                          </a:solidFill>
                        </a:rPr>
                        <a:t>Туркин Н.А.</a:t>
                      </a:r>
                      <a:endParaRPr>
                        <a:solidFill>
                          <a:schemeClr val="lt1"/>
                        </a:solidFill>
                      </a:endParaRPr>
                    </a:p>
                  </a:txBody>
                  <a:tcPr marT="91425" marB="91425" marR="91425" marL="91425"/>
                </a:tc>
              </a:tr>
              <a:tr h="389525">
                <a:tc>
                  <a:txBody>
                    <a:bodyPr/>
                    <a:lstStyle/>
                    <a:p>
                      <a:pPr indent="0" lvl="0" marL="0" rtl="0" algn="l">
                        <a:spcBef>
                          <a:spcPts val="0"/>
                        </a:spcBef>
                        <a:spcAft>
                          <a:spcPts val="0"/>
                        </a:spcAft>
                        <a:buNone/>
                      </a:pPr>
                      <a:r>
                        <a:rPr i="1" lang="ru" sz="1200">
                          <a:solidFill>
                            <a:schemeClr val="lt1"/>
                          </a:solidFill>
                        </a:rPr>
                        <a:t>Увеличение стоимости проекта</a:t>
                      </a:r>
                      <a:endParaRPr i="1">
                        <a:solidFill>
                          <a:schemeClr val="lt1"/>
                        </a:solidFill>
                      </a:endParaRPr>
                    </a:p>
                  </a:txBody>
                  <a:tcPr marT="91425" marB="91425" marR="91425" marL="91425"/>
                </a:tc>
                <a:tc>
                  <a:txBody>
                    <a:bodyPr/>
                    <a:lstStyle/>
                    <a:p>
                      <a:pPr indent="0" lvl="0" marL="0" rtl="0" algn="l">
                        <a:spcBef>
                          <a:spcPts val="0"/>
                        </a:spcBef>
                        <a:spcAft>
                          <a:spcPts val="0"/>
                        </a:spcAft>
                        <a:buNone/>
                      </a:pPr>
                      <a:r>
                        <a:rPr lang="ru" sz="1200">
                          <a:solidFill>
                            <a:schemeClr val="lt1"/>
                          </a:solidFill>
                        </a:rPr>
                        <a:t>Курильчик А.А.</a:t>
                      </a:r>
                      <a:endParaRPr>
                        <a:solidFill>
                          <a:schemeClr val="lt1"/>
                        </a:solidFill>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9" name="Shape 369"/>
        <p:cNvGrpSpPr/>
        <p:nvPr/>
      </p:nvGrpSpPr>
      <p:grpSpPr>
        <a:xfrm>
          <a:off x="0" y="0"/>
          <a:ext cx="0" cy="0"/>
          <a:chOff x="0" y="0"/>
          <a:chExt cx="0" cy="0"/>
        </a:xfrm>
      </p:grpSpPr>
      <p:sp>
        <p:nvSpPr>
          <p:cNvPr id="370" name="Google Shape;370;p57"/>
          <p:cNvSpPr txBox="1"/>
          <p:nvPr/>
        </p:nvSpPr>
        <p:spPr>
          <a:xfrm>
            <a:off x="729450" y="2055839"/>
            <a:ext cx="5203200" cy="82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600"/>
              </a:spcAft>
              <a:buClr>
                <a:srgbClr val="000000"/>
              </a:buClr>
              <a:buSzPts val="4800"/>
              <a:buFont typeface="Arial"/>
              <a:buNone/>
            </a:pPr>
            <a:r>
              <a:t/>
            </a:r>
            <a:endParaRPr b="1" i="0" sz="4800" u="none" cap="none" strike="noStrike">
              <a:solidFill>
                <a:srgbClr val="FFFFFF"/>
              </a:solidFill>
              <a:latin typeface="Raleway"/>
              <a:ea typeface="Raleway"/>
              <a:cs typeface="Raleway"/>
              <a:sym typeface="Raleway"/>
            </a:endParaRPr>
          </a:p>
        </p:txBody>
      </p:sp>
      <p:sp>
        <p:nvSpPr>
          <p:cNvPr id="371" name="Google Shape;371;p57"/>
          <p:cNvSpPr txBox="1"/>
          <p:nvPr>
            <p:ph type="ctrTitle"/>
          </p:nvPr>
        </p:nvSpPr>
        <p:spPr>
          <a:xfrm>
            <a:off x="87314" y="3905717"/>
            <a:ext cx="4045774" cy="822901"/>
          </a:xfrm>
          <a:prstGeom prst="rect">
            <a:avLst/>
          </a:prstGeom>
          <a:gradFill>
            <a:gsLst>
              <a:gs pos="0">
                <a:srgbClr val="0070C0"/>
              </a:gs>
              <a:gs pos="23000">
                <a:srgbClr val="008BC1"/>
              </a:gs>
              <a:gs pos="69000">
                <a:srgbClr val="0075A2"/>
              </a:gs>
              <a:gs pos="97000">
                <a:srgbClr val="006D97"/>
              </a:gs>
              <a:gs pos="100000">
                <a:srgbClr val="006D97"/>
              </a:gs>
            </a:gsLst>
            <a:path path="circle">
              <a:fillToRect l="100%" t="100%"/>
            </a:path>
            <a:tileRect b="-100%" r="-100%"/>
          </a:grad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ru" sz="3600">
                <a:solidFill>
                  <a:srgbClr val="92F6F9"/>
                </a:solidFill>
                <a:latin typeface="Arial"/>
                <a:ea typeface="Arial"/>
                <a:cs typeface="Arial"/>
                <a:sym typeface="Arial"/>
              </a:rPr>
              <a:t>Бюджет проекта</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500"/>
                                        <p:tgtEl>
                                          <p:spTgt spid="370"/>
                                        </p:tgtEl>
                                      </p:cBhvr>
                                    </p:animEffect>
                                  </p:childTnLst>
                                </p:cTn>
                              </p:par>
                              <p:par>
                                <p:cTn fill="hold" nodeType="with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500"/>
                                        <p:tgtEl>
                                          <p:spTgt spid="3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5F7"/>
            </a:gs>
            <a:gs pos="46000">
              <a:srgbClr val="0F76D3"/>
            </a:gs>
            <a:gs pos="100000">
              <a:srgbClr val="084276"/>
            </a:gs>
          </a:gsLst>
          <a:path path="circle">
            <a:fillToRect l="100%" t="100%"/>
          </a:path>
          <a:tileRect b="-100%" r="-100%"/>
        </a:gradFill>
      </p:bgPr>
    </p:bg>
    <p:spTree>
      <p:nvGrpSpPr>
        <p:cNvPr id="375" name="Shape 375"/>
        <p:cNvGrpSpPr/>
        <p:nvPr/>
      </p:nvGrpSpPr>
      <p:grpSpPr>
        <a:xfrm>
          <a:off x="0" y="0"/>
          <a:ext cx="0" cy="0"/>
          <a:chOff x="0" y="0"/>
          <a:chExt cx="0" cy="0"/>
        </a:xfrm>
      </p:grpSpPr>
      <p:sp>
        <p:nvSpPr>
          <p:cNvPr id="376" name="Google Shape;376;p58"/>
          <p:cNvSpPr txBox="1"/>
          <p:nvPr>
            <p:ph type="title"/>
          </p:nvPr>
        </p:nvSpPr>
        <p:spPr>
          <a:xfrm>
            <a:off x="729450" y="1318650"/>
            <a:ext cx="7688700" cy="535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ru">
                <a:solidFill>
                  <a:schemeClr val="lt1"/>
                </a:solidFill>
                <a:latin typeface="Arial"/>
                <a:ea typeface="Arial"/>
                <a:cs typeface="Arial"/>
                <a:sym typeface="Arial"/>
              </a:rPr>
              <a:t>Общая сумма: </a:t>
            </a:r>
            <a:r>
              <a:rPr lang="ru">
                <a:solidFill>
                  <a:srgbClr val="92F6F9"/>
                </a:solidFill>
                <a:latin typeface="Arial"/>
                <a:ea typeface="Arial"/>
                <a:cs typeface="Arial"/>
                <a:sym typeface="Arial"/>
              </a:rPr>
              <a:t>1</a:t>
            </a:r>
            <a:r>
              <a:rPr lang="ru">
                <a:solidFill>
                  <a:srgbClr val="92F6F9"/>
                </a:solidFill>
                <a:latin typeface="Arial"/>
                <a:ea typeface="Arial"/>
                <a:cs typeface="Arial"/>
                <a:sym typeface="Arial"/>
              </a:rPr>
              <a:t>0</a:t>
            </a:r>
            <a:r>
              <a:rPr lang="ru">
                <a:solidFill>
                  <a:srgbClr val="92F6F9"/>
                </a:solidFill>
                <a:latin typeface="Arial"/>
                <a:ea typeface="Arial"/>
                <a:cs typeface="Arial"/>
                <a:sym typeface="Arial"/>
              </a:rPr>
              <a:t> </a:t>
            </a:r>
            <a:r>
              <a:rPr lang="ru">
                <a:solidFill>
                  <a:srgbClr val="92F6F9"/>
                </a:solidFill>
                <a:latin typeface="Arial"/>
                <a:ea typeface="Arial"/>
                <a:cs typeface="Arial"/>
                <a:sym typeface="Arial"/>
              </a:rPr>
              <a:t>800</a:t>
            </a:r>
            <a:r>
              <a:rPr lang="ru">
                <a:solidFill>
                  <a:srgbClr val="92F6F9"/>
                </a:solidFill>
                <a:latin typeface="Arial"/>
                <a:ea typeface="Arial"/>
                <a:cs typeface="Arial"/>
                <a:sym typeface="Arial"/>
              </a:rPr>
              <a:t> 000 рублей</a:t>
            </a:r>
            <a:endParaRPr/>
          </a:p>
        </p:txBody>
      </p:sp>
      <p:sp>
        <p:nvSpPr>
          <p:cNvPr id="377" name="Google Shape;377;p58"/>
          <p:cNvSpPr txBox="1"/>
          <p:nvPr>
            <p:ph idx="1" type="body"/>
          </p:nvPr>
        </p:nvSpPr>
        <p:spPr>
          <a:xfrm>
            <a:off x="725850" y="1853850"/>
            <a:ext cx="7688700" cy="226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75"/>
              <a:buFont typeface="Arial"/>
              <a:buNone/>
            </a:pPr>
            <a:r>
              <a:rPr lang="ru" sz="991">
                <a:solidFill>
                  <a:srgbClr val="EFEFEF"/>
                </a:solidFill>
                <a:latin typeface="Times New Roman"/>
                <a:ea typeface="Times New Roman"/>
                <a:cs typeface="Times New Roman"/>
                <a:sym typeface="Times New Roman"/>
              </a:rPr>
              <a:t>1. Подготовительный этап:</a:t>
            </a:r>
            <a:endParaRPr sz="991">
              <a:solidFill>
                <a:srgbClr val="EFEFEF"/>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275"/>
              <a:buFont typeface="Arial"/>
              <a:buNone/>
            </a:pPr>
            <a:r>
              <a:rPr lang="ru" sz="991">
                <a:solidFill>
                  <a:srgbClr val="EFEFEF"/>
                </a:solidFill>
                <a:latin typeface="Times New Roman"/>
                <a:ea typeface="Times New Roman"/>
                <a:cs typeface="Times New Roman"/>
                <a:sym typeface="Times New Roman"/>
              </a:rPr>
              <a:t>- Анализ требований и составление технического задания - 200 000 рублей.</a:t>
            </a:r>
            <a:endParaRPr sz="991">
              <a:solidFill>
                <a:srgbClr val="EFEFEF"/>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275"/>
              <a:buFont typeface="Arial"/>
              <a:buNone/>
            </a:pPr>
            <a:r>
              <a:rPr lang="ru" sz="991">
                <a:solidFill>
                  <a:srgbClr val="EFEFEF"/>
                </a:solidFill>
                <a:latin typeface="Times New Roman"/>
                <a:ea typeface="Times New Roman"/>
                <a:cs typeface="Times New Roman"/>
                <a:sym typeface="Times New Roman"/>
              </a:rPr>
              <a:t>- Проведение закупочных процедур, включая выбор поставщиков и заключение договоров - 500 000 рублей.</a:t>
            </a:r>
            <a:endParaRPr sz="991">
              <a:solidFill>
                <a:srgbClr val="EFEFEF"/>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275"/>
              <a:buFont typeface="Arial"/>
              <a:buNone/>
            </a:pPr>
            <a:r>
              <a:rPr lang="ru" sz="991">
                <a:solidFill>
                  <a:srgbClr val="EFEFEF"/>
                </a:solidFill>
                <a:latin typeface="Times New Roman"/>
                <a:ea typeface="Times New Roman"/>
                <a:cs typeface="Times New Roman"/>
                <a:sym typeface="Times New Roman"/>
              </a:rPr>
              <a:t> </a:t>
            </a:r>
            <a:endParaRPr sz="991">
              <a:solidFill>
                <a:srgbClr val="EFEFEF"/>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275"/>
              <a:buFont typeface="Arial"/>
              <a:buNone/>
            </a:pPr>
            <a:r>
              <a:rPr lang="ru" sz="991">
                <a:solidFill>
                  <a:srgbClr val="EFEFEF"/>
                </a:solidFill>
                <a:latin typeface="Times New Roman"/>
                <a:ea typeface="Times New Roman"/>
                <a:cs typeface="Times New Roman"/>
                <a:sym typeface="Times New Roman"/>
              </a:rPr>
              <a:t>2. Этап реализации:</a:t>
            </a:r>
            <a:endParaRPr sz="991">
              <a:solidFill>
                <a:srgbClr val="EFEFEF"/>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275"/>
              <a:buFont typeface="Arial"/>
              <a:buNone/>
            </a:pPr>
            <a:r>
              <a:rPr lang="ru" sz="991">
                <a:solidFill>
                  <a:srgbClr val="EFEFEF"/>
                </a:solidFill>
                <a:latin typeface="Times New Roman"/>
                <a:ea typeface="Times New Roman"/>
                <a:cs typeface="Times New Roman"/>
                <a:sym typeface="Times New Roman"/>
              </a:rPr>
              <a:t>- Поставка программного обеспечения по Системе 1 - 2 400 000 рублей (по курсу ЦБ РФ на момент оплаты в USD).</a:t>
            </a:r>
            <a:endParaRPr sz="991">
              <a:solidFill>
                <a:srgbClr val="EFEFEF"/>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275"/>
              <a:buFont typeface="Arial"/>
              <a:buNone/>
            </a:pPr>
            <a:r>
              <a:rPr lang="ru" sz="991">
                <a:solidFill>
                  <a:srgbClr val="EFEFEF"/>
                </a:solidFill>
                <a:latin typeface="Times New Roman"/>
                <a:ea typeface="Times New Roman"/>
                <a:cs typeface="Times New Roman"/>
                <a:sym typeface="Times New Roman"/>
              </a:rPr>
              <a:t>- Внедрение Системы 1 - 1 000 000 рублей.</a:t>
            </a:r>
            <a:endParaRPr sz="991">
              <a:solidFill>
                <a:srgbClr val="EFEFEF"/>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275"/>
              <a:buFont typeface="Arial"/>
              <a:buNone/>
            </a:pPr>
            <a:r>
              <a:rPr lang="ru" sz="991">
                <a:solidFill>
                  <a:srgbClr val="EFEFEF"/>
                </a:solidFill>
                <a:latin typeface="Times New Roman"/>
                <a:ea typeface="Times New Roman"/>
                <a:cs typeface="Times New Roman"/>
                <a:sym typeface="Times New Roman"/>
              </a:rPr>
              <a:t>- Поставка программного обеспечения по Системе 2 - 2 100 000 рублей.</a:t>
            </a:r>
            <a:endParaRPr sz="991">
              <a:solidFill>
                <a:srgbClr val="EFEFEF"/>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275"/>
              <a:buFont typeface="Arial"/>
              <a:buNone/>
            </a:pPr>
            <a:r>
              <a:rPr lang="ru" sz="991">
                <a:solidFill>
                  <a:srgbClr val="EFEFEF"/>
                </a:solidFill>
                <a:latin typeface="Times New Roman"/>
                <a:ea typeface="Times New Roman"/>
                <a:cs typeface="Times New Roman"/>
                <a:sym typeface="Times New Roman"/>
              </a:rPr>
              <a:t>- Внедрение Системы 2 - 1 000 000 рублей.</a:t>
            </a:r>
            <a:endParaRPr sz="991">
              <a:solidFill>
                <a:srgbClr val="EFEFEF"/>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275"/>
              <a:buFont typeface="Arial"/>
              <a:buNone/>
            </a:pPr>
            <a:r>
              <a:rPr lang="ru" sz="991">
                <a:solidFill>
                  <a:srgbClr val="EFEFEF"/>
                </a:solidFill>
                <a:latin typeface="Times New Roman"/>
                <a:ea typeface="Times New Roman"/>
                <a:cs typeface="Times New Roman"/>
                <a:sym typeface="Times New Roman"/>
              </a:rPr>
              <a:t> </a:t>
            </a:r>
            <a:endParaRPr sz="991">
              <a:solidFill>
                <a:srgbClr val="EFEFEF"/>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275"/>
              <a:buFont typeface="Arial"/>
              <a:buNone/>
            </a:pPr>
            <a:r>
              <a:rPr lang="ru" sz="991">
                <a:solidFill>
                  <a:srgbClr val="EFEFEF"/>
                </a:solidFill>
                <a:latin typeface="Times New Roman"/>
                <a:ea typeface="Times New Roman"/>
                <a:cs typeface="Times New Roman"/>
                <a:sym typeface="Times New Roman"/>
              </a:rPr>
              <a:t>3. Эксплуатационный этап:</a:t>
            </a:r>
            <a:endParaRPr sz="991">
              <a:solidFill>
                <a:srgbClr val="EFEFEF"/>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275"/>
              <a:buFont typeface="Arial"/>
              <a:buNone/>
            </a:pPr>
            <a:r>
              <a:rPr lang="ru" sz="991">
                <a:solidFill>
                  <a:srgbClr val="EFEFEF"/>
                </a:solidFill>
                <a:latin typeface="Times New Roman"/>
                <a:ea typeface="Times New Roman"/>
                <a:cs typeface="Times New Roman"/>
                <a:sym typeface="Times New Roman"/>
              </a:rPr>
              <a:t>- Продление лицензий для Системы 1 - 2 100 000 рублей (30 000 USD).</a:t>
            </a:r>
            <a:endParaRPr sz="991">
              <a:solidFill>
                <a:srgbClr val="EFEFEF"/>
              </a:solidFill>
              <a:latin typeface="Times New Roman"/>
              <a:ea typeface="Times New Roman"/>
              <a:cs typeface="Times New Roman"/>
              <a:sym typeface="Times New Roman"/>
            </a:endParaRPr>
          </a:p>
          <a:p>
            <a:pPr indent="0" lvl="0" marL="0" rtl="0" algn="l">
              <a:spcBef>
                <a:spcPts val="0"/>
              </a:spcBef>
              <a:spcAft>
                <a:spcPts val="0"/>
              </a:spcAft>
              <a:buSzPts val="275"/>
              <a:buNone/>
            </a:pPr>
            <a:r>
              <a:rPr lang="ru" sz="991">
                <a:solidFill>
                  <a:srgbClr val="EFEFEF"/>
                </a:solidFill>
                <a:latin typeface="Times New Roman"/>
                <a:ea typeface="Times New Roman"/>
                <a:cs typeface="Times New Roman"/>
                <a:sym typeface="Times New Roman"/>
              </a:rPr>
              <a:t>- Продление лицензий для Системы 2 - 500 000 рублей.</a:t>
            </a:r>
            <a:endParaRPr sz="525">
              <a:solidFill>
                <a:srgbClr val="EFEFEF"/>
              </a:solidFill>
              <a:latin typeface="Arial"/>
              <a:ea typeface="Arial"/>
              <a:cs typeface="Arial"/>
              <a:sym typeface="Arial"/>
            </a:endParaRPr>
          </a:p>
        </p:txBody>
      </p:sp>
      <p:sp>
        <p:nvSpPr>
          <p:cNvPr id="378" name="Google Shape;378;p58"/>
          <p:cNvSpPr txBox="1"/>
          <p:nvPr/>
        </p:nvSpPr>
        <p:spPr>
          <a:xfrm>
            <a:off x="1039861" y="4614420"/>
            <a:ext cx="706067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ru" sz="1400" u="none" cap="none" strike="noStrike">
                <a:solidFill>
                  <a:schemeClr val="lt1"/>
                </a:solidFill>
                <a:latin typeface="Arial"/>
                <a:ea typeface="Arial"/>
                <a:cs typeface="Arial"/>
                <a:sym typeface="Arial"/>
              </a:rPr>
              <a:t>Бюджет проекта может быть скорректирован по итогам закупочных процедур.</a:t>
            </a:r>
            <a:endParaRPr/>
          </a:p>
        </p:txBody>
      </p:sp>
      <p:sp>
        <p:nvSpPr>
          <p:cNvPr id="379" name="Google Shape;379;p58"/>
          <p:cNvSpPr txBox="1"/>
          <p:nvPr/>
        </p:nvSpPr>
        <p:spPr>
          <a:xfrm>
            <a:off x="2072425" y="3766157"/>
            <a:ext cx="4227900" cy="21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500"/>
                                        <p:tgtEl>
                                          <p:spTgt spid="376"/>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0" st="0"/>
                                            </p:txEl>
                                          </p:spTgt>
                                        </p:tgtEl>
                                        <p:attrNameLst>
                                          <p:attrName>style.visibility</p:attrName>
                                        </p:attrNameLst>
                                      </p:cBhvr>
                                      <p:to>
                                        <p:strVal val="visible"/>
                                      </p:to>
                                    </p:set>
                                    <p:animEffect filter="fade" transition="in">
                                      <p:cBhvr>
                                        <p:cTn dur="500"/>
                                        <p:tgtEl>
                                          <p:spTgt spid="37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1" st="1"/>
                                            </p:txEl>
                                          </p:spTgt>
                                        </p:tgtEl>
                                        <p:attrNameLst>
                                          <p:attrName>style.visibility</p:attrName>
                                        </p:attrNameLst>
                                      </p:cBhvr>
                                      <p:to>
                                        <p:strVal val="visible"/>
                                      </p:to>
                                    </p:set>
                                    <p:animEffect filter="fade" transition="in">
                                      <p:cBhvr>
                                        <p:cTn dur="500"/>
                                        <p:tgtEl>
                                          <p:spTgt spid="37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2" st="2"/>
                                            </p:txEl>
                                          </p:spTgt>
                                        </p:tgtEl>
                                        <p:attrNameLst>
                                          <p:attrName>style.visibility</p:attrName>
                                        </p:attrNameLst>
                                      </p:cBhvr>
                                      <p:to>
                                        <p:strVal val="visible"/>
                                      </p:to>
                                    </p:set>
                                    <p:animEffect filter="fade" transition="in">
                                      <p:cBhvr>
                                        <p:cTn dur="500"/>
                                        <p:tgtEl>
                                          <p:spTgt spid="37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3" st="3"/>
                                            </p:txEl>
                                          </p:spTgt>
                                        </p:tgtEl>
                                        <p:attrNameLst>
                                          <p:attrName>style.visibility</p:attrName>
                                        </p:attrNameLst>
                                      </p:cBhvr>
                                      <p:to>
                                        <p:strVal val="visible"/>
                                      </p:to>
                                    </p:set>
                                    <p:animEffect filter="fade" transition="in">
                                      <p:cBhvr>
                                        <p:cTn dur="500"/>
                                        <p:tgtEl>
                                          <p:spTgt spid="37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4" st="4"/>
                                            </p:txEl>
                                          </p:spTgt>
                                        </p:tgtEl>
                                        <p:attrNameLst>
                                          <p:attrName>style.visibility</p:attrName>
                                        </p:attrNameLst>
                                      </p:cBhvr>
                                      <p:to>
                                        <p:strVal val="visible"/>
                                      </p:to>
                                    </p:set>
                                    <p:animEffect filter="fade" transition="in">
                                      <p:cBhvr>
                                        <p:cTn dur="500"/>
                                        <p:tgtEl>
                                          <p:spTgt spid="377">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5" st="5"/>
                                            </p:txEl>
                                          </p:spTgt>
                                        </p:tgtEl>
                                        <p:attrNameLst>
                                          <p:attrName>style.visibility</p:attrName>
                                        </p:attrNameLst>
                                      </p:cBhvr>
                                      <p:to>
                                        <p:strVal val="visible"/>
                                      </p:to>
                                    </p:set>
                                    <p:animEffect filter="fade" transition="in">
                                      <p:cBhvr>
                                        <p:cTn dur="500"/>
                                        <p:tgtEl>
                                          <p:spTgt spid="377">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6" st="6"/>
                                            </p:txEl>
                                          </p:spTgt>
                                        </p:tgtEl>
                                        <p:attrNameLst>
                                          <p:attrName>style.visibility</p:attrName>
                                        </p:attrNameLst>
                                      </p:cBhvr>
                                      <p:to>
                                        <p:strVal val="visible"/>
                                      </p:to>
                                    </p:set>
                                    <p:animEffect filter="fade" transition="in">
                                      <p:cBhvr>
                                        <p:cTn dur="500"/>
                                        <p:tgtEl>
                                          <p:spTgt spid="377">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7" st="7"/>
                                            </p:txEl>
                                          </p:spTgt>
                                        </p:tgtEl>
                                        <p:attrNameLst>
                                          <p:attrName>style.visibility</p:attrName>
                                        </p:attrNameLst>
                                      </p:cBhvr>
                                      <p:to>
                                        <p:strVal val="visible"/>
                                      </p:to>
                                    </p:set>
                                    <p:animEffect filter="fade" transition="in">
                                      <p:cBhvr>
                                        <p:cTn dur="500"/>
                                        <p:tgtEl>
                                          <p:spTgt spid="377">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8" st="8"/>
                                            </p:txEl>
                                          </p:spTgt>
                                        </p:tgtEl>
                                        <p:attrNameLst>
                                          <p:attrName>style.visibility</p:attrName>
                                        </p:attrNameLst>
                                      </p:cBhvr>
                                      <p:to>
                                        <p:strVal val="visible"/>
                                      </p:to>
                                    </p:set>
                                    <p:animEffect filter="fade" transition="in">
                                      <p:cBhvr>
                                        <p:cTn dur="500"/>
                                        <p:tgtEl>
                                          <p:spTgt spid="377">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9" st="9"/>
                                            </p:txEl>
                                          </p:spTgt>
                                        </p:tgtEl>
                                        <p:attrNameLst>
                                          <p:attrName>style.visibility</p:attrName>
                                        </p:attrNameLst>
                                      </p:cBhvr>
                                      <p:to>
                                        <p:strVal val="visible"/>
                                      </p:to>
                                    </p:set>
                                    <p:animEffect filter="fade" transition="in">
                                      <p:cBhvr>
                                        <p:cTn dur="500"/>
                                        <p:tgtEl>
                                          <p:spTgt spid="377">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10" st="10"/>
                                            </p:txEl>
                                          </p:spTgt>
                                        </p:tgtEl>
                                        <p:attrNameLst>
                                          <p:attrName>style.visibility</p:attrName>
                                        </p:attrNameLst>
                                      </p:cBhvr>
                                      <p:to>
                                        <p:strVal val="visible"/>
                                      </p:to>
                                    </p:set>
                                    <p:animEffect filter="fade" transition="in">
                                      <p:cBhvr>
                                        <p:cTn dur="500"/>
                                        <p:tgtEl>
                                          <p:spTgt spid="377">
                                            <p:txEl>
                                              <p:pRg end="10" st="10"/>
                                            </p:txEl>
                                          </p:spTgt>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11" st="11"/>
                                            </p:txEl>
                                          </p:spTgt>
                                        </p:tgtEl>
                                        <p:attrNameLst>
                                          <p:attrName>style.visibility</p:attrName>
                                        </p:attrNameLst>
                                      </p:cBhvr>
                                      <p:to>
                                        <p:strVal val="visible"/>
                                      </p:to>
                                    </p:set>
                                    <p:animEffect filter="fade" transition="in">
                                      <p:cBhvr>
                                        <p:cTn dur="500"/>
                                        <p:tgtEl>
                                          <p:spTgt spid="377">
                                            <p:txEl>
                                              <p:pRg end="11" st="11"/>
                                            </p:txEl>
                                          </p:spTgt>
                                        </p:tgtEl>
                                      </p:cBhvr>
                                    </p:animEffect>
                                  </p:childTnLst>
                                </p:cTn>
                              </p:par>
                              <p:par>
                                <p:cTn fill="hold" nodeType="withEffect" presetClass="entr" presetID="10" presetSubtype="0">
                                  <p:stCondLst>
                                    <p:cond delay="0"/>
                                  </p:stCondLst>
                                  <p:childTnLst>
                                    <p:set>
                                      <p:cBhvr>
                                        <p:cTn dur="1" fill="hold">
                                          <p:stCondLst>
                                            <p:cond delay="0"/>
                                          </p:stCondLst>
                                        </p:cTn>
                                        <p:tgtEl>
                                          <p:spTgt spid="377">
                                            <p:txEl>
                                              <p:pRg end="12" st="12"/>
                                            </p:txEl>
                                          </p:spTgt>
                                        </p:tgtEl>
                                        <p:attrNameLst>
                                          <p:attrName>style.visibility</p:attrName>
                                        </p:attrNameLst>
                                      </p:cBhvr>
                                      <p:to>
                                        <p:strVal val="visible"/>
                                      </p:to>
                                    </p:set>
                                    <p:animEffect filter="fade" transition="in">
                                      <p:cBhvr>
                                        <p:cTn dur="500"/>
                                        <p:tgtEl>
                                          <p:spTgt spid="377">
                                            <p:txEl>
                                              <p:pRg end="12" st="1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500"/>
                                        <p:tgtEl>
                                          <p:spTgt spid="378"/>
                                        </p:tgtEl>
                                      </p:cBhvr>
                                    </p:animEffect>
                                  </p:childTnLst>
                                </p:cTn>
                              </p:par>
                              <p:par>
                                <p:cTn fill="hold" nodeType="withEffect" presetClass="entr" presetID="10" presetSubtype="0">
                                  <p:stCondLst>
                                    <p:cond delay="0"/>
                                  </p:stCondLst>
                                  <p:childTnLst>
                                    <p:set>
                                      <p:cBhvr>
                                        <p:cTn dur="1" fill="hold">
                                          <p:stCondLst>
                                            <p:cond delay="0"/>
                                          </p:stCondLst>
                                        </p:cTn>
                                        <p:tgtEl>
                                          <p:spTgt spid="379"/>
                                        </p:tgtEl>
                                        <p:attrNameLst>
                                          <p:attrName>style.visibility</p:attrName>
                                        </p:attrNameLst>
                                      </p:cBhvr>
                                      <p:to>
                                        <p:strVal val="visible"/>
                                      </p:to>
                                    </p:set>
                                    <p:animEffect filter="fade" transition="in">
                                      <p:cBhvr>
                                        <p:cTn dur="500"/>
                                        <p:tgtEl>
                                          <p:spTgt spid="3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5F7"/>
            </a:gs>
            <a:gs pos="46000">
              <a:srgbClr val="0F76D3"/>
            </a:gs>
            <a:gs pos="100000">
              <a:srgbClr val="084276"/>
            </a:gs>
          </a:gsLst>
          <a:path path="circle">
            <a:fillToRect b="50%" l="50%" r="50%" t="50%"/>
          </a:path>
          <a:tileRect/>
        </a:gradFill>
      </p:bgPr>
    </p:bg>
    <p:spTree>
      <p:nvGrpSpPr>
        <p:cNvPr id="383" name="Shape 383"/>
        <p:cNvGrpSpPr/>
        <p:nvPr/>
      </p:nvGrpSpPr>
      <p:grpSpPr>
        <a:xfrm>
          <a:off x="0" y="0"/>
          <a:ext cx="0" cy="0"/>
          <a:chOff x="0" y="0"/>
          <a:chExt cx="0" cy="0"/>
        </a:xfrm>
      </p:grpSpPr>
      <p:sp>
        <p:nvSpPr>
          <p:cNvPr id="384" name="Google Shape;384;p59"/>
          <p:cNvSpPr txBox="1"/>
          <p:nvPr>
            <p:ph idx="1" type="body"/>
          </p:nvPr>
        </p:nvSpPr>
        <p:spPr>
          <a:xfrm>
            <a:off x="2" y="-6"/>
            <a:ext cx="3455700" cy="460500"/>
          </a:xfrm>
          <a:prstGeom prst="rect">
            <a:avLst/>
          </a:prstGeom>
          <a:noFill/>
          <a:ln>
            <a:noFill/>
          </a:ln>
        </p:spPr>
        <p:txBody>
          <a:bodyPr anchorCtr="0" anchor="ctr" bIns="91425" lIns="91425" spcFirstLastPara="1" rIns="91425" wrap="square" tIns="91425">
            <a:normAutofit/>
          </a:bodyPr>
          <a:lstStyle/>
          <a:p>
            <a:pPr indent="-228600" lvl="0" marL="457200" rtl="0" algn="l">
              <a:lnSpc>
                <a:spcPct val="100000"/>
              </a:lnSpc>
              <a:spcBef>
                <a:spcPts val="0"/>
              </a:spcBef>
              <a:spcAft>
                <a:spcPts val="0"/>
              </a:spcAft>
              <a:buSzPts val="1300"/>
              <a:buNone/>
            </a:pPr>
            <a:r>
              <a:rPr lang="ru" sz="1800">
                <a:solidFill>
                  <a:srgbClr val="92F6F9"/>
                </a:solidFill>
                <a:latin typeface="Arial"/>
                <a:ea typeface="Arial"/>
                <a:cs typeface="Arial"/>
                <a:sym typeface="Arial"/>
              </a:rPr>
              <a:t>Бюджетная карта</a:t>
            </a:r>
            <a:endParaRPr/>
          </a:p>
        </p:txBody>
      </p:sp>
      <p:pic>
        <p:nvPicPr>
          <p:cNvPr id="385" name="Google Shape;385;p59"/>
          <p:cNvPicPr preferRelativeResize="0"/>
          <p:nvPr/>
        </p:nvPicPr>
        <p:blipFill>
          <a:blip r:embed="rId3">
            <a:alphaModFix/>
          </a:blip>
          <a:stretch>
            <a:fillRect/>
          </a:stretch>
        </p:blipFill>
        <p:spPr>
          <a:xfrm>
            <a:off x="0" y="521725"/>
            <a:ext cx="6310599" cy="1962976"/>
          </a:xfrm>
          <a:prstGeom prst="rect">
            <a:avLst/>
          </a:prstGeom>
          <a:noFill/>
          <a:ln>
            <a:noFill/>
          </a:ln>
        </p:spPr>
      </p:pic>
      <p:sp>
        <p:nvSpPr>
          <p:cNvPr id="386" name="Google Shape;386;p59"/>
          <p:cNvSpPr txBox="1"/>
          <p:nvPr/>
        </p:nvSpPr>
        <p:spPr>
          <a:xfrm>
            <a:off x="0" y="2484700"/>
            <a:ext cx="9144000" cy="2217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300">
                <a:solidFill>
                  <a:schemeClr val="accent3"/>
                </a:solidFill>
                <a:latin typeface="Times New Roman"/>
                <a:ea typeface="Times New Roman"/>
                <a:cs typeface="Times New Roman"/>
                <a:sym typeface="Times New Roman"/>
              </a:rPr>
              <a:t>Примечание к бюджетной карте:</a:t>
            </a:r>
            <a:endParaRPr sz="1300">
              <a:solidFill>
                <a:schemeClr val="accent3"/>
              </a:solidFill>
              <a:latin typeface="Times New Roman"/>
              <a:ea typeface="Times New Roman"/>
              <a:cs typeface="Times New Roman"/>
              <a:sym typeface="Times New Roman"/>
            </a:endParaRPr>
          </a:p>
          <a:p>
            <a:pPr indent="-279400" lvl="0" marL="457200" rtl="0" algn="l">
              <a:lnSpc>
                <a:spcPct val="115000"/>
              </a:lnSpc>
              <a:spcBef>
                <a:spcPts val="1200"/>
              </a:spcBef>
              <a:spcAft>
                <a:spcPts val="0"/>
              </a:spcAft>
              <a:buClr>
                <a:schemeClr val="lt2"/>
              </a:buClr>
              <a:buSzPts val="800"/>
              <a:buChar char="●"/>
            </a:pPr>
            <a:r>
              <a:rPr lang="ru" sz="1050">
                <a:solidFill>
                  <a:schemeClr val="lt2"/>
                </a:solidFill>
              </a:rPr>
              <a:t>Расходы по подготовительному этапу включают анализ требований и составление технического задания (240 000 рублей, включая НДС) и проведение закупочных процедур, включая выбор поставщиков и заключение договоров (600 000 рублей, включая НДС).</a:t>
            </a:r>
            <a:endParaRPr sz="1050">
              <a:solidFill>
                <a:schemeClr val="lt2"/>
              </a:solidFill>
            </a:endParaRPr>
          </a:p>
          <a:p>
            <a:pPr indent="-279400" lvl="0" marL="457200" rtl="0" algn="l">
              <a:lnSpc>
                <a:spcPct val="115000"/>
              </a:lnSpc>
              <a:spcBef>
                <a:spcPts val="0"/>
              </a:spcBef>
              <a:spcAft>
                <a:spcPts val="0"/>
              </a:spcAft>
              <a:buClr>
                <a:schemeClr val="lt2"/>
              </a:buClr>
              <a:buSzPts val="800"/>
              <a:buChar char="●"/>
            </a:pPr>
            <a:r>
              <a:rPr lang="ru" sz="1050">
                <a:solidFill>
                  <a:schemeClr val="lt2"/>
                </a:solidFill>
              </a:rPr>
              <a:t>Расходы по этапу реализации включают поставку программного обеспечения по Системе 1 и 2 (5 400 000 рублей и 4 680 000 рублей соответственно, включая НДС), внедрение Системы 1 и 2 (по 1 000 000 рублей, включая НДС), а также затраты на проведение работ по этапу реализации.</a:t>
            </a:r>
            <a:endParaRPr sz="1050">
              <a:solidFill>
                <a:schemeClr val="lt2"/>
              </a:solidFill>
            </a:endParaRPr>
          </a:p>
          <a:p>
            <a:pPr indent="-279400" lvl="0" marL="457200" rtl="0" algn="l">
              <a:lnSpc>
                <a:spcPct val="115000"/>
              </a:lnSpc>
              <a:spcBef>
                <a:spcPts val="0"/>
              </a:spcBef>
              <a:spcAft>
                <a:spcPts val="0"/>
              </a:spcAft>
              <a:buClr>
                <a:schemeClr val="lt2"/>
              </a:buClr>
              <a:buSzPts val="800"/>
              <a:buChar char="●"/>
            </a:pPr>
            <a:r>
              <a:rPr lang="ru" sz="1050">
                <a:solidFill>
                  <a:schemeClr val="lt2"/>
                </a:solidFill>
              </a:rPr>
              <a:t>Расходы по эксплуатационному этапу включают расходы на продление лицензий для Системы 1 и 2 (2 520 000 рублей и 600 000 рублей соответственно, включая НДС), а также затраты на проведение работ по этапу эксплуатации.</a:t>
            </a:r>
            <a:endParaRPr sz="1050">
              <a:solidFill>
                <a:schemeClr val="lt2"/>
              </a:solidFill>
            </a:endParaRPr>
          </a:p>
          <a:p>
            <a:pPr indent="-279400" lvl="0" marL="457200" rtl="0" algn="l">
              <a:lnSpc>
                <a:spcPct val="115000"/>
              </a:lnSpc>
              <a:spcBef>
                <a:spcPts val="0"/>
              </a:spcBef>
              <a:spcAft>
                <a:spcPts val="0"/>
              </a:spcAft>
              <a:buClr>
                <a:schemeClr val="lt2"/>
              </a:buClr>
              <a:buSzPts val="800"/>
              <a:buChar char="●"/>
            </a:pPr>
            <a:r>
              <a:rPr lang="ru" sz="1050">
                <a:solidFill>
                  <a:schemeClr val="lt2"/>
                </a:solidFill>
              </a:rPr>
              <a:t>Доходы от проекта не указаны в данном случае, так как система ставит перед собой задачу достижения фактической прибыли, доход получает исполнитель.</a:t>
            </a:r>
            <a:endParaRPr sz="1050">
              <a:solidFill>
                <a:schemeClr val="lt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xEl>
                                              <p:pRg end="0" st="0"/>
                                            </p:txEl>
                                          </p:spTgt>
                                        </p:tgtEl>
                                        <p:attrNameLst>
                                          <p:attrName>style.visibility</p:attrName>
                                        </p:attrNameLst>
                                      </p:cBhvr>
                                      <p:to>
                                        <p:strVal val="visible"/>
                                      </p:to>
                                    </p:set>
                                    <p:animEffect filter="fade" transition="in">
                                      <p:cBhvr>
                                        <p:cTn dur="500"/>
                                        <p:tgtEl>
                                          <p:spTgt spid="38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5F7"/>
            </a:gs>
            <a:gs pos="46000">
              <a:srgbClr val="0F76D3"/>
            </a:gs>
            <a:gs pos="100000">
              <a:srgbClr val="084276"/>
            </a:gs>
          </a:gsLst>
          <a:path path="circle">
            <a:fillToRect b="50%" l="50%" r="50%" t="50%"/>
          </a:path>
          <a:tileRect/>
        </a:gradFill>
      </p:bgPr>
    </p:bg>
    <p:spTree>
      <p:nvGrpSpPr>
        <p:cNvPr id="390" name="Shape 390"/>
        <p:cNvGrpSpPr/>
        <p:nvPr/>
      </p:nvGrpSpPr>
      <p:grpSpPr>
        <a:xfrm>
          <a:off x="0" y="0"/>
          <a:ext cx="0" cy="0"/>
          <a:chOff x="0" y="0"/>
          <a:chExt cx="0" cy="0"/>
        </a:xfrm>
      </p:grpSpPr>
      <p:sp>
        <p:nvSpPr>
          <p:cNvPr id="391" name="Google Shape;391;p60"/>
          <p:cNvSpPr txBox="1"/>
          <p:nvPr>
            <p:ph type="title"/>
          </p:nvPr>
        </p:nvSpPr>
        <p:spPr>
          <a:xfrm>
            <a:off x="739250" y="700614"/>
            <a:ext cx="7688400" cy="5352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2600"/>
              <a:buNone/>
            </a:pPr>
            <a:r>
              <a:rPr lang="ru" sz="1600">
                <a:solidFill>
                  <a:schemeClr val="lt1"/>
                </a:solidFill>
                <a:latin typeface="Arial"/>
                <a:ea typeface="Arial"/>
                <a:cs typeface="Arial"/>
                <a:sym typeface="Arial"/>
              </a:rPr>
              <a:t>Таблица Lean Canvas</a:t>
            </a:r>
            <a:endParaRPr sz="1600">
              <a:solidFill>
                <a:schemeClr val="lt1"/>
              </a:solidFill>
              <a:latin typeface="Arial"/>
              <a:ea typeface="Arial"/>
              <a:cs typeface="Arial"/>
              <a:sym typeface="Arial"/>
            </a:endParaRPr>
          </a:p>
        </p:txBody>
      </p:sp>
      <p:pic>
        <p:nvPicPr>
          <p:cNvPr id="392" name="Google Shape;392;p60"/>
          <p:cNvPicPr preferRelativeResize="0"/>
          <p:nvPr/>
        </p:nvPicPr>
        <p:blipFill>
          <a:blip r:embed="rId3">
            <a:alphaModFix/>
          </a:blip>
          <a:stretch>
            <a:fillRect/>
          </a:stretch>
        </p:blipFill>
        <p:spPr>
          <a:xfrm>
            <a:off x="852600" y="1355750"/>
            <a:ext cx="7030377" cy="3787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1"/>
                                        </p:tgtEl>
                                        <p:attrNameLst>
                                          <p:attrName>style.visibility</p:attrName>
                                        </p:attrNameLst>
                                      </p:cBhvr>
                                      <p:to>
                                        <p:strVal val="visible"/>
                                      </p:to>
                                    </p:set>
                                    <p:animEffect filter="fade" transition="in">
                                      <p:cBhvr>
                                        <p:cTn dur="500"/>
                                        <p:tgtEl>
                                          <p:spTgt spid="3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treamline">
  <a:themeElements>
    <a:clrScheme name="Синий">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