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8E6"/>
    <a:srgbClr val="FFFFFF"/>
    <a:srgbClr val="BCB7AB"/>
    <a:srgbClr val="BCB7A5"/>
    <a:srgbClr val="769196"/>
    <a:srgbClr val="AFB7AA"/>
    <a:srgbClr val="ABAAAA"/>
    <a:srgbClr val="DDC9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F8890F-ECFC-22A9-80E5-9291ECB2330A}" v="1073" dt="2024-10-22T20:39:31.5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2" autoAdjust="0"/>
    <p:restoredTop sz="94660"/>
  </p:normalViewPr>
  <p:slideViewPr>
    <p:cSldViewPr snapToGrid="0">
      <p:cViewPr varScale="1">
        <p:scale>
          <a:sx n="70" d="100"/>
          <a:sy n="70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Елизавета Бобкова" userId="c8f8c1fc624a439f" providerId="Windows Live" clId="Web-{EEF8890F-ECFC-22A9-80E5-9291ECB2330A}"/>
    <pc:docChg chg="addSld modSld addMainMaster delMainMaster">
      <pc:chgData name="Елизавета Бобкова" userId="c8f8c1fc624a439f" providerId="Windows Live" clId="Web-{EEF8890F-ECFC-22A9-80E5-9291ECB2330A}" dt="2024-10-22T20:39:31.101" v="786" actId="20577"/>
      <pc:docMkLst>
        <pc:docMk/>
      </pc:docMkLst>
      <pc:sldChg chg="addSp modSp mod setBg modClrScheme chgLayout">
        <pc:chgData name="Елизавета Бобкова" userId="c8f8c1fc624a439f" providerId="Windows Live" clId="Web-{EEF8890F-ECFC-22A9-80E5-9291ECB2330A}" dt="2024-10-22T19:03:05.461" v="186" actId="20577"/>
        <pc:sldMkLst>
          <pc:docMk/>
          <pc:sldMk cId="1351651579" sldId="256"/>
        </pc:sldMkLst>
        <pc:spChg chg="mod">
          <ac:chgData name="Елизавета Бобкова" userId="c8f8c1fc624a439f" providerId="Windows Live" clId="Web-{EEF8890F-ECFC-22A9-80E5-9291ECB2330A}" dt="2024-10-22T19:02:41.320" v="181" actId="20577"/>
          <ac:spMkLst>
            <pc:docMk/>
            <pc:sldMk cId="1351651579" sldId="256"/>
            <ac:spMk id="2" creationId="{00000000-0000-0000-0000-000000000000}"/>
          </ac:spMkLst>
        </pc:spChg>
        <pc:spChg chg="mod">
          <ac:chgData name="Елизавета Бобкова" userId="c8f8c1fc624a439f" providerId="Windows Live" clId="Web-{EEF8890F-ECFC-22A9-80E5-9291ECB2330A}" dt="2024-10-22T19:03:05.461" v="186" actId="20577"/>
          <ac:spMkLst>
            <pc:docMk/>
            <pc:sldMk cId="1351651579" sldId="256"/>
            <ac:spMk id="3" creationId="{00000000-0000-0000-0000-000000000000}"/>
          </ac:spMkLst>
        </pc:spChg>
        <pc:spChg chg="add">
          <ac:chgData name="Елизавета Бобкова" userId="c8f8c1fc624a439f" providerId="Windows Live" clId="Web-{EEF8890F-ECFC-22A9-80E5-9291ECB2330A}" dt="2024-10-22T18:37:51.980" v="57"/>
          <ac:spMkLst>
            <pc:docMk/>
            <pc:sldMk cId="1351651579" sldId="256"/>
            <ac:spMk id="9" creationId="{F6458236-7C88-4EAF-9AB5-206509DC5545}"/>
          </ac:spMkLst>
        </pc:spChg>
        <pc:picChg chg="add mod">
          <ac:chgData name="Елизавета Бобкова" userId="c8f8c1fc624a439f" providerId="Windows Live" clId="Web-{EEF8890F-ECFC-22A9-80E5-9291ECB2330A}" dt="2024-10-22T18:37:51.980" v="57"/>
          <ac:picMkLst>
            <pc:docMk/>
            <pc:sldMk cId="1351651579" sldId="256"/>
            <ac:picMk id="4" creationId="{2CF6295B-BDAB-A768-03FA-434308B8D211}"/>
          </ac:picMkLst>
        </pc:picChg>
      </pc:sldChg>
      <pc:sldChg chg="addSp delSp modSp new">
        <pc:chgData name="Елизавета Бобкова" userId="c8f8c1fc624a439f" providerId="Windows Live" clId="Web-{EEF8890F-ECFC-22A9-80E5-9291ECB2330A}" dt="2024-10-22T19:12:58.897" v="201"/>
        <pc:sldMkLst>
          <pc:docMk/>
          <pc:sldMk cId="1635549179" sldId="257"/>
        </pc:sldMkLst>
        <pc:spChg chg="mod">
          <ac:chgData name="Елизавета Бобкова" userId="c8f8c1fc624a439f" providerId="Windows Live" clId="Web-{EEF8890F-ECFC-22A9-80E5-9291ECB2330A}" dt="2024-10-22T19:12:58.897" v="201"/>
          <ac:spMkLst>
            <pc:docMk/>
            <pc:sldMk cId="1635549179" sldId="257"/>
            <ac:spMk id="2" creationId="{002C10F3-CE08-FE8A-F6A9-882A1976DDCB}"/>
          </ac:spMkLst>
        </pc:spChg>
        <pc:spChg chg="del mod">
          <ac:chgData name="Елизавета Бобкова" userId="c8f8c1fc624a439f" providerId="Windows Live" clId="Web-{EEF8890F-ECFC-22A9-80E5-9291ECB2330A}" dt="2024-10-22T18:44:27.991" v="111"/>
          <ac:spMkLst>
            <pc:docMk/>
            <pc:sldMk cId="1635549179" sldId="257"/>
            <ac:spMk id="3" creationId="{BF0CB338-9891-AEC1-344C-0729FCA82E62}"/>
          </ac:spMkLst>
        </pc:spChg>
        <pc:spChg chg="add del mod">
          <ac:chgData name="Елизавета Бобкова" userId="c8f8c1fc624a439f" providerId="Windows Live" clId="Web-{EEF8890F-ECFC-22A9-80E5-9291ECB2330A}" dt="2024-10-22T18:43:25.604" v="107"/>
          <ac:spMkLst>
            <pc:docMk/>
            <pc:sldMk cId="1635549179" sldId="257"/>
            <ac:spMk id="4" creationId="{9CC5D6A0-DBD1-FDD0-2F8F-A9406BDD5868}"/>
          </ac:spMkLst>
        </pc:spChg>
        <pc:spChg chg="add mod">
          <ac:chgData name="Елизавета Бобкова" userId="c8f8c1fc624a439f" providerId="Windows Live" clId="Web-{EEF8890F-ECFC-22A9-80E5-9291ECB2330A}" dt="2024-10-22T18:48:05.560" v="136" actId="14100"/>
          <ac:spMkLst>
            <pc:docMk/>
            <pc:sldMk cId="1635549179" sldId="257"/>
            <ac:spMk id="5" creationId="{8E70B523-1BE8-F915-416C-CE7F207432AA}"/>
          </ac:spMkLst>
        </pc:spChg>
        <pc:spChg chg="add mod">
          <ac:chgData name="Елизавета Бобкова" userId="c8f8c1fc624a439f" providerId="Windows Live" clId="Web-{EEF8890F-ECFC-22A9-80E5-9291ECB2330A}" dt="2024-10-22T18:48:20.779" v="138" actId="1076"/>
          <ac:spMkLst>
            <pc:docMk/>
            <pc:sldMk cId="1635549179" sldId="257"/>
            <ac:spMk id="7" creationId="{B9557DC1-C019-621B-284B-507D8093BE76}"/>
          </ac:spMkLst>
        </pc:spChg>
        <pc:spChg chg="add mod">
          <ac:chgData name="Елизавета Бобкова" userId="c8f8c1fc624a439f" providerId="Windows Live" clId="Web-{EEF8890F-ECFC-22A9-80E5-9291ECB2330A}" dt="2024-10-22T19:08:55.139" v="189" actId="1076"/>
          <ac:spMkLst>
            <pc:docMk/>
            <pc:sldMk cId="1635549179" sldId="257"/>
            <ac:spMk id="8" creationId="{4516D8E0-C724-2FAD-83BB-50C31B877F85}"/>
          </ac:spMkLst>
        </pc:spChg>
        <pc:spChg chg="add mod">
          <ac:chgData name="Елизавета Бобкова" userId="c8f8c1fc624a439f" providerId="Windows Live" clId="Web-{EEF8890F-ECFC-22A9-80E5-9291ECB2330A}" dt="2024-10-22T19:01:50.740" v="177" actId="1076"/>
          <ac:spMkLst>
            <pc:docMk/>
            <pc:sldMk cId="1635549179" sldId="257"/>
            <ac:spMk id="10" creationId="{20B7D977-5891-8B0B-A693-C018ED16B2C7}"/>
          </ac:spMkLst>
        </pc:spChg>
        <pc:spChg chg="add mod">
          <ac:chgData name="Елизавета Бобкова" userId="c8f8c1fc624a439f" providerId="Windows Live" clId="Web-{EEF8890F-ECFC-22A9-80E5-9291ECB2330A}" dt="2024-10-22T19:12:08.036" v="198" actId="1076"/>
          <ac:spMkLst>
            <pc:docMk/>
            <pc:sldMk cId="1635549179" sldId="257"/>
            <ac:spMk id="15" creationId="{68772A6F-AFD4-B074-7A84-A68285C4D93A}"/>
          </ac:spMkLst>
        </pc:spChg>
        <pc:grpChg chg="add">
          <ac:chgData name="Елизавета Бобкова" userId="c8f8c1fc624a439f" providerId="Windows Live" clId="Web-{EEF8890F-ECFC-22A9-80E5-9291ECB2330A}" dt="2024-10-22T19:00:26.284" v="169"/>
          <ac:grpSpMkLst>
            <pc:docMk/>
            <pc:sldMk cId="1635549179" sldId="257"/>
            <ac:grpSpMk id="11" creationId="{4D1C4344-0CB8-E6E5-B6E4-752F11AFE350}"/>
          </ac:grpSpMkLst>
        </pc:grpChg>
        <pc:grpChg chg="add mod">
          <ac:chgData name="Елизавета Бобкова" userId="c8f8c1fc624a439f" providerId="Windows Live" clId="Web-{EEF8890F-ECFC-22A9-80E5-9291ECB2330A}" dt="2024-10-22T19:01:41.427" v="176" actId="1076"/>
          <ac:grpSpMkLst>
            <pc:docMk/>
            <pc:sldMk cId="1635549179" sldId="257"/>
            <ac:grpSpMk id="12" creationId="{265A9658-59A4-9C87-DE36-E11C07C54F37}"/>
          </ac:grpSpMkLst>
        </pc:grpChg>
        <pc:cxnChg chg="add del mod">
          <ac:chgData name="Елизавета Бобкова" userId="c8f8c1fc624a439f" providerId="Windows Live" clId="Web-{EEF8890F-ECFC-22A9-80E5-9291ECB2330A}" dt="2024-10-22T18:46:27.135" v="125"/>
          <ac:cxnSpMkLst>
            <pc:docMk/>
            <pc:sldMk cId="1635549179" sldId="257"/>
            <ac:cxnSpMk id="6" creationId="{57B083D7-3302-7AD4-8235-9AF8D6052738}"/>
          </ac:cxnSpMkLst>
        </pc:cxnChg>
      </pc:sldChg>
      <pc:sldChg chg="addSp delSp modSp new">
        <pc:chgData name="Елизавета Бобкова" userId="c8f8c1fc624a439f" providerId="Windows Live" clId="Web-{EEF8890F-ECFC-22A9-80E5-9291ECB2330A}" dt="2024-10-22T19:43:47.405" v="368" actId="1076"/>
        <pc:sldMkLst>
          <pc:docMk/>
          <pc:sldMk cId="4014611820" sldId="258"/>
        </pc:sldMkLst>
        <pc:spChg chg="del">
          <ac:chgData name="Елизавета Бобкова" userId="c8f8c1fc624a439f" providerId="Windows Live" clId="Web-{EEF8890F-ECFC-22A9-80E5-9291ECB2330A}" dt="2024-10-22T19:13:05.209" v="202"/>
          <ac:spMkLst>
            <pc:docMk/>
            <pc:sldMk cId="4014611820" sldId="258"/>
            <ac:spMk id="2" creationId="{D54845EE-C139-FC08-9152-49F0D2A9C08B}"/>
          </ac:spMkLst>
        </pc:spChg>
        <pc:spChg chg="del">
          <ac:chgData name="Елизавета Бобкова" userId="c8f8c1fc624a439f" providerId="Windows Live" clId="Web-{EEF8890F-ECFC-22A9-80E5-9291ECB2330A}" dt="2024-10-22T19:13:09.897" v="204"/>
          <ac:spMkLst>
            <pc:docMk/>
            <pc:sldMk cId="4014611820" sldId="258"/>
            <ac:spMk id="3" creationId="{D2CE97C9-E78A-F61B-387E-FF84832712A9}"/>
          </ac:spMkLst>
        </pc:spChg>
        <pc:spChg chg="add mod">
          <ac:chgData name="Елизавета Бобкова" userId="c8f8c1fc624a439f" providerId="Windows Live" clId="Web-{EEF8890F-ECFC-22A9-80E5-9291ECB2330A}" dt="2024-10-22T19:13:54.523" v="216" actId="1076"/>
          <ac:spMkLst>
            <pc:docMk/>
            <pc:sldMk cId="4014611820" sldId="258"/>
            <ac:spMk id="5" creationId="{E78AABFD-9081-6F62-1DA3-0660ACCC131C}"/>
          </ac:spMkLst>
        </pc:spChg>
        <pc:spChg chg="add mod">
          <ac:chgData name="Елизавета Бобкова" userId="c8f8c1fc624a439f" providerId="Windows Live" clId="Web-{EEF8890F-ECFC-22A9-80E5-9291ECB2330A}" dt="2024-10-22T19:23:29.228" v="231" actId="20577"/>
          <ac:spMkLst>
            <pc:docMk/>
            <pc:sldMk cId="4014611820" sldId="258"/>
            <ac:spMk id="7" creationId="{8735FB72-D501-D194-36F5-CCABD9E07F65}"/>
          </ac:spMkLst>
        </pc:spChg>
        <pc:spChg chg="add mod">
          <ac:chgData name="Елизавета Бобкова" userId="c8f8c1fc624a439f" providerId="Windows Live" clId="Web-{EEF8890F-ECFC-22A9-80E5-9291ECB2330A}" dt="2024-10-22T19:23:57.791" v="239"/>
          <ac:spMkLst>
            <pc:docMk/>
            <pc:sldMk cId="4014611820" sldId="258"/>
            <ac:spMk id="8" creationId="{4EA96397-BFEB-C6E7-74E9-FE9E41FC94CA}"/>
          </ac:spMkLst>
        </pc:spChg>
        <pc:spChg chg="add mod">
          <ac:chgData name="Елизавета Бобкова" userId="c8f8c1fc624a439f" providerId="Windows Live" clId="Web-{EEF8890F-ECFC-22A9-80E5-9291ECB2330A}" dt="2024-10-22T19:23:55.744" v="238"/>
          <ac:spMkLst>
            <pc:docMk/>
            <pc:sldMk cId="4014611820" sldId="258"/>
            <ac:spMk id="9" creationId="{FA9EA70D-9A21-54D6-8848-C5FA1FEB8AB0}"/>
          </ac:spMkLst>
        </pc:spChg>
        <pc:picChg chg="add del mod">
          <ac:chgData name="Елизавета Бобкова" userId="c8f8c1fc624a439f" providerId="Windows Live" clId="Web-{EEF8890F-ECFC-22A9-80E5-9291ECB2330A}" dt="2024-10-22T19:43:13.388" v="366"/>
          <ac:picMkLst>
            <pc:docMk/>
            <pc:sldMk cId="4014611820" sldId="258"/>
            <ac:picMk id="10" creationId="{11BA06C5-599A-9919-75C7-4C192CAC90CE}"/>
          </ac:picMkLst>
        </pc:picChg>
        <pc:picChg chg="add del mod">
          <ac:chgData name="Елизавета Бобкова" userId="c8f8c1fc624a439f" providerId="Windows Live" clId="Web-{EEF8890F-ECFC-22A9-80E5-9291ECB2330A}" dt="2024-10-22T19:43:04.622" v="363"/>
          <ac:picMkLst>
            <pc:docMk/>
            <pc:sldMk cId="4014611820" sldId="258"/>
            <ac:picMk id="11" creationId="{3FE319EB-9F16-2AD1-750F-A0C5B8BF74CC}"/>
          </ac:picMkLst>
        </pc:picChg>
        <pc:picChg chg="add mod">
          <ac:chgData name="Елизавета Бобкова" userId="c8f8c1fc624a439f" providerId="Windows Live" clId="Web-{EEF8890F-ECFC-22A9-80E5-9291ECB2330A}" dt="2024-10-22T19:43:47.405" v="368" actId="1076"/>
          <ac:picMkLst>
            <pc:docMk/>
            <pc:sldMk cId="4014611820" sldId="258"/>
            <ac:picMk id="12" creationId="{A1D17780-7180-C7B2-71C6-40BC881D491F}"/>
          </ac:picMkLst>
        </pc:picChg>
      </pc:sldChg>
      <pc:sldChg chg="addSp delSp modSp new">
        <pc:chgData name="Елизавета Бобкова" userId="c8f8c1fc624a439f" providerId="Windows Live" clId="Web-{EEF8890F-ECFC-22A9-80E5-9291ECB2330A}" dt="2024-10-22T19:46:14.984" v="378" actId="14100"/>
        <pc:sldMkLst>
          <pc:docMk/>
          <pc:sldMk cId="3743377583" sldId="259"/>
        </pc:sldMkLst>
        <pc:spChg chg="del">
          <ac:chgData name="Елизавета Бобкова" userId="c8f8c1fc624a439f" providerId="Windows Live" clId="Web-{EEF8890F-ECFC-22A9-80E5-9291ECB2330A}" dt="2024-10-22T19:24:52.715" v="241"/>
          <ac:spMkLst>
            <pc:docMk/>
            <pc:sldMk cId="3743377583" sldId="259"/>
            <ac:spMk id="2" creationId="{718B1E25-C443-6A46-587B-3BA4F57F4E10}"/>
          </ac:spMkLst>
        </pc:spChg>
        <pc:spChg chg="del mod">
          <ac:chgData name="Елизавета Бобкова" userId="c8f8c1fc624a439f" providerId="Windows Live" clId="Web-{EEF8890F-ECFC-22A9-80E5-9291ECB2330A}" dt="2024-10-22T19:24:55.465" v="244"/>
          <ac:spMkLst>
            <pc:docMk/>
            <pc:sldMk cId="3743377583" sldId="259"/>
            <ac:spMk id="3" creationId="{DCDB075C-B98C-306A-033F-F8007EAE81A5}"/>
          </ac:spMkLst>
        </pc:spChg>
        <pc:spChg chg="add mod">
          <ac:chgData name="Елизавета Бобкова" userId="c8f8c1fc624a439f" providerId="Windows Live" clId="Web-{EEF8890F-ECFC-22A9-80E5-9291ECB2330A}" dt="2024-10-22T19:25:16.887" v="255" actId="1076"/>
          <ac:spMkLst>
            <pc:docMk/>
            <pc:sldMk cId="3743377583" sldId="259"/>
            <ac:spMk id="5" creationId="{FB4E608C-CACD-DEF9-1058-8524DF07A73A}"/>
          </ac:spMkLst>
        </pc:spChg>
        <pc:spChg chg="add del mod topLvl">
          <ac:chgData name="Елизавета Бобкова" userId="c8f8c1fc624a439f" providerId="Windows Live" clId="Web-{EEF8890F-ECFC-22A9-80E5-9291ECB2330A}" dt="2024-10-22T19:38:55.224" v="334"/>
          <ac:spMkLst>
            <pc:docMk/>
            <pc:sldMk cId="3743377583" sldId="259"/>
            <ac:spMk id="6" creationId="{B9419C13-A831-4ABA-F381-767100015042}"/>
          </ac:spMkLst>
        </pc:spChg>
        <pc:spChg chg="add del mod topLvl">
          <ac:chgData name="Елизавета Бобкова" userId="c8f8c1fc624a439f" providerId="Windows Live" clId="Web-{EEF8890F-ECFC-22A9-80E5-9291ECB2330A}" dt="2024-10-22T19:38:57.490" v="335"/>
          <ac:spMkLst>
            <pc:docMk/>
            <pc:sldMk cId="3743377583" sldId="259"/>
            <ac:spMk id="7" creationId="{CF46DC36-75CA-2D14-F02C-2A19304D21B4}"/>
          </ac:spMkLst>
        </pc:spChg>
        <pc:spChg chg="add mod">
          <ac:chgData name="Елизавета Бобкова" userId="c8f8c1fc624a439f" providerId="Windows Live" clId="Web-{EEF8890F-ECFC-22A9-80E5-9291ECB2330A}" dt="2024-10-22T19:37:43.144" v="331" actId="1076"/>
          <ac:spMkLst>
            <pc:docMk/>
            <pc:sldMk cId="3743377583" sldId="259"/>
            <ac:spMk id="10" creationId="{EF97FB50-AFAE-B935-AF79-556C76CA5225}"/>
          </ac:spMkLst>
        </pc:spChg>
        <pc:spChg chg="add mod">
          <ac:chgData name="Елизавета Бобкова" userId="c8f8c1fc624a439f" providerId="Windows Live" clId="Web-{EEF8890F-ECFC-22A9-80E5-9291ECB2330A}" dt="2024-10-22T19:37:36.284" v="329" actId="1076"/>
          <ac:spMkLst>
            <pc:docMk/>
            <pc:sldMk cId="3743377583" sldId="259"/>
            <ac:spMk id="12" creationId="{42AC339A-F304-1FE0-CD1F-779415106EF6}"/>
          </ac:spMkLst>
        </pc:spChg>
        <pc:spChg chg="add mod">
          <ac:chgData name="Елизавета Бобкова" userId="c8f8c1fc624a439f" providerId="Windows Live" clId="Web-{EEF8890F-ECFC-22A9-80E5-9291ECB2330A}" dt="2024-10-22T19:37:40.394" v="330" actId="1076"/>
          <ac:spMkLst>
            <pc:docMk/>
            <pc:sldMk cId="3743377583" sldId="259"/>
            <ac:spMk id="14" creationId="{0B30EEA6-6777-1A80-D0FF-3F074E5649A2}"/>
          </ac:spMkLst>
        </pc:spChg>
        <pc:spChg chg="add mod">
          <ac:chgData name="Елизавета Бобкова" userId="c8f8c1fc624a439f" providerId="Windows Live" clId="Web-{EEF8890F-ECFC-22A9-80E5-9291ECB2330A}" dt="2024-10-22T19:39:00.677" v="336" actId="1076"/>
          <ac:spMkLst>
            <pc:docMk/>
            <pc:sldMk cId="3743377583" sldId="259"/>
            <ac:spMk id="15" creationId="{25A2BBB0-6B2F-EEA1-6B43-208AEB861D89}"/>
          </ac:spMkLst>
        </pc:spChg>
        <pc:spChg chg="add mod">
          <ac:chgData name="Елизавета Бобкова" userId="c8f8c1fc624a439f" providerId="Windows Live" clId="Web-{EEF8890F-ECFC-22A9-80E5-9291ECB2330A}" dt="2024-10-22T19:39:29.569" v="341" actId="1076"/>
          <ac:spMkLst>
            <pc:docMk/>
            <pc:sldMk cId="3743377583" sldId="259"/>
            <ac:spMk id="16" creationId="{A22454CF-DA48-FC8A-6ACF-1547CCE5A3FF}"/>
          </ac:spMkLst>
        </pc:spChg>
        <pc:spChg chg="add mod">
          <ac:chgData name="Елизавета Бобкова" userId="c8f8c1fc624a439f" providerId="Windows Live" clId="Web-{EEF8890F-ECFC-22A9-80E5-9291ECB2330A}" dt="2024-10-22T19:40:08.867" v="345" actId="1076"/>
          <ac:spMkLst>
            <pc:docMk/>
            <pc:sldMk cId="3743377583" sldId="259"/>
            <ac:spMk id="17" creationId="{BFEEFFCE-4732-B438-5B16-63227F4366E7}"/>
          </ac:spMkLst>
        </pc:spChg>
        <pc:spChg chg="add mod">
          <ac:chgData name="Елизавета Бобкова" userId="c8f8c1fc624a439f" providerId="Windows Live" clId="Web-{EEF8890F-ECFC-22A9-80E5-9291ECB2330A}" dt="2024-10-22T19:40:20.070" v="347" actId="1076"/>
          <ac:spMkLst>
            <pc:docMk/>
            <pc:sldMk cId="3743377583" sldId="259"/>
            <ac:spMk id="18" creationId="{4436F219-F716-6DAF-52EA-6120D0A065A5}"/>
          </ac:spMkLst>
        </pc:spChg>
        <pc:spChg chg="add mod">
          <ac:chgData name="Елизавета Бобкова" userId="c8f8c1fc624a439f" providerId="Windows Live" clId="Web-{EEF8890F-ECFC-22A9-80E5-9291ECB2330A}" dt="2024-10-22T19:40:29.039" v="349" actId="1076"/>
          <ac:spMkLst>
            <pc:docMk/>
            <pc:sldMk cId="3743377583" sldId="259"/>
            <ac:spMk id="19" creationId="{D0B3D7A5-8A83-0D9A-E02A-DC46519A8F27}"/>
          </ac:spMkLst>
        </pc:spChg>
        <pc:grpChg chg="add del mod">
          <ac:chgData name="Елизавета Бобкова" userId="c8f8c1fc624a439f" providerId="Windows Live" clId="Web-{EEF8890F-ECFC-22A9-80E5-9291ECB2330A}" dt="2024-10-22T19:38:55.224" v="334"/>
          <ac:grpSpMkLst>
            <pc:docMk/>
            <pc:sldMk cId="3743377583" sldId="259"/>
            <ac:grpSpMk id="8" creationId="{0CD3BB9C-CDF8-BA3B-466D-861C7A6B5B44}"/>
          </ac:grpSpMkLst>
        </pc:grpChg>
        <pc:picChg chg="add mod">
          <ac:chgData name="Елизавета Бобкова" userId="c8f8c1fc624a439f" providerId="Windows Live" clId="Web-{EEF8890F-ECFC-22A9-80E5-9291ECB2330A}" dt="2024-10-22T19:46:14.984" v="378" actId="14100"/>
          <ac:picMkLst>
            <pc:docMk/>
            <pc:sldMk cId="3743377583" sldId="259"/>
            <ac:picMk id="20" creationId="{200B0610-BD3F-B14D-28F6-17ECCEF81562}"/>
          </ac:picMkLst>
        </pc:picChg>
        <pc:picChg chg="add mod">
          <ac:chgData name="Елизавета Бобкова" userId="c8f8c1fc624a439f" providerId="Windows Live" clId="Web-{EEF8890F-ECFC-22A9-80E5-9291ECB2330A}" dt="2024-10-22T19:46:12.813" v="377" actId="14100"/>
          <ac:picMkLst>
            <pc:docMk/>
            <pc:sldMk cId="3743377583" sldId="259"/>
            <ac:picMk id="21" creationId="{DE6D6901-3AC1-7FD7-9689-9360FF1A994A}"/>
          </ac:picMkLst>
        </pc:picChg>
        <pc:picChg chg="add mod">
          <ac:chgData name="Елизавета Бобкова" userId="c8f8c1fc624a439f" providerId="Windows Live" clId="Web-{EEF8890F-ECFC-22A9-80E5-9291ECB2330A}" dt="2024-10-22T19:46:08.203" v="376" actId="14100"/>
          <ac:picMkLst>
            <pc:docMk/>
            <pc:sldMk cId="3743377583" sldId="259"/>
            <ac:picMk id="22" creationId="{BBF3DF91-00DF-3F82-E7E0-C04A1278AB75}"/>
          </ac:picMkLst>
        </pc:picChg>
      </pc:sldChg>
      <pc:sldChg chg="addSp delSp modSp new">
        <pc:chgData name="Елизавета Бобкова" userId="c8f8c1fc624a439f" providerId="Windows Live" clId="Web-{EEF8890F-ECFC-22A9-80E5-9291ECB2330A}" dt="2024-10-22T20:11:57.990" v="616" actId="20577"/>
        <pc:sldMkLst>
          <pc:docMk/>
          <pc:sldMk cId="1405468215" sldId="260"/>
        </pc:sldMkLst>
        <pc:spChg chg="del">
          <ac:chgData name="Елизавета Бобкова" userId="c8f8c1fc624a439f" providerId="Windows Live" clId="Web-{EEF8890F-ECFC-22A9-80E5-9291ECB2330A}" dt="2024-10-22T19:48:07.771" v="380"/>
          <ac:spMkLst>
            <pc:docMk/>
            <pc:sldMk cId="1405468215" sldId="260"/>
            <ac:spMk id="2" creationId="{BD660991-7874-A154-7385-1B494E198883}"/>
          </ac:spMkLst>
        </pc:spChg>
        <pc:spChg chg="del">
          <ac:chgData name="Елизавета Бобкова" userId="c8f8c1fc624a439f" providerId="Windows Live" clId="Web-{EEF8890F-ECFC-22A9-80E5-9291ECB2330A}" dt="2024-10-22T19:48:09.411" v="381"/>
          <ac:spMkLst>
            <pc:docMk/>
            <pc:sldMk cId="1405468215" sldId="260"/>
            <ac:spMk id="3" creationId="{874ACE20-87B3-2809-7BEF-A7C882403FB2}"/>
          </ac:spMkLst>
        </pc:spChg>
        <pc:spChg chg="add mod">
          <ac:chgData name="Елизавета Бобкова" userId="c8f8c1fc624a439f" providerId="Windows Live" clId="Web-{EEF8890F-ECFC-22A9-80E5-9291ECB2330A}" dt="2024-10-22T19:52:53.580" v="397" actId="1076"/>
          <ac:spMkLst>
            <pc:docMk/>
            <pc:sldMk cId="1405468215" sldId="260"/>
            <ac:spMk id="5" creationId="{82BDB3B1-9923-3BDD-0A26-BFF1E26C4E3E}"/>
          </ac:spMkLst>
        </pc:spChg>
        <pc:spChg chg="add del mod">
          <ac:chgData name="Елизавета Бобкова" userId="c8f8c1fc624a439f" providerId="Windows Live" clId="Web-{EEF8890F-ECFC-22A9-80E5-9291ECB2330A}" dt="2024-10-22T19:49:42.898" v="392"/>
          <ac:spMkLst>
            <pc:docMk/>
            <pc:sldMk cId="1405468215" sldId="260"/>
            <ac:spMk id="6" creationId="{211C8DFE-32D4-69A2-1B1B-48B247E95F61}"/>
          </ac:spMkLst>
        </pc:spChg>
        <pc:spChg chg="add mod">
          <ac:chgData name="Елизавета Бобкова" userId="c8f8c1fc624a439f" providerId="Windows Live" clId="Web-{EEF8890F-ECFC-22A9-80E5-9291ECB2330A}" dt="2024-10-22T19:52:53.580" v="398" actId="1076"/>
          <ac:spMkLst>
            <pc:docMk/>
            <pc:sldMk cId="1405468215" sldId="260"/>
            <ac:spMk id="7" creationId="{B24F1F35-4E88-5542-23FB-7E5570185ECE}"/>
          </ac:spMkLst>
        </pc:spChg>
        <pc:spChg chg="add mod">
          <ac:chgData name="Елизавета Бобкова" userId="c8f8c1fc624a439f" providerId="Windows Live" clId="Web-{EEF8890F-ECFC-22A9-80E5-9291ECB2330A}" dt="2024-10-22T19:58:43.263" v="447"/>
          <ac:spMkLst>
            <pc:docMk/>
            <pc:sldMk cId="1405468215" sldId="260"/>
            <ac:spMk id="79" creationId="{C08473C8-E0C2-DB5E-1064-3A935333A310}"/>
          </ac:spMkLst>
        </pc:spChg>
        <pc:spChg chg="add del">
          <ac:chgData name="Елизавета Бобкова" userId="c8f8c1fc624a439f" providerId="Windows Live" clId="Web-{EEF8890F-ECFC-22A9-80E5-9291ECB2330A}" dt="2024-10-22T19:56:34.978" v="416"/>
          <ac:spMkLst>
            <pc:docMk/>
            <pc:sldMk cId="1405468215" sldId="260"/>
            <ac:spMk id="81" creationId="{88335604-29E5-D678-1C7B-8FA1E5344891}"/>
          </ac:spMkLst>
        </pc:spChg>
        <pc:spChg chg="add del mod">
          <ac:chgData name="Елизавета Бобкова" userId="c8f8c1fc624a439f" providerId="Windows Live" clId="Web-{EEF8890F-ECFC-22A9-80E5-9291ECB2330A}" dt="2024-10-22T19:56:32.540" v="415"/>
          <ac:spMkLst>
            <pc:docMk/>
            <pc:sldMk cId="1405468215" sldId="260"/>
            <ac:spMk id="83" creationId="{6513FCC4-FD80-DB9E-3E46-07339205D1DF}"/>
          </ac:spMkLst>
        </pc:spChg>
        <pc:spChg chg="add mod">
          <ac:chgData name="Елизавета Бобкова" userId="c8f8c1fc624a439f" providerId="Windows Live" clId="Web-{EEF8890F-ECFC-22A9-80E5-9291ECB2330A}" dt="2024-10-22T19:59:00.669" v="453"/>
          <ac:spMkLst>
            <pc:docMk/>
            <pc:sldMk cId="1405468215" sldId="260"/>
            <ac:spMk id="84" creationId="{21D8C90C-6067-AC00-76C1-0131A36D2F00}"/>
          </ac:spMkLst>
        </pc:spChg>
        <pc:spChg chg="add mod">
          <ac:chgData name="Елизавета Бобкова" userId="c8f8c1fc624a439f" providerId="Windows Live" clId="Web-{EEF8890F-ECFC-22A9-80E5-9291ECB2330A}" dt="2024-10-22T19:59:02.357" v="454"/>
          <ac:spMkLst>
            <pc:docMk/>
            <pc:sldMk cId="1405468215" sldId="260"/>
            <ac:spMk id="85" creationId="{CEBA713A-F611-AB41-6947-22B66B34C797}"/>
          </ac:spMkLst>
        </pc:spChg>
        <pc:spChg chg="add mod ord">
          <ac:chgData name="Елизавета Бобкова" userId="c8f8c1fc624a439f" providerId="Windows Live" clId="Web-{EEF8890F-ECFC-22A9-80E5-9291ECB2330A}" dt="2024-10-22T19:59:14.061" v="455"/>
          <ac:spMkLst>
            <pc:docMk/>
            <pc:sldMk cId="1405468215" sldId="260"/>
            <ac:spMk id="86" creationId="{81245587-6FFF-2F93-CA95-BD8D84D959E4}"/>
          </ac:spMkLst>
        </pc:spChg>
        <pc:spChg chg="add mod ord">
          <ac:chgData name="Елизавета Бобкова" userId="c8f8c1fc624a439f" providerId="Windows Live" clId="Web-{EEF8890F-ECFC-22A9-80E5-9291ECB2330A}" dt="2024-10-22T19:59:25.998" v="457"/>
          <ac:spMkLst>
            <pc:docMk/>
            <pc:sldMk cId="1405468215" sldId="260"/>
            <ac:spMk id="87" creationId="{384B52A1-4CAF-E313-061F-210D5BF5B708}"/>
          </ac:spMkLst>
        </pc:spChg>
        <pc:spChg chg="add mod ord">
          <ac:chgData name="Елизавета Бобкова" userId="c8f8c1fc624a439f" providerId="Windows Live" clId="Web-{EEF8890F-ECFC-22A9-80E5-9291ECB2330A}" dt="2024-10-22T19:59:18.264" v="456"/>
          <ac:spMkLst>
            <pc:docMk/>
            <pc:sldMk cId="1405468215" sldId="260"/>
            <ac:spMk id="88" creationId="{69ADDD26-7082-69FC-20BD-305B57E46346}"/>
          </ac:spMkLst>
        </pc:spChg>
        <pc:spChg chg="add mod">
          <ac:chgData name="Елизавета Бобкова" userId="c8f8c1fc624a439f" providerId="Windows Live" clId="Web-{EEF8890F-ECFC-22A9-80E5-9291ECB2330A}" dt="2024-10-22T20:04:59.680" v="520" actId="20577"/>
          <ac:spMkLst>
            <pc:docMk/>
            <pc:sldMk cId="1405468215" sldId="260"/>
            <ac:spMk id="90" creationId="{8D3B24FA-5D87-A7F7-437E-F75D135FB1A2}"/>
          </ac:spMkLst>
        </pc:spChg>
        <pc:spChg chg="add mod">
          <ac:chgData name="Елизавета Бобкова" userId="c8f8c1fc624a439f" providerId="Windows Live" clId="Web-{EEF8890F-ECFC-22A9-80E5-9291ECB2330A}" dt="2024-10-22T20:11:46.255" v="612" actId="20577"/>
          <ac:spMkLst>
            <pc:docMk/>
            <pc:sldMk cId="1405468215" sldId="260"/>
            <ac:spMk id="91" creationId="{D33B259D-9439-385F-6D7B-D697068B8F6A}"/>
          </ac:spMkLst>
        </pc:spChg>
        <pc:spChg chg="add mod">
          <ac:chgData name="Елизавета Бобкова" userId="c8f8c1fc624a439f" providerId="Windows Live" clId="Web-{EEF8890F-ECFC-22A9-80E5-9291ECB2330A}" dt="2024-10-22T20:11:57.990" v="616" actId="20577"/>
          <ac:spMkLst>
            <pc:docMk/>
            <pc:sldMk cId="1405468215" sldId="260"/>
            <ac:spMk id="92" creationId="{3A8A93B9-501A-8B69-90E3-36537F4D7436}"/>
          </ac:spMkLst>
        </pc:spChg>
        <pc:spChg chg="add mod">
          <ac:chgData name="Елизавета Бобкова" userId="c8f8c1fc624a439f" providerId="Windows Live" clId="Web-{EEF8890F-ECFC-22A9-80E5-9291ECB2330A}" dt="2024-10-22T20:05:57.338" v="539" actId="1076"/>
          <ac:spMkLst>
            <pc:docMk/>
            <pc:sldMk cId="1405468215" sldId="260"/>
            <ac:spMk id="94" creationId="{39C429A0-1433-CA87-1F4D-1671C841877D}"/>
          </ac:spMkLst>
        </pc:spChg>
        <pc:spChg chg="add mod">
          <ac:chgData name="Елизавета Бобкова" userId="c8f8c1fc624a439f" providerId="Windows Live" clId="Web-{EEF8890F-ECFC-22A9-80E5-9291ECB2330A}" dt="2024-10-22T20:05:46.494" v="534" actId="20577"/>
          <ac:spMkLst>
            <pc:docMk/>
            <pc:sldMk cId="1405468215" sldId="260"/>
            <ac:spMk id="96" creationId="{70D8799F-4E12-C2CE-419F-05D7EA465104}"/>
          </ac:spMkLst>
        </pc:spChg>
        <pc:spChg chg="add mod">
          <ac:chgData name="Елизавета Бобкова" userId="c8f8c1fc624a439f" providerId="Windows Live" clId="Web-{EEF8890F-ECFC-22A9-80E5-9291ECB2330A}" dt="2024-10-22T20:05:36.634" v="530" actId="20577"/>
          <ac:spMkLst>
            <pc:docMk/>
            <pc:sldMk cId="1405468215" sldId="260"/>
            <ac:spMk id="98" creationId="{F3B825E0-0E8A-43F0-7D9E-1007D84D7957}"/>
          </ac:spMkLst>
        </pc:spChg>
        <pc:graphicFrameChg chg="add del mod modGraphic">
          <ac:chgData name="Елизавета Бобкова" userId="c8f8c1fc624a439f" providerId="Windows Live" clId="Web-{EEF8890F-ECFC-22A9-80E5-9291ECB2330A}" dt="2024-10-22T19:55:29.694" v="408"/>
          <ac:graphicFrameMkLst>
            <pc:docMk/>
            <pc:sldMk cId="1405468215" sldId="260"/>
            <ac:graphicFrameMk id="8" creationId="{F67272B1-DAD3-DF91-C9B0-1958403A5FD7}"/>
          </ac:graphicFrameMkLst>
        </pc:graphicFrameChg>
      </pc:sldChg>
      <pc:sldChg chg="addSp delSp modSp new">
        <pc:chgData name="Елизавета Бобкова" userId="c8f8c1fc624a439f" providerId="Windows Live" clId="Web-{EEF8890F-ECFC-22A9-80E5-9291ECB2330A}" dt="2024-10-22T20:17:14.280" v="676" actId="20577"/>
        <pc:sldMkLst>
          <pc:docMk/>
          <pc:sldMk cId="3043852887" sldId="261"/>
        </pc:sldMkLst>
        <pc:spChg chg="del">
          <ac:chgData name="Елизавета Бобкова" userId="c8f8c1fc624a439f" providerId="Windows Live" clId="Web-{EEF8890F-ECFC-22A9-80E5-9291ECB2330A}" dt="2024-10-22T20:12:55.851" v="618"/>
          <ac:spMkLst>
            <pc:docMk/>
            <pc:sldMk cId="3043852887" sldId="261"/>
            <ac:spMk id="2" creationId="{B9143155-68AD-C607-7E77-2AF19BC28EE3}"/>
          </ac:spMkLst>
        </pc:spChg>
        <pc:spChg chg="del">
          <ac:chgData name="Елизавета Бобкова" userId="c8f8c1fc624a439f" providerId="Windows Live" clId="Web-{EEF8890F-ECFC-22A9-80E5-9291ECB2330A}" dt="2024-10-22T20:12:57.398" v="619"/>
          <ac:spMkLst>
            <pc:docMk/>
            <pc:sldMk cId="3043852887" sldId="261"/>
            <ac:spMk id="3" creationId="{440FC552-9AB5-18E6-75CE-F07034B08055}"/>
          </ac:spMkLst>
        </pc:spChg>
        <pc:spChg chg="add mod">
          <ac:chgData name="Елизавета Бобкова" userId="c8f8c1fc624a439f" providerId="Windows Live" clId="Web-{EEF8890F-ECFC-22A9-80E5-9291ECB2330A}" dt="2024-10-22T20:13:15.648" v="629" actId="14100"/>
          <ac:spMkLst>
            <pc:docMk/>
            <pc:sldMk cId="3043852887" sldId="261"/>
            <ac:spMk id="5" creationId="{B17F2087-3F2E-72D8-7061-CEAE5A83FB62}"/>
          </ac:spMkLst>
        </pc:spChg>
        <pc:spChg chg="add mod">
          <ac:chgData name="Елизавета Бобкова" userId="c8f8c1fc624a439f" providerId="Windows Live" clId="Web-{EEF8890F-ECFC-22A9-80E5-9291ECB2330A}" dt="2024-10-22T20:17:14.280" v="676" actId="20577"/>
          <ac:spMkLst>
            <pc:docMk/>
            <pc:sldMk cId="3043852887" sldId="261"/>
            <ac:spMk id="8" creationId="{3B036AE2-A55C-CE44-5C37-09DE2E32CDC7}"/>
          </ac:spMkLst>
        </pc:spChg>
        <pc:picChg chg="add mod">
          <ac:chgData name="Елизавета Бобкова" userId="c8f8c1fc624a439f" providerId="Windows Live" clId="Web-{EEF8890F-ECFC-22A9-80E5-9291ECB2330A}" dt="2024-10-22T20:14:14.431" v="633"/>
          <ac:picMkLst>
            <pc:docMk/>
            <pc:sldMk cId="3043852887" sldId="261"/>
            <ac:picMk id="6" creationId="{C21CCCE2-554F-3EAF-629A-DBDB9C1F9AD9}"/>
          </ac:picMkLst>
        </pc:picChg>
      </pc:sldChg>
      <pc:sldChg chg="addSp delSp modSp new">
        <pc:chgData name="Елизавета Бобкова" userId="c8f8c1fc624a439f" providerId="Windows Live" clId="Web-{EEF8890F-ECFC-22A9-80E5-9291ECB2330A}" dt="2024-10-22T20:39:31.101" v="786" actId="20577"/>
        <pc:sldMkLst>
          <pc:docMk/>
          <pc:sldMk cId="361063377" sldId="262"/>
        </pc:sldMkLst>
        <pc:spChg chg="del">
          <ac:chgData name="Елизавета Бобкова" userId="c8f8c1fc624a439f" providerId="Windows Live" clId="Web-{EEF8890F-ECFC-22A9-80E5-9291ECB2330A}" dt="2024-10-22T20:18:01.735" v="678"/>
          <ac:spMkLst>
            <pc:docMk/>
            <pc:sldMk cId="361063377" sldId="262"/>
            <ac:spMk id="2" creationId="{1DC5ABBC-4DF9-6111-CC9C-2D761CCDB114}"/>
          </ac:spMkLst>
        </pc:spChg>
        <pc:spChg chg="del">
          <ac:chgData name="Елизавета Бобкова" userId="c8f8c1fc624a439f" providerId="Windows Live" clId="Web-{EEF8890F-ECFC-22A9-80E5-9291ECB2330A}" dt="2024-10-22T20:18:03.250" v="679"/>
          <ac:spMkLst>
            <pc:docMk/>
            <pc:sldMk cId="361063377" sldId="262"/>
            <ac:spMk id="3" creationId="{106238BA-BB72-E035-AD9B-1C1F3260DBDC}"/>
          </ac:spMkLst>
        </pc:spChg>
        <pc:spChg chg="add mod">
          <ac:chgData name="Елизавета Бобкова" userId="c8f8c1fc624a439f" providerId="Windows Live" clId="Web-{EEF8890F-ECFC-22A9-80E5-9291ECB2330A}" dt="2024-10-22T20:18:39.205" v="697" actId="20577"/>
          <ac:spMkLst>
            <pc:docMk/>
            <pc:sldMk cId="361063377" sldId="262"/>
            <ac:spMk id="5" creationId="{33895895-F93B-5ED8-DC08-D13FE3D3E54D}"/>
          </ac:spMkLst>
        </pc:spChg>
        <pc:spChg chg="add del mod">
          <ac:chgData name="Елизавета Бобкова" userId="c8f8c1fc624a439f" providerId="Windows Live" clId="Web-{EEF8890F-ECFC-22A9-80E5-9291ECB2330A}" dt="2024-10-22T20:19:31.253" v="706"/>
          <ac:spMkLst>
            <pc:docMk/>
            <pc:sldMk cId="361063377" sldId="262"/>
            <ac:spMk id="6" creationId="{15947D46-8773-EEBE-8EDD-C1C072B00861}"/>
          </ac:spMkLst>
        </pc:spChg>
        <pc:spChg chg="add mod topLvl">
          <ac:chgData name="Елизавета Бобкова" userId="c8f8c1fc624a439f" providerId="Windows Live" clId="Web-{EEF8890F-ECFC-22A9-80E5-9291ECB2330A}" dt="2024-10-22T20:20:32.724" v="719"/>
          <ac:spMkLst>
            <pc:docMk/>
            <pc:sldMk cId="361063377" sldId="262"/>
            <ac:spMk id="7" creationId="{C4CA25F1-9B8C-CF56-27F4-41B7BA2AA5D6}"/>
          </ac:spMkLst>
        </pc:spChg>
        <pc:spChg chg="add del mod topLvl">
          <ac:chgData name="Елизавета Бобкова" userId="c8f8c1fc624a439f" providerId="Windows Live" clId="Web-{EEF8890F-ECFC-22A9-80E5-9291ECB2330A}" dt="2024-10-22T20:20:32.724" v="719"/>
          <ac:spMkLst>
            <pc:docMk/>
            <pc:sldMk cId="361063377" sldId="262"/>
            <ac:spMk id="8" creationId="{FA5F72A9-AC85-86E9-22C3-2B60BADCF9D3}"/>
          </ac:spMkLst>
        </pc:spChg>
        <pc:spChg chg="add mod">
          <ac:chgData name="Елизавета Бобкова" userId="c8f8c1fc624a439f" providerId="Windows Live" clId="Web-{EEF8890F-ECFC-22A9-80E5-9291ECB2330A}" dt="2024-10-22T20:20:40.943" v="720" actId="1076"/>
          <ac:spMkLst>
            <pc:docMk/>
            <pc:sldMk cId="361063377" sldId="262"/>
            <ac:spMk id="11" creationId="{7EACA8D2-7572-D159-1638-3CAD12A8EE7F}"/>
          </ac:spMkLst>
        </pc:spChg>
        <pc:spChg chg="add del mod">
          <ac:chgData name="Елизавета Бобкова" userId="c8f8c1fc624a439f" providerId="Windows Live" clId="Web-{EEF8890F-ECFC-22A9-80E5-9291ECB2330A}" dt="2024-10-22T20:21:12.240" v="726"/>
          <ac:spMkLst>
            <pc:docMk/>
            <pc:sldMk cId="361063377" sldId="262"/>
            <ac:spMk id="12" creationId="{90B42C0D-8AA6-A5C2-D530-9DE3FE75E01F}"/>
          </ac:spMkLst>
        </pc:spChg>
        <pc:spChg chg="add del mod">
          <ac:chgData name="Елизавета Бобкова" userId="c8f8c1fc624a439f" providerId="Windows Live" clId="Web-{EEF8890F-ECFC-22A9-80E5-9291ECB2330A}" dt="2024-10-22T20:21:13.584" v="727"/>
          <ac:spMkLst>
            <pc:docMk/>
            <pc:sldMk cId="361063377" sldId="262"/>
            <ac:spMk id="13" creationId="{287A4F29-D9C9-3996-78B8-D170F1B0551C}"/>
          </ac:spMkLst>
        </pc:spChg>
        <pc:spChg chg="add mod">
          <ac:chgData name="Елизавета Бобкова" userId="c8f8c1fc624a439f" providerId="Windows Live" clId="Web-{EEF8890F-ECFC-22A9-80E5-9291ECB2330A}" dt="2024-10-22T20:39:31.101" v="786" actId="20577"/>
          <ac:spMkLst>
            <pc:docMk/>
            <pc:sldMk cId="361063377" sldId="262"/>
            <ac:spMk id="15" creationId="{5AB24DCF-E4D8-85A8-9F31-137CC15BFDBF}"/>
          </ac:spMkLst>
        </pc:spChg>
        <pc:grpChg chg="add del mod">
          <ac:chgData name="Елизавета Бобкова" userId="c8f8c1fc624a439f" providerId="Windows Live" clId="Web-{EEF8890F-ECFC-22A9-80E5-9291ECB2330A}" dt="2024-10-22T20:20:32.724" v="719"/>
          <ac:grpSpMkLst>
            <pc:docMk/>
            <pc:sldMk cId="361063377" sldId="262"/>
            <ac:grpSpMk id="9" creationId="{6EC1A485-BBBC-A120-3458-723810CEC199}"/>
          </ac:grpSpMkLst>
        </pc:grpChg>
      </pc:sldChg>
      <pc:sldMasterChg chg="del delSldLayout">
        <pc:chgData name="Елизавета Бобкова" userId="c8f8c1fc624a439f" providerId="Windows Live" clId="Web-{EEF8890F-ECFC-22A9-80E5-9291ECB2330A}" dt="2024-10-22T18:37:51.980" v="57"/>
        <pc:sldMasterMkLst>
          <pc:docMk/>
          <pc:sldMasterMk cId="3154979492" sldId="2147483648"/>
        </pc:sldMasterMkLst>
        <pc:sldLayoutChg chg="del">
          <pc:chgData name="Елизавета Бобкова" userId="c8f8c1fc624a439f" providerId="Windows Live" clId="Web-{EEF8890F-ECFC-22A9-80E5-9291ECB2330A}" dt="2024-10-22T18:37:51.980" v="57"/>
          <pc:sldLayoutMkLst>
            <pc:docMk/>
            <pc:sldMasterMk cId="3154979492" sldId="2147483648"/>
            <pc:sldLayoutMk cId="161079921" sldId="2147483649"/>
          </pc:sldLayoutMkLst>
        </pc:sldLayoutChg>
        <pc:sldLayoutChg chg="del">
          <pc:chgData name="Елизавета Бобкова" userId="c8f8c1fc624a439f" providerId="Windows Live" clId="Web-{EEF8890F-ECFC-22A9-80E5-9291ECB2330A}" dt="2024-10-22T18:37:51.980" v="57"/>
          <pc:sldLayoutMkLst>
            <pc:docMk/>
            <pc:sldMasterMk cId="3154979492" sldId="2147483648"/>
            <pc:sldLayoutMk cId="2703711724" sldId="2147483650"/>
          </pc:sldLayoutMkLst>
        </pc:sldLayoutChg>
        <pc:sldLayoutChg chg="del">
          <pc:chgData name="Елизавета Бобкова" userId="c8f8c1fc624a439f" providerId="Windows Live" clId="Web-{EEF8890F-ECFC-22A9-80E5-9291ECB2330A}" dt="2024-10-22T18:37:51.980" v="57"/>
          <pc:sldLayoutMkLst>
            <pc:docMk/>
            <pc:sldMasterMk cId="3154979492" sldId="2147483648"/>
            <pc:sldLayoutMk cId="4076369896" sldId="2147483651"/>
          </pc:sldLayoutMkLst>
        </pc:sldLayoutChg>
        <pc:sldLayoutChg chg="del">
          <pc:chgData name="Елизавета Бобкова" userId="c8f8c1fc624a439f" providerId="Windows Live" clId="Web-{EEF8890F-ECFC-22A9-80E5-9291ECB2330A}" dt="2024-10-22T18:37:51.980" v="57"/>
          <pc:sldLayoutMkLst>
            <pc:docMk/>
            <pc:sldMasterMk cId="3154979492" sldId="2147483648"/>
            <pc:sldLayoutMk cId="2625762208" sldId="2147483652"/>
          </pc:sldLayoutMkLst>
        </pc:sldLayoutChg>
        <pc:sldLayoutChg chg="del">
          <pc:chgData name="Елизавета Бобкова" userId="c8f8c1fc624a439f" providerId="Windows Live" clId="Web-{EEF8890F-ECFC-22A9-80E5-9291ECB2330A}" dt="2024-10-22T18:37:51.980" v="57"/>
          <pc:sldLayoutMkLst>
            <pc:docMk/>
            <pc:sldMasterMk cId="3154979492" sldId="2147483648"/>
            <pc:sldLayoutMk cId="188002762" sldId="2147483653"/>
          </pc:sldLayoutMkLst>
        </pc:sldLayoutChg>
        <pc:sldLayoutChg chg="del">
          <pc:chgData name="Елизавета Бобкова" userId="c8f8c1fc624a439f" providerId="Windows Live" clId="Web-{EEF8890F-ECFC-22A9-80E5-9291ECB2330A}" dt="2024-10-22T18:37:51.980" v="57"/>
          <pc:sldLayoutMkLst>
            <pc:docMk/>
            <pc:sldMasterMk cId="3154979492" sldId="2147483648"/>
            <pc:sldLayoutMk cId="2295335545" sldId="2147483654"/>
          </pc:sldLayoutMkLst>
        </pc:sldLayoutChg>
        <pc:sldLayoutChg chg="del">
          <pc:chgData name="Елизавета Бобкова" userId="c8f8c1fc624a439f" providerId="Windows Live" clId="Web-{EEF8890F-ECFC-22A9-80E5-9291ECB2330A}" dt="2024-10-22T18:37:51.980" v="57"/>
          <pc:sldLayoutMkLst>
            <pc:docMk/>
            <pc:sldMasterMk cId="3154979492" sldId="2147483648"/>
            <pc:sldLayoutMk cId="1988754143" sldId="2147483655"/>
          </pc:sldLayoutMkLst>
        </pc:sldLayoutChg>
        <pc:sldLayoutChg chg="del">
          <pc:chgData name="Елизавета Бобкова" userId="c8f8c1fc624a439f" providerId="Windows Live" clId="Web-{EEF8890F-ECFC-22A9-80E5-9291ECB2330A}" dt="2024-10-22T18:37:51.980" v="57"/>
          <pc:sldLayoutMkLst>
            <pc:docMk/>
            <pc:sldMasterMk cId="3154979492" sldId="2147483648"/>
            <pc:sldLayoutMk cId="3665695281" sldId="2147483656"/>
          </pc:sldLayoutMkLst>
        </pc:sldLayoutChg>
        <pc:sldLayoutChg chg="del">
          <pc:chgData name="Елизавета Бобкова" userId="c8f8c1fc624a439f" providerId="Windows Live" clId="Web-{EEF8890F-ECFC-22A9-80E5-9291ECB2330A}" dt="2024-10-22T18:37:51.980" v="57"/>
          <pc:sldLayoutMkLst>
            <pc:docMk/>
            <pc:sldMasterMk cId="3154979492" sldId="2147483648"/>
            <pc:sldLayoutMk cId="2134169247" sldId="2147483657"/>
          </pc:sldLayoutMkLst>
        </pc:sldLayoutChg>
        <pc:sldLayoutChg chg="del">
          <pc:chgData name="Елизавета Бобкова" userId="c8f8c1fc624a439f" providerId="Windows Live" clId="Web-{EEF8890F-ECFC-22A9-80E5-9291ECB2330A}" dt="2024-10-22T18:37:51.980" v="57"/>
          <pc:sldLayoutMkLst>
            <pc:docMk/>
            <pc:sldMasterMk cId="3154979492" sldId="2147483648"/>
            <pc:sldLayoutMk cId="2065727480" sldId="2147483658"/>
          </pc:sldLayoutMkLst>
        </pc:sldLayoutChg>
        <pc:sldLayoutChg chg="del">
          <pc:chgData name="Елизавета Бобкова" userId="c8f8c1fc624a439f" providerId="Windows Live" clId="Web-{EEF8890F-ECFC-22A9-80E5-9291ECB2330A}" dt="2024-10-22T18:37:51.980" v="57"/>
          <pc:sldLayoutMkLst>
            <pc:docMk/>
            <pc:sldMasterMk cId="3154979492" sldId="2147483648"/>
            <pc:sldLayoutMk cId="812261758" sldId="2147483659"/>
          </pc:sldLayoutMkLst>
        </pc:sldLayoutChg>
      </pc:sldMasterChg>
      <pc:sldMasterChg chg="add addSldLayout">
        <pc:chgData name="Елизавета Бобкова" userId="c8f8c1fc624a439f" providerId="Windows Live" clId="Web-{EEF8890F-ECFC-22A9-80E5-9291ECB2330A}" dt="2024-10-22T18:37:51.980" v="57"/>
        <pc:sldMasterMkLst>
          <pc:docMk/>
          <pc:sldMasterMk cId="22388826" sldId="2147483673"/>
        </pc:sldMasterMkLst>
        <pc:sldLayoutChg chg="add">
          <pc:chgData name="Елизавета Бобкова" userId="c8f8c1fc624a439f" providerId="Windows Live" clId="Web-{EEF8890F-ECFC-22A9-80E5-9291ECB2330A}" dt="2024-10-22T18:37:51.980" v="57"/>
          <pc:sldLayoutMkLst>
            <pc:docMk/>
            <pc:sldMasterMk cId="22388826" sldId="2147483673"/>
            <pc:sldLayoutMk cId="1387017719" sldId="2147483662"/>
          </pc:sldLayoutMkLst>
        </pc:sldLayoutChg>
        <pc:sldLayoutChg chg="add">
          <pc:chgData name="Елизавета Бобкова" userId="c8f8c1fc624a439f" providerId="Windows Live" clId="Web-{EEF8890F-ECFC-22A9-80E5-9291ECB2330A}" dt="2024-10-22T18:37:51.980" v="57"/>
          <pc:sldLayoutMkLst>
            <pc:docMk/>
            <pc:sldMasterMk cId="22388826" sldId="2147483673"/>
            <pc:sldLayoutMk cId="2286324843" sldId="2147483663"/>
          </pc:sldLayoutMkLst>
        </pc:sldLayoutChg>
        <pc:sldLayoutChg chg="add">
          <pc:chgData name="Елизавета Бобкова" userId="c8f8c1fc624a439f" providerId="Windows Live" clId="Web-{EEF8890F-ECFC-22A9-80E5-9291ECB2330A}" dt="2024-10-22T18:37:51.980" v="57"/>
          <pc:sldLayoutMkLst>
            <pc:docMk/>
            <pc:sldMasterMk cId="22388826" sldId="2147483673"/>
            <pc:sldLayoutMk cId="2581714921" sldId="2147483664"/>
          </pc:sldLayoutMkLst>
        </pc:sldLayoutChg>
        <pc:sldLayoutChg chg="add">
          <pc:chgData name="Елизавета Бобкова" userId="c8f8c1fc624a439f" providerId="Windows Live" clId="Web-{EEF8890F-ECFC-22A9-80E5-9291ECB2330A}" dt="2024-10-22T18:37:51.980" v="57"/>
          <pc:sldLayoutMkLst>
            <pc:docMk/>
            <pc:sldMasterMk cId="22388826" sldId="2147483673"/>
            <pc:sldLayoutMk cId="2801769690" sldId="2147483665"/>
          </pc:sldLayoutMkLst>
        </pc:sldLayoutChg>
        <pc:sldLayoutChg chg="add">
          <pc:chgData name="Елизавета Бобкова" userId="c8f8c1fc624a439f" providerId="Windows Live" clId="Web-{EEF8890F-ECFC-22A9-80E5-9291ECB2330A}" dt="2024-10-22T18:37:51.980" v="57"/>
          <pc:sldLayoutMkLst>
            <pc:docMk/>
            <pc:sldMasterMk cId="22388826" sldId="2147483673"/>
            <pc:sldLayoutMk cId="2443911964" sldId="2147483666"/>
          </pc:sldLayoutMkLst>
        </pc:sldLayoutChg>
        <pc:sldLayoutChg chg="add">
          <pc:chgData name="Елизавета Бобкова" userId="c8f8c1fc624a439f" providerId="Windows Live" clId="Web-{EEF8890F-ECFC-22A9-80E5-9291ECB2330A}" dt="2024-10-22T18:37:51.980" v="57"/>
          <pc:sldLayoutMkLst>
            <pc:docMk/>
            <pc:sldMasterMk cId="22388826" sldId="2147483673"/>
            <pc:sldLayoutMk cId="3898829916" sldId="2147483667"/>
          </pc:sldLayoutMkLst>
        </pc:sldLayoutChg>
        <pc:sldLayoutChg chg="add">
          <pc:chgData name="Елизавета Бобкова" userId="c8f8c1fc624a439f" providerId="Windows Live" clId="Web-{EEF8890F-ECFC-22A9-80E5-9291ECB2330A}" dt="2024-10-22T18:37:51.980" v="57"/>
          <pc:sldLayoutMkLst>
            <pc:docMk/>
            <pc:sldMasterMk cId="22388826" sldId="2147483673"/>
            <pc:sldLayoutMk cId="2917016897" sldId="2147483668"/>
          </pc:sldLayoutMkLst>
        </pc:sldLayoutChg>
        <pc:sldLayoutChg chg="add">
          <pc:chgData name="Елизавета Бобкова" userId="c8f8c1fc624a439f" providerId="Windows Live" clId="Web-{EEF8890F-ECFC-22A9-80E5-9291ECB2330A}" dt="2024-10-22T18:37:51.980" v="57"/>
          <pc:sldLayoutMkLst>
            <pc:docMk/>
            <pc:sldMasterMk cId="22388826" sldId="2147483673"/>
            <pc:sldLayoutMk cId="3220926627" sldId="2147483669"/>
          </pc:sldLayoutMkLst>
        </pc:sldLayoutChg>
        <pc:sldLayoutChg chg="add">
          <pc:chgData name="Елизавета Бобкова" userId="c8f8c1fc624a439f" providerId="Windows Live" clId="Web-{EEF8890F-ECFC-22A9-80E5-9291ECB2330A}" dt="2024-10-22T18:37:51.980" v="57"/>
          <pc:sldLayoutMkLst>
            <pc:docMk/>
            <pc:sldMasterMk cId="22388826" sldId="2147483673"/>
            <pc:sldLayoutMk cId="3292971079" sldId="2147483670"/>
          </pc:sldLayoutMkLst>
        </pc:sldLayoutChg>
        <pc:sldLayoutChg chg="add">
          <pc:chgData name="Елизавета Бобкова" userId="c8f8c1fc624a439f" providerId="Windows Live" clId="Web-{EEF8890F-ECFC-22A9-80E5-9291ECB2330A}" dt="2024-10-22T18:37:51.980" v="57"/>
          <pc:sldLayoutMkLst>
            <pc:docMk/>
            <pc:sldMasterMk cId="22388826" sldId="2147483673"/>
            <pc:sldLayoutMk cId="244404198" sldId="2147483671"/>
          </pc:sldLayoutMkLst>
        </pc:sldLayoutChg>
        <pc:sldLayoutChg chg="add">
          <pc:chgData name="Елизавета Бобкова" userId="c8f8c1fc624a439f" providerId="Windows Live" clId="Web-{EEF8890F-ECFC-22A9-80E5-9291ECB2330A}" dt="2024-10-22T18:37:51.980" v="57"/>
          <pc:sldLayoutMkLst>
            <pc:docMk/>
            <pc:sldMasterMk cId="22388826" sldId="2147483673"/>
            <pc:sldLayoutMk cId="439185551" sldId="2147483672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28808-26D1-4F4B-96F4-F3082078DD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7008" y="1122362"/>
            <a:ext cx="8816632" cy="357155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E0C639-B0CD-4365-98A9-C1E5FF6CF4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7008" y="5521960"/>
            <a:ext cx="8816632" cy="944879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80C52-E6BB-4B27-B5D8-2D33B2497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77C649-4A0C-4EF2-8FC1-2BCF0BF95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0E03F2-D0FE-49BB-8AEC-E99C4DB2D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4A7CC8F-56A6-423D-B67A-8BA89D3EC911}"/>
              </a:ext>
            </a:extLst>
          </p:cNvPr>
          <p:cNvCxnSpPr>
            <a:cxnSpLocks/>
          </p:cNvCxnSpPr>
          <p:nvPr/>
        </p:nvCxnSpPr>
        <p:spPr>
          <a:xfrm flipH="1">
            <a:off x="4" y="5143500"/>
            <a:ext cx="121919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7016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56D52-667C-4E67-9038-A0BDFD8CC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3E72AC-0272-475A-BD25-2AB7AC1DE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CFBFF2-9ECB-4CDD-87FA-9DD1F87BF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AC12B3-DAF5-4BA7-A3A6-D0284716D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171AE-4A11-4035-A072-9AC4053FF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769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A52E95-2F50-48D3-B00E-4C259644E7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50174" y="838199"/>
            <a:ext cx="2303626" cy="5338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617C9B-4E02-49C8-B6DF-65ED3C9903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38199"/>
            <a:ext cx="7734300" cy="5338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ECA10C-AC31-4D80-B78F-08E48CDCB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AAB5B7-F312-4BC9-A5D3-72E065D1B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C2E489-5442-4698-B6E3-3421A97C2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1F3A7E1-F157-4338-B7F7-9C0A2D60B7FF}"/>
              </a:ext>
            </a:extLst>
          </p:cNvPr>
          <p:cNvCxnSpPr>
            <a:cxnSpLocks/>
          </p:cNvCxnSpPr>
          <p:nvPr/>
        </p:nvCxnSpPr>
        <p:spPr>
          <a:xfrm>
            <a:off x="8811337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8829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05B5E-C545-4763-BA47-4C2C0FCA5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A263F8-8E34-4910-BF7A-F1C5A99689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6E74E5-D20D-4AB7-8D98-F336CE0EC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9D23AA-8F22-4B09-8FAA-CD16E5D66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E8A028-A0C8-45E7-915E-B83FF59C9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92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9F01F-198D-4AAD-B4FB-AD3B44981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8200"/>
            <a:ext cx="9438640" cy="4114800"/>
          </a:xfrm>
        </p:spPr>
        <p:txBody>
          <a:bodyPr anchor="t">
            <a:normAutofit/>
          </a:bodyPr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0BCC2B-311B-4FB6-B3A5-26F68055A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5217160"/>
            <a:ext cx="9438640" cy="802640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9CB73D-2D6B-4FA6-89A4-DCC89F80E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0C188-FF43-44C1-A005-679168D5F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D1188-DA27-47B2-8176-31193EEC4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971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CB5A25-7E99-42A8-8D6D-648EFE203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0501DC-62B7-42BD-A941-D34E92719C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679"/>
            <a:ext cx="5181600" cy="4165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65C5C1-4FD4-4958-99A0-BDADECA336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11679"/>
            <a:ext cx="5181600" cy="4165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D1B234-5D54-44E5-B41D-B205AAF50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67BCDB-6B96-45D6-B5E9-823A96EBD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239C5F-F16F-4AFD-98D1-FA3BB96AF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04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44C1F-0040-4BBF-81A6-FD2E30637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7978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2894A7-1DA1-44C1-8ED0-7162794306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824035"/>
            <a:ext cx="4997132" cy="681040"/>
          </a:xfrm>
        </p:spPr>
        <p:txBody>
          <a:bodyPr anchor="b"/>
          <a:lstStyle>
            <a:lvl1pPr marL="0" indent="0">
              <a:buNone/>
              <a:defRPr sz="2400" b="1" i="0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9AB945-31E2-4B60-9076-CBB8F85949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499713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71B3EA-2E84-4B8B-A104-81BD577424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55080" y="1824035"/>
            <a:ext cx="5000308" cy="681040"/>
          </a:xfrm>
        </p:spPr>
        <p:txBody>
          <a:bodyPr anchor="b"/>
          <a:lstStyle>
            <a:lvl1pPr marL="0" indent="0">
              <a:buNone/>
              <a:defRPr sz="2400" b="1" i="0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511AB8-302C-476E-B80A-AA739911E3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55080" y="2505075"/>
            <a:ext cx="500030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B47C29-FE34-4E6E-9921-78C54673A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F6B420-A9CE-4BB6-A653-5C3ABC7D6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1DF8FE-1179-4798-B16D-AF1DFA266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185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66F1A-0A68-4048-808F-CD7A9F3B0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99592"/>
            <a:ext cx="10515600" cy="1573223"/>
          </a:xfrm>
        </p:spPr>
        <p:txBody>
          <a:bodyPr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ACB3E6-5365-48F5-8D2A-0B002BA35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7D8EE9-4D97-4B2F-8D38-41CB9EE77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2C5952-0A27-4FAB-A3FD-120037876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911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D08427-909D-4679-9192-BC99557A7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8E39A6-1E09-42B5-85B4-7E8B5AB2A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938940-01DD-4C97-8649-E01C3B0ED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017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93B3D-D568-40B4-A73A-1C8EA9ABB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691818" cy="17018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586EB3-917A-43B7-85BB-D00B5D2F07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4798" y="987425"/>
            <a:ext cx="5840589" cy="50323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7AC029-3BC1-4637-A7F9-BC786DC26A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372360"/>
            <a:ext cx="3691817" cy="349662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90B948-89C5-4AC5-B7A0-17136F5C5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A6C8C5-652F-46CB-BD26-E262B057F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FB50CB-E91F-4B71-81F0-800F2B51A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B69B885-FDB8-4C62-A285-A0CDC49A6B0C}"/>
              </a:ext>
            </a:extLst>
          </p:cNvPr>
          <p:cNvCxnSpPr>
            <a:cxnSpLocks/>
          </p:cNvCxnSpPr>
          <p:nvPr/>
        </p:nvCxnSpPr>
        <p:spPr>
          <a:xfrm>
            <a:off x="5023202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6324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F941E-6445-4840-81AE-104EF7A4F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457200"/>
            <a:ext cx="3696652" cy="17018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F8B866-E32B-4AE7-AEF3-6974AE3288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786120" y="838200"/>
            <a:ext cx="5603238" cy="51815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2ABB7A-E157-499A-B224-C2313181F5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367280"/>
            <a:ext cx="3696652" cy="35017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C77283-E2B8-405E-BB6E-9F121140E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CBF3A-D7FB-4B97-8FD5-6FFB20CB1E84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21F05-EB94-417F-B19B-96FF3D9EC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B7C3C7-B6DB-4064-8E66-9FB770C88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1E233FA-220A-423F-907E-5F81526A28A0}"/>
              </a:ext>
            </a:extLst>
          </p:cNvPr>
          <p:cNvCxnSpPr>
            <a:cxnSpLocks/>
          </p:cNvCxnSpPr>
          <p:nvPr/>
        </p:nvCxnSpPr>
        <p:spPr>
          <a:xfrm>
            <a:off x="5023202" y="0"/>
            <a:ext cx="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1714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476A66-BE83-43F9-A28B-02DF7879A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4990"/>
            <a:ext cx="10515600" cy="11168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D76E94-F276-4F0F-8DD9-B1F8A3198A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061469"/>
            <a:ext cx="10515600" cy="41148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AD964E-3A2E-4DB9-B96A-EDE144A47B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25981" y="4687095"/>
            <a:ext cx="270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6CCBF3A-D7FB-4B97-8FD5-6FFB20CB1E84}" type="datetimeFigureOut">
              <a:rPr lang="en-US" smtClean="0"/>
              <a:t>5/30/2025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ACB382-EE11-430D-941A-DB76EEB7F2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131161" y="1592957"/>
            <a:ext cx="29735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C562FE-ACD1-43F2-A3DE-5B11E10B7E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2296" y="6356350"/>
            <a:ext cx="5746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fld id="{3109D357-8067-4A1F-97B2-93C5160B78D9}" type="slidenum">
              <a:rPr lang="en-US" smtClean="0"/>
              <a:t>‹#›</a:t>
            </a:fld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EB34A3B-1FD5-48FF-9982-1E64C864C01D}"/>
              </a:ext>
            </a:extLst>
          </p:cNvPr>
          <p:cNvCxnSpPr>
            <a:cxnSpLocks/>
          </p:cNvCxnSpPr>
          <p:nvPr/>
        </p:nvCxnSpPr>
        <p:spPr>
          <a:xfrm flipH="1">
            <a:off x="4" y="1824111"/>
            <a:ext cx="121919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88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110000"/>
        </a:lnSpc>
        <a:spcBef>
          <a:spcPts val="500"/>
        </a:spcBef>
        <a:buSzPct val="80000"/>
        <a:buFont typeface="Goudy Old Style" panose="02020502050305020303" pitchFamily="18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defTabSz="914400" rtl="0" eaLnBrk="1" latinLnBrk="0" hangingPunct="1">
        <a:lnSpc>
          <a:spcPct val="11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defTabSz="914400" rtl="0" eaLnBrk="1" latinLnBrk="0" hangingPunct="1">
        <a:lnSpc>
          <a:spcPct val="110000"/>
        </a:lnSpc>
        <a:spcBef>
          <a:spcPts val="500"/>
        </a:spcBef>
        <a:buSzPct val="80000"/>
        <a:buFont typeface="Goudy Old Style" panose="02020502050305020303" pitchFamily="18" charset="0"/>
        <a:buChar char="–"/>
        <a:defRPr sz="14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lnSpc>
          <a:spcPct val="11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F6458236-7C88-4EAF-9AB5-206509DC554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71921" y="1708573"/>
            <a:ext cx="5341902" cy="206417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000" b="1" i="1" dirty="0">
                <a:latin typeface="Verdana"/>
                <a:ea typeface="Verdana"/>
              </a:rPr>
              <a:t>Создание онлайн платформы "</a:t>
            </a:r>
            <a:r>
              <a:rPr lang="ru-RU" sz="5000" b="1" i="1" err="1">
                <a:latin typeface="Verdana"/>
                <a:ea typeface="Verdana"/>
              </a:rPr>
              <a:t>Фотоgroup</a:t>
            </a:r>
            <a:r>
              <a:rPr lang="ru-RU" sz="5000" b="1" i="1" dirty="0">
                <a:latin typeface="Verdana"/>
                <a:ea typeface="Verdana"/>
              </a:rPr>
              <a:t>"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942876" y="4418380"/>
            <a:ext cx="3870947" cy="2125878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r">
              <a:lnSpc>
                <a:spcPct val="100000"/>
              </a:lnSpc>
            </a:pPr>
            <a:r>
              <a:rPr lang="ru-RU" sz="2900" dirty="0">
                <a:latin typeface="Franklin Gothic"/>
              </a:rPr>
              <a:t>Команда проекта:</a:t>
            </a:r>
            <a:endParaRPr lang="ru-RU" dirty="0">
              <a:latin typeface="Franklin Gothic"/>
            </a:endParaRPr>
          </a:p>
          <a:p>
            <a:pPr algn="r">
              <a:lnSpc>
                <a:spcPct val="100000"/>
              </a:lnSpc>
            </a:pPr>
            <a:r>
              <a:rPr lang="ru-RU" sz="2900" dirty="0">
                <a:latin typeface="Franklin Gothic"/>
              </a:rPr>
              <a:t>Алиева Ралина</a:t>
            </a:r>
          </a:p>
          <a:p>
            <a:pPr algn="r">
              <a:lnSpc>
                <a:spcPct val="100000"/>
              </a:lnSpc>
            </a:pPr>
            <a:r>
              <a:rPr lang="ru-RU" sz="2900" dirty="0">
                <a:latin typeface="Franklin Gothic"/>
              </a:rPr>
              <a:t>Бобкова </a:t>
            </a:r>
            <a:r>
              <a:rPr lang="ru-RU" sz="2900" dirty="0" smtClean="0">
                <a:latin typeface="Franklin Gothic"/>
              </a:rPr>
              <a:t>Елизавета</a:t>
            </a:r>
          </a:p>
          <a:p>
            <a:pPr algn="r">
              <a:lnSpc>
                <a:spcPct val="100000"/>
              </a:lnSpc>
            </a:pPr>
            <a:r>
              <a:rPr lang="ru-RU" sz="2900" dirty="0" smtClean="0">
                <a:latin typeface="Franklin Gothic"/>
              </a:rPr>
              <a:t>Нагимуллина Элина</a:t>
            </a:r>
            <a:endParaRPr lang="ru-RU" sz="2900" dirty="0">
              <a:latin typeface="Franklin Gothic"/>
            </a:endParaRPr>
          </a:p>
        </p:txBody>
      </p:sp>
      <p:pic>
        <p:nvPicPr>
          <p:cNvPr id="4" name="Рисунок 3" descr="Изображение выглядит как Шрифт, белый, дизайн, типография&#10;&#10;Автоматически созданное описание">
            <a:extLst>
              <a:ext uri="{FF2B5EF4-FFF2-40B4-BE49-F238E27FC236}">
                <a16:creationId xmlns:a16="http://schemas.microsoft.com/office/drawing/2014/main" id="{2CF6295B-BDAB-A768-03FA-434308B8D2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086" y="838200"/>
            <a:ext cx="5125031" cy="5203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651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2C10F3-CE08-FE8A-F6A9-882A1976D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8723" y="1812656"/>
            <a:ext cx="4259744" cy="1145033"/>
          </a:xfrm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ru-RU" sz="5500" b="1" i="1" dirty="0">
                <a:latin typeface="Franklin Gothic"/>
              </a:rPr>
              <a:t>ПРОБЛЕМА</a:t>
            </a:r>
          </a:p>
        </p:txBody>
      </p: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4D1C4344-0CB8-E6E5-B6E4-752F11AFE350}"/>
              </a:ext>
            </a:extLst>
          </p:cNvPr>
          <p:cNvGrpSpPr/>
          <p:nvPr/>
        </p:nvGrpSpPr>
        <p:grpSpPr>
          <a:xfrm>
            <a:off x="-1209" y="1958022"/>
            <a:ext cx="11946942" cy="295783"/>
            <a:chOff x="-1209" y="1958022"/>
            <a:chExt cx="11946942" cy="295783"/>
          </a:xfrm>
        </p:grpSpPr>
        <p:sp>
          <p:nvSpPr>
            <p:cNvPr id="5" name="Прямоугольник 4">
              <a:extLst>
                <a:ext uri="{FF2B5EF4-FFF2-40B4-BE49-F238E27FC236}">
                  <a16:creationId xmlns:a16="http://schemas.microsoft.com/office/drawing/2014/main" id="{8E70B523-1BE8-F915-416C-CE7F207432AA}"/>
                </a:ext>
              </a:extLst>
            </p:cNvPr>
            <p:cNvSpPr/>
            <p:nvPr/>
          </p:nvSpPr>
          <p:spPr>
            <a:xfrm>
              <a:off x="-1209" y="2105378"/>
              <a:ext cx="11824705" cy="8587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Стрелка: шеврон 6">
              <a:extLst>
                <a:ext uri="{FF2B5EF4-FFF2-40B4-BE49-F238E27FC236}">
                  <a16:creationId xmlns:a16="http://schemas.microsoft.com/office/drawing/2014/main" id="{B9557DC1-C019-621B-284B-507D8093BE76}"/>
                </a:ext>
              </a:extLst>
            </p:cNvPr>
            <p:cNvSpPr/>
            <p:nvPr/>
          </p:nvSpPr>
          <p:spPr>
            <a:xfrm>
              <a:off x="11687543" y="1958022"/>
              <a:ext cx="258190" cy="295783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4516D8E0-C724-2FAD-83BB-50C31B877F85}"/>
              </a:ext>
            </a:extLst>
          </p:cNvPr>
          <p:cNvSpPr txBox="1"/>
          <p:nvPr/>
        </p:nvSpPr>
        <p:spPr>
          <a:xfrm>
            <a:off x="243541" y="677806"/>
            <a:ext cx="9303539" cy="143116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2900" i="1"/>
              <a:t>Проблема заключается в том, что большое количество изображений требует длительного и тщательного анализа по различным тематикам.</a:t>
            </a:r>
            <a:endParaRPr lang="ru-RU"/>
          </a:p>
        </p:txBody>
      </p:sp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20B7D977-5891-8B0B-A693-C018ED16B2C7}"/>
              </a:ext>
            </a:extLst>
          </p:cNvPr>
          <p:cNvSpPr txBox="1">
            <a:spLocks/>
          </p:cNvSpPr>
          <p:nvPr/>
        </p:nvSpPr>
        <p:spPr>
          <a:xfrm>
            <a:off x="242711" y="3630167"/>
            <a:ext cx="7594600" cy="114503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5500" b="1" i="1" dirty="0">
                <a:latin typeface="Franklin Gothic"/>
              </a:rPr>
              <a:t>ЦЕЛЕВАЯ АУДИТОРИЯ</a:t>
            </a:r>
          </a:p>
        </p:txBody>
      </p:sp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265A9658-59A4-9C87-DE36-E11C07C54F37}"/>
              </a:ext>
            </a:extLst>
          </p:cNvPr>
          <p:cNvGrpSpPr/>
          <p:nvPr/>
        </p:nvGrpSpPr>
        <p:grpSpPr>
          <a:xfrm flipH="1" flipV="1">
            <a:off x="238680" y="4625022"/>
            <a:ext cx="11946942" cy="295783"/>
            <a:chOff x="-1209" y="1958022"/>
            <a:chExt cx="11946942" cy="295783"/>
          </a:xfrm>
        </p:grpSpPr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id="{7D3A969D-B2F9-EFBE-75E6-393D8010F83F}"/>
                </a:ext>
              </a:extLst>
            </p:cNvPr>
            <p:cNvSpPr/>
            <p:nvPr/>
          </p:nvSpPr>
          <p:spPr>
            <a:xfrm>
              <a:off x="-1209" y="2105378"/>
              <a:ext cx="11824705" cy="85875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Стрелка: шеврон 13">
              <a:extLst>
                <a:ext uri="{FF2B5EF4-FFF2-40B4-BE49-F238E27FC236}">
                  <a16:creationId xmlns:a16="http://schemas.microsoft.com/office/drawing/2014/main" id="{DFC44CD2-D95A-0C2C-965E-3E8549BB13BD}"/>
                </a:ext>
              </a:extLst>
            </p:cNvPr>
            <p:cNvSpPr/>
            <p:nvPr/>
          </p:nvSpPr>
          <p:spPr>
            <a:xfrm>
              <a:off x="11687543" y="1958022"/>
              <a:ext cx="258190" cy="295783"/>
            </a:xfrm>
            <a:prstGeom prst="chevron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68772A6F-AFD4-B074-7A84-A68285C4D93A}"/>
              </a:ext>
            </a:extLst>
          </p:cNvPr>
          <p:cNvSpPr txBox="1"/>
          <p:nvPr/>
        </p:nvSpPr>
        <p:spPr>
          <a:xfrm>
            <a:off x="2882319" y="4767388"/>
            <a:ext cx="9303539" cy="98488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2900" i="1" dirty="0"/>
              <a:t> Онлайн-платформа ориентирована на пользователей в возрасте от 7 до 75 лет.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5549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E78AABFD-9081-6F62-1DA3-0660ACCC13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26840" y="478512"/>
            <a:ext cx="4334933" cy="1032144"/>
          </a:xfrm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ru-RU" sz="6000" b="1" i="1" dirty="0">
                <a:latin typeface="Franklin Gothic"/>
              </a:rPr>
              <a:t>РЕШЕНИЕ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35FB72-D501-D194-36F5-CCABD9E07F65}"/>
              </a:ext>
            </a:extLst>
          </p:cNvPr>
          <p:cNvSpPr txBox="1"/>
          <p:nvPr/>
        </p:nvSpPr>
        <p:spPr>
          <a:xfrm>
            <a:off x="3653" y="2263530"/>
            <a:ext cx="9303539" cy="23237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ru-RU" sz="2900" i="1" dirty="0"/>
              <a:t>Создание онлайн-платформы, которая позволит сократить время на просмотр и сортировку фотографий по альбомам. Искусственный интеллект (ИИ) будет помогать в создании фотоальбомов, что значительно упростит процесс.</a:t>
            </a:r>
            <a:endParaRPr lang="ru-RU"/>
          </a:p>
        </p:txBody>
      </p:sp>
      <p:sp>
        <p:nvSpPr>
          <p:cNvPr id="8" name="Звезда: 5 точек 7">
            <a:extLst>
              <a:ext uri="{FF2B5EF4-FFF2-40B4-BE49-F238E27FC236}">
                <a16:creationId xmlns:a16="http://schemas.microsoft.com/office/drawing/2014/main" id="{4EA96397-BFEB-C6E7-74E9-FE9E41FC94CA}"/>
              </a:ext>
            </a:extLst>
          </p:cNvPr>
          <p:cNvSpPr/>
          <p:nvPr/>
        </p:nvSpPr>
        <p:spPr>
          <a:xfrm>
            <a:off x="11581755" y="731620"/>
            <a:ext cx="537882" cy="525929"/>
          </a:xfrm>
          <a:prstGeom prst="star5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Звезда: 5 точек 8">
            <a:extLst>
              <a:ext uri="{FF2B5EF4-FFF2-40B4-BE49-F238E27FC236}">
                <a16:creationId xmlns:a16="http://schemas.microsoft.com/office/drawing/2014/main" id="{FA9EA70D-9A21-54D6-8848-C5FA1FEB8AB0}"/>
              </a:ext>
            </a:extLst>
          </p:cNvPr>
          <p:cNvSpPr/>
          <p:nvPr/>
        </p:nvSpPr>
        <p:spPr>
          <a:xfrm>
            <a:off x="7157899" y="731620"/>
            <a:ext cx="537882" cy="525929"/>
          </a:xfrm>
          <a:prstGeom prst="star5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 descr="Изображение выглядит как круг, символ, Графика, дизайн&#10;&#10;Автоматически созданное описание">
            <a:extLst>
              <a:ext uri="{FF2B5EF4-FFF2-40B4-BE49-F238E27FC236}">
                <a16:creationId xmlns:a16="http://schemas.microsoft.com/office/drawing/2014/main" id="{A1D17780-7180-C7B2-71C6-40BC881D49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0" r="100000">
                        <a14:foregroundMark x1="21563" y1="18125" x2="25938" y2="18438"/>
                        <a14:foregroundMark x1="76875" y1="37813" x2="76875" y2="35625"/>
                        <a14:foregroundMark x1="63438" y1="39063" x2="67500" y2="4437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4346728"/>
            <a:ext cx="2770496" cy="2770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611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FB4E608C-CACD-DEF9-1058-8524DF07A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44" y="401543"/>
            <a:ext cx="6040314" cy="1032144"/>
          </a:xfrm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ru-RU" sz="6000" b="1" i="1" dirty="0">
                <a:latin typeface="Franklin Gothic"/>
              </a:rPr>
              <a:t>КОНКУРЕНТЫ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F97FB50-AFAE-B935-AF79-556C76CA5225}"/>
              </a:ext>
            </a:extLst>
          </p:cNvPr>
          <p:cNvSpPr txBox="1"/>
          <p:nvPr/>
        </p:nvSpPr>
        <p:spPr>
          <a:xfrm>
            <a:off x="59432" y="1452469"/>
            <a:ext cx="11183803" cy="298543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ru-RU" sz="3000" b="1" dirty="0"/>
              <a:t>1</a:t>
            </a:r>
            <a:r>
              <a:rPr lang="ru-RU" sz="3000" b="1" dirty="0" smtClean="0"/>
              <a:t>.</a:t>
            </a:r>
            <a:r>
              <a:rPr lang="en-US" sz="3000" b="1" dirty="0"/>
              <a:t> </a:t>
            </a:r>
            <a:r>
              <a:rPr lang="en-US" sz="3000" b="1" dirty="0" err="1"/>
              <a:t>Tonfotos</a:t>
            </a:r>
            <a:r>
              <a:rPr lang="ru-RU" sz="3000" b="1" dirty="0" smtClean="0"/>
              <a:t> </a:t>
            </a:r>
          </a:p>
          <a:p>
            <a:pPr algn="r"/>
            <a:r>
              <a:rPr lang="ru-RU" sz="2200" i="1" dirty="0"/>
              <a:t>программа для сортировки и каталогизации фотографий</a:t>
            </a:r>
          </a:p>
          <a:p>
            <a:pPr algn="r"/>
            <a:r>
              <a:rPr lang="ru-RU" sz="2200" i="1" dirty="0"/>
              <a:t>Некоторые возможности </a:t>
            </a:r>
            <a:r>
              <a:rPr lang="ru-RU" sz="2200" i="1" dirty="0" err="1"/>
              <a:t>Tonfotos</a:t>
            </a:r>
            <a:r>
              <a:rPr lang="ru-RU" sz="2200" i="1" dirty="0"/>
              <a:t>:</a:t>
            </a:r>
          </a:p>
          <a:p>
            <a:pPr algn="r"/>
            <a:r>
              <a:rPr lang="ru-RU" sz="2200" i="1" dirty="0"/>
              <a:t>Распознавание лиц. Программа автоматически находит лица людей на фотографиях и помогает отметить те изображения, на которых есть родные и близкие.</a:t>
            </a:r>
          </a:p>
          <a:p>
            <a:pPr algn="r"/>
            <a:r>
              <a:rPr lang="ru-RU" sz="2200" i="1" dirty="0"/>
              <a:t>Интерактивная карта. Группирует и отображает места событий на карте для удобства поиска фотографий из поездок</a:t>
            </a:r>
          </a:p>
          <a:p>
            <a:pPr algn="r"/>
            <a:endParaRPr lang="ru-RU" sz="2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B30EEA6-6777-1A80-D0FF-3F074E5649A2}"/>
              </a:ext>
            </a:extLst>
          </p:cNvPr>
          <p:cNvSpPr txBox="1"/>
          <p:nvPr/>
        </p:nvSpPr>
        <p:spPr>
          <a:xfrm>
            <a:off x="907622" y="4227030"/>
            <a:ext cx="11284378" cy="298543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3000" b="1" dirty="0"/>
              <a:t>2. </a:t>
            </a:r>
            <a:r>
              <a:rPr lang="en-US" sz="3000" b="1" dirty="0" err="1" smtClean="0"/>
              <a:t>HashPhotos</a:t>
            </a:r>
          </a:p>
          <a:p>
            <a:r>
              <a:rPr lang="ru-RU" sz="2200" i="1" dirty="0"/>
              <a:t>приложение для управления, просмотра и редактирования фотографий и видео. </a:t>
            </a:r>
          </a:p>
          <a:p>
            <a:r>
              <a:rPr lang="ru-RU" sz="2200" i="1" dirty="0"/>
              <a:t>Некоторые функции программы:</a:t>
            </a:r>
          </a:p>
          <a:p>
            <a:r>
              <a:rPr lang="ru-RU" sz="2200" i="1" dirty="0"/>
              <a:t>Организация фотографий. Ключевые слова (теги), </a:t>
            </a:r>
            <a:r>
              <a:rPr lang="ru-RU" sz="2200" i="1" dirty="0" err="1"/>
              <a:t>нессортированный</a:t>
            </a:r>
            <a:r>
              <a:rPr lang="ru-RU" sz="2200" i="1" dirty="0"/>
              <a:t> альбом, умный альбом и другие инструменты.</a:t>
            </a:r>
          </a:p>
          <a:p>
            <a:r>
              <a:rPr lang="ru-RU" sz="2200" i="1" dirty="0"/>
              <a:t>Редактор фотографий. Обрезка, поворот, отражение, угол, настройка, фильтр, наложение изображения и другие инструменты. </a:t>
            </a:r>
          </a:p>
          <a:p>
            <a:endParaRPr lang="ru-RU" sz="2600" dirty="0"/>
          </a:p>
        </p:txBody>
      </p:sp>
      <p:sp>
        <p:nvSpPr>
          <p:cNvPr id="15" name="Знак ''минус'' 14">
            <a:extLst>
              <a:ext uri="{FF2B5EF4-FFF2-40B4-BE49-F238E27FC236}">
                <a16:creationId xmlns:a16="http://schemas.microsoft.com/office/drawing/2014/main" id="{25A2BBB0-6B2F-EEA1-6B43-208AEB861D89}"/>
              </a:ext>
            </a:extLst>
          </p:cNvPr>
          <p:cNvSpPr/>
          <p:nvPr/>
        </p:nvSpPr>
        <p:spPr>
          <a:xfrm>
            <a:off x="3684827" y="1349686"/>
            <a:ext cx="1434352" cy="107576"/>
          </a:xfrm>
          <a:prstGeom prst="mathMin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Знак ''минус'' 15">
            <a:extLst>
              <a:ext uri="{FF2B5EF4-FFF2-40B4-BE49-F238E27FC236}">
                <a16:creationId xmlns:a16="http://schemas.microsoft.com/office/drawing/2014/main" id="{A22454CF-DA48-FC8A-6ACF-1547CCE5A3FF}"/>
              </a:ext>
            </a:extLst>
          </p:cNvPr>
          <p:cNvSpPr/>
          <p:nvPr/>
        </p:nvSpPr>
        <p:spPr>
          <a:xfrm>
            <a:off x="382827" y="404241"/>
            <a:ext cx="1434352" cy="107576"/>
          </a:xfrm>
          <a:prstGeom prst="mathMin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Знак ''минус'' 17">
            <a:extLst>
              <a:ext uri="{FF2B5EF4-FFF2-40B4-BE49-F238E27FC236}">
                <a16:creationId xmlns:a16="http://schemas.microsoft.com/office/drawing/2014/main" id="{4436F219-F716-6DAF-52EA-6120D0A065A5}"/>
              </a:ext>
            </a:extLst>
          </p:cNvPr>
          <p:cNvSpPr/>
          <p:nvPr/>
        </p:nvSpPr>
        <p:spPr>
          <a:xfrm rot="5400000">
            <a:off x="10472271" y="2111686"/>
            <a:ext cx="1434352" cy="107576"/>
          </a:xfrm>
          <a:prstGeom prst="mathMin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Знак ''минус'' 18">
            <a:extLst>
              <a:ext uri="{FF2B5EF4-FFF2-40B4-BE49-F238E27FC236}">
                <a16:creationId xmlns:a16="http://schemas.microsoft.com/office/drawing/2014/main" id="{D0B3D7A5-8A83-0D9A-E02A-DC46519A8F27}"/>
              </a:ext>
            </a:extLst>
          </p:cNvPr>
          <p:cNvSpPr/>
          <p:nvPr/>
        </p:nvSpPr>
        <p:spPr>
          <a:xfrm rot="5400000">
            <a:off x="159749" y="5481739"/>
            <a:ext cx="1434352" cy="116121"/>
          </a:xfrm>
          <a:prstGeom prst="mathMinu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3377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Табличка 86">
            <a:extLst>
              <a:ext uri="{FF2B5EF4-FFF2-40B4-BE49-F238E27FC236}">
                <a16:creationId xmlns:a16="http://schemas.microsoft.com/office/drawing/2014/main" id="{384B52A1-4CAF-E313-061F-210D5BF5B708}"/>
              </a:ext>
            </a:extLst>
          </p:cNvPr>
          <p:cNvSpPr/>
          <p:nvPr/>
        </p:nvSpPr>
        <p:spPr>
          <a:xfrm>
            <a:off x="2600385" y="5211989"/>
            <a:ext cx="8869082" cy="1051690"/>
          </a:xfrm>
          <a:prstGeom prst="plaqu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8" name="Табличка 87">
            <a:extLst>
              <a:ext uri="{FF2B5EF4-FFF2-40B4-BE49-F238E27FC236}">
                <a16:creationId xmlns:a16="http://schemas.microsoft.com/office/drawing/2014/main" id="{69ADDD26-7082-69FC-20BD-305B57E46346}"/>
              </a:ext>
            </a:extLst>
          </p:cNvPr>
          <p:cNvSpPr/>
          <p:nvPr/>
        </p:nvSpPr>
        <p:spPr>
          <a:xfrm>
            <a:off x="1076385" y="3558593"/>
            <a:ext cx="8869082" cy="1051690"/>
          </a:xfrm>
          <a:prstGeom prst="plaqu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6" name="Табличка 85">
            <a:extLst>
              <a:ext uri="{FF2B5EF4-FFF2-40B4-BE49-F238E27FC236}">
                <a16:creationId xmlns:a16="http://schemas.microsoft.com/office/drawing/2014/main" id="{81245587-6FFF-2F93-CA95-BD8D84D959E4}"/>
              </a:ext>
            </a:extLst>
          </p:cNvPr>
          <p:cNvSpPr/>
          <p:nvPr/>
        </p:nvSpPr>
        <p:spPr>
          <a:xfrm>
            <a:off x="2600385" y="1732669"/>
            <a:ext cx="8869082" cy="1123576"/>
          </a:xfrm>
          <a:prstGeom prst="plaqu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82BDB3B1-9923-3BDD-0A26-BFF1E26C4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22533" y="401543"/>
            <a:ext cx="5365043" cy="1032144"/>
          </a:xfrm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ru-RU" sz="6000" b="1" i="1" dirty="0">
                <a:latin typeface="Franklin Gothic"/>
              </a:rPr>
              <a:t>РЫНОК</a:t>
            </a:r>
          </a:p>
        </p:txBody>
      </p:sp>
      <p:sp>
        <p:nvSpPr>
          <p:cNvPr id="7" name="Прямоугольник: скругленные противолежащие углы 6">
            <a:extLst>
              <a:ext uri="{FF2B5EF4-FFF2-40B4-BE49-F238E27FC236}">
                <a16:creationId xmlns:a16="http://schemas.microsoft.com/office/drawing/2014/main" id="{B24F1F35-4E88-5542-23FB-7E5570185ECE}"/>
              </a:ext>
            </a:extLst>
          </p:cNvPr>
          <p:cNvSpPr/>
          <p:nvPr/>
        </p:nvSpPr>
        <p:spPr>
          <a:xfrm>
            <a:off x="7872008" y="523771"/>
            <a:ext cx="3071905" cy="788894"/>
          </a:xfrm>
          <a:prstGeom prst="round2Diag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Прямоугольник: скругленные углы 78">
            <a:extLst>
              <a:ext uri="{FF2B5EF4-FFF2-40B4-BE49-F238E27FC236}">
                <a16:creationId xmlns:a16="http://schemas.microsoft.com/office/drawing/2014/main" id="{C08473C8-E0C2-DB5E-1064-3A935333A310}"/>
              </a:ext>
            </a:extLst>
          </p:cNvPr>
          <p:cNvSpPr/>
          <p:nvPr/>
        </p:nvSpPr>
        <p:spPr>
          <a:xfrm>
            <a:off x="607514" y="1435932"/>
            <a:ext cx="3095811" cy="1733176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Прямоугольник: скругленные углы 83">
            <a:extLst>
              <a:ext uri="{FF2B5EF4-FFF2-40B4-BE49-F238E27FC236}">
                <a16:creationId xmlns:a16="http://schemas.microsoft.com/office/drawing/2014/main" id="{21D8C90C-6067-AC00-76C1-0131A36D2F00}"/>
              </a:ext>
            </a:extLst>
          </p:cNvPr>
          <p:cNvSpPr/>
          <p:nvPr/>
        </p:nvSpPr>
        <p:spPr>
          <a:xfrm>
            <a:off x="8874494" y="3434384"/>
            <a:ext cx="2592603" cy="138812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5" name="Прямоугольник: скругленные углы 84">
            <a:extLst>
              <a:ext uri="{FF2B5EF4-FFF2-40B4-BE49-F238E27FC236}">
                <a16:creationId xmlns:a16="http://schemas.microsoft.com/office/drawing/2014/main" id="{CEBA713A-F611-AB41-6947-22B66B34C797}"/>
              </a:ext>
            </a:extLst>
          </p:cNvPr>
          <p:cNvSpPr/>
          <p:nvPr/>
        </p:nvSpPr>
        <p:spPr>
          <a:xfrm>
            <a:off x="1081966" y="5102157"/>
            <a:ext cx="2305056" cy="12731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8D3B24FA-5D87-A7F7-437E-F75D135FB1A2}"/>
              </a:ext>
            </a:extLst>
          </p:cNvPr>
          <p:cNvSpPr txBox="1"/>
          <p:nvPr/>
        </p:nvSpPr>
        <p:spPr>
          <a:xfrm>
            <a:off x="3387022" y="1688796"/>
            <a:ext cx="7913032" cy="115416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ru-RU" sz="2300" b="1" dirty="0"/>
              <a:t>8,9 млрд. рублей</a:t>
            </a:r>
          </a:p>
          <a:p>
            <a:pPr algn="r"/>
            <a:r>
              <a:rPr lang="ru-RU" sz="2300" i="1" dirty="0"/>
              <a:t>65% потребителей будут пользоваться платформой для</a:t>
            </a:r>
          </a:p>
          <a:p>
            <a:pPr algn="r"/>
            <a:r>
              <a:rPr lang="ru-RU" sz="2300" i="1" dirty="0"/>
              <a:t>своих нужд.</a:t>
            </a:r>
            <a:endParaRPr lang="ru-RU" sz="2600" dirty="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D33B259D-9439-385F-6D7B-D697068B8F6A}"/>
              </a:ext>
            </a:extLst>
          </p:cNvPr>
          <p:cNvSpPr txBox="1"/>
          <p:nvPr/>
        </p:nvSpPr>
        <p:spPr>
          <a:xfrm>
            <a:off x="3707419" y="5153739"/>
            <a:ext cx="7592634" cy="115416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ru-RU" sz="2300" b="1" dirty="0"/>
              <a:t>401 млн. рублей</a:t>
            </a:r>
          </a:p>
          <a:p>
            <a:pPr algn="r"/>
            <a:r>
              <a:rPr lang="ru-RU" sz="2300" i="1" dirty="0"/>
              <a:t>Приобретение  43% потребителей подписок на платформу, для своих нужд.</a:t>
            </a:r>
            <a:endParaRPr lang="ru-RU" sz="2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3A8A93B9-501A-8B69-90E3-36537F4D7436}"/>
              </a:ext>
            </a:extLst>
          </p:cNvPr>
          <p:cNvSpPr txBox="1"/>
          <p:nvPr/>
        </p:nvSpPr>
        <p:spPr>
          <a:xfrm>
            <a:off x="1277646" y="3485966"/>
            <a:ext cx="7592634" cy="115416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ru-RU" sz="2300" b="1" dirty="0"/>
              <a:t>4 млрд. рублей</a:t>
            </a:r>
          </a:p>
          <a:p>
            <a:pPr algn="r"/>
            <a:r>
              <a:rPr lang="ru-RU" sz="2300" i="1" dirty="0"/>
              <a:t>43% потребителей пользуются платформой для своих нужд.</a:t>
            </a:r>
            <a:endParaRPr lang="ru-RU" sz="2600" dirty="0"/>
          </a:p>
        </p:txBody>
      </p:sp>
      <p:sp>
        <p:nvSpPr>
          <p:cNvPr id="94" name="Заголовок 1">
            <a:extLst>
              <a:ext uri="{FF2B5EF4-FFF2-40B4-BE49-F238E27FC236}">
                <a16:creationId xmlns:a16="http://schemas.microsoft.com/office/drawing/2014/main" id="{39C429A0-1433-CA87-1F4D-1671C841877D}"/>
              </a:ext>
            </a:extLst>
          </p:cNvPr>
          <p:cNvSpPr txBox="1">
            <a:spLocks/>
          </p:cNvSpPr>
          <p:nvPr/>
        </p:nvSpPr>
        <p:spPr>
          <a:xfrm>
            <a:off x="-443143" y="5212207"/>
            <a:ext cx="5365043" cy="103214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6000" b="1" i="1" dirty="0">
                <a:latin typeface="Franklin Gothic"/>
              </a:rPr>
              <a:t>SOM</a:t>
            </a:r>
          </a:p>
        </p:txBody>
      </p:sp>
      <p:sp>
        <p:nvSpPr>
          <p:cNvPr id="96" name="Заголовок 1">
            <a:extLst>
              <a:ext uri="{FF2B5EF4-FFF2-40B4-BE49-F238E27FC236}">
                <a16:creationId xmlns:a16="http://schemas.microsoft.com/office/drawing/2014/main" id="{70D8799F-4E12-C2CE-419F-05D7EA465104}"/>
              </a:ext>
            </a:extLst>
          </p:cNvPr>
          <p:cNvSpPr txBox="1">
            <a:spLocks/>
          </p:cNvSpPr>
          <p:nvPr/>
        </p:nvSpPr>
        <p:spPr>
          <a:xfrm>
            <a:off x="7501786" y="3553060"/>
            <a:ext cx="5365043" cy="103214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6000" b="1" i="1" dirty="0">
                <a:latin typeface="Franklin Gothic"/>
              </a:rPr>
              <a:t>SAM</a:t>
            </a:r>
          </a:p>
        </p:txBody>
      </p:sp>
      <p:sp>
        <p:nvSpPr>
          <p:cNvPr id="98" name="Заголовок 1">
            <a:extLst>
              <a:ext uri="{FF2B5EF4-FFF2-40B4-BE49-F238E27FC236}">
                <a16:creationId xmlns:a16="http://schemas.microsoft.com/office/drawing/2014/main" id="{F3B825E0-0E8A-43F0-7D9E-1007D84D7957}"/>
              </a:ext>
            </a:extLst>
          </p:cNvPr>
          <p:cNvSpPr txBox="1">
            <a:spLocks/>
          </p:cNvSpPr>
          <p:nvPr/>
        </p:nvSpPr>
        <p:spPr>
          <a:xfrm>
            <a:off x="-523656" y="1709883"/>
            <a:ext cx="5365043" cy="1032144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6000" b="1" i="1" dirty="0">
                <a:latin typeface="Franklin Gothic"/>
              </a:rPr>
              <a:t>TAM</a:t>
            </a:r>
          </a:p>
        </p:txBody>
      </p:sp>
    </p:spTree>
    <p:extLst>
      <p:ext uri="{BB962C8B-B14F-4D97-AF65-F5344CB8AC3E}">
        <p14:creationId xmlns:p14="http://schemas.microsoft.com/office/powerpoint/2010/main" val="1405468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B17F2087-3F2E-72D8-7061-CEAE5A83F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44" y="401543"/>
            <a:ext cx="6285974" cy="1032144"/>
          </a:xfrm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ru-RU" sz="6000" b="1" i="1" dirty="0">
                <a:latin typeface="Franklin Gothic"/>
              </a:rPr>
              <a:t>МОНЕТИЗАЦИЯ</a:t>
            </a:r>
          </a:p>
        </p:txBody>
      </p:sp>
      <p:pic>
        <p:nvPicPr>
          <p:cNvPr id="6" name="Рисунок 5" descr="Монеты со сплошной заливкой">
            <a:extLst>
              <a:ext uri="{FF2B5EF4-FFF2-40B4-BE49-F238E27FC236}">
                <a16:creationId xmlns:a16="http://schemas.microsoft.com/office/drawing/2014/main" id="{C21CCCE2-554F-3EAF-629A-DBDB9C1F9A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flipH="1">
            <a:off x="6291618" y="460415"/>
            <a:ext cx="914400" cy="9144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B036AE2-A55C-CE44-5C37-09DE2E32CDC7}"/>
              </a:ext>
            </a:extLst>
          </p:cNvPr>
          <p:cNvSpPr txBox="1"/>
          <p:nvPr/>
        </p:nvSpPr>
        <p:spPr>
          <a:xfrm>
            <a:off x="990100" y="1713507"/>
            <a:ext cx="9303539" cy="43396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2300" i="1" dirty="0"/>
              <a:t>Имеется </a:t>
            </a:r>
            <a:r>
              <a:rPr lang="ru-RU" sz="2300" i="1" u="sng" dirty="0"/>
              <a:t>бесплатная версия</a:t>
            </a:r>
            <a:r>
              <a:rPr lang="ru-RU" sz="2300" i="1" dirty="0"/>
              <a:t>, которая предлагает пользователю: </a:t>
            </a:r>
            <a:endParaRPr lang="ru-RU" sz="2300"/>
          </a:p>
          <a:p>
            <a:pPr marL="342900" indent="-342900" algn="just">
              <a:buFont typeface="Calibri"/>
              <a:buChar char="-"/>
            </a:pPr>
            <a:r>
              <a:rPr lang="ru-RU" sz="2300" i="1" dirty="0"/>
              <a:t>качественное создание фотоальбома в течение определённого времени; </a:t>
            </a:r>
            <a:endParaRPr lang="ru-RU" sz="2300"/>
          </a:p>
          <a:p>
            <a:pPr marL="342900" indent="-342900" algn="just">
              <a:buFont typeface="Calibri"/>
              <a:buChar char="-"/>
            </a:pPr>
            <a:r>
              <a:rPr lang="ru-RU" sz="2300" i="1" dirty="0"/>
              <a:t>ограниченное количество шаблонов для создания коллажей — после двух попыток использования выбор шаблонов станет ограниченным; </a:t>
            </a:r>
            <a:endParaRPr lang="ru-RU" sz="2300"/>
          </a:p>
          <a:p>
            <a:pPr marL="342900" indent="-342900" algn="just">
              <a:buFont typeface="Calibri"/>
              <a:buChar char="-"/>
            </a:pPr>
            <a:r>
              <a:rPr lang="ru-RU" sz="2300" i="1" dirty="0"/>
              <a:t>ограничение на количество фотографий для создания слайд-шоу. </a:t>
            </a:r>
            <a:endParaRPr lang="ru-RU" sz="2300"/>
          </a:p>
          <a:p>
            <a:pPr algn="just"/>
            <a:endParaRPr lang="ru-RU" sz="2300" i="1" dirty="0"/>
          </a:p>
          <a:p>
            <a:pPr algn="just"/>
            <a:r>
              <a:rPr lang="ru-RU" sz="2300" i="1" dirty="0"/>
              <a:t>Чтобы избавиться от этих </a:t>
            </a:r>
            <a:r>
              <a:rPr lang="ru-RU" sz="2300" i="1" u="sng" dirty="0"/>
              <a:t>ограничений</a:t>
            </a:r>
            <a:r>
              <a:rPr lang="ru-RU" sz="2300" i="1" dirty="0"/>
              <a:t>, пользователь может </a:t>
            </a:r>
            <a:r>
              <a:rPr lang="ru-RU" sz="2300" i="1" u="sng" dirty="0"/>
              <a:t>оформить подписку</a:t>
            </a:r>
            <a:r>
              <a:rPr lang="ru-RU" sz="2300" i="1" dirty="0"/>
              <a:t> на месяц или год. В этом случае он получит </a:t>
            </a:r>
            <a:r>
              <a:rPr lang="ru-RU" sz="2300" i="1" u="sng" dirty="0"/>
              <a:t>доступ</a:t>
            </a:r>
            <a:r>
              <a:rPr lang="ru-RU" sz="2300" i="1" dirty="0"/>
              <a:t> </a:t>
            </a:r>
            <a:r>
              <a:rPr lang="ru-RU" sz="2300" b="1" i="1" dirty="0"/>
              <a:t>ко всем</a:t>
            </a:r>
            <a:r>
              <a:rPr lang="ru-RU" sz="2300" i="1" dirty="0"/>
              <a:t> перечисленным выше </a:t>
            </a:r>
            <a:r>
              <a:rPr lang="ru-RU" sz="2300" i="1" u="sng" dirty="0"/>
              <a:t>возможностям.</a:t>
            </a:r>
            <a:endParaRPr lang="ru-RU" sz="2300" u="sng"/>
          </a:p>
          <a:p>
            <a:pPr algn="just"/>
            <a:endParaRPr lang="ru-RU" sz="2300" i="1" dirty="0"/>
          </a:p>
        </p:txBody>
      </p:sp>
    </p:spTree>
    <p:extLst>
      <p:ext uri="{BB962C8B-B14F-4D97-AF65-F5344CB8AC3E}">
        <p14:creationId xmlns:p14="http://schemas.microsoft.com/office/powerpoint/2010/main" val="3043852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33895895-F93B-5ED8-DC08-D13FE3D3E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44" y="401543"/>
            <a:ext cx="11954931" cy="1032144"/>
          </a:xfrm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ru-RU" sz="5600" b="1" i="1" dirty="0">
                <a:latin typeface="Franklin Gothic"/>
              </a:rPr>
              <a:t>ЦЕННОСТНОЕ ПРЕДЛОЖЕНИЕ</a:t>
            </a:r>
          </a:p>
        </p:txBody>
      </p:sp>
      <p:sp>
        <p:nvSpPr>
          <p:cNvPr id="7" name="Ромб 6">
            <a:extLst>
              <a:ext uri="{FF2B5EF4-FFF2-40B4-BE49-F238E27FC236}">
                <a16:creationId xmlns:a16="http://schemas.microsoft.com/office/drawing/2014/main" id="{C4CA25F1-9B8C-CF56-27F4-41B7BA2AA5D6}"/>
              </a:ext>
            </a:extLst>
          </p:cNvPr>
          <p:cNvSpPr/>
          <p:nvPr/>
        </p:nvSpPr>
        <p:spPr>
          <a:xfrm>
            <a:off x="252173" y="793210"/>
            <a:ext cx="374103" cy="245866"/>
          </a:xfrm>
          <a:prstGeom prst="diamond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Ромб 10">
            <a:extLst>
              <a:ext uri="{FF2B5EF4-FFF2-40B4-BE49-F238E27FC236}">
                <a16:creationId xmlns:a16="http://schemas.microsoft.com/office/drawing/2014/main" id="{7EACA8D2-7572-D159-1638-3CAD12A8EE7F}"/>
              </a:ext>
            </a:extLst>
          </p:cNvPr>
          <p:cNvSpPr/>
          <p:nvPr/>
        </p:nvSpPr>
        <p:spPr>
          <a:xfrm>
            <a:off x="11439462" y="804499"/>
            <a:ext cx="374103" cy="245866"/>
          </a:xfrm>
          <a:prstGeom prst="diamond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AB24DCF-E4D8-85A8-9F31-137CC15BFDBF}"/>
              </a:ext>
            </a:extLst>
          </p:cNvPr>
          <p:cNvSpPr txBox="1"/>
          <p:nvPr/>
        </p:nvSpPr>
        <p:spPr>
          <a:xfrm>
            <a:off x="1441656" y="1925062"/>
            <a:ext cx="9303539" cy="36625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indent="400050" algn="just"/>
            <a:r>
              <a:rPr lang="ru-RU" sz="2300" i="1" dirty="0"/>
              <a:t>Мы, </a:t>
            </a:r>
            <a:r>
              <a:rPr lang="ru-RU" sz="2500" b="1" dirty="0"/>
              <a:t>«</a:t>
            </a:r>
            <a:r>
              <a:rPr lang="ru-RU" sz="2500" b="1" err="1"/>
              <a:t>Фотоgroup</a:t>
            </a:r>
            <a:r>
              <a:rPr lang="ru-RU" sz="2500" b="1" dirty="0"/>
              <a:t>»</a:t>
            </a:r>
            <a:r>
              <a:rPr lang="ru-RU" sz="2300" b="1" dirty="0"/>
              <a:t>,</a:t>
            </a:r>
            <a:r>
              <a:rPr lang="ru-RU" sz="2300" i="1" dirty="0"/>
              <a:t> решаем проблему </a:t>
            </a:r>
            <a:r>
              <a:rPr lang="ru-RU" sz="2300" b="1" i="1" dirty="0"/>
              <a:t>организации и управления фотоархивом</a:t>
            </a:r>
            <a:r>
              <a:rPr lang="ru-RU" sz="2300" i="1" dirty="0"/>
              <a:t> для </a:t>
            </a:r>
            <a:r>
              <a:rPr lang="ru-RU" sz="2300" b="1" i="1" dirty="0"/>
              <a:t>всех, кто хочет легко находить нужные снимки и создавать профессиональные фотоальбомы</a:t>
            </a:r>
            <a:r>
              <a:rPr lang="ru-RU" sz="2300" i="1" dirty="0"/>
              <a:t> с помощью </a:t>
            </a:r>
            <a:r>
              <a:rPr lang="ru-RU" sz="2300" b="1" i="1" dirty="0"/>
              <a:t>технологий искусственного интеллекта.</a:t>
            </a:r>
            <a:endParaRPr lang="ru-RU" b="1"/>
          </a:p>
          <a:p>
            <a:pPr indent="400050" algn="just"/>
            <a:endParaRPr lang="ru-RU" sz="2300" i="1" dirty="0">
              <a:highlight>
                <a:srgbClr val="BCB7A5"/>
              </a:highlight>
            </a:endParaRPr>
          </a:p>
          <a:p>
            <a:pPr indent="514350" algn="just"/>
            <a:r>
              <a:rPr lang="ru-RU" sz="2300" i="1" dirty="0"/>
              <a:t>С помощью нашей онлайн-платформы вы сможете:</a:t>
            </a:r>
            <a:endParaRPr lang="ru-RU" dirty="0"/>
          </a:p>
          <a:p>
            <a:pPr marL="342900" indent="-342900" algn="just">
              <a:buFont typeface="Calibri"/>
              <a:buChar char="-"/>
            </a:pPr>
            <a:r>
              <a:rPr lang="ru-RU" sz="2300" i="1" dirty="0"/>
              <a:t>сортировать фотографии по местам, лицам и дате;</a:t>
            </a:r>
            <a:endParaRPr lang="ru-RU" dirty="0"/>
          </a:p>
          <a:p>
            <a:pPr marL="342900" indent="-342900" algn="just">
              <a:buFont typeface="Calibri"/>
              <a:buChar char="-"/>
            </a:pPr>
            <a:r>
              <a:rPr lang="ru-RU" sz="2300" i="1" dirty="0"/>
              <a:t>редактировать их с помощью удобных инструментов;</a:t>
            </a:r>
            <a:endParaRPr lang="ru-RU" dirty="0"/>
          </a:p>
          <a:p>
            <a:pPr marL="342900" indent="-342900" algn="just">
              <a:buFont typeface="Calibri"/>
              <a:buChar char="-"/>
            </a:pPr>
            <a:r>
              <a:rPr lang="ru-RU" sz="2300" i="1" dirty="0"/>
              <a:t>использовать искусственный интеллект для автоматизации процессов.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063377"/>
      </p:ext>
    </p:extLst>
  </p:cSld>
  <p:clrMapOvr>
    <a:masterClrMapping/>
  </p:clrMapOvr>
</p:sld>
</file>

<file path=ppt/theme/theme1.xml><?xml version="1.0" encoding="utf-8"?>
<a:theme xmlns:a="http://schemas.openxmlformats.org/drawingml/2006/main" name="ArchwayVTI">
  <a:themeElements>
    <a:clrScheme name="Custom 1">
      <a:dk1>
        <a:sysClr val="windowText" lastClr="000000"/>
      </a:dk1>
      <a:lt1>
        <a:sysClr val="window" lastClr="FFFFFF"/>
      </a:lt1>
      <a:dk2>
        <a:srgbClr val="2E3A3C"/>
      </a:dk2>
      <a:lt2>
        <a:srgbClr val="EDE9E7"/>
      </a:lt2>
      <a:accent1>
        <a:srgbClr val="898470"/>
      </a:accent1>
      <a:accent2>
        <a:srgbClr val="7A8773"/>
      </a:accent2>
      <a:accent3>
        <a:srgbClr val="8C845E"/>
      </a:accent3>
      <a:accent4>
        <a:srgbClr val="9F7E56"/>
      </a:accent4>
      <a:accent5>
        <a:srgbClr val="9B7E69"/>
      </a:accent5>
      <a:accent6>
        <a:srgbClr val="AA7862"/>
      </a:accent6>
      <a:hlink>
        <a:srgbClr val="7A8773"/>
      </a:hlink>
      <a:folHlink>
        <a:srgbClr val="9F7E56"/>
      </a:folHlink>
    </a:clrScheme>
    <a:fontScheme name="Archway">
      <a:majorFont>
        <a:latin typeface="Felix Titling"/>
        <a:ea typeface=""/>
        <a:cs typeface=""/>
      </a:majorFont>
      <a:minorFont>
        <a:latin typeface="Goudy Old Styl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rchwayVTI" id="{309F1D27-9968-4F93-BA7C-3666A757FD2E}" vid="{76D8E8FD-8787-4E56-A14A-C28BF58ABEE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339</Words>
  <Application>Microsoft Office PowerPoint</Application>
  <PresentationFormat>Широкоэкранный</PresentationFormat>
  <Paragraphs>47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Calibri</vt:lpstr>
      <vt:lpstr>Felix Titling</vt:lpstr>
      <vt:lpstr>Franklin Gothic</vt:lpstr>
      <vt:lpstr>Goudy Old Style</vt:lpstr>
      <vt:lpstr>Verdana</vt:lpstr>
      <vt:lpstr>ArchwayVTI</vt:lpstr>
      <vt:lpstr>Создание онлайн платформы "Фотоgroup"</vt:lpstr>
      <vt:lpstr>ПРОБЛЕМА</vt:lpstr>
      <vt:lpstr>РЕШЕНИЕ</vt:lpstr>
      <vt:lpstr>КОНКУРЕНТЫ</vt:lpstr>
      <vt:lpstr>РЫНОК</vt:lpstr>
      <vt:lpstr>МОНЕТИЗАЦИЯ</vt:lpstr>
      <vt:lpstr>ЦЕННОСТНОЕ ПРЕДЛОЖЕНИЕ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Создание онлайн платформы "Фотоgroup"</dc:title>
  <dc:creator/>
  <cp:lastModifiedBy>AzIl</cp:lastModifiedBy>
  <cp:revision>398</cp:revision>
  <dcterms:created xsi:type="dcterms:W3CDTF">2024-10-22T18:32:25Z</dcterms:created>
  <dcterms:modified xsi:type="dcterms:W3CDTF">2025-05-30T06:52:33Z</dcterms:modified>
</cp:coreProperties>
</file>