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2" r:id="rId3"/>
    <p:sldId id="283" r:id="rId4"/>
    <p:sldId id="279" r:id="rId5"/>
    <p:sldId id="281" r:id="rId6"/>
    <p:sldId id="278" r:id="rId7"/>
    <p:sldId id="285" r:id="rId8"/>
    <p:sldId id="286" r:id="rId9"/>
    <p:sldId id="287" r:id="rId10"/>
    <p:sldId id="27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37"/>
    <a:srgbClr val="0000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BCBAD4-82DE-431D-A8AC-64B5D6A3B1F0}" v="275" dt="2023-12-06T23:47:03.308"/>
  </p1510:revLst>
</p1510:revInfo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-1901" y="-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егина Каримова" userId="ddc2cffdb60b22a9" providerId="LiveId" clId="{D3BCBAD4-82DE-431D-A8AC-64B5D6A3B1F0}"/>
    <pc:docChg chg="undo redo custSel addSld delSld modSld sldOrd delMainMaster modMainMaster">
      <pc:chgData name="Регина Каримова" userId="ddc2cffdb60b22a9" providerId="LiveId" clId="{D3BCBAD4-82DE-431D-A8AC-64B5D6A3B1F0}" dt="2023-12-06T23:47:17.389" v="4030" actId="21"/>
      <pc:docMkLst>
        <pc:docMk/>
      </pc:docMkLst>
      <pc:sldChg chg="addSp delSp modSp mod ord modTransition setBg">
        <pc:chgData name="Регина Каримова" userId="ddc2cffdb60b22a9" providerId="LiveId" clId="{D3BCBAD4-82DE-431D-A8AC-64B5D6A3B1F0}" dt="2023-12-06T23:30:01.167" v="4023" actId="1076"/>
        <pc:sldMkLst>
          <pc:docMk/>
          <pc:sldMk cId="3030953458" sldId="256"/>
        </pc:sldMkLst>
        <pc:spChg chg="del mod">
          <ac:chgData name="Регина Каримова" userId="ddc2cffdb60b22a9" providerId="LiveId" clId="{D3BCBAD4-82DE-431D-A8AC-64B5D6A3B1F0}" dt="2023-12-06T18:57:41.653" v="1113" actId="21"/>
          <ac:spMkLst>
            <pc:docMk/>
            <pc:sldMk cId="3030953458" sldId="256"/>
            <ac:spMk id="2" creationId="{E5EC36DB-C43C-1F0F-3CD9-A071941E5297}"/>
          </ac:spMkLst>
        </pc:spChg>
        <pc:spChg chg="del">
          <ac:chgData name="Регина Каримова" userId="ddc2cffdb60b22a9" providerId="LiveId" clId="{D3BCBAD4-82DE-431D-A8AC-64B5D6A3B1F0}" dt="2023-12-06T18:56:30.731" v="1078" actId="21"/>
          <ac:spMkLst>
            <pc:docMk/>
            <pc:sldMk cId="3030953458" sldId="256"/>
            <ac:spMk id="3" creationId="{4EA2EE0A-7F3E-4CB5-1458-0ECF16283664}"/>
          </ac:spMkLst>
        </pc:spChg>
        <pc:spChg chg="add del mod">
          <ac:chgData name="Регина Каримова" userId="ddc2cffdb60b22a9" providerId="LiveId" clId="{D3BCBAD4-82DE-431D-A8AC-64B5D6A3B1F0}" dt="2023-12-06T22:45:17.342" v="3355" actId="164"/>
          <ac:spMkLst>
            <pc:docMk/>
            <pc:sldMk cId="3030953458" sldId="256"/>
            <ac:spMk id="4" creationId="{D600E3AD-B893-E5C3-44B3-3076DCFDCB52}"/>
          </ac:spMkLst>
        </pc:spChg>
        <pc:spChg chg="add del mod">
          <ac:chgData name="Регина Каримова" userId="ddc2cffdb60b22a9" providerId="LiveId" clId="{D3BCBAD4-82DE-431D-A8AC-64B5D6A3B1F0}" dt="2023-12-06T18:57:45.532" v="1114" actId="21"/>
          <ac:spMkLst>
            <pc:docMk/>
            <pc:sldMk cId="3030953458" sldId="256"/>
            <ac:spMk id="6" creationId="{77B34A3C-6F7C-9169-5702-A65A4E06C94E}"/>
          </ac:spMkLst>
        </pc:spChg>
        <pc:spChg chg="add mod">
          <ac:chgData name="Регина Каримова" userId="ddc2cffdb60b22a9" providerId="LiveId" clId="{D3BCBAD4-82DE-431D-A8AC-64B5D6A3B1F0}" dt="2023-12-06T22:45:17.342" v="3355" actId="164"/>
          <ac:spMkLst>
            <pc:docMk/>
            <pc:sldMk cId="3030953458" sldId="256"/>
            <ac:spMk id="7" creationId="{A77F5D28-32B3-FCBB-7609-CBC5FDD7DC18}"/>
          </ac:spMkLst>
        </pc:spChg>
        <pc:spChg chg="add del mod">
          <ac:chgData name="Регина Каримова" userId="ddc2cffdb60b22a9" providerId="LiveId" clId="{D3BCBAD4-82DE-431D-A8AC-64B5D6A3B1F0}" dt="2023-12-06T19:02:26.046" v="1212" actId="21"/>
          <ac:spMkLst>
            <pc:docMk/>
            <pc:sldMk cId="3030953458" sldId="256"/>
            <ac:spMk id="8" creationId="{57ABB812-A581-384B-7622-047489286E5B}"/>
          </ac:spMkLst>
        </pc:spChg>
        <pc:spChg chg="add del mod">
          <ac:chgData name="Регина Каримова" userId="ddc2cffdb60b22a9" providerId="LiveId" clId="{D3BCBAD4-82DE-431D-A8AC-64B5D6A3B1F0}" dt="2023-12-06T19:02:29.001" v="1213" actId="21"/>
          <ac:spMkLst>
            <pc:docMk/>
            <pc:sldMk cId="3030953458" sldId="256"/>
            <ac:spMk id="9" creationId="{A7A5AF43-6775-D873-3360-E293EE821FFF}"/>
          </ac:spMkLst>
        </pc:spChg>
        <pc:spChg chg="add del mod">
          <ac:chgData name="Регина Каримова" userId="ddc2cffdb60b22a9" providerId="LiveId" clId="{D3BCBAD4-82DE-431D-A8AC-64B5D6A3B1F0}" dt="2023-12-06T19:03:13.592" v="1259" actId="21"/>
          <ac:spMkLst>
            <pc:docMk/>
            <pc:sldMk cId="3030953458" sldId="256"/>
            <ac:spMk id="10" creationId="{5DF82752-3DCB-E85D-7644-628C14CF8A13}"/>
          </ac:spMkLst>
        </pc:spChg>
        <pc:spChg chg="add del mod">
          <ac:chgData name="Регина Каримова" userId="ddc2cffdb60b22a9" providerId="LiveId" clId="{D3BCBAD4-82DE-431D-A8AC-64B5D6A3B1F0}" dt="2023-12-06T19:03:46.710" v="1267" actId="21"/>
          <ac:spMkLst>
            <pc:docMk/>
            <pc:sldMk cId="3030953458" sldId="256"/>
            <ac:spMk id="11" creationId="{5E84F9B8-274A-6FB3-9E99-CA9E56D3AF9C}"/>
          </ac:spMkLst>
        </pc:spChg>
        <pc:spChg chg="add del mod">
          <ac:chgData name="Регина Каримова" userId="ddc2cffdb60b22a9" providerId="LiveId" clId="{D3BCBAD4-82DE-431D-A8AC-64B5D6A3B1F0}" dt="2023-12-06T19:03:08.088" v="1258" actId="21"/>
          <ac:spMkLst>
            <pc:docMk/>
            <pc:sldMk cId="3030953458" sldId="256"/>
            <ac:spMk id="12" creationId="{47A18D55-C0B0-E013-EC63-E698F0BA6116}"/>
          </ac:spMkLst>
        </pc:spChg>
        <pc:spChg chg="add del mod">
          <ac:chgData name="Регина Каримова" userId="ddc2cffdb60b22a9" providerId="LiveId" clId="{D3BCBAD4-82DE-431D-A8AC-64B5D6A3B1F0}" dt="2023-12-06T19:03:15.995" v="1260" actId="21"/>
          <ac:spMkLst>
            <pc:docMk/>
            <pc:sldMk cId="3030953458" sldId="256"/>
            <ac:spMk id="13" creationId="{77B276D9-C50F-FC85-DA11-8FC75947118B}"/>
          </ac:spMkLst>
        </pc:spChg>
        <pc:spChg chg="add del mod">
          <ac:chgData name="Регина Каримова" userId="ddc2cffdb60b22a9" providerId="LiveId" clId="{D3BCBAD4-82DE-431D-A8AC-64B5D6A3B1F0}" dt="2023-12-06T19:03:01.694" v="1257"/>
          <ac:spMkLst>
            <pc:docMk/>
            <pc:sldMk cId="3030953458" sldId="256"/>
            <ac:spMk id="14" creationId="{AF58D866-8454-A275-2A05-E6098FA90ECC}"/>
          </ac:spMkLst>
        </pc:spChg>
        <pc:spChg chg="add del mod">
          <ac:chgData name="Регина Каримова" userId="ddc2cffdb60b22a9" providerId="LiveId" clId="{D3BCBAD4-82DE-431D-A8AC-64B5D6A3B1F0}" dt="2023-12-06T19:03:01.180" v="1256"/>
          <ac:spMkLst>
            <pc:docMk/>
            <pc:sldMk cId="3030953458" sldId="256"/>
            <ac:spMk id="15" creationId="{0FB26390-6315-47AB-8A5A-F77A9B02E19A}"/>
          </ac:spMkLst>
        </pc:spChg>
        <pc:spChg chg="add del mod">
          <ac:chgData name="Регина Каримова" userId="ddc2cffdb60b22a9" providerId="LiveId" clId="{D3BCBAD4-82DE-431D-A8AC-64B5D6A3B1F0}" dt="2023-12-06T19:03:00.995" v="1255"/>
          <ac:spMkLst>
            <pc:docMk/>
            <pc:sldMk cId="3030953458" sldId="256"/>
            <ac:spMk id="16" creationId="{042254F4-27D9-4851-2009-5AC8A97559B9}"/>
          </ac:spMkLst>
        </pc:spChg>
        <pc:spChg chg="add del mod">
          <ac:chgData name="Регина Каримова" userId="ddc2cffdb60b22a9" providerId="LiveId" clId="{D3BCBAD4-82DE-431D-A8AC-64B5D6A3B1F0}" dt="2023-12-06T19:03:00.806" v="1254"/>
          <ac:spMkLst>
            <pc:docMk/>
            <pc:sldMk cId="3030953458" sldId="256"/>
            <ac:spMk id="17" creationId="{77E894BD-D83C-EC64-6171-A71C9E357917}"/>
          </ac:spMkLst>
        </pc:spChg>
        <pc:spChg chg="add del mod">
          <ac:chgData name="Регина Каримова" userId="ddc2cffdb60b22a9" providerId="LiveId" clId="{D3BCBAD4-82DE-431D-A8AC-64B5D6A3B1F0}" dt="2023-12-06T19:03:00.654" v="1253"/>
          <ac:spMkLst>
            <pc:docMk/>
            <pc:sldMk cId="3030953458" sldId="256"/>
            <ac:spMk id="18" creationId="{C9191724-4C7E-5C4F-2DD1-8338B682FBF6}"/>
          </ac:spMkLst>
        </pc:spChg>
        <pc:spChg chg="add del mod">
          <ac:chgData name="Регина Каримова" userId="ddc2cffdb60b22a9" providerId="LiveId" clId="{D3BCBAD4-82DE-431D-A8AC-64B5D6A3B1F0}" dt="2023-12-06T19:03:00.459" v="1252"/>
          <ac:spMkLst>
            <pc:docMk/>
            <pc:sldMk cId="3030953458" sldId="256"/>
            <ac:spMk id="19" creationId="{7D562E30-7D87-0A05-A057-4D1CA958538F}"/>
          </ac:spMkLst>
        </pc:spChg>
        <pc:spChg chg="add del mod">
          <ac:chgData name="Регина Каримова" userId="ddc2cffdb60b22a9" providerId="LiveId" clId="{D3BCBAD4-82DE-431D-A8AC-64B5D6A3B1F0}" dt="2023-12-06T19:03:00.303" v="1251"/>
          <ac:spMkLst>
            <pc:docMk/>
            <pc:sldMk cId="3030953458" sldId="256"/>
            <ac:spMk id="20" creationId="{95C4F32B-C0FD-069E-B05F-A30B91118363}"/>
          </ac:spMkLst>
        </pc:spChg>
        <pc:spChg chg="add del mod">
          <ac:chgData name="Регина Каримова" userId="ddc2cffdb60b22a9" providerId="LiveId" clId="{D3BCBAD4-82DE-431D-A8AC-64B5D6A3B1F0}" dt="2023-12-06T19:03:00.137" v="1250"/>
          <ac:spMkLst>
            <pc:docMk/>
            <pc:sldMk cId="3030953458" sldId="256"/>
            <ac:spMk id="21" creationId="{FE822D5A-0287-A55A-60A1-721ED240FD5E}"/>
          </ac:spMkLst>
        </pc:spChg>
        <pc:spChg chg="add del mod">
          <ac:chgData name="Регина Каримова" userId="ddc2cffdb60b22a9" providerId="LiveId" clId="{D3BCBAD4-82DE-431D-A8AC-64B5D6A3B1F0}" dt="2023-12-06T19:02:59.863" v="1249"/>
          <ac:spMkLst>
            <pc:docMk/>
            <pc:sldMk cId="3030953458" sldId="256"/>
            <ac:spMk id="22" creationId="{23B2C814-9A0B-A5E1-DB7E-9C6CFF2310C1}"/>
          </ac:spMkLst>
        </pc:spChg>
        <pc:spChg chg="add del mod">
          <ac:chgData name="Регина Каримова" userId="ddc2cffdb60b22a9" providerId="LiveId" clId="{D3BCBAD4-82DE-431D-A8AC-64B5D6A3B1F0}" dt="2023-12-06T19:02:59.696" v="1248"/>
          <ac:spMkLst>
            <pc:docMk/>
            <pc:sldMk cId="3030953458" sldId="256"/>
            <ac:spMk id="23" creationId="{A67C3AFA-2D83-7C22-0506-86F775BFB661}"/>
          </ac:spMkLst>
        </pc:spChg>
        <pc:spChg chg="add del mod">
          <ac:chgData name="Регина Каримова" userId="ddc2cffdb60b22a9" providerId="LiveId" clId="{D3BCBAD4-82DE-431D-A8AC-64B5D6A3B1F0}" dt="2023-12-06T19:02:59.531" v="1247"/>
          <ac:spMkLst>
            <pc:docMk/>
            <pc:sldMk cId="3030953458" sldId="256"/>
            <ac:spMk id="24" creationId="{F48FB6B5-B50A-965F-1806-9F36BCDA63EF}"/>
          </ac:spMkLst>
        </pc:spChg>
        <pc:spChg chg="add del mod">
          <ac:chgData name="Регина Каримова" userId="ddc2cffdb60b22a9" providerId="LiveId" clId="{D3BCBAD4-82DE-431D-A8AC-64B5D6A3B1F0}" dt="2023-12-06T19:02:59.156" v="1246"/>
          <ac:spMkLst>
            <pc:docMk/>
            <pc:sldMk cId="3030953458" sldId="256"/>
            <ac:spMk id="25" creationId="{8406E98A-A043-21A8-53F4-C8328A6907B2}"/>
          </ac:spMkLst>
        </pc:spChg>
        <pc:spChg chg="add del mod">
          <ac:chgData name="Регина Каримова" userId="ddc2cffdb60b22a9" providerId="LiveId" clId="{D3BCBAD4-82DE-431D-A8AC-64B5D6A3B1F0}" dt="2023-12-06T19:02:59.036" v="1245"/>
          <ac:spMkLst>
            <pc:docMk/>
            <pc:sldMk cId="3030953458" sldId="256"/>
            <ac:spMk id="26" creationId="{7C741C41-8ABB-AFBB-2014-A164F3587356}"/>
          </ac:spMkLst>
        </pc:spChg>
        <pc:spChg chg="add del mod">
          <ac:chgData name="Регина Каримова" userId="ddc2cffdb60b22a9" providerId="LiveId" clId="{D3BCBAD4-82DE-431D-A8AC-64B5D6A3B1F0}" dt="2023-12-06T19:02:58.893" v="1244"/>
          <ac:spMkLst>
            <pc:docMk/>
            <pc:sldMk cId="3030953458" sldId="256"/>
            <ac:spMk id="27" creationId="{4B846497-363E-5DEC-BB82-A08619F4B031}"/>
          </ac:spMkLst>
        </pc:spChg>
        <pc:spChg chg="add del mod">
          <ac:chgData name="Регина Каримова" userId="ddc2cffdb60b22a9" providerId="LiveId" clId="{D3BCBAD4-82DE-431D-A8AC-64B5D6A3B1F0}" dt="2023-12-06T19:02:58.647" v="1243"/>
          <ac:spMkLst>
            <pc:docMk/>
            <pc:sldMk cId="3030953458" sldId="256"/>
            <ac:spMk id="28" creationId="{520634B1-BD85-959E-E32E-A3532190E288}"/>
          </ac:spMkLst>
        </pc:spChg>
        <pc:spChg chg="add del mod">
          <ac:chgData name="Регина Каримова" userId="ddc2cffdb60b22a9" providerId="LiveId" clId="{D3BCBAD4-82DE-431D-A8AC-64B5D6A3B1F0}" dt="2023-12-06T19:02:58.516" v="1242"/>
          <ac:spMkLst>
            <pc:docMk/>
            <pc:sldMk cId="3030953458" sldId="256"/>
            <ac:spMk id="29" creationId="{0777E97F-761C-FFBA-561C-45A178A36641}"/>
          </ac:spMkLst>
        </pc:spChg>
        <pc:spChg chg="add del mod">
          <ac:chgData name="Регина Каримова" userId="ddc2cffdb60b22a9" providerId="LiveId" clId="{D3BCBAD4-82DE-431D-A8AC-64B5D6A3B1F0}" dt="2023-12-06T19:02:58.392" v="1241"/>
          <ac:spMkLst>
            <pc:docMk/>
            <pc:sldMk cId="3030953458" sldId="256"/>
            <ac:spMk id="30" creationId="{19F6AE1C-1093-AD96-83F1-F9DD870BDE28}"/>
          </ac:spMkLst>
        </pc:spChg>
        <pc:spChg chg="add del mod">
          <ac:chgData name="Регина Каримова" userId="ddc2cffdb60b22a9" providerId="LiveId" clId="{D3BCBAD4-82DE-431D-A8AC-64B5D6A3B1F0}" dt="2023-12-06T19:02:58.239" v="1240"/>
          <ac:spMkLst>
            <pc:docMk/>
            <pc:sldMk cId="3030953458" sldId="256"/>
            <ac:spMk id="31" creationId="{2C03DACA-311B-6DCF-980F-6DEA0E8A6CC0}"/>
          </ac:spMkLst>
        </pc:spChg>
        <pc:spChg chg="add del mod">
          <ac:chgData name="Регина Каримова" userId="ddc2cffdb60b22a9" providerId="LiveId" clId="{D3BCBAD4-82DE-431D-A8AC-64B5D6A3B1F0}" dt="2023-12-06T19:02:58.073" v="1239"/>
          <ac:spMkLst>
            <pc:docMk/>
            <pc:sldMk cId="3030953458" sldId="256"/>
            <ac:spMk id="32" creationId="{0A6C7CAF-E6D0-ABA5-15CC-0D8AF4126AB9}"/>
          </ac:spMkLst>
        </pc:spChg>
        <pc:spChg chg="add del mod">
          <ac:chgData name="Регина Каримова" userId="ddc2cffdb60b22a9" providerId="LiveId" clId="{D3BCBAD4-82DE-431D-A8AC-64B5D6A3B1F0}" dt="2023-12-06T19:02:57.695" v="1238"/>
          <ac:spMkLst>
            <pc:docMk/>
            <pc:sldMk cId="3030953458" sldId="256"/>
            <ac:spMk id="33" creationId="{2464711D-596E-E832-2494-224B8C877A08}"/>
          </ac:spMkLst>
        </pc:spChg>
        <pc:spChg chg="add del mod">
          <ac:chgData name="Регина Каримова" userId="ddc2cffdb60b22a9" providerId="LiveId" clId="{D3BCBAD4-82DE-431D-A8AC-64B5D6A3B1F0}" dt="2023-12-06T19:03:27.317" v="1263"/>
          <ac:spMkLst>
            <pc:docMk/>
            <pc:sldMk cId="3030953458" sldId="256"/>
            <ac:spMk id="34" creationId="{9DCC4AE3-114C-AF86-BF0E-47BC0653C206}"/>
          </ac:spMkLst>
        </pc:spChg>
        <pc:spChg chg="add mod ord">
          <ac:chgData name="Регина Каримова" userId="ddc2cffdb60b22a9" providerId="LiveId" clId="{D3BCBAD4-82DE-431D-A8AC-64B5D6A3B1F0}" dt="2023-12-06T19:14:41.764" v="1403" actId="1076"/>
          <ac:spMkLst>
            <pc:docMk/>
            <pc:sldMk cId="3030953458" sldId="256"/>
            <ac:spMk id="36" creationId="{5A768C84-163D-96F9-8A0A-3191B0F85477}"/>
          </ac:spMkLst>
        </pc:spChg>
        <pc:spChg chg="add del mod">
          <ac:chgData name="Регина Каримова" userId="ddc2cffdb60b22a9" providerId="LiveId" clId="{D3BCBAD4-82DE-431D-A8AC-64B5D6A3B1F0}" dt="2023-12-06T19:08:21.381" v="1292"/>
          <ac:spMkLst>
            <pc:docMk/>
            <pc:sldMk cId="3030953458" sldId="256"/>
            <ac:spMk id="37" creationId="{FEFD8FDB-0CD0-5715-872A-CB2835BDC461}"/>
          </ac:spMkLst>
        </pc:spChg>
        <pc:spChg chg="add del mod">
          <ac:chgData name="Регина Каримова" userId="ddc2cffdb60b22a9" providerId="LiveId" clId="{D3BCBAD4-82DE-431D-A8AC-64B5D6A3B1F0}" dt="2023-12-06T19:09:29.889" v="1310" actId="21"/>
          <ac:spMkLst>
            <pc:docMk/>
            <pc:sldMk cId="3030953458" sldId="256"/>
            <ac:spMk id="39" creationId="{BAEB4506-114E-B881-181C-C3C6CC2BDC9C}"/>
          </ac:spMkLst>
        </pc:spChg>
        <pc:spChg chg="add mod">
          <ac:chgData name="Регина Каримова" userId="ddc2cffdb60b22a9" providerId="LiveId" clId="{D3BCBAD4-82DE-431D-A8AC-64B5D6A3B1F0}" dt="2023-12-06T23:30:01.167" v="4023" actId="1076"/>
          <ac:spMkLst>
            <pc:docMk/>
            <pc:sldMk cId="3030953458" sldId="256"/>
            <ac:spMk id="41" creationId="{0D8D619E-ABFE-79C2-F4A4-975E0E21CBB4}"/>
          </ac:spMkLst>
        </pc:spChg>
        <pc:spChg chg="add mod">
          <ac:chgData name="Регина Каримова" userId="ddc2cffdb60b22a9" providerId="LiveId" clId="{D3BCBAD4-82DE-431D-A8AC-64B5D6A3B1F0}" dt="2023-12-06T19:17:06.450" v="1431" actId="1076"/>
          <ac:spMkLst>
            <pc:docMk/>
            <pc:sldMk cId="3030953458" sldId="256"/>
            <ac:spMk id="43" creationId="{77B53AC7-E8A6-3130-A49A-C2877469ADC9}"/>
          </ac:spMkLst>
        </pc:spChg>
        <pc:spChg chg="add mod">
          <ac:chgData name="Регина Каримова" userId="ddc2cffdb60b22a9" providerId="LiveId" clId="{D3BCBAD4-82DE-431D-A8AC-64B5D6A3B1F0}" dt="2023-12-06T19:18:25.285" v="1435"/>
          <ac:spMkLst>
            <pc:docMk/>
            <pc:sldMk cId="3030953458" sldId="256"/>
            <ac:spMk id="44" creationId="{4263AB5A-40E1-52FE-937A-EF18FEEF01C1}"/>
          </ac:spMkLst>
        </pc:spChg>
        <pc:grpChg chg="add mod">
          <ac:chgData name="Регина Каримова" userId="ddc2cffdb60b22a9" providerId="LiveId" clId="{D3BCBAD4-82DE-431D-A8AC-64B5D6A3B1F0}" dt="2023-12-06T22:45:17.342" v="3355" actId="164"/>
          <ac:grpSpMkLst>
            <pc:docMk/>
            <pc:sldMk cId="3030953458" sldId="256"/>
            <ac:grpSpMk id="2" creationId="{D20BD32F-0ED7-EC71-9E5D-EB9FAD2C744D}"/>
          </ac:grpSpMkLst>
        </pc:grpChg>
        <pc:grpChg chg="add mod">
          <ac:chgData name="Регина Каримова" userId="ddc2cffdb60b22a9" providerId="LiveId" clId="{D3BCBAD4-82DE-431D-A8AC-64B5D6A3B1F0}" dt="2023-12-06T19:03:44.474" v="1265" actId="164"/>
          <ac:grpSpMkLst>
            <pc:docMk/>
            <pc:sldMk cId="3030953458" sldId="256"/>
            <ac:grpSpMk id="35" creationId="{0F2A990D-6D01-E623-1951-7E6FC248DA40}"/>
          </ac:grpSpMkLst>
        </pc:grpChg>
        <pc:picChg chg="add mod modCrop">
          <ac:chgData name="Регина Каримова" userId="ddc2cffdb60b22a9" providerId="LiveId" clId="{D3BCBAD4-82DE-431D-A8AC-64B5D6A3B1F0}" dt="2023-12-06T19:14:59.903" v="1408" actId="1076"/>
          <ac:picMkLst>
            <pc:docMk/>
            <pc:sldMk cId="3030953458" sldId="256"/>
            <ac:picMk id="42" creationId="{4ED4E071-10CE-06BE-48CB-7AE2E82D03EC}"/>
          </ac:picMkLst>
        </pc:picChg>
      </pc:sldChg>
      <pc:sldChg chg="modSp new del mod">
        <pc:chgData name="Регина Каримова" userId="ddc2cffdb60b22a9" providerId="LiveId" clId="{D3BCBAD4-82DE-431D-A8AC-64B5D6A3B1F0}" dt="2023-12-06T17:46:51.659" v="464" actId="2696"/>
        <pc:sldMkLst>
          <pc:docMk/>
          <pc:sldMk cId="349701442" sldId="257"/>
        </pc:sldMkLst>
        <pc:spChg chg="mod">
          <ac:chgData name="Регина Каримова" userId="ddc2cffdb60b22a9" providerId="LiveId" clId="{D3BCBAD4-82DE-431D-A8AC-64B5D6A3B1F0}" dt="2023-12-06T16:53:05.916" v="462" actId="20577"/>
          <ac:spMkLst>
            <pc:docMk/>
            <pc:sldMk cId="349701442" sldId="257"/>
            <ac:spMk id="2" creationId="{4367E5C7-FF1C-D2B4-33C9-2539013B2D7F}"/>
          </ac:spMkLst>
        </pc:spChg>
      </pc:sldChg>
      <pc:sldChg chg="modSp del mod setBg">
        <pc:chgData name="Регина Каримова" userId="ddc2cffdb60b22a9" providerId="LiveId" clId="{D3BCBAD4-82DE-431D-A8AC-64B5D6A3B1F0}" dt="2023-12-06T20:01:10.887" v="1810" actId="2696"/>
        <pc:sldMkLst>
          <pc:docMk/>
          <pc:sldMk cId="3176286137" sldId="270"/>
        </pc:sldMkLst>
        <pc:spChg chg="mod">
          <ac:chgData name="Регина Каримова" userId="ddc2cffdb60b22a9" providerId="LiveId" clId="{D3BCBAD4-82DE-431D-A8AC-64B5D6A3B1F0}" dt="2023-12-06T19:53:22.751" v="1776" actId="1076"/>
          <ac:spMkLst>
            <pc:docMk/>
            <pc:sldMk cId="3176286137" sldId="270"/>
            <ac:spMk id="5" creationId="{792403C7-FFBC-6E48-1084-DB4FD40A1AAA}"/>
          </ac:spMkLst>
        </pc:spChg>
        <pc:graphicFrameChg chg="modGraphic">
          <ac:chgData name="Регина Каримова" userId="ddc2cffdb60b22a9" providerId="LiveId" clId="{D3BCBAD4-82DE-431D-A8AC-64B5D6A3B1F0}" dt="2023-12-06T19:58:26.799" v="1791" actId="122"/>
          <ac:graphicFrameMkLst>
            <pc:docMk/>
            <pc:sldMk cId="3176286137" sldId="270"/>
            <ac:graphicFrameMk id="4" creationId="{1E0C2609-6376-9FD0-DD8F-B4AA5FA35127}"/>
          </ac:graphicFrameMkLst>
        </pc:graphicFrameChg>
      </pc:sldChg>
      <pc:sldChg chg="delSp modSp add del mod modTransition">
        <pc:chgData name="Регина Каримова" userId="ddc2cffdb60b22a9" providerId="LiveId" clId="{D3BCBAD4-82DE-431D-A8AC-64B5D6A3B1F0}" dt="2023-12-06T19:17:21.085" v="1432" actId="2696"/>
        <pc:sldMkLst>
          <pc:docMk/>
          <pc:sldMk cId="275698593" sldId="275"/>
        </pc:sldMkLst>
        <pc:spChg chg="mod">
          <ac:chgData name="Регина Каримова" userId="ddc2cffdb60b22a9" providerId="LiveId" clId="{D3BCBAD4-82DE-431D-A8AC-64B5D6A3B1F0}" dt="2023-12-06T17:47:10.859" v="466" actId="207"/>
          <ac:spMkLst>
            <pc:docMk/>
            <pc:sldMk cId="275698593" sldId="275"/>
            <ac:spMk id="11" creationId="{C0225603-63AA-78D5-F4A0-01CDEBC8D0F1}"/>
          </ac:spMkLst>
        </pc:spChg>
        <pc:spChg chg="del">
          <ac:chgData name="Регина Каримова" userId="ddc2cffdb60b22a9" providerId="LiveId" clId="{D3BCBAD4-82DE-431D-A8AC-64B5D6A3B1F0}" dt="2023-12-06T17:46:55.379" v="465" actId="21"/>
          <ac:spMkLst>
            <pc:docMk/>
            <pc:sldMk cId="275698593" sldId="275"/>
            <ac:spMk id="14" creationId="{98EBF961-43D8-7366-E90B-765EC6A5626A}"/>
          </ac:spMkLst>
        </pc:spChg>
        <pc:grpChg chg="mod">
          <ac:chgData name="Регина Каримова" userId="ddc2cffdb60b22a9" providerId="LiveId" clId="{D3BCBAD4-82DE-431D-A8AC-64B5D6A3B1F0}" dt="2023-12-06T17:47:22.144" v="467" actId="1076"/>
          <ac:grpSpMkLst>
            <pc:docMk/>
            <pc:sldMk cId="275698593" sldId="275"/>
            <ac:grpSpMk id="2" creationId="{F43A5E0E-8D1F-4681-AFA8-9B335DAD98E5}"/>
          </ac:grpSpMkLst>
        </pc:grpChg>
        <pc:picChg chg="mod">
          <ac:chgData name="Регина Каримова" userId="ddc2cffdb60b22a9" providerId="LiveId" clId="{D3BCBAD4-82DE-431D-A8AC-64B5D6A3B1F0}" dt="2023-12-06T17:47:51.135" v="473" actId="1076"/>
          <ac:picMkLst>
            <pc:docMk/>
            <pc:sldMk cId="275698593" sldId="275"/>
            <ac:picMk id="1026" creationId="{E438E5CA-CC2F-91BD-AFD1-577DD14127A2}"/>
          </ac:picMkLst>
        </pc:picChg>
        <pc:picChg chg="mod">
          <ac:chgData name="Регина Каримова" userId="ddc2cffdb60b22a9" providerId="LiveId" clId="{D3BCBAD4-82DE-431D-A8AC-64B5D6A3B1F0}" dt="2023-12-06T17:47:55.980" v="476" actId="1076"/>
          <ac:picMkLst>
            <pc:docMk/>
            <pc:sldMk cId="275698593" sldId="275"/>
            <ac:picMk id="1034" creationId="{818DFD9F-CDF6-CF31-39A1-9773682F06EA}"/>
          </ac:picMkLst>
        </pc:picChg>
        <pc:picChg chg="mod">
          <ac:chgData name="Регина Каримова" userId="ddc2cffdb60b22a9" providerId="LiveId" clId="{D3BCBAD4-82DE-431D-A8AC-64B5D6A3B1F0}" dt="2023-12-06T17:47:48.997" v="472" actId="1076"/>
          <ac:picMkLst>
            <pc:docMk/>
            <pc:sldMk cId="275698593" sldId="275"/>
            <ac:picMk id="1036" creationId="{D163DEB7-308F-BD1D-DA87-896B2D40E903}"/>
          </ac:picMkLst>
        </pc:picChg>
        <pc:picChg chg="mod">
          <ac:chgData name="Регина Каримова" userId="ddc2cffdb60b22a9" providerId="LiveId" clId="{D3BCBAD4-82DE-431D-A8AC-64B5D6A3B1F0}" dt="2023-12-06T17:47:54.117" v="475" actId="1076"/>
          <ac:picMkLst>
            <pc:docMk/>
            <pc:sldMk cId="275698593" sldId="275"/>
            <ac:picMk id="1040" creationId="{649CA649-40AB-B0E4-F1EE-7B76D27EFF22}"/>
          </ac:picMkLst>
        </pc:picChg>
      </pc:sldChg>
      <pc:sldChg chg="addSp delSp modSp add mod modTransition">
        <pc:chgData name="Регина Каримова" userId="ddc2cffdb60b22a9" providerId="LiveId" clId="{D3BCBAD4-82DE-431D-A8AC-64B5D6A3B1F0}" dt="2023-12-06T23:29:31.775" v="4004"/>
        <pc:sldMkLst>
          <pc:docMk/>
          <pc:sldMk cId="887728274" sldId="277"/>
        </pc:sldMkLst>
        <pc:spChg chg="del">
          <ac:chgData name="Регина Каримова" userId="ddc2cffdb60b22a9" providerId="LiveId" clId="{D3BCBAD4-82DE-431D-A8AC-64B5D6A3B1F0}" dt="2023-12-06T21:29:32.091" v="1895" actId="21"/>
          <ac:spMkLst>
            <pc:docMk/>
            <pc:sldMk cId="887728274" sldId="277"/>
            <ac:spMk id="2" creationId="{D22FFAFC-7D70-C26B-28DB-B7D6ADE669CA}"/>
          </ac:spMkLst>
        </pc:spChg>
        <pc:spChg chg="mod">
          <ac:chgData name="Регина Каримова" userId="ddc2cffdb60b22a9" providerId="LiveId" clId="{D3BCBAD4-82DE-431D-A8AC-64B5D6A3B1F0}" dt="2023-12-06T21:55:48.301" v="2284" actId="403"/>
          <ac:spMkLst>
            <pc:docMk/>
            <pc:sldMk cId="887728274" sldId="277"/>
            <ac:spMk id="5" creationId="{4AA22494-54B8-BA65-8D31-92CB18FFDEE2}"/>
          </ac:spMkLst>
        </pc:spChg>
        <pc:spChg chg="mod">
          <ac:chgData name="Регина Каримова" userId="ddc2cffdb60b22a9" providerId="LiveId" clId="{D3BCBAD4-82DE-431D-A8AC-64B5D6A3B1F0}" dt="2023-12-06T21:46:13.305" v="2127" actId="20577"/>
          <ac:spMkLst>
            <pc:docMk/>
            <pc:sldMk cId="887728274" sldId="277"/>
            <ac:spMk id="6" creationId="{FA19FD3E-0207-1502-B9E9-B80AC8EC08E3}"/>
          </ac:spMkLst>
        </pc:spChg>
        <pc:spChg chg="add mod">
          <ac:chgData name="Регина Каримова" userId="ddc2cffdb60b22a9" providerId="LiveId" clId="{D3BCBAD4-82DE-431D-A8AC-64B5D6A3B1F0}" dt="2023-12-06T21:38:46.729" v="1948" actId="1076"/>
          <ac:spMkLst>
            <pc:docMk/>
            <pc:sldMk cId="887728274" sldId="277"/>
            <ac:spMk id="11" creationId="{EB05250A-1986-5439-FCBE-049FA750AB94}"/>
          </ac:spMkLst>
        </pc:spChg>
        <pc:spChg chg="add mod">
          <ac:chgData name="Регина Каримова" userId="ddc2cffdb60b22a9" providerId="LiveId" clId="{D3BCBAD4-82DE-431D-A8AC-64B5D6A3B1F0}" dt="2023-12-06T21:39:24.011" v="1957" actId="1076"/>
          <ac:spMkLst>
            <pc:docMk/>
            <pc:sldMk cId="887728274" sldId="277"/>
            <ac:spMk id="15" creationId="{165E0CA2-60F8-7EF5-953B-614EEC71FF8E}"/>
          </ac:spMkLst>
        </pc:spChg>
        <pc:spChg chg="add mod">
          <ac:chgData name="Регина Каримова" userId="ddc2cffdb60b22a9" providerId="LiveId" clId="{D3BCBAD4-82DE-431D-A8AC-64B5D6A3B1F0}" dt="2023-12-06T21:39:37.919" v="1960" actId="14100"/>
          <ac:spMkLst>
            <pc:docMk/>
            <pc:sldMk cId="887728274" sldId="277"/>
            <ac:spMk id="16" creationId="{CD6B21E4-D386-F452-1017-2B1B44F7D661}"/>
          </ac:spMkLst>
        </pc:spChg>
        <pc:spChg chg="add mod">
          <ac:chgData name="Регина Каримова" userId="ddc2cffdb60b22a9" providerId="LiveId" clId="{D3BCBAD4-82DE-431D-A8AC-64B5D6A3B1F0}" dt="2023-12-06T21:40:00.508" v="1967" actId="14100"/>
          <ac:spMkLst>
            <pc:docMk/>
            <pc:sldMk cId="887728274" sldId="277"/>
            <ac:spMk id="17" creationId="{5AE3277C-DA5B-594D-B69C-E8A0914EA8D5}"/>
          </ac:spMkLst>
        </pc:spChg>
        <pc:spChg chg="add mod">
          <ac:chgData name="Регина Каримова" userId="ddc2cffdb60b22a9" providerId="LiveId" clId="{D3BCBAD4-82DE-431D-A8AC-64B5D6A3B1F0}" dt="2023-12-06T21:40:07.621" v="1969" actId="1076"/>
          <ac:spMkLst>
            <pc:docMk/>
            <pc:sldMk cId="887728274" sldId="277"/>
            <ac:spMk id="18" creationId="{44A93254-4686-0D66-1DC4-81CE656AC957}"/>
          </ac:spMkLst>
        </pc:spChg>
        <pc:spChg chg="add mod">
          <ac:chgData name="Регина Каримова" userId="ddc2cffdb60b22a9" providerId="LiveId" clId="{D3BCBAD4-82DE-431D-A8AC-64B5D6A3B1F0}" dt="2023-12-06T21:40:16.697" v="1971" actId="1076"/>
          <ac:spMkLst>
            <pc:docMk/>
            <pc:sldMk cId="887728274" sldId="277"/>
            <ac:spMk id="19" creationId="{D1DD805E-4931-E514-84E7-00F421A5D250}"/>
          </ac:spMkLst>
        </pc:spChg>
        <pc:spChg chg="add mod">
          <ac:chgData name="Регина Каримова" userId="ddc2cffdb60b22a9" providerId="LiveId" clId="{D3BCBAD4-82DE-431D-A8AC-64B5D6A3B1F0}" dt="2023-12-06T21:40:21.228" v="1973" actId="1076"/>
          <ac:spMkLst>
            <pc:docMk/>
            <pc:sldMk cId="887728274" sldId="277"/>
            <ac:spMk id="20" creationId="{08904D81-C1AE-0FDB-576F-B094E245CEFD}"/>
          </ac:spMkLst>
        </pc:spChg>
        <pc:spChg chg="add mod">
          <ac:chgData name="Регина Каримова" userId="ddc2cffdb60b22a9" providerId="LiveId" clId="{D3BCBAD4-82DE-431D-A8AC-64B5D6A3B1F0}" dt="2023-12-06T21:40:27.551" v="1975" actId="1076"/>
          <ac:spMkLst>
            <pc:docMk/>
            <pc:sldMk cId="887728274" sldId="277"/>
            <ac:spMk id="21" creationId="{368A24B5-73C5-7E30-8529-6703F5FACD4A}"/>
          </ac:spMkLst>
        </pc:spChg>
        <pc:spChg chg="add mod ord">
          <ac:chgData name="Регина Каримова" userId="ddc2cffdb60b22a9" providerId="LiveId" clId="{D3BCBAD4-82DE-431D-A8AC-64B5D6A3B1F0}" dt="2023-12-06T21:45:39.025" v="2119" actId="1076"/>
          <ac:spMkLst>
            <pc:docMk/>
            <pc:sldMk cId="887728274" sldId="277"/>
            <ac:spMk id="22" creationId="{86DE2EB4-899C-C4D1-ED60-AB6A5B44E721}"/>
          </ac:spMkLst>
        </pc:spChg>
        <pc:spChg chg="add mod">
          <ac:chgData name="Регина Каримова" userId="ddc2cffdb60b22a9" providerId="LiveId" clId="{D3BCBAD4-82DE-431D-A8AC-64B5D6A3B1F0}" dt="2023-12-06T21:44:58.255" v="2105" actId="1076"/>
          <ac:spMkLst>
            <pc:docMk/>
            <pc:sldMk cId="887728274" sldId="277"/>
            <ac:spMk id="23" creationId="{ABAC4E6F-9F7B-E200-CDD6-A1F2A615AE88}"/>
          </ac:spMkLst>
        </pc:spChg>
        <pc:spChg chg="add mod">
          <ac:chgData name="Регина Каримова" userId="ddc2cffdb60b22a9" providerId="LiveId" clId="{D3BCBAD4-82DE-431D-A8AC-64B5D6A3B1F0}" dt="2023-12-06T21:51:22.906" v="2211" actId="1076"/>
          <ac:spMkLst>
            <pc:docMk/>
            <pc:sldMk cId="887728274" sldId="277"/>
            <ac:spMk id="25" creationId="{1FC753FF-D7B7-F416-877D-E7D10B0FE96B}"/>
          </ac:spMkLst>
        </pc:spChg>
        <pc:spChg chg="add mod">
          <ac:chgData name="Регина Каримова" userId="ddc2cffdb60b22a9" providerId="LiveId" clId="{D3BCBAD4-82DE-431D-A8AC-64B5D6A3B1F0}" dt="2023-12-06T21:47:12.431" v="2146" actId="1076"/>
          <ac:spMkLst>
            <pc:docMk/>
            <pc:sldMk cId="887728274" sldId="277"/>
            <ac:spMk id="27" creationId="{383709A8-E108-3E51-FA5C-38964611F027}"/>
          </ac:spMkLst>
        </pc:spChg>
        <pc:spChg chg="add mod">
          <ac:chgData name="Регина Каримова" userId="ddc2cffdb60b22a9" providerId="LiveId" clId="{D3BCBAD4-82DE-431D-A8AC-64B5D6A3B1F0}" dt="2023-12-06T21:48:09.873" v="2169" actId="688"/>
          <ac:spMkLst>
            <pc:docMk/>
            <pc:sldMk cId="887728274" sldId="277"/>
            <ac:spMk id="29" creationId="{A70E06A9-A94F-AA64-423F-B73EB822C666}"/>
          </ac:spMkLst>
        </pc:spChg>
        <pc:spChg chg="add mod">
          <ac:chgData name="Регина Каримова" userId="ddc2cffdb60b22a9" providerId="LiveId" clId="{D3BCBAD4-82DE-431D-A8AC-64B5D6A3B1F0}" dt="2023-12-06T21:48:29.443" v="2173" actId="1076"/>
          <ac:spMkLst>
            <pc:docMk/>
            <pc:sldMk cId="887728274" sldId="277"/>
            <ac:spMk id="30" creationId="{7A33E047-24F1-25BD-1247-ED892633235E}"/>
          </ac:spMkLst>
        </pc:spChg>
        <pc:spChg chg="add mod">
          <ac:chgData name="Регина Каримова" userId="ddc2cffdb60b22a9" providerId="LiveId" clId="{D3BCBAD4-82DE-431D-A8AC-64B5D6A3B1F0}" dt="2023-12-06T21:52:49.709" v="2219" actId="688"/>
          <ac:spMkLst>
            <pc:docMk/>
            <pc:sldMk cId="887728274" sldId="277"/>
            <ac:spMk id="40" creationId="{2296D13E-298C-4F01-A77D-43547A7AEFA9}"/>
          </ac:spMkLst>
        </pc:spChg>
        <pc:spChg chg="add mod ord">
          <ac:chgData name="Регина Каримова" userId="ddc2cffdb60b22a9" providerId="LiveId" clId="{D3BCBAD4-82DE-431D-A8AC-64B5D6A3B1F0}" dt="2023-12-06T21:53:52.160" v="2255" actId="170"/>
          <ac:spMkLst>
            <pc:docMk/>
            <pc:sldMk cId="887728274" sldId="277"/>
            <ac:spMk id="41" creationId="{82C40D92-1FA6-66B6-C007-97FF97113A9A}"/>
          </ac:spMkLst>
        </pc:spChg>
        <pc:spChg chg="add mod">
          <ac:chgData name="Регина Каримова" userId="ddc2cffdb60b22a9" providerId="LiveId" clId="{D3BCBAD4-82DE-431D-A8AC-64B5D6A3B1F0}" dt="2023-12-06T21:53:44.381" v="2253" actId="207"/>
          <ac:spMkLst>
            <pc:docMk/>
            <pc:sldMk cId="887728274" sldId="277"/>
            <ac:spMk id="42" creationId="{56653A6A-2170-3576-06B1-279451EC259E}"/>
          </ac:spMkLst>
        </pc:spChg>
        <pc:picChg chg="add del mod">
          <ac:chgData name="Регина Каримова" userId="ddc2cffdb60b22a9" providerId="LiveId" clId="{D3BCBAD4-82DE-431D-A8AC-64B5D6A3B1F0}" dt="2023-12-06T21:35:14.455" v="1909" actId="21"/>
          <ac:picMkLst>
            <pc:docMk/>
            <pc:sldMk cId="887728274" sldId="277"/>
            <ac:picMk id="3" creationId="{370CE417-F03F-DAD8-801F-5FFFC5C7358A}"/>
          </ac:picMkLst>
        </pc:picChg>
        <pc:picChg chg="add del mod ord">
          <ac:chgData name="Регина Каримова" userId="ddc2cffdb60b22a9" providerId="LiveId" clId="{D3BCBAD4-82DE-431D-A8AC-64B5D6A3B1F0}" dt="2023-12-06T21:35:15.668" v="1910" actId="21"/>
          <ac:picMkLst>
            <pc:docMk/>
            <pc:sldMk cId="887728274" sldId="277"/>
            <ac:picMk id="4" creationId="{FBCEA3D3-9C3B-3B10-DECA-A56AC074917B}"/>
          </ac:picMkLst>
        </pc:picChg>
        <pc:picChg chg="del">
          <ac:chgData name="Регина Каримова" userId="ddc2cffdb60b22a9" providerId="LiveId" clId="{D3BCBAD4-82DE-431D-A8AC-64B5D6A3B1F0}" dt="2023-12-06T21:29:33.812" v="1896" actId="21"/>
          <ac:picMkLst>
            <pc:docMk/>
            <pc:sldMk cId="887728274" sldId="277"/>
            <ac:picMk id="8" creationId="{EEE7CC4F-EFE4-BCA7-E7F2-929B54658952}"/>
          </ac:picMkLst>
        </pc:picChg>
        <pc:picChg chg="add mod ord">
          <ac:chgData name="Регина Каримова" userId="ddc2cffdb60b22a9" providerId="LiveId" clId="{D3BCBAD4-82DE-431D-A8AC-64B5D6A3B1F0}" dt="2023-12-06T21:49:13.862" v="2194" actId="1076"/>
          <ac:picMkLst>
            <pc:docMk/>
            <pc:sldMk cId="887728274" sldId="277"/>
            <ac:picMk id="9" creationId="{7406995F-E319-B2B3-2212-A4B497C8B157}"/>
          </ac:picMkLst>
        </pc:picChg>
        <pc:picChg chg="add mod ord">
          <ac:chgData name="Регина Каримова" userId="ddc2cffdb60b22a9" providerId="LiveId" clId="{D3BCBAD4-82DE-431D-A8AC-64B5D6A3B1F0}" dt="2023-12-06T21:38:16.798" v="1943" actId="167"/>
          <ac:picMkLst>
            <pc:docMk/>
            <pc:sldMk cId="887728274" sldId="277"/>
            <ac:picMk id="10" creationId="{35E99244-5BC9-6ECA-9812-28802CF0ED1D}"/>
          </ac:picMkLst>
        </pc:picChg>
        <pc:picChg chg="add mod">
          <ac:chgData name="Регина Каримова" userId="ddc2cffdb60b22a9" providerId="LiveId" clId="{D3BCBAD4-82DE-431D-A8AC-64B5D6A3B1F0}" dt="2023-12-06T21:38:54.853" v="1951" actId="14100"/>
          <ac:picMkLst>
            <pc:docMk/>
            <pc:sldMk cId="887728274" sldId="277"/>
            <ac:picMk id="12" creationId="{22552C22-3FDE-BDDB-D7E2-6676162F02E4}"/>
          </ac:picMkLst>
        </pc:picChg>
        <pc:picChg chg="add mod">
          <ac:chgData name="Регина Каримова" userId="ddc2cffdb60b22a9" providerId="LiveId" clId="{D3BCBAD4-82DE-431D-A8AC-64B5D6A3B1F0}" dt="2023-12-06T21:39:04.863" v="1953" actId="1076"/>
          <ac:picMkLst>
            <pc:docMk/>
            <pc:sldMk cId="887728274" sldId="277"/>
            <ac:picMk id="13" creationId="{E1BAC94A-AE16-DDCE-EFEF-6FAFA2A166D6}"/>
          </ac:picMkLst>
        </pc:picChg>
        <pc:picChg chg="add mod">
          <ac:chgData name="Регина Каримова" userId="ddc2cffdb60b22a9" providerId="LiveId" clId="{D3BCBAD4-82DE-431D-A8AC-64B5D6A3B1F0}" dt="2023-12-06T21:39:13.454" v="1955" actId="1076"/>
          <ac:picMkLst>
            <pc:docMk/>
            <pc:sldMk cId="887728274" sldId="277"/>
            <ac:picMk id="14" creationId="{8F606248-C452-7D54-FB8C-60848FF01115}"/>
          </ac:picMkLst>
        </pc:picChg>
        <pc:picChg chg="add mod">
          <ac:chgData name="Регина Каримова" userId="ddc2cffdb60b22a9" providerId="LiveId" clId="{D3BCBAD4-82DE-431D-A8AC-64B5D6A3B1F0}" dt="2023-12-06T21:48:41.138" v="2177" actId="1076"/>
          <ac:picMkLst>
            <pc:docMk/>
            <pc:sldMk cId="887728274" sldId="277"/>
            <ac:picMk id="31" creationId="{BC6BFC27-A830-8F4B-3525-1CC5829541FE}"/>
          </ac:picMkLst>
        </pc:picChg>
        <pc:picChg chg="add mod">
          <ac:chgData name="Регина Каримова" userId="ddc2cffdb60b22a9" providerId="LiveId" clId="{D3BCBAD4-82DE-431D-A8AC-64B5D6A3B1F0}" dt="2023-12-06T21:48:45.111" v="2179" actId="1076"/>
          <ac:picMkLst>
            <pc:docMk/>
            <pc:sldMk cId="887728274" sldId="277"/>
            <ac:picMk id="32" creationId="{5446696B-6A84-265B-2376-1616302D23F4}"/>
          </ac:picMkLst>
        </pc:picChg>
        <pc:picChg chg="add mod">
          <ac:chgData name="Регина Каримова" userId="ddc2cffdb60b22a9" providerId="LiveId" clId="{D3BCBAD4-82DE-431D-A8AC-64B5D6A3B1F0}" dt="2023-12-06T21:48:49.484" v="2181" actId="1076"/>
          <ac:picMkLst>
            <pc:docMk/>
            <pc:sldMk cId="887728274" sldId="277"/>
            <ac:picMk id="33" creationId="{5625387D-8ACE-58A1-8730-3D2234EF0F2C}"/>
          </ac:picMkLst>
        </pc:picChg>
        <pc:picChg chg="add mod">
          <ac:chgData name="Регина Каримова" userId="ddc2cffdb60b22a9" providerId="LiveId" clId="{D3BCBAD4-82DE-431D-A8AC-64B5D6A3B1F0}" dt="2023-12-06T21:48:53.334" v="2183" actId="1076"/>
          <ac:picMkLst>
            <pc:docMk/>
            <pc:sldMk cId="887728274" sldId="277"/>
            <ac:picMk id="34" creationId="{FEFB558F-DEC0-567D-4377-BEECC60DB2F1}"/>
          </ac:picMkLst>
        </pc:picChg>
        <pc:picChg chg="add mod">
          <ac:chgData name="Регина Каримова" userId="ddc2cffdb60b22a9" providerId="LiveId" clId="{D3BCBAD4-82DE-431D-A8AC-64B5D6A3B1F0}" dt="2023-12-06T21:48:57.347" v="2185" actId="1076"/>
          <ac:picMkLst>
            <pc:docMk/>
            <pc:sldMk cId="887728274" sldId="277"/>
            <ac:picMk id="35" creationId="{34C0EDD6-C0ED-78E2-FC38-5C10FAA6249C}"/>
          </ac:picMkLst>
        </pc:picChg>
        <pc:picChg chg="add mod">
          <ac:chgData name="Регина Каримова" userId="ddc2cffdb60b22a9" providerId="LiveId" clId="{D3BCBAD4-82DE-431D-A8AC-64B5D6A3B1F0}" dt="2023-12-06T21:49:04.383" v="2189" actId="1076"/>
          <ac:picMkLst>
            <pc:docMk/>
            <pc:sldMk cId="887728274" sldId="277"/>
            <ac:picMk id="36" creationId="{DFA5CA66-C348-EFA5-00CF-DA9168B0AD27}"/>
          </ac:picMkLst>
        </pc:picChg>
        <pc:picChg chg="add mod">
          <ac:chgData name="Регина Каримова" userId="ddc2cffdb60b22a9" providerId="LiveId" clId="{D3BCBAD4-82DE-431D-A8AC-64B5D6A3B1F0}" dt="2023-12-06T21:49:25.973" v="2198" actId="1076"/>
          <ac:picMkLst>
            <pc:docMk/>
            <pc:sldMk cId="887728274" sldId="277"/>
            <ac:picMk id="37" creationId="{306D0FD3-FDFF-4C25-28A6-DE8331D4ABFB}"/>
          </ac:picMkLst>
        </pc:picChg>
        <pc:picChg chg="add mod ord">
          <ac:chgData name="Регина Каримова" userId="ddc2cffdb60b22a9" providerId="LiveId" clId="{D3BCBAD4-82DE-431D-A8AC-64B5D6A3B1F0}" dt="2023-12-06T21:50:12.067" v="2204" actId="1076"/>
          <ac:picMkLst>
            <pc:docMk/>
            <pc:sldMk cId="887728274" sldId="277"/>
            <ac:picMk id="38" creationId="{EC7AA6D7-BB07-83AE-705A-05E9A765649A}"/>
          </ac:picMkLst>
        </pc:picChg>
        <pc:picChg chg="add mod">
          <ac:chgData name="Регина Каримова" userId="ddc2cffdb60b22a9" providerId="LiveId" clId="{D3BCBAD4-82DE-431D-A8AC-64B5D6A3B1F0}" dt="2023-12-06T21:51:24.863" v="2213" actId="1076"/>
          <ac:picMkLst>
            <pc:docMk/>
            <pc:sldMk cId="887728274" sldId="277"/>
            <ac:picMk id="39" creationId="{EB4362DE-A93E-647B-7827-FCE75062D4C6}"/>
          </ac:picMkLst>
        </pc:picChg>
      </pc:sldChg>
      <pc:sldChg chg="addSp delSp modSp add mod modTransition">
        <pc:chgData name="Регина Каримова" userId="ddc2cffdb60b22a9" providerId="LiveId" clId="{D3BCBAD4-82DE-431D-A8AC-64B5D6A3B1F0}" dt="2023-12-06T23:29:31.775" v="4004"/>
        <pc:sldMkLst>
          <pc:docMk/>
          <pc:sldMk cId="895898922" sldId="278"/>
        </pc:sldMkLst>
        <pc:spChg chg="mod">
          <ac:chgData name="Регина Каримова" userId="ddc2cffdb60b22a9" providerId="LiveId" clId="{D3BCBAD4-82DE-431D-A8AC-64B5D6A3B1F0}" dt="2023-12-06T19:53:44.058" v="1778" actId="1076"/>
          <ac:spMkLst>
            <pc:docMk/>
            <pc:sldMk cId="895898922" sldId="278"/>
            <ac:spMk id="2" creationId="{9DD4D516-BF9D-58D1-D07A-7E73A100CC01}"/>
          </ac:spMkLst>
        </pc:spChg>
        <pc:spChg chg="add mod">
          <ac:chgData name="Регина Каримова" userId="ddc2cffdb60b22a9" providerId="LiveId" clId="{D3BCBAD4-82DE-431D-A8AC-64B5D6A3B1F0}" dt="2023-12-06T19:53:47.948" v="1779" actId="1076"/>
          <ac:spMkLst>
            <pc:docMk/>
            <pc:sldMk cId="895898922" sldId="278"/>
            <ac:spMk id="5" creationId="{450C020D-41B7-6C05-AE70-34706BCAE174}"/>
          </ac:spMkLst>
        </pc:spChg>
        <pc:spChg chg="mod">
          <ac:chgData name="Регина Каримова" userId="ddc2cffdb60b22a9" providerId="LiveId" clId="{D3BCBAD4-82DE-431D-A8AC-64B5D6A3B1F0}" dt="2023-12-06T19:51:38.171" v="1765"/>
          <ac:spMkLst>
            <pc:docMk/>
            <pc:sldMk cId="895898922" sldId="278"/>
            <ac:spMk id="6" creationId="{B0A67E57-7FDA-F4B1-535F-ABC807EC2C19}"/>
          </ac:spMkLst>
        </pc:spChg>
        <pc:spChg chg="mod">
          <ac:chgData name="Регина Каримова" userId="ddc2cffdb60b22a9" providerId="LiveId" clId="{D3BCBAD4-82DE-431D-A8AC-64B5D6A3B1F0}" dt="2023-12-06T19:51:38.171" v="1765"/>
          <ac:spMkLst>
            <pc:docMk/>
            <pc:sldMk cId="895898922" sldId="278"/>
            <ac:spMk id="7" creationId="{C215092C-E1E3-6C27-5540-E85EA25AD555}"/>
          </ac:spMkLst>
        </pc:spChg>
        <pc:grpChg chg="add mod">
          <ac:chgData name="Регина Каримова" userId="ddc2cffdb60b22a9" providerId="LiveId" clId="{D3BCBAD4-82DE-431D-A8AC-64B5D6A3B1F0}" dt="2023-12-06T19:51:38.171" v="1765"/>
          <ac:grpSpMkLst>
            <pc:docMk/>
            <pc:sldMk cId="895898922" sldId="278"/>
            <ac:grpSpMk id="4" creationId="{60796E73-BF23-D651-31CF-0758DFC788CF}"/>
          </ac:grpSpMkLst>
        </pc:grpChg>
        <pc:graphicFrameChg chg="mod modGraphic">
          <ac:chgData name="Регина Каримова" userId="ddc2cffdb60b22a9" providerId="LiveId" clId="{D3BCBAD4-82DE-431D-A8AC-64B5D6A3B1F0}" dt="2023-12-06T19:48:52.583" v="1750" actId="113"/>
          <ac:graphicFrameMkLst>
            <pc:docMk/>
            <pc:sldMk cId="895898922" sldId="278"/>
            <ac:graphicFrameMk id="3" creationId="{35ABDCBE-3552-CD91-BBEF-B17EC4195248}"/>
          </ac:graphicFrameMkLst>
        </pc:graphicFrameChg>
        <pc:picChg chg="add del mod">
          <ac:chgData name="Регина Каримова" userId="ddc2cffdb60b22a9" providerId="LiveId" clId="{D3BCBAD4-82DE-431D-A8AC-64B5D6A3B1F0}" dt="2023-12-06T21:25:02.440" v="1887" actId="21"/>
          <ac:picMkLst>
            <pc:docMk/>
            <pc:sldMk cId="895898922" sldId="278"/>
            <ac:picMk id="9" creationId="{5DC6BD4C-B577-56FB-A7BB-5D177DEEB40B}"/>
          </ac:picMkLst>
        </pc:picChg>
      </pc:sldChg>
      <pc:sldChg chg="addSp delSp modSp new mod modTransition">
        <pc:chgData name="Регина Каримова" userId="ddc2cffdb60b22a9" providerId="LiveId" clId="{D3BCBAD4-82DE-431D-A8AC-64B5D6A3B1F0}" dt="2023-12-06T23:29:31.775" v="4004"/>
        <pc:sldMkLst>
          <pc:docMk/>
          <pc:sldMk cId="2212342891" sldId="279"/>
        </pc:sldMkLst>
        <pc:spChg chg="add mod">
          <ac:chgData name="Регина Каримова" userId="ddc2cffdb60b22a9" providerId="LiveId" clId="{D3BCBAD4-82DE-431D-A8AC-64B5D6A3B1F0}" dt="2023-12-06T22:54:41.744" v="3410" actId="688"/>
          <ac:spMkLst>
            <pc:docMk/>
            <pc:sldMk cId="2212342891" sldId="279"/>
            <ac:spMk id="3" creationId="{8301ED86-14B3-BD98-A762-3A5563316161}"/>
          </ac:spMkLst>
        </pc:spChg>
        <pc:spChg chg="add del mod">
          <ac:chgData name="Регина Каримова" userId="ddc2cffdb60b22a9" providerId="LiveId" clId="{D3BCBAD4-82DE-431D-A8AC-64B5D6A3B1F0}" dt="2023-12-06T17:48:24.782" v="479"/>
          <ac:spMkLst>
            <pc:docMk/>
            <pc:sldMk cId="2212342891" sldId="279"/>
            <ac:spMk id="4" creationId="{968ECCE8-BE67-0F40-6A20-B6147B2C6E32}"/>
          </ac:spMkLst>
        </pc:spChg>
        <pc:spChg chg="add mod">
          <ac:chgData name="Регина Каримова" userId="ddc2cffdb60b22a9" providerId="LiveId" clId="{D3BCBAD4-82DE-431D-A8AC-64B5D6A3B1F0}" dt="2023-12-06T19:57:16.503" v="1782" actId="2711"/>
          <ac:spMkLst>
            <pc:docMk/>
            <pc:sldMk cId="2212342891" sldId="279"/>
            <ac:spMk id="6" creationId="{3A674BA2-204A-C6EA-F558-4EC7F131151C}"/>
          </ac:spMkLst>
        </pc:spChg>
        <pc:spChg chg="add mod">
          <ac:chgData name="Регина Каримова" userId="ddc2cffdb60b22a9" providerId="LiveId" clId="{D3BCBAD4-82DE-431D-A8AC-64B5D6A3B1F0}" dt="2023-12-06T19:26:26.278" v="1539" actId="1076"/>
          <ac:spMkLst>
            <pc:docMk/>
            <pc:sldMk cId="2212342891" sldId="279"/>
            <ac:spMk id="8" creationId="{7391F452-A035-B05C-0180-D266A035F256}"/>
          </ac:spMkLst>
        </pc:spChg>
        <pc:spChg chg="add mod">
          <ac:chgData name="Регина Каримова" userId="ddc2cffdb60b22a9" providerId="LiveId" clId="{D3BCBAD4-82DE-431D-A8AC-64B5D6A3B1F0}" dt="2023-12-06T19:57:11.159" v="1781" actId="2711"/>
          <ac:spMkLst>
            <pc:docMk/>
            <pc:sldMk cId="2212342891" sldId="279"/>
            <ac:spMk id="10" creationId="{722B61C7-0C24-865D-D074-FA13F54F85CC}"/>
          </ac:spMkLst>
        </pc:spChg>
        <pc:spChg chg="add mod">
          <ac:chgData name="Регина Каримова" userId="ddc2cffdb60b22a9" providerId="LiveId" clId="{D3BCBAD4-82DE-431D-A8AC-64B5D6A3B1F0}" dt="2023-12-06T19:57:20.673" v="1783" actId="2711"/>
          <ac:spMkLst>
            <pc:docMk/>
            <pc:sldMk cId="2212342891" sldId="279"/>
            <ac:spMk id="12" creationId="{B29BE662-EE84-113A-FE32-5FD9D72F8701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3" creationId="{4B9D44E3-C1FB-2D93-0F26-B20AC832AF49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4" creationId="{284AC9F8-1A3D-13C7-F253-F9276BFA01BF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5" creationId="{5022BF86-C0E9-918C-B6CE-B7E96E381A03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6" creationId="{AF2382DF-DB2C-1D6F-A2CE-FCFF574D7061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7" creationId="{636A93FF-CC55-0446-6E17-41BD131C96C4}"/>
          </ac:spMkLst>
        </pc:spChg>
        <pc:spChg chg="add del mod">
          <ac:chgData name="Регина Каримова" userId="ddc2cffdb60b22a9" providerId="LiveId" clId="{D3BCBAD4-82DE-431D-A8AC-64B5D6A3B1F0}" dt="2023-12-06T18:46:53.387" v="921"/>
          <ac:spMkLst>
            <pc:docMk/>
            <pc:sldMk cId="2212342891" sldId="279"/>
            <ac:spMk id="18" creationId="{75994B07-30DA-1ACA-45A0-CBC35CDC1550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19" creationId="{8BCE1C3B-C4EB-3346-4AB4-1B1D6C6FEBB3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21" creationId="{5AC6CFA2-9597-FBCC-369A-04035552BBDC}"/>
          </ac:spMkLst>
        </pc:spChg>
        <pc:spChg chg="add mod">
          <ac:chgData name="Регина Каримова" userId="ddc2cffdb60b22a9" providerId="LiveId" clId="{D3BCBAD4-82DE-431D-A8AC-64B5D6A3B1F0}" dt="2023-12-06T19:28:21.680" v="1560" actId="164"/>
          <ac:spMkLst>
            <pc:docMk/>
            <pc:sldMk cId="2212342891" sldId="279"/>
            <ac:spMk id="23" creationId="{D2C87CB6-91C5-4719-D543-1910C775E992}"/>
          </ac:spMkLst>
        </pc:spChg>
        <pc:spChg chg="add mod">
          <ac:chgData name="Регина Каримова" userId="ddc2cffdb60b22a9" providerId="LiveId" clId="{D3BCBAD4-82DE-431D-A8AC-64B5D6A3B1F0}" dt="2023-12-06T19:57:06.223" v="1780" actId="2711"/>
          <ac:spMkLst>
            <pc:docMk/>
            <pc:sldMk cId="2212342891" sldId="279"/>
            <ac:spMk id="48" creationId="{DC38A06B-B65A-89D2-6F59-902B2CE0E1F8}"/>
          </ac:spMkLst>
        </pc:spChg>
        <pc:spChg chg="add mod">
          <ac:chgData name="Регина Каримова" userId="ddc2cffdb60b22a9" providerId="LiveId" clId="{D3BCBAD4-82DE-431D-A8AC-64B5D6A3B1F0}" dt="2023-12-06T19:26:59.739" v="1549" actId="1076"/>
          <ac:spMkLst>
            <pc:docMk/>
            <pc:sldMk cId="2212342891" sldId="279"/>
            <ac:spMk id="54" creationId="{399AD678-4B15-5C9C-0C8C-D9695D4F2224}"/>
          </ac:spMkLst>
        </pc:spChg>
        <pc:spChg chg="add del mod ord">
          <ac:chgData name="Регина Каримова" userId="ddc2cffdb60b22a9" providerId="LiveId" clId="{D3BCBAD4-82DE-431D-A8AC-64B5D6A3B1F0}" dt="2023-12-06T19:37:41.509" v="1656" actId="21"/>
          <ac:spMkLst>
            <pc:docMk/>
            <pc:sldMk cId="2212342891" sldId="279"/>
            <ac:spMk id="64" creationId="{CAC333EC-EDBF-B48A-6176-2D8BF30C0C63}"/>
          </ac:spMkLst>
        </pc:spChg>
        <pc:spChg chg="add mod ord">
          <ac:chgData name="Регина Каримова" userId="ddc2cffdb60b22a9" providerId="LiveId" clId="{D3BCBAD4-82DE-431D-A8AC-64B5D6A3B1F0}" dt="2023-12-06T22:54:59.256" v="3413" actId="1076"/>
          <ac:spMkLst>
            <pc:docMk/>
            <pc:sldMk cId="2212342891" sldId="279"/>
            <ac:spMk id="67" creationId="{47B32E6C-2BFB-FEED-2429-3E3DAE850CC9}"/>
          </ac:spMkLst>
        </pc:spChg>
        <pc:spChg chg="add del mod">
          <ac:chgData name="Регина Каримова" userId="ddc2cffdb60b22a9" providerId="LiveId" clId="{D3BCBAD4-82DE-431D-A8AC-64B5D6A3B1F0}" dt="2023-12-06T19:32:36.830" v="1607"/>
          <ac:spMkLst>
            <pc:docMk/>
            <pc:sldMk cId="2212342891" sldId="279"/>
            <ac:spMk id="68" creationId="{D77FE010-D08F-CBCB-F303-33D6B54FCBDC}"/>
          </ac:spMkLst>
        </pc:spChg>
        <pc:spChg chg="add del mod">
          <ac:chgData name="Регина Каримова" userId="ddc2cffdb60b22a9" providerId="LiveId" clId="{D3BCBAD4-82DE-431D-A8AC-64B5D6A3B1F0}" dt="2023-12-06T19:32:36.830" v="1607"/>
          <ac:spMkLst>
            <pc:docMk/>
            <pc:sldMk cId="2212342891" sldId="279"/>
            <ac:spMk id="69" creationId="{7E5F5834-357F-2135-20F7-880426DFEA47}"/>
          </ac:spMkLst>
        </pc:spChg>
        <pc:spChg chg="add del mod">
          <ac:chgData name="Регина Каримова" userId="ddc2cffdb60b22a9" providerId="LiveId" clId="{D3BCBAD4-82DE-431D-A8AC-64B5D6A3B1F0}" dt="2023-12-06T19:33:04.154" v="1618"/>
          <ac:spMkLst>
            <pc:docMk/>
            <pc:sldMk cId="2212342891" sldId="279"/>
            <ac:spMk id="70" creationId="{E91B8D47-76FF-8E21-61DC-A4D72184DA65}"/>
          </ac:spMkLst>
        </pc:spChg>
        <pc:spChg chg="add del mod">
          <ac:chgData name="Регина Каримова" userId="ddc2cffdb60b22a9" providerId="LiveId" clId="{D3BCBAD4-82DE-431D-A8AC-64B5D6A3B1F0}" dt="2023-12-06T19:33:04.154" v="1618"/>
          <ac:spMkLst>
            <pc:docMk/>
            <pc:sldMk cId="2212342891" sldId="279"/>
            <ac:spMk id="71" creationId="{540A1595-1796-C821-EE31-2399095C1DB2}"/>
          </ac:spMkLst>
        </pc:spChg>
        <pc:spChg chg="mod">
          <ac:chgData name="Регина Каримова" userId="ddc2cffdb60b22a9" providerId="LiveId" clId="{D3BCBAD4-82DE-431D-A8AC-64B5D6A3B1F0}" dt="2023-12-06T19:38:47.678" v="1661"/>
          <ac:spMkLst>
            <pc:docMk/>
            <pc:sldMk cId="2212342891" sldId="279"/>
            <ac:spMk id="74" creationId="{84167BC6-212F-1F90-169C-9352218F1DE5}"/>
          </ac:spMkLst>
        </pc:spChg>
        <pc:spChg chg="mod">
          <ac:chgData name="Регина Каримова" userId="ddc2cffdb60b22a9" providerId="LiveId" clId="{D3BCBAD4-82DE-431D-A8AC-64B5D6A3B1F0}" dt="2023-12-06T19:38:47.678" v="1661"/>
          <ac:spMkLst>
            <pc:docMk/>
            <pc:sldMk cId="2212342891" sldId="279"/>
            <ac:spMk id="75" creationId="{FA6D7EAE-D97F-93A0-08BA-CED5FB0C5284}"/>
          </ac:spMkLst>
        </pc:spChg>
        <pc:grpChg chg="add mod">
          <ac:chgData name="Регина Каримова" userId="ddc2cffdb60b22a9" providerId="LiveId" clId="{D3BCBAD4-82DE-431D-A8AC-64B5D6A3B1F0}" dt="2023-12-06T19:29:00.808" v="1568" actId="1076"/>
          <ac:grpSpMkLst>
            <pc:docMk/>
            <pc:sldMk cId="2212342891" sldId="279"/>
            <ac:grpSpMk id="60" creationId="{075087EE-F9BB-DE10-981B-F2AD7D63A567}"/>
          </ac:grpSpMkLst>
        </pc:grpChg>
        <pc:grpChg chg="add mod">
          <ac:chgData name="Регина Каримова" userId="ddc2cffdb60b22a9" providerId="LiveId" clId="{D3BCBAD4-82DE-431D-A8AC-64B5D6A3B1F0}" dt="2023-12-06T19:51:30.986" v="1764" actId="1076"/>
          <ac:grpSpMkLst>
            <pc:docMk/>
            <pc:sldMk cId="2212342891" sldId="279"/>
            <ac:grpSpMk id="73" creationId="{B3355730-1F5D-391E-0494-6E996DC9A12B}"/>
          </ac:grpSpMkLst>
        </pc:grpChg>
        <pc:picChg chg="add del">
          <ac:chgData name="Регина Каримова" userId="ddc2cffdb60b22a9" providerId="LiveId" clId="{D3BCBAD4-82DE-431D-A8AC-64B5D6A3B1F0}" dt="2023-12-06T17:47:38.938" v="470"/>
          <ac:picMkLst>
            <pc:docMk/>
            <pc:sldMk cId="2212342891" sldId="279"/>
            <ac:picMk id="2" creationId="{4328C460-468E-84A0-FE14-DF5B4DE2240D}"/>
          </ac:picMkLst>
        </pc:picChg>
        <pc:picChg chg="add mod ord">
          <ac:chgData name="Регина Каримова" userId="ddc2cffdb60b22a9" providerId="LiveId" clId="{D3BCBAD4-82DE-431D-A8AC-64B5D6A3B1F0}" dt="2023-12-06T22:55:43.727" v="3419" actId="688"/>
          <ac:picMkLst>
            <pc:docMk/>
            <pc:sldMk cId="2212342891" sldId="279"/>
            <ac:picMk id="4" creationId="{E128A492-5C21-9876-FBE6-0CE39ACCB8AD}"/>
          </ac:picMkLst>
        </pc:picChg>
        <pc:picChg chg="add del mod modCrop">
          <ac:chgData name="Регина Каримова" userId="ddc2cffdb60b22a9" providerId="LiveId" clId="{D3BCBAD4-82DE-431D-A8AC-64B5D6A3B1F0}" dt="2023-12-06T19:38:53.871" v="1663" actId="21"/>
          <ac:picMkLst>
            <pc:docMk/>
            <pc:sldMk cId="2212342891" sldId="279"/>
            <ac:picMk id="72" creationId="{F39B9745-408C-2D2E-D043-578625625905}"/>
          </ac:picMkLst>
        </pc:picChg>
        <pc:cxnChg chg="add mod">
          <ac:chgData name="Регина Каримова" userId="ddc2cffdb60b22a9" providerId="LiveId" clId="{D3BCBAD4-82DE-431D-A8AC-64B5D6A3B1F0}" dt="2023-12-06T19:26:31.875" v="1541" actId="1076"/>
          <ac:cxnSpMkLst>
            <pc:docMk/>
            <pc:sldMk cId="2212342891" sldId="279"/>
            <ac:cxnSpMk id="25" creationId="{49B1D0B1-8410-DCD7-7C76-22E6DC353DCB}"/>
          </ac:cxnSpMkLst>
        </pc:cxnChg>
        <pc:cxnChg chg="add mod">
          <ac:chgData name="Регина Каримова" userId="ddc2cffdb60b22a9" providerId="LiveId" clId="{D3BCBAD4-82DE-431D-A8AC-64B5D6A3B1F0}" dt="2023-12-06T19:28:45.331" v="1565" actId="14100"/>
          <ac:cxnSpMkLst>
            <pc:docMk/>
            <pc:sldMk cId="2212342891" sldId="279"/>
            <ac:cxnSpMk id="27" creationId="{BF4C8DDB-D2AF-F582-F370-611CAEC8CB8D}"/>
          </ac:cxnSpMkLst>
        </pc:cxnChg>
        <pc:cxnChg chg="add mod">
          <ac:chgData name="Регина Каримова" userId="ddc2cffdb60b22a9" providerId="LiveId" clId="{D3BCBAD4-82DE-431D-A8AC-64B5D6A3B1F0}" dt="2023-12-06T19:26:44.904" v="1545" actId="1076"/>
          <ac:cxnSpMkLst>
            <pc:docMk/>
            <pc:sldMk cId="2212342891" sldId="279"/>
            <ac:cxnSpMk id="29" creationId="{B1862B5B-0DFE-C345-0794-7C86E2358E77}"/>
          </ac:cxnSpMkLst>
        </pc:cxnChg>
        <pc:cxnChg chg="add mod">
          <ac:chgData name="Регина Каримова" userId="ddc2cffdb60b22a9" providerId="LiveId" clId="{D3BCBAD4-82DE-431D-A8AC-64B5D6A3B1F0}" dt="2023-12-06T19:29:38.849" v="1575" actId="14100"/>
          <ac:cxnSpMkLst>
            <pc:docMk/>
            <pc:sldMk cId="2212342891" sldId="279"/>
            <ac:cxnSpMk id="30" creationId="{EFFDECF7-F1F8-7EAC-C20C-BCF3200F135E}"/>
          </ac:cxnSpMkLst>
        </pc:cxnChg>
        <pc:cxnChg chg="add mod">
          <ac:chgData name="Регина Каримова" userId="ddc2cffdb60b22a9" providerId="LiveId" clId="{D3BCBAD4-82DE-431D-A8AC-64B5D6A3B1F0}" dt="2023-12-06T19:29:35.271" v="1574" actId="14100"/>
          <ac:cxnSpMkLst>
            <pc:docMk/>
            <pc:sldMk cId="2212342891" sldId="279"/>
            <ac:cxnSpMk id="31" creationId="{392A9496-0279-52EE-1B58-97151868327D}"/>
          </ac:cxnSpMkLst>
        </pc:cxnChg>
        <pc:cxnChg chg="add mod">
          <ac:chgData name="Регина Каримова" userId="ddc2cffdb60b22a9" providerId="LiveId" clId="{D3BCBAD4-82DE-431D-A8AC-64B5D6A3B1F0}" dt="2023-12-06T19:28:49.673" v="1566" actId="14100"/>
          <ac:cxnSpMkLst>
            <pc:docMk/>
            <pc:sldMk cId="2212342891" sldId="279"/>
            <ac:cxnSpMk id="33" creationId="{7BFF4AE9-FD14-ED3D-7161-7DC9613E4048}"/>
          </ac:cxnSpMkLst>
        </pc:cxnChg>
        <pc:cxnChg chg="add mod">
          <ac:chgData name="Регина Каримова" userId="ddc2cffdb60b22a9" providerId="LiveId" clId="{D3BCBAD4-82DE-431D-A8AC-64B5D6A3B1F0}" dt="2023-12-06T19:27:45.265" v="1556" actId="14100"/>
          <ac:cxnSpMkLst>
            <pc:docMk/>
            <pc:sldMk cId="2212342891" sldId="279"/>
            <ac:cxnSpMk id="40" creationId="{ECF38C7C-8C66-2A86-984C-FB59435ECD5B}"/>
          </ac:cxnSpMkLst>
        </pc:cxnChg>
        <pc:cxnChg chg="add mod">
          <ac:chgData name="Регина Каримова" userId="ddc2cffdb60b22a9" providerId="LiveId" clId="{D3BCBAD4-82DE-431D-A8AC-64B5D6A3B1F0}" dt="2023-12-06T19:27:59.536" v="1559" actId="1076"/>
          <ac:cxnSpMkLst>
            <pc:docMk/>
            <pc:sldMk cId="2212342891" sldId="279"/>
            <ac:cxnSpMk id="44" creationId="{0DA9FE40-F8B9-5C6C-7997-8D55B6A47E18}"/>
          </ac:cxnSpMkLst>
        </pc:cxnChg>
      </pc:sldChg>
      <pc:sldChg chg="new del">
        <pc:chgData name="Регина Каримова" userId="ddc2cffdb60b22a9" providerId="LiveId" clId="{D3BCBAD4-82DE-431D-A8AC-64B5D6A3B1F0}" dt="2023-12-06T19:31:03.510" v="1586" actId="680"/>
        <pc:sldMkLst>
          <pc:docMk/>
          <pc:sldMk cId="2323655490" sldId="280"/>
        </pc:sldMkLst>
      </pc:sldChg>
      <pc:sldChg chg="addSp delSp modSp new del mod ord">
        <pc:chgData name="Регина Каримова" userId="ddc2cffdb60b22a9" providerId="LiveId" clId="{D3BCBAD4-82DE-431D-A8AC-64B5D6A3B1F0}" dt="2023-12-06T23:27:09.120" v="3968" actId="2696"/>
        <pc:sldMkLst>
          <pc:docMk/>
          <pc:sldMk cId="2957437372" sldId="280"/>
        </pc:sldMkLst>
        <pc:spChg chg="add mod">
          <ac:chgData name="Регина Каримова" userId="ddc2cffdb60b22a9" providerId="LiveId" clId="{D3BCBAD4-82DE-431D-A8AC-64B5D6A3B1F0}" dt="2023-12-06T19:32:58.145" v="1616" actId="164"/>
          <ac:spMkLst>
            <pc:docMk/>
            <pc:sldMk cId="2957437372" sldId="280"/>
            <ac:spMk id="3" creationId="{1976BC55-41A9-A5D3-9672-E27B30BC11AB}"/>
          </ac:spMkLst>
        </pc:spChg>
        <pc:spChg chg="add mod">
          <ac:chgData name="Регина Каримова" userId="ddc2cffdb60b22a9" providerId="LiveId" clId="{D3BCBAD4-82DE-431D-A8AC-64B5D6A3B1F0}" dt="2023-12-06T19:32:58.145" v="1616" actId="164"/>
          <ac:spMkLst>
            <pc:docMk/>
            <pc:sldMk cId="2957437372" sldId="280"/>
            <ac:spMk id="5" creationId="{F56DB4F8-5CF1-A1E6-4066-B66FFB5C5D90}"/>
          </ac:spMkLst>
        </pc:spChg>
        <pc:spChg chg="add del mod">
          <ac:chgData name="Регина Каримова" userId="ddc2cffdb60b22a9" providerId="LiveId" clId="{D3BCBAD4-82DE-431D-A8AC-64B5D6A3B1F0}" dt="2023-12-06T19:32:43.768" v="1611"/>
          <ac:spMkLst>
            <pc:docMk/>
            <pc:sldMk cId="2957437372" sldId="280"/>
            <ac:spMk id="6" creationId="{287CFC10-D8F4-FFA3-97A4-BF6AB2D4B51E}"/>
          </ac:spMkLst>
        </pc:spChg>
        <pc:spChg chg="add del mod">
          <ac:chgData name="Регина Каримова" userId="ddc2cffdb60b22a9" providerId="LiveId" clId="{D3BCBAD4-82DE-431D-A8AC-64B5D6A3B1F0}" dt="2023-12-06T19:32:43.768" v="1611"/>
          <ac:spMkLst>
            <pc:docMk/>
            <pc:sldMk cId="2957437372" sldId="280"/>
            <ac:spMk id="7" creationId="{2C90A8FE-E3CC-BD5E-6FF4-3A3A6FAB1D34}"/>
          </ac:spMkLst>
        </pc:spChg>
        <pc:spChg chg="add del mod">
          <ac:chgData name="Регина Каримова" userId="ddc2cffdb60b22a9" providerId="LiveId" clId="{D3BCBAD4-82DE-431D-A8AC-64B5D6A3B1F0}" dt="2023-12-06T19:32:43.624" v="1610"/>
          <ac:spMkLst>
            <pc:docMk/>
            <pc:sldMk cId="2957437372" sldId="280"/>
            <ac:spMk id="8" creationId="{3A6AD7FA-5B42-F948-D1D8-0E2D669249A9}"/>
          </ac:spMkLst>
        </pc:spChg>
        <pc:spChg chg="add del mod">
          <ac:chgData name="Регина Каримова" userId="ddc2cffdb60b22a9" providerId="LiveId" clId="{D3BCBAD4-82DE-431D-A8AC-64B5D6A3B1F0}" dt="2023-12-06T19:32:43.624" v="1610"/>
          <ac:spMkLst>
            <pc:docMk/>
            <pc:sldMk cId="2957437372" sldId="280"/>
            <ac:spMk id="9" creationId="{B203A5D6-2D97-59C2-49FF-360F2BB95B72}"/>
          </ac:spMkLst>
        </pc:spChg>
        <pc:spChg chg="add del mod">
          <ac:chgData name="Регина Каримова" userId="ddc2cffdb60b22a9" providerId="LiveId" clId="{D3BCBAD4-82DE-431D-A8AC-64B5D6A3B1F0}" dt="2023-12-06T19:32:49.859" v="1615"/>
          <ac:spMkLst>
            <pc:docMk/>
            <pc:sldMk cId="2957437372" sldId="280"/>
            <ac:spMk id="10" creationId="{4C9E6F1B-9D46-1FF2-CB2B-D2E9EAF04321}"/>
          </ac:spMkLst>
        </pc:spChg>
        <pc:spChg chg="add del mod">
          <ac:chgData name="Регина Каримова" userId="ddc2cffdb60b22a9" providerId="LiveId" clId="{D3BCBAD4-82DE-431D-A8AC-64B5D6A3B1F0}" dt="2023-12-06T19:32:49.859" v="1615"/>
          <ac:spMkLst>
            <pc:docMk/>
            <pc:sldMk cId="2957437372" sldId="280"/>
            <ac:spMk id="11" creationId="{57CF4525-E305-EEAE-D1A6-AAA92163D542}"/>
          </ac:spMkLst>
        </pc:spChg>
        <pc:spChg chg="add mod">
          <ac:chgData name="Регина Каримова" userId="ddc2cffdb60b22a9" providerId="LiveId" clId="{D3BCBAD4-82DE-431D-A8AC-64B5D6A3B1F0}" dt="2023-12-06T19:38:41.340" v="1660" actId="164"/>
          <ac:spMkLst>
            <pc:docMk/>
            <pc:sldMk cId="2957437372" sldId="280"/>
            <ac:spMk id="13" creationId="{B6F82135-4F76-8530-7773-E2CD5B9141CB}"/>
          </ac:spMkLst>
        </pc:spChg>
        <pc:spChg chg="add mod">
          <ac:chgData name="Регина Каримова" userId="ddc2cffdb60b22a9" providerId="LiveId" clId="{D3BCBAD4-82DE-431D-A8AC-64B5D6A3B1F0}" dt="2023-12-06T19:38:41.340" v="1660" actId="164"/>
          <ac:spMkLst>
            <pc:docMk/>
            <pc:sldMk cId="2957437372" sldId="280"/>
            <ac:spMk id="14" creationId="{A880BE33-7084-6B26-CDD9-25F7247D4FD1}"/>
          </ac:spMkLst>
        </pc:spChg>
        <pc:grpChg chg="add mod">
          <ac:chgData name="Регина Каримова" userId="ddc2cffdb60b22a9" providerId="LiveId" clId="{D3BCBAD4-82DE-431D-A8AC-64B5D6A3B1F0}" dt="2023-12-06T19:32:58.145" v="1616" actId="164"/>
          <ac:grpSpMkLst>
            <pc:docMk/>
            <pc:sldMk cId="2957437372" sldId="280"/>
            <ac:grpSpMk id="12" creationId="{4F581B4C-A1EB-5DDB-F807-AB9BC68582FF}"/>
          </ac:grpSpMkLst>
        </pc:grpChg>
        <pc:grpChg chg="add mod">
          <ac:chgData name="Регина Каримова" userId="ddc2cffdb60b22a9" providerId="LiveId" clId="{D3BCBAD4-82DE-431D-A8AC-64B5D6A3B1F0}" dt="2023-12-06T19:38:41.340" v="1660" actId="164"/>
          <ac:grpSpMkLst>
            <pc:docMk/>
            <pc:sldMk cId="2957437372" sldId="280"/>
            <ac:grpSpMk id="15" creationId="{7AA386BA-736A-6C65-2C18-F27D3A06EE36}"/>
          </ac:grpSpMkLst>
        </pc:grpChg>
        <pc:graphicFrameChg chg="add del mod modGraphic">
          <ac:chgData name="Регина Каримова" userId="ddc2cffdb60b22a9" providerId="LiveId" clId="{D3BCBAD4-82DE-431D-A8AC-64B5D6A3B1F0}" dt="2023-12-06T20:08:04.679" v="1881"/>
          <ac:graphicFrameMkLst>
            <pc:docMk/>
            <pc:sldMk cId="2957437372" sldId="280"/>
            <ac:graphicFrameMk id="16" creationId="{C89FF0B0-4309-F8F8-7275-03198B8FE779}"/>
          </ac:graphicFrameMkLst>
        </pc:graphicFrameChg>
        <pc:graphicFrameChg chg="add del mod modGraphic">
          <ac:chgData name="Регина Каримова" userId="ddc2cffdb60b22a9" providerId="LiveId" clId="{D3BCBAD4-82DE-431D-A8AC-64B5D6A3B1F0}" dt="2023-12-06T20:08:13.314" v="1885"/>
          <ac:graphicFrameMkLst>
            <pc:docMk/>
            <pc:sldMk cId="2957437372" sldId="280"/>
            <ac:graphicFrameMk id="17" creationId="{ED265796-8B9A-D257-9CC2-D4EE12DB8BD7}"/>
          </ac:graphicFrameMkLst>
        </pc:graphicFrameChg>
      </pc:sldChg>
      <pc:sldChg chg="addSp modSp new mod ord modTransition">
        <pc:chgData name="Регина Каримова" userId="ddc2cffdb60b22a9" providerId="LiveId" clId="{D3BCBAD4-82DE-431D-A8AC-64B5D6A3B1F0}" dt="2023-12-06T23:29:31.775" v="4004"/>
        <pc:sldMkLst>
          <pc:docMk/>
          <pc:sldMk cId="1797787843" sldId="281"/>
        </pc:sldMkLst>
        <pc:graphicFrameChg chg="add mod modGraphic">
          <ac:chgData name="Регина Каримова" userId="ddc2cffdb60b22a9" providerId="LiveId" clId="{D3BCBAD4-82DE-431D-A8AC-64B5D6A3B1F0}" dt="2023-12-06T22:54:16.515" v="3406" actId="113"/>
          <ac:graphicFrameMkLst>
            <pc:docMk/>
            <pc:sldMk cId="1797787843" sldId="281"/>
            <ac:graphicFrameMk id="2" creationId="{84D5AEB8-BC25-A92B-54F4-E5860B792800}"/>
          </ac:graphicFrameMkLst>
        </pc:graphicFrameChg>
        <pc:picChg chg="add mod ord">
          <ac:chgData name="Регина Каримова" userId="ddc2cffdb60b22a9" providerId="LiveId" clId="{D3BCBAD4-82DE-431D-A8AC-64B5D6A3B1F0}" dt="2023-12-06T20:07:04.218" v="1872" actId="14100"/>
          <ac:picMkLst>
            <pc:docMk/>
            <pc:sldMk cId="1797787843" sldId="281"/>
            <ac:picMk id="3" creationId="{DB9FB375-0E5D-BA2D-1911-88E781026900}"/>
          </ac:picMkLst>
        </pc:picChg>
      </pc:sldChg>
      <pc:sldChg chg="new del">
        <pc:chgData name="Регина Каримова" userId="ddc2cffdb60b22a9" providerId="LiveId" clId="{D3BCBAD4-82DE-431D-A8AC-64B5D6A3B1F0}" dt="2023-12-06T21:56:03.801" v="2286" actId="2696"/>
        <pc:sldMkLst>
          <pc:docMk/>
          <pc:sldMk cId="3238553835" sldId="282"/>
        </pc:sldMkLst>
      </pc:sldChg>
      <pc:sldChg chg="addSp delSp modSp new mod modTransition">
        <pc:chgData name="Регина Каримова" userId="ddc2cffdb60b22a9" providerId="LiveId" clId="{D3BCBAD4-82DE-431D-A8AC-64B5D6A3B1F0}" dt="2023-12-06T23:29:31.775" v="4004"/>
        <pc:sldMkLst>
          <pc:docMk/>
          <pc:sldMk cId="3513476573" sldId="282"/>
        </pc:sldMkLst>
        <pc:spChg chg="add mod">
          <ac:chgData name="Регина Каримова" userId="ddc2cffdb60b22a9" providerId="LiveId" clId="{D3BCBAD4-82DE-431D-A8AC-64B5D6A3B1F0}" dt="2023-12-06T22:30:40.450" v="3255" actId="1076"/>
          <ac:spMkLst>
            <pc:docMk/>
            <pc:sldMk cId="3513476573" sldId="282"/>
            <ac:spMk id="6" creationId="{6EDD99C1-A279-25E3-10FB-D98084D2A0C8}"/>
          </ac:spMkLst>
        </pc:spChg>
        <pc:spChg chg="add del mod">
          <ac:chgData name="Регина Каримова" userId="ddc2cffdb60b22a9" providerId="LiveId" clId="{D3BCBAD4-82DE-431D-A8AC-64B5D6A3B1F0}" dt="2023-12-06T22:07:09.910" v="2351"/>
          <ac:spMkLst>
            <pc:docMk/>
            <pc:sldMk cId="3513476573" sldId="282"/>
            <ac:spMk id="11" creationId="{8C1CA94A-A309-6325-1E6B-CB61C6326F95}"/>
          </ac:spMkLst>
        </pc:spChg>
        <pc:spChg chg="add mod">
          <ac:chgData name="Регина Каримова" userId="ddc2cffdb60b22a9" providerId="LiveId" clId="{D3BCBAD4-82DE-431D-A8AC-64B5D6A3B1F0}" dt="2023-12-06T22:30:46.986" v="3257" actId="1076"/>
          <ac:spMkLst>
            <pc:docMk/>
            <pc:sldMk cId="3513476573" sldId="282"/>
            <ac:spMk id="14" creationId="{A52C4909-4509-4364-3F24-C4BB92F1964B}"/>
          </ac:spMkLst>
        </pc:spChg>
        <pc:spChg chg="add mod">
          <ac:chgData name="Регина Каримова" userId="ddc2cffdb60b22a9" providerId="LiveId" clId="{D3BCBAD4-82DE-431D-A8AC-64B5D6A3B1F0}" dt="2023-12-06T22:30:49.491" v="3258" actId="1076"/>
          <ac:spMkLst>
            <pc:docMk/>
            <pc:sldMk cId="3513476573" sldId="282"/>
            <ac:spMk id="15" creationId="{849D3EC3-7A6A-7732-A422-E82AB829E14C}"/>
          </ac:spMkLst>
        </pc:spChg>
        <pc:spChg chg="mod">
          <ac:chgData name="Регина Каримова" userId="ddc2cffdb60b22a9" providerId="LiveId" clId="{D3BCBAD4-82DE-431D-A8AC-64B5D6A3B1F0}" dt="2023-12-06T22:31:00.413" v="3259"/>
          <ac:spMkLst>
            <pc:docMk/>
            <pc:sldMk cId="3513476573" sldId="282"/>
            <ac:spMk id="17" creationId="{7199A813-7034-5E0B-7DD8-E735F1A44771}"/>
          </ac:spMkLst>
        </pc:spChg>
        <pc:spChg chg="mod">
          <ac:chgData name="Регина Каримова" userId="ddc2cffdb60b22a9" providerId="LiveId" clId="{D3BCBAD4-82DE-431D-A8AC-64B5D6A3B1F0}" dt="2023-12-06T22:31:00.413" v="3259"/>
          <ac:spMkLst>
            <pc:docMk/>
            <pc:sldMk cId="3513476573" sldId="282"/>
            <ac:spMk id="18" creationId="{143ABCF0-5D4C-5043-7917-439CE732F4FC}"/>
          </ac:spMkLst>
        </pc:spChg>
        <pc:grpChg chg="add mod">
          <ac:chgData name="Регина Каримова" userId="ddc2cffdb60b22a9" providerId="LiveId" clId="{D3BCBAD4-82DE-431D-A8AC-64B5D6A3B1F0}" dt="2023-12-06T22:31:00.413" v="3259"/>
          <ac:grpSpMkLst>
            <pc:docMk/>
            <pc:sldMk cId="3513476573" sldId="282"/>
            <ac:grpSpMk id="16" creationId="{6FE630F1-FCDE-B493-DFF5-EFD10052FB40}"/>
          </ac:grpSpMkLst>
        </pc:grpChg>
        <pc:picChg chg="add mod modCrop">
          <ac:chgData name="Регина Каримова" userId="ddc2cffdb60b22a9" providerId="LiveId" clId="{D3BCBAD4-82DE-431D-A8AC-64B5D6A3B1F0}" dt="2023-12-06T22:10:25.767" v="2373" actId="1076"/>
          <ac:picMkLst>
            <pc:docMk/>
            <pc:sldMk cId="3513476573" sldId="282"/>
            <ac:picMk id="3" creationId="{85293751-45DC-5DBE-CC47-44FAA3EC6C77}"/>
          </ac:picMkLst>
        </pc:picChg>
        <pc:picChg chg="add del">
          <ac:chgData name="Регина Каримова" userId="ddc2cffdb60b22a9" providerId="LiveId" clId="{D3BCBAD4-82DE-431D-A8AC-64B5D6A3B1F0}" dt="2023-12-06T22:02:19.543" v="2299" actId="21"/>
          <ac:picMkLst>
            <pc:docMk/>
            <pc:sldMk cId="3513476573" sldId="282"/>
            <ac:picMk id="4" creationId="{54E751E2-2F5B-D029-0BC8-AFC9D38DA9B6}"/>
          </ac:picMkLst>
        </pc:picChg>
        <pc:picChg chg="add mod ord">
          <ac:chgData name="Регина Каримова" userId="ddc2cffdb60b22a9" providerId="LiveId" clId="{D3BCBAD4-82DE-431D-A8AC-64B5D6A3B1F0}" dt="2023-12-06T22:09:08.549" v="2366" actId="1076"/>
          <ac:picMkLst>
            <pc:docMk/>
            <pc:sldMk cId="3513476573" sldId="282"/>
            <ac:picMk id="5" creationId="{F6A618B9-966F-1D54-AC16-3583E41ACC67}"/>
          </ac:picMkLst>
        </pc:picChg>
        <pc:picChg chg="add mod">
          <ac:chgData name="Регина Каримова" userId="ddc2cffdb60b22a9" providerId="LiveId" clId="{D3BCBAD4-82DE-431D-A8AC-64B5D6A3B1F0}" dt="2023-12-06T22:10:22.055" v="2372" actId="688"/>
          <ac:picMkLst>
            <pc:docMk/>
            <pc:sldMk cId="3513476573" sldId="282"/>
            <ac:picMk id="13" creationId="{E41360CA-DDEF-405D-F79E-9F128434ECB0}"/>
          </ac:picMkLst>
        </pc:picChg>
        <pc:picChg chg="add del mod">
          <ac:chgData name="Регина Каримова" userId="ddc2cffdb60b22a9" providerId="LiveId" clId="{D3BCBAD4-82DE-431D-A8AC-64B5D6A3B1F0}" dt="2023-12-06T22:07:19.007" v="2354" actId="21"/>
          <ac:picMkLst>
            <pc:docMk/>
            <pc:sldMk cId="3513476573" sldId="282"/>
            <ac:picMk id="1026" creationId="{1742AD2F-9E69-67B1-A4AF-6F2A3613CAB5}"/>
          </ac:picMkLst>
        </pc:picChg>
        <pc:cxnChg chg="add mod">
          <ac:chgData name="Регина Каримова" userId="ddc2cffdb60b22a9" providerId="LiveId" clId="{D3BCBAD4-82DE-431D-A8AC-64B5D6A3B1F0}" dt="2023-12-06T22:35:18.929" v="3289" actId="1076"/>
          <ac:cxnSpMkLst>
            <pc:docMk/>
            <pc:sldMk cId="3513476573" sldId="282"/>
            <ac:cxnSpMk id="8" creationId="{409AA10C-C3A7-E2CA-D011-E38CFD3B9D1C}"/>
          </ac:cxnSpMkLst>
        </pc:cxnChg>
      </pc:sldChg>
      <pc:sldChg chg="addSp delSp modSp new mod modTransition">
        <pc:chgData name="Регина Каримова" userId="ddc2cffdb60b22a9" providerId="LiveId" clId="{D3BCBAD4-82DE-431D-A8AC-64B5D6A3B1F0}" dt="2023-12-06T23:47:17.389" v="4030" actId="21"/>
        <pc:sldMkLst>
          <pc:docMk/>
          <pc:sldMk cId="2806972529" sldId="283"/>
        </pc:sldMkLst>
        <pc:spChg chg="add mod">
          <ac:chgData name="Регина Каримова" userId="ddc2cffdb60b22a9" providerId="LiveId" clId="{D3BCBAD4-82DE-431D-A8AC-64B5D6A3B1F0}" dt="2023-12-06T23:30:52.671" v="4024" actId="20577"/>
          <ac:spMkLst>
            <pc:docMk/>
            <pc:sldMk cId="2806972529" sldId="283"/>
            <ac:spMk id="3" creationId="{1FC156B6-B395-D51A-CC34-45618E0DBCB9}"/>
          </ac:spMkLst>
        </pc:spChg>
        <pc:spChg chg="add mod ord">
          <ac:chgData name="Регина Каримова" userId="ddc2cffdb60b22a9" providerId="LiveId" clId="{D3BCBAD4-82DE-431D-A8AC-64B5D6A3B1F0}" dt="2023-12-06T22:38:50.902" v="3327" actId="1076"/>
          <ac:spMkLst>
            <pc:docMk/>
            <pc:sldMk cId="2806972529" sldId="283"/>
            <ac:spMk id="5" creationId="{C6176DB0-2110-A561-F8A5-E8A987B27D4F}"/>
          </ac:spMkLst>
        </pc:spChg>
        <pc:spChg chg="mod">
          <ac:chgData name="Регина Каримова" userId="ddc2cffdb60b22a9" providerId="LiveId" clId="{D3BCBAD4-82DE-431D-A8AC-64B5D6A3B1F0}" dt="2023-12-06T22:31:04.128" v="3260"/>
          <ac:spMkLst>
            <pc:docMk/>
            <pc:sldMk cId="2806972529" sldId="283"/>
            <ac:spMk id="9" creationId="{E482F446-36A4-0E4F-F150-9D44AFD08206}"/>
          </ac:spMkLst>
        </pc:spChg>
        <pc:spChg chg="mod">
          <ac:chgData name="Регина Каримова" userId="ddc2cffdb60b22a9" providerId="LiveId" clId="{D3BCBAD4-82DE-431D-A8AC-64B5D6A3B1F0}" dt="2023-12-06T22:31:04.128" v="3260"/>
          <ac:spMkLst>
            <pc:docMk/>
            <pc:sldMk cId="2806972529" sldId="283"/>
            <ac:spMk id="10" creationId="{C8E4D442-BF07-732B-1266-9B276D3424FF}"/>
          </ac:spMkLst>
        </pc:spChg>
        <pc:spChg chg="add mod ord">
          <ac:chgData name="Регина Каримова" userId="ddc2cffdb60b22a9" providerId="LiveId" clId="{D3BCBAD4-82DE-431D-A8AC-64B5D6A3B1F0}" dt="2023-12-06T22:38:30.922" v="3322" actId="171"/>
          <ac:spMkLst>
            <pc:docMk/>
            <pc:sldMk cId="2806972529" sldId="283"/>
            <ac:spMk id="15" creationId="{0D987DB0-D16B-C523-A350-BAF340B51E5E}"/>
          </ac:spMkLst>
        </pc:spChg>
        <pc:spChg chg="add mod">
          <ac:chgData name="Регина Каримова" userId="ddc2cffdb60b22a9" providerId="LiveId" clId="{D3BCBAD4-82DE-431D-A8AC-64B5D6A3B1F0}" dt="2023-12-06T22:52:42.149" v="3396" actId="1076"/>
          <ac:spMkLst>
            <pc:docMk/>
            <pc:sldMk cId="2806972529" sldId="283"/>
            <ac:spMk id="16" creationId="{EEED9E73-C3C6-018F-ACA8-D0ABCC8408EF}"/>
          </ac:spMkLst>
        </pc:spChg>
        <pc:spChg chg="add del mod">
          <ac:chgData name="Регина Каримова" userId="ddc2cffdb60b22a9" providerId="LiveId" clId="{D3BCBAD4-82DE-431D-A8AC-64B5D6A3B1F0}" dt="2023-12-06T22:45:32.787" v="3359"/>
          <ac:spMkLst>
            <pc:docMk/>
            <pc:sldMk cId="2806972529" sldId="283"/>
            <ac:spMk id="17" creationId="{2DE86F7B-F2F4-3666-B737-671939C8C184}"/>
          </ac:spMkLst>
        </pc:spChg>
        <pc:spChg chg="add del mod">
          <ac:chgData name="Регина Каримова" userId="ddc2cffdb60b22a9" providerId="LiveId" clId="{D3BCBAD4-82DE-431D-A8AC-64B5D6A3B1F0}" dt="2023-12-06T22:45:32.787" v="3359"/>
          <ac:spMkLst>
            <pc:docMk/>
            <pc:sldMk cId="2806972529" sldId="283"/>
            <ac:spMk id="18" creationId="{E48B002C-EEA0-E986-AE5D-AB1F7607D70B}"/>
          </ac:spMkLst>
        </pc:spChg>
        <pc:grpChg chg="add mod">
          <ac:chgData name="Регина Каримова" userId="ddc2cffdb60b22a9" providerId="LiveId" clId="{D3BCBAD4-82DE-431D-A8AC-64B5D6A3B1F0}" dt="2023-12-06T22:31:04.128" v="3260"/>
          <ac:grpSpMkLst>
            <pc:docMk/>
            <pc:sldMk cId="2806972529" sldId="283"/>
            <ac:grpSpMk id="8" creationId="{D1977F81-AD05-C31F-6990-B9912A4440ED}"/>
          </ac:grpSpMkLst>
        </pc:grpChg>
        <pc:picChg chg="add del mod">
          <ac:chgData name="Регина Каримова" userId="ddc2cffdb60b22a9" providerId="LiveId" clId="{D3BCBAD4-82DE-431D-A8AC-64B5D6A3B1F0}" dt="2023-12-06T23:47:17.389" v="4030" actId="21"/>
          <ac:picMkLst>
            <pc:docMk/>
            <pc:sldMk cId="2806972529" sldId="283"/>
            <ac:picMk id="4" creationId="{A10B50F2-455E-8F89-9150-0CEDB6E23D2D}"/>
          </ac:picMkLst>
        </pc:picChg>
        <pc:picChg chg="add del mod">
          <ac:chgData name="Регина Каримова" userId="ddc2cffdb60b22a9" providerId="LiveId" clId="{D3BCBAD4-82DE-431D-A8AC-64B5D6A3B1F0}" dt="2023-12-06T22:35:09.754" v="3286" actId="21"/>
          <ac:picMkLst>
            <pc:docMk/>
            <pc:sldMk cId="2806972529" sldId="283"/>
            <ac:picMk id="7" creationId="{007CD7C0-7ED3-12FE-B502-BA6EC7A14F38}"/>
          </ac:picMkLst>
        </pc:picChg>
        <pc:picChg chg="add mod ord">
          <ac:chgData name="Регина Каримова" userId="ddc2cffdb60b22a9" providerId="LiveId" clId="{D3BCBAD4-82DE-431D-A8AC-64B5D6A3B1F0}" dt="2023-12-06T22:39:16.555" v="3336" actId="14100"/>
          <ac:picMkLst>
            <pc:docMk/>
            <pc:sldMk cId="2806972529" sldId="283"/>
            <ac:picMk id="11" creationId="{60E18DB1-C076-F29B-D77F-D37B946A237F}"/>
          </ac:picMkLst>
        </pc:picChg>
        <pc:picChg chg="add mod modCrop">
          <ac:chgData name="Регина Каримова" userId="ddc2cffdb60b22a9" providerId="LiveId" clId="{D3BCBAD4-82DE-431D-A8AC-64B5D6A3B1F0}" dt="2023-12-06T22:52:32.110" v="3392" actId="1076"/>
          <ac:picMkLst>
            <pc:docMk/>
            <pc:sldMk cId="2806972529" sldId="283"/>
            <ac:picMk id="14" creationId="{9DF20315-A97B-0F0A-3348-2B0CD11D2D1A}"/>
          </ac:picMkLst>
        </pc:picChg>
        <pc:picChg chg="add mod">
          <ac:chgData name="Регина Каримова" userId="ddc2cffdb60b22a9" providerId="LiveId" clId="{D3BCBAD4-82DE-431D-A8AC-64B5D6A3B1F0}" dt="2023-12-06T22:53:00.975" v="3400" actId="1076"/>
          <ac:picMkLst>
            <pc:docMk/>
            <pc:sldMk cId="2806972529" sldId="283"/>
            <ac:picMk id="19" creationId="{79B23F40-E82E-485D-8C0D-31D03990118A}"/>
          </ac:picMkLst>
        </pc:picChg>
        <pc:picChg chg="add del mod">
          <ac:chgData name="Регина Каримова" userId="ddc2cffdb60b22a9" providerId="LiveId" clId="{D3BCBAD4-82DE-431D-A8AC-64B5D6A3B1F0}" dt="2023-12-06T22:52:44.271" v="3397" actId="21"/>
          <ac:picMkLst>
            <pc:docMk/>
            <pc:sldMk cId="2806972529" sldId="283"/>
            <ac:picMk id="21" creationId="{E7E29D53-9791-3C78-4DEF-2CA54C9069E0}"/>
          </ac:picMkLst>
        </pc:picChg>
        <pc:picChg chg="add del mod ord">
          <ac:chgData name="Регина Каримова" userId="ddc2cffdb60b22a9" providerId="LiveId" clId="{D3BCBAD4-82DE-431D-A8AC-64B5D6A3B1F0}" dt="2023-12-06T22:52:15.551" v="3389" actId="21"/>
          <ac:picMkLst>
            <pc:docMk/>
            <pc:sldMk cId="2806972529" sldId="283"/>
            <ac:picMk id="23" creationId="{F53F33E8-5F15-0564-30F8-F201B0AEF8B3}"/>
          </ac:picMkLst>
        </pc:picChg>
        <pc:picChg chg="add mod">
          <ac:chgData name="Регина Каримова" userId="ddc2cffdb60b22a9" providerId="LiveId" clId="{D3BCBAD4-82DE-431D-A8AC-64B5D6A3B1F0}" dt="2023-12-06T22:52:54.814" v="3399" actId="1076"/>
          <ac:picMkLst>
            <pc:docMk/>
            <pc:sldMk cId="2806972529" sldId="283"/>
            <ac:picMk id="25" creationId="{ED4FA16D-9222-6843-F1E9-CF3C4794C886}"/>
          </ac:picMkLst>
        </pc:picChg>
        <pc:picChg chg="add del mod">
          <ac:chgData name="Регина Каримова" userId="ddc2cffdb60b22a9" providerId="LiveId" clId="{D3BCBAD4-82DE-431D-A8AC-64B5D6A3B1F0}" dt="2023-12-06T22:35:06.893" v="3284" actId="21"/>
          <ac:picMkLst>
            <pc:docMk/>
            <pc:sldMk cId="2806972529" sldId="283"/>
            <ac:picMk id="2050" creationId="{0B056578-6FF4-8D5C-05F4-DD11ABC94B03}"/>
          </ac:picMkLst>
        </pc:picChg>
        <pc:cxnChg chg="add mod">
          <ac:chgData name="Регина Каримова" userId="ddc2cffdb60b22a9" providerId="LiveId" clId="{D3BCBAD4-82DE-431D-A8AC-64B5D6A3B1F0}" dt="2023-12-06T22:38:55.135" v="3328" actId="1076"/>
          <ac:cxnSpMkLst>
            <pc:docMk/>
            <pc:sldMk cId="2806972529" sldId="283"/>
            <ac:cxnSpMk id="12" creationId="{1FBA76AF-14EB-F46C-4C5E-1CA133EB9060}"/>
          </ac:cxnSpMkLst>
        </pc:cxnChg>
      </pc:sldChg>
      <pc:sldChg chg="addSp modSp new del mod">
        <pc:chgData name="Регина Каримова" userId="ddc2cffdb60b22a9" providerId="LiveId" clId="{D3BCBAD4-82DE-431D-A8AC-64B5D6A3B1F0}" dt="2023-12-06T23:03:46.457" v="3590" actId="2696"/>
        <pc:sldMkLst>
          <pc:docMk/>
          <pc:sldMk cId="4113295954" sldId="284"/>
        </pc:sldMkLst>
        <pc:spChg chg="add mod">
          <ac:chgData name="Регина Каримова" userId="ddc2cffdb60b22a9" providerId="LiveId" clId="{D3BCBAD4-82DE-431D-A8AC-64B5D6A3B1F0}" dt="2023-12-06T22:56:52.512" v="3444" actId="1076"/>
          <ac:spMkLst>
            <pc:docMk/>
            <pc:sldMk cId="4113295954" sldId="284"/>
            <ac:spMk id="3" creationId="{8BB31B5E-A638-CF88-914B-06A36C6D417E}"/>
          </ac:spMkLst>
        </pc:spChg>
      </pc:sldChg>
      <pc:sldChg chg="addSp delSp modSp add mod modTransition">
        <pc:chgData name="Регина Каримова" userId="ddc2cffdb60b22a9" providerId="LiveId" clId="{D3BCBAD4-82DE-431D-A8AC-64B5D6A3B1F0}" dt="2023-12-06T23:29:31.775" v="4004"/>
        <pc:sldMkLst>
          <pc:docMk/>
          <pc:sldMk cId="2166969172" sldId="285"/>
        </pc:sldMkLst>
        <pc:spChg chg="add mod">
          <ac:chgData name="Регина Каримова" userId="ddc2cffdb60b22a9" providerId="LiveId" clId="{D3BCBAD4-82DE-431D-A8AC-64B5D6A3B1F0}" dt="2023-12-06T23:10:40.158" v="3706" actId="403"/>
          <ac:spMkLst>
            <pc:docMk/>
            <pc:sldMk cId="2166969172" sldId="285"/>
            <ac:spMk id="4" creationId="{B9BDA3DE-BA07-61E1-51FF-E1FDDB82D929}"/>
          </ac:spMkLst>
        </pc:spChg>
        <pc:spChg chg="mod">
          <ac:chgData name="Регина Каримова" userId="ddc2cffdb60b22a9" providerId="LiveId" clId="{D3BCBAD4-82DE-431D-A8AC-64B5D6A3B1F0}" dt="2023-12-06T23:10:31.064" v="3702" actId="122"/>
          <ac:spMkLst>
            <pc:docMk/>
            <pc:sldMk cId="2166969172" sldId="285"/>
            <ac:spMk id="6" creationId="{C08B6358-1CD6-1657-9ACA-1C891C7D456D}"/>
          </ac:spMkLst>
        </pc:spChg>
        <pc:spChg chg="add del">
          <ac:chgData name="Регина Каримова" userId="ddc2cffdb60b22a9" providerId="LiveId" clId="{D3BCBAD4-82DE-431D-A8AC-64B5D6A3B1F0}" dt="2023-12-06T23:08:49.415" v="3664" actId="11529"/>
          <ac:spMkLst>
            <pc:docMk/>
            <pc:sldMk cId="2166969172" sldId="285"/>
            <ac:spMk id="7" creationId="{C0205023-84F5-9690-F005-1B145788006C}"/>
          </ac:spMkLst>
        </pc:spChg>
        <pc:spChg chg="mod">
          <ac:chgData name="Регина Каримова" userId="ddc2cffdb60b22a9" providerId="LiveId" clId="{D3BCBAD4-82DE-431D-A8AC-64B5D6A3B1F0}" dt="2023-12-06T23:11:26.800" v="3713" actId="20577"/>
          <ac:spMkLst>
            <pc:docMk/>
            <pc:sldMk cId="2166969172" sldId="285"/>
            <ac:spMk id="11" creationId="{6AB2CBAB-B661-AA2D-2474-5E4E3F5F39EA}"/>
          </ac:spMkLst>
        </pc:spChg>
        <pc:spChg chg="del mod">
          <ac:chgData name="Регина Каримова" userId="ddc2cffdb60b22a9" providerId="LiveId" clId="{D3BCBAD4-82DE-431D-A8AC-64B5D6A3B1F0}" dt="2023-12-06T22:58:00.396" v="3455"/>
          <ac:spMkLst>
            <pc:docMk/>
            <pc:sldMk cId="2166969172" sldId="285"/>
            <ac:spMk id="15" creationId="{A3E04A42-47DA-3E63-048C-CE82E1CDA2A3}"/>
          </ac:spMkLst>
        </pc:spChg>
        <pc:spChg chg="mod">
          <ac:chgData name="Регина Каримова" userId="ddc2cffdb60b22a9" providerId="LiveId" clId="{D3BCBAD4-82DE-431D-A8AC-64B5D6A3B1F0}" dt="2023-12-06T23:11:05.877" v="3710"/>
          <ac:spMkLst>
            <pc:docMk/>
            <pc:sldMk cId="2166969172" sldId="285"/>
            <ac:spMk id="17" creationId="{12D3412D-D2DE-583E-DE55-D5A99D71DF3E}"/>
          </ac:spMkLst>
        </pc:spChg>
        <pc:spChg chg="mod">
          <ac:chgData name="Регина Каримова" userId="ddc2cffdb60b22a9" providerId="LiveId" clId="{D3BCBAD4-82DE-431D-A8AC-64B5D6A3B1F0}" dt="2023-12-06T23:11:05.877" v="3710"/>
          <ac:spMkLst>
            <pc:docMk/>
            <pc:sldMk cId="2166969172" sldId="285"/>
            <ac:spMk id="18" creationId="{7ED33E37-5D48-6C6C-9F2F-8D5DC9252020}"/>
          </ac:spMkLst>
        </pc:spChg>
        <pc:spChg chg="mod">
          <ac:chgData name="Регина Каримова" userId="ddc2cffdb60b22a9" providerId="LiveId" clId="{D3BCBAD4-82DE-431D-A8AC-64B5D6A3B1F0}" dt="2023-12-06T23:28:32.700" v="3985"/>
          <ac:spMkLst>
            <pc:docMk/>
            <pc:sldMk cId="2166969172" sldId="285"/>
            <ac:spMk id="20" creationId="{7F1D004C-30C2-4D3E-7110-7024B0C0DDC1}"/>
          </ac:spMkLst>
        </pc:spChg>
        <pc:spChg chg="mod">
          <ac:chgData name="Регина Каримова" userId="ddc2cffdb60b22a9" providerId="LiveId" clId="{D3BCBAD4-82DE-431D-A8AC-64B5D6A3B1F0}" dt="2023-12-06T23:07:51.123" v="3654" actId="20577"/>
          <ac:spMkLst>
            <pc:docMk/>
            <pc:sldMk cId="2166969172" sldId="285"/>
            <ac:spMk id="21" creationId="{8884941B-B89B-6CF0-9F66-7AC4FAA9526C}"/>
          </ac:spMkLst>
        </pc:spChg>
        <pc:spChg chg="mod">
          <ac:chgData name="Регина Каримова" userId="ddc2cffdb60b22a9" providerId="LiveId" clId="{D3BCBAD4-82DE-431D-A8AC-64B5D6A3B1F0}" dt="2023-12-06T23:28:32.700" v="3985"/>
          <ac:spMkLst>
            <pc:docMk/>
            <pc:sldMk cId="2166969172" sldId="285"/>
            <ac:spMk id="22" creationId="{B21BA2F3-BD6A-0496-50BA-9D755C51FE5C}"/>
          </ac:spMkLst>
        </pc:spChg>
        <pc:spChg chg="mod">
          <ac:chgData name="Регина Каримова" userId="ddc2cffdb60b22a9" providerId="LiveId" clId="{D3BCBAD4-82DE-431D-A8AC-64B5D6A3B1F0}" dt="2023-12-06T23:28:41.031" v="3988"/>
          <ac:spMkLst>
            <pc:docMk/>
            <pc:sldMk cId="2166969172" sldId="285"/>
            <ac:spMk id="24" creationId="{0EE13C36-B959-F514-7122-B9965258B3F6}"/>
          </ac:spMkLst>
        </pc:spChg>
        <pc:spChg chg="mod">
          <ac:chgData name="Регина Каримова" userId="ddc2cffdb60b22a9" providerId="LiveId" clId="{D3BCBAD4-82DE-431D-A8AC-64B5D6A3B1F0}" dt="2023-12-06T23:28:41.031" v="3988"/>
          <ac:spMkLst>
            <pc:docMk/>
            <pc:sldMk cId="2166969172" sldId="285"/>
            <ac:spMk id="25" creationId="{2E3C42EE-F7D9-9921-0FED-6248570FAE9C}"/>
          </ac:spMkLst>
        </pc:spChg>
        <pc:grpChg chg="add del mod">
          <ac:chgData name="Регина Каримова" userId="ddc2cffdb60b22a9" providerId="LiveId" clId="{D3BCBAD4-82DE-431D-A8AC-64B5D6A3B1F0}" dt="2023-12-06T23:11:07.818" v="3711"/>
          <ac:grpSpMkLst>
            <pc:docMk/>
            <pc:sldMk cId="2166969172" sldId="285"/>
            <ac:grpSpMk id="13" creationId="{D8B46FFF-0EE4-B274-70E4-17B2AE9A07A4}"/>
          </ac:grpSpMkLst>
        </pc:grpChg>
        <pc:grpChg chg="add del mod">
          <ac:chgData name="Регина Каримова" userId="ddc2cffdb60b22a9" providerId="LiveId" clId="{D3BCBAD4-82DE-431D-A8AC-64B5D6A3B1F0}" dt="2023-12-06T23:28:35.778" v="3986"/>
          <ac:grpSpMkLst>
            <pc:docMk/>
            <pc:sldMk cId="2166969172" sldId="285"/>
            <ac:grpSpMk id="19" creationId="{299FB338-0587-8987-79BE-4ACCCC844DCB}"/>
          </ac:grpSpMkLst>
        </pc:grpChg>
        <pc:grpChg chg="add mod">
          <ac:chgData name="Регина Каримова" userId="ddc2cffdb60b22a9" providerId="LiveId" clId="{D3BCBAD4-82DE-431D-A8AC-64B5D6A3B1F0}" dt="2023-12-06T23:28:41.031" v="3988"/>
          <ac:grpSpMkLst>
            <pc:docMk/>
            <pc:sldMk cId="2166969172" sldId="285"/>
            <ac:grpSpMk id="23" creationId="{1B2C833F-6EB8-0F40-EB3F-48354354F668}"/>
          </ac:grpSpMkLst>
        </pc:grpChg>
        <pc:picChg chg="del">
          <ac:chgData name="Регина Каримова" userId="ddc2cffdb60b22a9" providerId="LiveId" clId="{D3BCBAD4-82DE-431D-A8AC-64B5D6A3B1F0}" dt="2023-12-06T22:57:26.026" v="3446" actId="21"/>
          <ac:picMkLst>
            <pc:docMk/>
            <pc:sldMk cId="2166969172" sldId="285"/>
            <ac:picMk id="3" creationId="{E1FA58C3-D633-BA48-87D9-DA098D4BF741}"/>
          </ac:picMkLst>
        </pc:picChg>
        <pc:picChg chg="add mod ord">
          <ac:chgData name="Регина Каримова" userId="ddc2cffdb60b22a9" providerId="LiveId" clId="{D3BCBAD4-82DE-431D-A8AC-64B5D6A3B1F0}" dt="2023-12-06T23:06:59.193" v="3653" actId="1076"/>
          <ac:picMkLst>
            <pc:docMk/>
            <pc:sldMk cId="2166969172" sldId="285"/>
            <ac:picMk id="5" creationId="{67B34D46-22A1-82D1-23F8-87975C4504FC}"/>
          </ac:picMkLst>
        </pc:picChg>
        <pc:picChg chg="add del mod">
          <ac:chgData name="Регина Каримова" userId="ddc2cffdb60b22a9" providerId="LiveId" clId="{D3BCBAD4-82DE-431D-A8AC-64B5D6A3B1F0}" dt="2023-12-06T23:28:43.437" v="3989" actId="21"/>
          <ac:picMkLst>
            <pc:docMk/>
            <pc:sldMk cId="2166969172" sldId="285"/>
            <ac:picMk id="12" creationId="{E25240FF-5C27-DF73-273F-21346D177C73}"/>
          </ac:picMkLst>
        </pc:picChg>
        <pc:picChg chg="mod">
          <ac:chgData name="Регина Каримова" userId="ddc2cffdb60b22a9" providerId="LiveId" clId="{D3BCBAD4-82DE-431D-A8AC-64B5D6A3B1F0}" dt="2023-12-06T23:09:47.972" v="3676" actId="1076"/>
          <ac:picMkLst>
            <pc:docMk/>
            <pc:sldMk cId="2166969172" sldId="285"/>
            <ac:picMk id="14" creationId="{A6733BE2-FD34-4F97-603F-36678AA1FDC3}"/>
          </ac:picMkLst>
        </pc:picChg>
        <pc:cxnChg chg="add del mod">
          <ac:chgData name="Регина Каримова" userId="ddc2cffdb60b22a9" providerId="LiveId" clId="{D3BCBAD4-82DE-431D-A8AC-64B5D6A3B1F0}" dt="2023-12-06T23:09:13.614" v="3669" actId="21"/>
          <ac:cxnSpMkLst>
            <pc:docMk/>
            <pc:sldMk cId="2166969172" sldId="285"/>
            <ac:cxnSpMk id="9" creationId="{BBD98B37-8685-509D-1D71-EFF388A89E74}"/>
          </ac:cxnSpMkLst>
        </pc:cxnChg>
        <pc:cxnChg chg="mod">
          <ac:chgData name="Регина Каримова" userId="ddc2cffdb60b22a9" providerId="LiveId" clId="{D3BCBAD4-82DE-431D-A8AC-64B5D6A3B1F0}" dt="2023-12-06T23:06:18.501" v="3647" actId="1076"/>
          <ac:cxnSpMkLst>
            <pc:docMk/>
            <pc:sldMk cId="2166969172" sldId="285"/>
            <ac:cxnSpMk id="16" creationId="{B1FB9615-F5F2-D02B-BA10-A0C8EFF0F44D}"/>
          </ac:cxnSpMkLst>
        </pc:cxnChg>
      </pc:sldChg>
      <pc:sldChg chg="addSp delSp modSp new mod modTransition">
        <pc:chgData name="Регина Каримова" userId="ddc2cffdb60b22a9" providerId="LiveId" clId="{D3BCBAD4-82DE-431D-A8AC-64B5D6A3B1F0}" dt="2023-12-06T23:29:31.775" v="4004"/>
        <pc:sldMkLst>
          <pc:docMk/>
          <pc:sldMk cId="1380421549" sldId="286"/>
        </pc:sldMkLst>
        <pc:spChg chg="add mod">
          <ac:chgData name="Регина Каримова" userId="ddc2cffdb60b22a9" providerId="LiveId" clId="{D3BCBAD4-82DE-431D-A8AC-64B5D6A3B1F0}" dt="2023-12-06T23:26:58.944" v="3966" actId="1076"/>
          <ac:spMkLst>
            <pc:docMk/>
            <pc:sldMk cId="1380421549" sldId="286"/>
            <ac:spMk id="3" creationId="{30B09BA0-D08A-2315-54E9-3480BCAE48E7}"/>
          </ac:spMkLst>
        </pc:spChg>
        <pc:spChg chg="add del mod">
          <ac:chgData name="Регина Каримова" userId="ddc2cffdb60b22a9" providerId="LiveId" clId="{D3BCBAD4-82DE-431D-A8AC-64B5D6A3B1F0}" dt="2023-12-06T23:26:17.946" v="3959"/>
          <ac:spMkLst>
            <pc:docMk/>
            <pc:sldMk cId="1380421549" sldId="286"/>
            <ac:spMk id="4" creationId="{94CEF72E-033C-A918-2E15-74F7086E5A85}"/>
          </ac:spMkLst>
        </pc:spChg>
        <pc:spChg chg="add mod">
          <ac:chgData name="Регина Каримова" userId="ddc2cffdb60b22a9" providerId="LiveId" clId="{D3BCBAD4-82DE-431D-A8AC-64B5D6A3B1F0}" dt="2023-12-06T23:21:04.427" v="3851" actId="2711"/>
          <ac:spMkLst>
            <pc:docMk/>
            <pc:sldMk cId="1380421549" sldId="286"/>
            <ac:spMk id="12" creationId="{16085D5A-80CD-09FB-BD97-57F9D56B631A}"/>
          </ac:spMkLst>
        </pc:spChg>
        <pc:spChg chg="add mod">
          <ac:chgData name="Регина Каримова" userId="ddc2cffdb60b22a9" providerId="LiveId" clId="{D3BCBAD4-82DE-431D-A8AC-64B5D6A3B1F0}" dt="2023-12-06T23:21:09.499" v="3852" actId="2711"/>
          <ac:spMkLst>
            <pc:docMk/>
            <pc:sldMk cId="1380421549" sldId="286"/>
            <ac:spMk id="14" creationId="{5FE5E759-0881-112E-0309-FCC1F5AC216A}"/>
          </ac:spMkLst>
        </pc:spChg>
        <pc:spChg chg="add mod">
          <ac:chgData name="Регина Каримова" userId="ddc2cffdb60b22a9" providerId="LiveId" clId="{D3BCBAD4-82DE-431D-A8AC-64B5D6A3B1F0}" dt="2023-12-06T23:21:44.579" v="3875" actId="1076"/>
          <ac:spMkLst>
            <pc:docMk/>
            <pc:sldMk cId="1380421549" sldId="286"/>
            <ac:spMk id="15" creationId="{69957F34-D358-26BC-FC91-5434FAB8CDB5}"/>
          </ac:spMkLst>
        </pc:spChg>
        <pc:spChg chg="add mod">
          <ac:chgData name="Регина Каримова" userId="ddc2cffdb60b22a9" providerId="LiveId" clId="{D3BCBAD4-82DE-431D-A8AC-64B5D6A3B1F0}" dt="2023-12-06T23:22:20.650" v="3882" actId="1076"/>
          <ac:spMkLst>
            <pc:docMk/>
            <pc:sldMk cId="1380421549" sldId="286"/>
            <ac:spMk id="17" creationId="{1EAF53E3-76C5-077F-C0B8-336AC7F966D0}"/>
          </ac:spMkLst>
        </pc:spChg>
        <pc:spChg chg="add mod">
          <ac:chgData name="Регина Каримова" userId="ddc2cffdb60b22a9" providerId="LiveId" clId="{D3BCBAD4-82DE-431D-A8AC-64B5D6A3B1F0}" dt="2023-12-06T23:23:37.147" v="3897" actId="207"/>
          <ac:spMkLst>
            <pc:docMk/>
            <pc:sldMk cId="1380421549" sldId="286"/>
            <ac:spMk id="19" creationId="{2ABEA5A4-5D5E-A498-3DF5-31692908CB62}"/>
          </ac:spMkLst>
        </pc:spChg>
        <pc:spChg chg="add mod">
          <ac:chgData name="Регина Каримова" userId="ddc2cffdb60b22a9" providerId="LiveId" clId="{D3BCBAD4-82DE-431D-A8AC-64B5D6A3B1F0}" dt="2023-12-06T23:24:01.833" v="3904" actId="1076"/>
          <ac:spMkLst>
            <pc:docMk/>
            <pc:sldMk cId="1380421549" sldId="286"/>
            <ac:spMk id="21" creationId="{D17CD65F-9651-0ECF-33E9-A5B0DF5BEA3F}"/>
          </ac:spMkLst>
        </pc:spChg>
        <pc:spChg chg="add mod">
          <ac:chgData name="Регина Каримова" userId="ddc2cffdb60b22a9" providerId="LiveId" clId="{D3BCBAD4-82DE-431D-A8AC-64B5D6A3B1F0}" dt="2023-12-06T23:26:04.831" v="3955" actId="1076"/>
          <ac:spMkLst>
            <pc:docMk/>
            <pc:sldMk cId="1380421549" sldId="286"/>
            <ac:spMk id="22" creationId="{71392BF2-716E-42D0-3253-D0E9D4EF4EC5}"/>
          </ac:spMkLst>
        </pc:spChg>
        <pc:spChg chg="add mod">
          <ac:chgData name="Регина Каримова" userId="ddc2cffdb60b22a9" providerId="LiveId" clId="{D3BCBAD4-82DE-431D-A8AC-64B5D6A3B1F0}" dt="2023-12-06T23:26:00.683" v="3954" actId="1076"/>
          <ac:spMkLst>
            <pc:docMk/>
            <pc:sldMk cId="1380421549" sldId="286"/>
            <ac:spMk id="24" creationId="{94FACF21-6EF2-5473-FB06-6B285F2F8B96}"/>
          </ac:spMkLst>
        </pc:spChg>
        <pc:picChg chg="add mod">
          <ac:chgData name="Регина Каримова" userId="ddc2cffdb60b22a9" providerId="LiveId" clId="{D3BCBAD4-82DE-431D-A8AC-64B5D6A3B1F0}" dt="2023-12-06T23:12:48.983" v="3759" actId="1076"/>
          <ac:picMkLst>
            <pc:docMk/>
            <pc:sldMk cId="1380421549" sldId="286"/>
            <ac:picMk id="2" creationId="{8FDB8838-CAE2-B70A-FD0F-BD830D7BCBF3}"/>
          </ac:picMkLst>
        </pc:picChg>
        <pc:picChg chg="add mod">
          <ac:chgData name="Регина Каримова" userId="ddc2cffdb60b22a9" providerId="LiveId" clId="{D3BCBAD4-82DE-431D-A8AC-64B5D6A3B1F0}" dt="2023-12-06T23:18:29.243" v="3807" actId="1076"/>
          <ac:picMkLst>
            <pc:docMk/>
            <pc:sldMk cId="1380421549" sldId="286"/>
            <ac:picMk id="6" creationId="{297A43B5-5524-CCD8-17B5-519198A50C29}"/>
          </ac:picMkLst>
        </pc:picChg>
        <pc:picChg chg="add mod">
          <ac:chgData name="Регина Каримова" userId="ddc2cffdb60b22a9" providerId="LiveId" clId="{D3BCBAD4-82DE-431D-A8AC-64B5D6A3B1F0}" dt="2023-12-06T23:18:48.724" v="3818" actId="1076"/>
          <ac:picMkLst>
            <pc:docMk/>
            <pc:sldMk cId="1380421549" sldId="286"/>
            <ac:picMk id="7" creationId="{E4898D05-7F7D-E751-4062-4C9190B7CFEE}"/>
          </ac:picMkLst>
        </pc:picChg>
        <pc:picChg chg="add mod modCrop">
          <ac:chgData name="Регина Каримова" userId="ddc2cffdb60b22a9" providerId="LiveId" clId="{D3BCBAD4-82DE-431D-A8AC-64B5D6A3B1F0}" dt="2023-12-06T23:18:36.481" v="3811" actId="1076"/>
          <ac:picMkLst>
            <pc:docMk/>
            <pc:sldMk cId="1380421549" sldId="286"/>
            <ac:picMk id="9" creationId="{8D6FBAF3-A55F-1001-06F0-A85AFBF1DC42}"/>
          </ac:picMkLst>
        </pc:picChg>
        <pc:picChg chg="add mod modCrop">
          <ac:chgData name="Регина Каримова" userId="ddc2cffdb60b22a9" providerId="LiveId" clId="{D3BCBAD4-82DE-431D-A8AC-64B5D6A3B1F0}" dt="2023-12-06T23:24:52.435" v="3932" actId="18131"/>
          <ac:picMkLst>
            <pc:docMk/>
            <pc:sldMk cId="1380421549" sldId="286"/>
            <ac:picMk id="11" creationId="{5E32D543-42E9-BC78-6F32-2E5BB2A24190}"/>
          </ac:picMkLst>
        </pc:picChg>
        <pc:picChg chg="add mod">
          <ac:chgData name="Регина Каримова" userId="ddc2cffdb60b22a9" providerId="LiveId" clId="{D3BCBAD4-82DE-431D-A8AC-64B5D6A3B1F0}" dt="2023-12-06T23:27:02.849" v="3967" actId="1076"/>
          <ac:picMkLst>
            <pc:docMk/>
            <pc:sldMk cId="1380421549" sldId="286"/>
            <ac:picMk id="25" creationId="{8792D655-EE8F-BA58-A5D6-9C37C5CA59A4}"/>
          </ac:picMkLst>
        </pc:picChg>
      </pc:sldChg>
      <pc:sldChg chg="addSp modSp new mod ord modTransition">
        <pc:chgData name="Регина Каримова" userId="ddc2cffdb60b22a9" providerId="LiveId" clId="{D3BCBAD4-82DE-431D-A8AC-64B5D6A3B1F0}" dt="2023-12-06T23:29:31.775" v="4004"/>
        <pc:sldMkLst>
          <pc:docMk/>
          <pc:sldMk cId="424346560" sldId="287"/>
        </pc:sldMkLst>
        <pc:spChg chg="mod">
          <ac:chgData name="Регина Каримова" userId="ddc2cffdb60b22a9" providerId="LiveId" clId="{D3BCBAD4-82DE-431D-A8AC-64B5D6A3B1F0}" dt="2023-12-06T23:28:29.432" v="3984"/>
          <ac:spMkLst>
            <pc:docMk/>
            <pc:sldMk cId="424346560" sldId="287"/>
            <ac:spMk id="6" creationId="{88ADE2A2-5DDF-684A-2098-363EFB12925E}"/>
          </ac:spMkLst>
        </pc:spChg>
        <pc:spChg chg="mod">
          <ac:chgData name="Регина Каримова" userId="ddc2cffdb60b22a9" providerId="LiveId" clId="{D3BCBAD4-82DE-431D-A8AC-64B5D6A3B1F0}" dt="2023-12-06T23:28:29.432" v="3984"/>
          <ac:spMkLst>
            <pc:docMk/>
            <pc:sldMk cId="424346560" sldId="287"/>
            <ac:spMk id="7" creationId="{291ED164-0474-A337-523A-160C409E3C45}"/>
          </ac:spMkLst>
        </pc:spChg>
        <pc:grpChg chg="add mod">
          <ac:chgData name="Регина Каримова" userId="ddc2cffdb60b22a9" providerId="LiveId" clId="{D3BCBAD4-82DE-431D-A8AC-64B5D6A3B1F0}" dt="2023-12-06T23:28:29.432" v="3984"/>
          <ac:grpSpMkLst>
            <pc:docMk/>
            <pc:sldMk cId="424346560" sldId="287"/>
            <ac:grpSpMk id="5" creationId="{8D0F1FB2-31B2-A8DC-1BCE-0D847DC7F9D0}"/>
          </ac:grpSpMkLst>
        </pc:grpChg>
        <pc:picChg chg="add mod">
          <ac:chgData name="Регина Каримова" userId="ddc2cffdb60b22a9" providerId="LiveId" clId="{D3BCBAD4-82DE-431D-A8AC-64B5D6A3B1F0}" dt="2023-12-06T23:27:59.145" v="3977" actId="1076"/>
          <ac:picMkLst>
            <pc:docMk/>
            <pc:sldMk cId="424346560" sldId="287"/>
            <ac:picMk id="3" creationId="{C277CC7B-B83C-3939-B72C-F5018316C9CC}"/>
          </ac:picMkLst>
        </pc:picChg>
        <pc:picChg chg="add mod ord">
          <ac:chgData name="Регина Каримова" userId="ddc2cffdb60b22a9" providerId="LiveId" clId="{D3BCBAD4-82DE-431D-A8AC-64B5D6A3B1F0}" dt="2023-12-06T23:28:15.500" v="3983" actId="167"/>
          <ac:picMkLst>
            <pc:docMk/>
            <pc:sldMk cId="424346560" sldId="287"/>
            <ac:picMk id="4" creationId="{03F9C861-BB45-329E-D1AC-0E4886C54D0C}"/>
          </ac:picMkLst>
        </pc:picChg>
      </pc:sldChg>
      <pc:sldChg chg="modSp del mod">
        <pc:chgData name="Регина Каримова" userId="ddc2cffdb60b22a9" providerId="LiveId" clId="{D3BCBAD4-82DE-431D-A8AC-64B5D6A3B1F0}" dt="2023-12-06T23:26:11.668" v="3956" actId="2696"/>
        <pc:sldMkLst>
          <pc:docMk/>
          <pc:sldMk cId="1985233749" sldId="287"/>
        </pc:sldMkLst>
        <pc:spChg chg="mod">
          <ac:chgData name="Регина Каримова" userId="ddc2cffdb60b22a9" providerId="LiveId" clId="{D3BCBAD4-82DE-431D-A8AC-64B5D6A3B1F0}" dt="2023-12-06T23:18:12.535" v="3803" actId="207"/>
          <ac:spMkLst>
            <pc:docMk/>
            <pc:sldMk cId="1985233749" sldId="287"/>
            <ac:spMk id="60" creationId="{9360F9EB-8703-4FEC-E9CB-A3892438B39E}"/>
          </ac:spMkLst>
        </pc:spChg>
        <pc:spChg chg="mod">
          <ac:chgData name="Регина Каримова" userId="ddc2cffdb60b22a9" providerId="LiveId" clId="{D3BCBAD4-82DE-431D-A8AC-64B5D6A3B1F0}" dt="2023-12-06T23:18:04.992" v="3801" actId="207"/>
          <ac:spMkLst>
            <pc:docMk/>
            <pc:sldMk cId="1985233749" sldId="287"/>
            <ac:spMk id="63" creationId="{E1622D0C-5A35-19B2-80ED-AC681B4575E0}"/>
          </ac:spMkLst>
        </pc:spChg>
        <pc:spChg chg="mod">
          <ac:chgData name="Регина Каримова" userId="ddc2cffdb60b22a9" providerId="LiveId" clId="{D3BCBAD4-82DE-431D-A8AC-64B5D6A3B1F0}" dt="2023-12-06T23:18:08.730" v="3802" actId="207"/>
          <ac:spMkLst>
            <pc:docMk/>
            <pc:sldMk cId="1985233749" sldId="287"/>
            <ac:spMk id="69" creationId="{D990A800-F310-E54F-61F1-84D80897B55A}"/>
          </ac:spMkLst>
        </pc:spChg>
      </pc:sldChg>
      <pc:sldMasterChg chg="modTransition setBg modSldLayout">
        <pc:chgData name="Регина Каримова" userId="ddc2cffdb60b22a9" providerId="LiveId" clId="{D3BCBAD4-82DE-431D-A8AC-64B5D6A3B1F0}" dt="2023-12-06T23:29:31.775" v="4004"/>
        <pc:sldMasterMkLst>
          <pc:docMk/>
          <pc:sldMasterMk cId="522548805" sldId="2147483648"/>
        </pc:sldMasterMkLst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512185528" sldId="2147483649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1812831977" sldId="2147483650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778635799" sldId="2147483651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462158631" sldId="2147483652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3258434069" sldId="2147483653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2806800307" sldId="2147483654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4052295019" sldId="2147483655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1901849183" sldId="2147483656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2612802874" sldId="2147483657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1155037929" sldId="2147483658"/>
          </pc:sldLayoutMkLst>
        </pc:sldLayoutChg>
        <pc:sldLayoutChg chg="modTransition setBg">
          <pc:chgData name="Регина Каримова" userId="ddc2cffdb60b22a9" providerId="LiveId" clId="{D3BCBAD4-82DE-431D-A8AC-64B5D6A3B1F0}" dt="2023-12-06T23:29:31.775" v="4004"/>
          <pc:sldLayoutMkLst>
            <pc:docMk/>
            <pc:sldMasterMk cId="522548805" sldId="2147483648"/>
            <pc:sldLayoutMk cId="3042021011" sldId="2147483659"/>
          </pc:sldLayoutMkLst>
        </pc:sldLayoutChg>
      </pc:sldMasterChg>
      <pc:sldMasterChg chg="del setBg delSldLayout modSldLayout">
        <pc:chgData name="Регина Каримова" userId="ddc2cffdb60b22a9" providerId="LiveId" clId="{D3BCBAD4-82DE-431D-A8AC-64B5D6A3B1F0}" dt="2023-12-06T20:01:10.887" v="1810" actId="2696"/>
        <pc:sldMasterMkLst>
          <pc:docMk/>
          <pc:sldMasterMk cId="226600076" sldId="2147483660"/>
        </pc:sldMasterMkLst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1886297795" sldId="2147483661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295265524" sldId="2147483662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3511971849" sldId="2147483663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2707784253" sldId="2147483664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2575606905" sldId="2147483665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3045877885" sldId="2147483666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4056144808" sldId="2147483667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2744980673" sldId="2147483668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2540080685" sldId="2147483669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3623258958" sldId="2147483670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556445551" sldId="2147483671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1784730146" sldId="2147483672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3430984735" sldId="2147483673"/>
          </pc:sldLayoutMkLst>
        </pc:sldLayoutChg>
        <pc:sldLayoutChg chg="del setBg">
          <pc:chgData name="Регина Каримова" userId="ddc2cffdb60b22a9" providerId="LiveId" clId="{D3BCBAD4-82DE-431D-A8AC-64B5D6A3B1F0}" dt="2023-12-06T20:01:10.887" v="1810" actId="2696"/>
          <pc:sldLayoutMkLst>
            <pc:docMk/>
            <pc:sldMasterMk cId="226600076" sldId="2147483660"/>
            <pc:sldLayoutMk cId="4125689714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085CC-C0FA-48D5-87B5-F716B311DDBF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0F476-3DE4-4025-A789-619BB953BF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92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4235B-1D12-30C7-DA80-E39265102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3D8BFA-9156-1881-1F36-84721F323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360BDD-4095-4A20-0D00-387674CCA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7D29C3-7C56-B59A-7ABD-D1F8F4C1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91CBEE-61AD-DD85-1FDF-3138EE62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185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BDD7F-2E29-A0D5-83EF-189EF57E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9518A0-55FC-67F6-2584-F7B89CCF9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18729-7F2C-E4C5-2562-43E454B35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9692F8-A810-96DD-302D-E9321BCA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A0657C-9DBB-9318-7248-283AD10B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831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39745-DF8A-C7CE-B6B2-C302D968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7F0DCC-E218-4259-F08D-A376678AB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5C5E5B-4433-1B27-4459-66454B898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FF8379-AB03-9B1C-9510-537F353E7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79FFF-4FE1-CC46-62A2-0C4911B59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635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40702-B014-5D92-37FE-97FB868D0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EB7E6F-B827-EF03-A76B-C032C76BB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473D7E-974D-ED72-FC70-361A78EBA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CCE505-1B25-77E2-D9CE-D7A0CEE8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50493-FE77-8EC4-EBE0-09B9AB46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3F8A0E-8A93-32F4-F92F-99939BB5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158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D12B8-E33D-AC62-1E7D-AD5C31E59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67455-AAB3-6F6A-163C-989588D01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0B3468-E696-91D4-13D1-32F400C08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D213F22-F91F-9360-7FFA-C1FBD6DDBB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17A4F6-7C04-80CE-C31E-9F2617CD7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FC64C96-364D-0E82-5F45-0370C5E8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5D8473-53FA-8BEF-B990-134AC87B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8DBDD3-6AF8-CBD1-0575-EA57251EB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34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9ECAC-08F7-DF04-C8C6-B787A147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100EE3-0818-E9D3-9FAE-58D5B838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A66F4E-7F81-3A60-A40E-D6F10F85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043B23-5A69-66F4-6CED-2022CBBE1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00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AD6D10-3F8F-23C7-9180-740C0B3E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11C294-16C5-087C-06C4-C282D81D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BA16B1-A008-F8EE-8C3F-6688C28E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295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1CEBE-9044-EA21-AD2E-B07C9018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2A2978-4E4F-0133-B7A8-8E998F280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7AA84F-A644-001A-B660-571AA03F5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694901-3469-F03C-BBBF-CDA53CA2E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B16E34-BB84-4075-0CDD-8CD52F3E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68D701-8E20-F417-BD26-025E9BC08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49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791F5-3CC2-B457-20BA-EE5A89CD5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A5BC9E-BF9A-8AE8-030C-EF034CC2A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1B73E7-FD19-B1AC-C507-B01BCB74C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EA3F5A-46A1-FC3C-09F3-88C9C563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289CB3-008B-2366-7863-771B3CC04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78DD06-6DE7-E311-B523-BF27DFA6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802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08918-2521-DBB1-E897-B27DD396B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910041-1882-E350-F449-4E3751821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D33F74-73B4-55A6-7B05-BBA46D87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4D8FCF-95DC-8FD3-DF5F-F8F9B79ED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BCBD59-ADB1-DD82-A134-3B694B5B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037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384452-1C33-62BF-8CC7-3E28A23A9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23AE78-647F-6932-F2EF-6DBA1CA72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E8E505-4D64-4239-DE31-F3D6075BC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0FFC76-51B4-0E1C-EEC1-134E57A4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822993-6FC5-CC6F-2567-A906BA996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21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839EA-171E-1158-6D62-3F1AA0B8A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69BB88-F1E4-D51D-6D62-24480F16C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2DCAD7-4577-D015-7ECC-76E6767111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330E2-3B82-45BD-A67E-A3A020EDC887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14450D-78DE-8363-70A6-171DD603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CBF0D3-FB01-CDF3-D8D8-AC068D2C0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3788-DEAA-4A7D-8649-A0CCC90BB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54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A768C84-163D-96F9-8A0A-3191B0F85477}"/>
              </a:ext>
            </a:extLst>
          </p:cNvPr>
          <p:cNvSpPr/>
          <p:nvPr/>
        </p:nvSpPr>
        <p:spPr>
          <a:xfrm>
            <a:off x="1329509" y="822339"/>
            <a:ext cx="4246880" cy="5608320"/>
          </a:xfrm>
          <a:prstGeom prst="rect">
            <a:avLst/>
          </a:pr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20BD32F-0ED7-EC71-9E5D-EB9FAD2C744D}"/>
              </a:ext>
            </a:extLst>
          </p:cNvPr>
          <p:cNvGrpSpPr/>
          <p:nvPr/>
        </p:nvGrpSpPr>
        <p:grpSpPr>
          <a:xfrm>
            <a:off x="1492897" y="447870"/>
            <a:ext cx="9209314" cy="5201424"/>
            <a:chOff x="1492897" y="447870"/>
            <a:chExt cx="9209314" cy="52014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600E3AD-B893-E5C3-44B3-3076DCFDCB52}"/>
                </a:ext>
              </a:extLst>
            </p:cNvPr>
            <p:cNvSpPr txBox="1"/>
            <p:nvPr/>
          </p:nvSpPr>
          <p:spPr>
            <a:xfrm>
              <a:off x="1492897" y="447870"/>
              <a:ext cx="9209314" cy="520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latin typeface="Bahnschrift SemiBold Condensed" panose="020B0502040204020203" pitchFamily="34" charset="0"/>
                </a:rPr>
                <a:t>UNI</a:t>
              </a:r>
              <a:r>
                <a:rPr lang="en-US" sz="16600" dirty="0">
                  <a:latin typeface="Brush Script MT" panose="03060802040406070304" pitchFamily="66" charset="0"/>
                </a:rPr>
                <a:t>S</a:t>
              </a:r>
            </a:p>
            <a:p>
              <a:pPr algn="ctr"/>
              <a:r>
                <a:rPr lang="en-US" sz="16600" dirty="0"/>
                <a:t>        </a:t>
              </a:r>
              <a:endParaRPr lang="ru-RU" sz="54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7F5D28-32B3-FCBB-7609-CBC5FDD7DC18}"/>
                </a:ext>
              </a:extLst>
            </p:cNvPr>
            <p:cNvSpPr txBox="1"/>
            <p:nvPr/>
          </p:nvSpPr>
          <p:spPr>
            <a:xfrm>
              <a:off x="5710334" y="1968760"/>
              <a:ext cx="2565126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00" dirty="0">
                  <a:latin typeface="Brush Script MT" panose="03060802040406070304" pitchFamily="66" charset="0"/>
                </a:rPr>
                <a:t>P</a:t>
              </a:r>
              <a:r>
                <a:rPr lang="en-US" sz="6600" dirty="0">
                  <a:latin typeface="Bahnschrift SemiBold Condensed" panose="020B0502040204020203" pitchFamily="34" charset="0"/>
                </a:rPr>
                <a:t>ACE</a:t>
              </a:r>
              <a:endParaRPr lang="ru-RU" sz="5400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D8D619E-ABFE-79C2-F4A4-975E0E21CBB4}"/>
              </a:ext>
            </a:extLst>
          </p:cNvPr>
          <p:cNvSpPr txBox="1"/>
          <p:nvPr/>
        </p:nvSpPr>
        <p:spPr>
          <a:xfrm>
            <a:off x="7787194" y="4067481"/>
            <a:ext cx="40051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i="1" dirty="0">
                <a:latin typeface="Bahnschrift SemiLight SemiConde" panose="020B0502040204020203" pitchFamily="34" charset="0"/>
              </a:rPr>
              <a:t>Социальная сеть для создания единого сообщества студентов, построенного на взаимопомощи, поддержки и обучении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ED4E071-10CE-06BE-48CB-7AE2E82D0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76" t="8027" r="12766" b="24082"/>
          <a:stretch/>
        </p:blipFill>
        <p:spPr>
          <a:xfrm>
            <a:off x="334348" y="1670179"/>
            <a:ext cx="4262061" cy="4226767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77B53AC7-E8A6-3130-A49A-C2877469ADC9}"/>
              </a:ext>
            </a:extLst>
          </p:cNvPr>
          <p:cNvSpPr/>
          <p:nvPr/>
        </p:nvSpPr>
        <p:spPr>
          <a:xfrm>
            <a:off x="6643395" y="4655976"/>
            <a:ext cx="699796" cy="1212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63AB5A-40E1-52FE-937A-EF18FEEF01C1}"/>
              </a:ext>
            </a:extLst>
          </p:cNvPr>
          <p:cNvSpPr txBox="1"/>
          <p:nvPr/>
        </p:nvSpPr>
        <p:spPr>
          <a:xfrm>
            <a:off x="251926" y="242596"/>
            <a:ext cx="4288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latin typeface="Bahnschrift SemiLight SemiConde" panose="020B0502040204020203" pitchFamily="34" charset="0"/>
              </a:rPr>
              <a:t>Каримова Регина Ринатовна</a:t>
            </a:r>
          </a:p>
        </p:txBody>
      </p:sp>
    </p:spTree>
    <p:extLst>
      <p:ext uri="{BB962C8B-B14F-4D97-AF65-F5344CB8AC3E}">
        <p14:creationId xmlns:p14="http://schemas.microsoft.com/office/powerpoint/2010/main" val="3030953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A618B9-966F-1D54-AC16-3583E41A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58583" y="130074"/>
            <a:ext cx="4249280" cy="56088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293751-45DC-5DBE-CC47-44FAA3EC6C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-475" t="10625" r="475" b="9506"/>
          <a:stretch/>
        </p:blipFill>
        <p:spPr>
          <a:xfrm>
            <a:off x="625150" y="1184988"/>
            <a:ext cx="5900272" cy="35269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DD99C1-A279-25E3-10FB-D98084D2A0C8}"/>
              </a:ext>
            </a:extLst>
          </p:cNvPr>
          <p:cNvSpPr txBox="1"/>
          <p:nvPr/>
        </p:nvSpPr>
        <p:spPr>
          <a:xfrm>
            <a:off x="7212564" y="615819"/>
            <a:ext cx="2925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i="1" dirty="0">
                <a:latin typeface="Bahnschrift Condensed" panose="020B0502040204020203" pitchFamily="34" charset="0"/>
              </a:rPr>
              <a:t>ПРОБЛЕМА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09AA10C-C3A7-E2CA-D011-E38CFD3B9D1C}"/>
              </a:ext>
            </a:extLst>
          </p:cNvPr>
          <p:cNvCxnSpPr>
            <a:cxnSpLocks/>
          </p:cNvCxnSpPr>
          <p:nvPr/>
        </p:nvCxnSpPr>
        <p:spPr>
          <a:xfrm>
            <a:off x="7193902" y="802432"/>
            <a:ext cx="0" cy="858417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360CA-DDEF-405D-F79E-9F128434E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965">
            <a:off x="0" y="354564"/>
            <a:ext cx="1492897" cy="1492897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A52C4909-4509-4364-3F24-C4BB92F1964B}"/>
              </a:ext>
            </a:extLst>
          </p:cNvPr>
          <p:cNvSpPr/>
          <p:nvPr/>
        </p:nvSpPr>
        <p:spPr>
          <a:xfrm>
            <a:off x="7125284" y="2092087"/>
            <a:ext cx="964550" cy="733058"/>
          </a:xfrm>
          <a:custGeom>
            <a:avLst/>
            <a:gdLst/>
            <a:ahLst/>
            <a:cxnLst/>
            <a:rect l="l" t="t" r="r" b="b"/>
            <a:pathLst>
              <a:path w="964550" h="733058">
                <a:moveTo>
                  <a:pt x="0" y="0"/>
                </a:moveTo>
                <a:lnTo>
                  <a:pt x="964550" y="0"/>
                </a:lnTo>
                <a:lnTo>
                  <a:pt x="964550" y="733057"/>
                </a:lnTo>
                <a:lnTo>
                  <a:pt x="0" y="7330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9D3EC3-7A6A-7732-A422-E82AB829E14C}"/>
              </a:ext>
            </a:extLst>
          </p:cNvPr>
          <p:cNvSpPr txBox="1"/>
          <p:nvPr/>
        </p:nvSpPr>
        <p:spPr>
          <a:xfrm>
            <a:off x="8126962" y="1950099"/>
            <a:ext cx="3943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При подготовке к практическим занятиям студенты сталкиваются с тем, что нет единого студенческо-учебно-литературного пространства, где вся необходимая информация хранилась бы в одном месте, где студент мог бы почитать объяснения своих коллег по темам, которые они хорошо усвоили</a:t>
            </a:r>
            <a:r>
              <a:rPr lang="ru-RU" sz="2400" dirty="0"/>
              <a:t>.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FE630F1-FCDE-B493-DFF5-EFD10052FB40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99A813-7034-5E0B-7DD8-E735F1A44771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3ABCF0-5D4C-5043-7917-439CE732F4FC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1347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987DB0-D16B-C523-A350-BAF340B51E5E}"/>
              </a:ext>
            </a:extLst>
          </p:cNvPr>
          <p:cNvSpPr/>
          <p:nvPr/>
        </p:nvSpPr>
        <p:spPr>
          <a:xfrm rot="1780104">
            <a:off x="6613483" y="-708017"/>
            <a:ext cx="274852" cy="8359252"/>
          </a:xfrm>
          <a:prstGeom prst="rect">
            <a:avLst/>
          </a:pr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E18DB1-C076-F29B-D77F-D37B946A2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58581">
            <a:off x="6794928" y="-484128"/>
            <a:ext cx="6794795" cy="98592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156B6-B395-D51A-CC34-45618E0DBCB9}"/>
              </a:ext>
            </a:extLst>
          </p:cNvPr>
          <p:cNvSpPr txBox="1"/>
          <p:nvPr/>
        </p:nvSpPr>
        <p:spPr>
          <a:xfrm>
            <a:off x="110370" y="1229235"/>
            <a:ext cx="557271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latin typeface="Bahnschrift Light SemiCondensed" panose="020B0502040204020203" pitchFamily="34" charset="0"/>
              </a:rPr>
              <a:t>Приложение решает проблему студентов, которые хотят понять конкретную тему лучше и обсудить ее с другими студентами. </a:t>
            </a:r>
          </a:p>
          <a:p>
            <a:r>
              <a:rPr lang="ru-RU" sz="2100" dirty="0">
                <a:latin typeface="Bahnschrift Light SemiCondensed" panose="020B0502040204020203" pitchFamily="34" charset="0"/>
              </a:rPr>
              <a:t>Наша платформа сможет объединить ту информацию, которая хранится в разных местах без единой системы организации.  Студенты сами смогут указывать ссылки на учебники, статьи или пособия, необходимые для того или иного предмета.</a:t>
            </a:r>
          </a:p>
          <a:p>
            <a:r>
              <a:rPr lang="ru-RU" sz="2100" dirty="0">
                <a:latin typeface="Bahnschrift Light SemiCondensed" panose="020B0502040204020203" pitchFamily="34" charset="0"/>
              </a:rPr>
              <a:t>Также общение, поддержка и взаимопомощь – это именно те </a:t>
            </a:r>
            <a:r>
              <a:rPr lang="ru-RU" sz="2100">
                <a:latin typeface="Bahnschrift Light SemiCondensed" panose="020B0502040204020203" pitchFamily="34" charset="0"/>
              </a:rPr>
              <a:t>три столба, </a:t>
            </a:r>
            <a:r>
              <a:rPr lang="ru-RU" sz="2100" dirty="0">
                <a:latin typeface="Bahnschrift Light SemiCondensed" panose="020B0502040204020203" pitchFamily="34" charset="0"/>
              </a:rPr>
              <a:t>на которых будет стоять наша социальная сеть – приложение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76DB0-2110-A561-F8A5-E8A987B27D4F}"/>
              </a:ext>
            </a:extLst>
          </p:cNvPr>
          <p:cNvSpPr txBox="1"/>
          <p:nvPr/>
        </p:nvSpPr>
        <p:spPr>
          <a:xfrm>
            <a:off x="118967" y="183894"/>
            <a:ext cx="31560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i="1" dirty="0">
                <a:latin typeface="Bahnschrift Condensed" panose="020B0502040204020203" pitchFamily="34" charset="0"/>
              </a:rPr>
              <a:t>РЕШЕНИЕ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977F81-AD05-C31F-6990-B9912A4440ED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82F446-36A4-0E4F-F150-9D44AFD08206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E4D442-BF07-732B-1266-9B276D3424FF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FBA76AF-14EB-F46C-4C5E-1CA133EB9060}"/>
              </a:ext>
            </a:extLst>
          </p:cNvPr>
          <p:cNvCxnSpPr>
            <a:cxnSpLocks/>
          </p:cNvCxnSpPr>
          <p:nvPr/>
        </p:nvCxnSpPr>
        <p:spPr>
          <a:xfrm flipH="1">
            <a:off x="2687216" y="709127"/>
            <a:ext cx="783771" cy="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DF20315-A97B-0F0A-3348-2B0CD11D2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4596" t="2473" r="14717" b="3466"/>
          <a:stretch/>
        </p:blipFill>
        <p:spPr>
          <a:xfrm>
            <a:off x="6045264" y="1153693"/>
            <a:ext cx="5422641" cy="405881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EED9E73-C3C6-018F-ACA8-D0ABCC8408EF}"/>
              </a:ext>
            </a:extLst>
          </p:cNvPr>
          <p:cNvSpPr/>
          <p:nvPr/>
        </p:nvSpPr>
        <p:spPr>
          <a:xfrm>
            <a:off x="6961632" y="2060448"/>
            <a:ext cx="1414272" cy="24018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9B23F40-E82E-485D-8C0D-31D039901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033" y="2964768"/>
            <a:ext cx="2098947" cy="1355772"/>
          </a:xfrm>
          <a:prstGeom prst="rect">
            <a:avLst/>
          </a:prstGeom>
        </p:spPr>
      </p:pic>
      <p:pic>
        <p:nvPicPr>
          <p:cNvPr id="25" name="Рисунок 24" descr="Книги на полке со сплошной заливкой">
            <a:extLst>
              <a:ext uri="{FF2B5EF4-FFF2-40B4-BE49-F238E27FC236}">
                <a16:creationId xmlns:a16="http://schemas.microsoft.com/office/drawing/2014/main" id="{ED4FA16D-9222-6843-F1E9-CF3C4794C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6140" y="24079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72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крепка со сплошной заливкой">
            <a:extLst>
              <a:ext uri="{FF2B5EF4-FFF2-40B4-BE49-F238E27FC236}">
                <a16:creationId xmlns:a16="http://schemas.microsoft.com/office/drawing/2014/main" id="{E128A492-5C21-9876-FBE6-0CE39ACCB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36166">
            <a:off x="9277739" y="65314"/>
            <a:ext cx="807098" cy="741784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47B32E6C-2BFB-FEED-2429-3E3DAE850CC9}"/>
              </a:ext>
            </a:extLst>
          </p:cNvPr>
          <p:cNvSpPr/>
          <p:nvPr/>
        </p:nvSpPr>
        <p:spPr>
          <a:xfrm>
            <a:off x="657705" y="625150"/>
            <a:ext cx="6732140" cy="5971591"/>
          </a:xfrm>
          <a:prstGeom prst="rect">
            <a:avLst/>
          </a:pr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1ED86-14B3-BD98-A762-3A5563316161}"/>
              </a:ext>
            </a:extLst>
          </p:cNvPr>
          <p:cNvSpPr txBox="1"/>
          <p:nvPr/>
        </p:nvSpPr>
        <p:spPr>
          <a:xfrm rot="1396953">
            <a:off x="9456255" y="585226"/>
            <a:ext cx="279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latin typeface="Bahnschrift SemiLight SemiConde" panose="020B0502040204020203" pitchFamily="34" charset="0"/>
              </a:rPr>
              <a:t>ОЦЕНКА РЫНКА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674BA2-204A-C6EA-F558-4EC7F131151C}"/>
              </a:ext>
            </a:extLst>
          </p:cNvPr>
          <p:cNvSpPr txBox="1"/>
          <p:nvPr/>
        </p:nvSpPr>
        <p:spPr>
          <a:xfrm>
            <a:off x="174951" y="4084087"/>
            <a:ext cx="660840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>
                <a:latin typeface="Bahnschrift Light SemiCondensed" panose="020B0502040204020203" pitchFamily="34" charset="0"/>
              </a:rPr>
              <a:t>Число всех студентов КФУ составляет 39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тыс</a:t>
            </a:r>
            <a:r>
              <a:rPr lang="ru-RU" sz="1900" dirty="0">
                <a:latin typeface="Bahnschrift Light SemiCondensed" panose="020B0502040204020203" pitchFamily="34" charset="0"/>
              </a:rPr>
              <a:t> человек *</a:t>
            </a:r>
          </a:p>
          <a:p>
            <a:r>
              <a:rPr lang="ru-RU" sz="1900" dirty="0">
                <a:latin typeface="Bahnschrift Light SemiCondensed" panose="020B0502040204020203" pitchFamily="34" charset="0"/>
              </a:rPr>
              <a:t>стоимость платной подписки на месяц 69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r>
              <a:rPr lang="ru-RU" sz="1900" dirty="0">
                <a:latin typeface="Bahnschrift Light SemiCondensed" panose="020B0502040204020203" pitchFamily="34" charset="0"/>
              </a:rPr>
              <a:t> = 2 691 000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endParaRPr lang="ru-RU" sz="1900" dirty="0">
              <a:latin typeface="Bahnschrift Light Semi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1F452-A035-B05C-0180-D266A035F256}"/>
              </a:ext>
            </a:extLst>
          </p:cNvPr>
          <p:cNvSpPr txBox="1"/>
          <p:nvPr/>
        </p:nvSpPr>
        <p:spPr>
          <a:xfrm>
            <a:off x="100305" y="233467"/>
            <a:ext cx="4145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latin typeface="Bahnschrift SemiLight SemiConde" panose="020B0502040204020203" pitchFamily="34" charset="0"/>
              </a:rPr>
              <a:t>(Вариант масштабирования приложения до всей страны)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B61C7-0C24-865D-D074-FA13F54F85CC}"/>
              </a:ext>
            </a:extLst>
          </p:cNvPr>
          <p:cNvSpPr txBox="1"/>
          <p:nvPr/>
        </p:nvSpPr>
        <p:spPr>
          <a:xfrm>
            <a:off x="165619" y="1943888"/>
            <a:ext cx="7345524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>
                <a:latin typeface="Bahnschrift Light SemiCondensed" panose="020B0502040204020203" pitchFamily="34" charset="0"/>
              </a:rPr>
              <a:t>Число всех студентов России составляет 4,1 млн человек, из них </a:t>
            </a:r>
          </a:p>
          <a:p>
            <a:r>
              <a:rPr lang="ru-RU" sz="1900" dirty="0">
                <a:latin typeface="Bahnschrift Light SemiCondensed" panose="020B0502040204020203" pitchFamily="34" charset="0"/>
              </a:rPr>
              <a:t>решатся оформить платную подписку 2 млн человек *</a:t>
            </a:r>
          </a:p>
          <a:p>
            <a:r>
              <a:rPr lang="ru-RU" sz="1900" dirty="0">
                <a:latin typeface="Bahnschrift Light SemiCondensed" panose="020B0502040204020203" pitchFamily="34" charset="0"/>
              </a:rPr>
              <a:t>стоимость платной подписки на месяц 69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r>
              <a:rPr lang="ru-RU" sz="1900" dirty="0">
                <a:latin typeface="Bahnschrift Light SemiCondensed" panose="020B0502040204020203" pitchFamily="34" charset="0"/>
              </a:rPr>
              <a:t> = 138 000 000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endParaRPr lang="ru-RU" sz="1900" dirty="0">
              <a:latin typeface="Bahnschrift Light Semi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BE662-EE84-113A-FE32-5FD9D72F8701}"/>
              </a:ext>
            </a:extLst>
          </p:cNvPr>
          <p:cNvSpPr txBox="1"/>
          <p:nvPr/>
        </p:nvSpPr>
        <p:spPr>
          <a:xfrm>
            <a:off x="249593" y="5020270"/>
            <a:ext cx="611621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Число всех студентов КФУ составляет 39 </a:t>
            </a:r>
            <a:r>
              <a:rPr lang="ru-RU" dirty="0" err="1">
                <a:latin typeface="Bahnschrift Light SemiCondensed" panose="020B0502040204020203" pitchFamily="34" charset="0"/>
              </a:rPr>
              <a:t>тыс</a:t>
            </a:r>
            <a:r>
              <a:rPr lang="ru-RU" dirty="0">
                <a:latin typeface="Bahnschrift Light SemiCondensed" panose="020B0502040204020203" pitchFamily="34" charset="0"/>
              </a:rPr>
              <a:t> человек, из них 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решатся оформить платную подписку </a:t>
            </a:r>
            <a:r>
              <a:rPr lang="ru-RU" sz="1900" dirty="0">
                <a:latin typeface="Bahnschrift Light SemiCondensed" panose="020B0502040204020203" pitchFamily="34" charset="0"/>
              </a:rPr>
              <a:t>10</a:t>
            </a:r>
            <a:r>
              <a:rPr lang="ru-RU" dirty="0">
                <a:latin typeface="Bahnschrift Light SemiCondensed" panose="020B0502040204020203" pitchFamily="34" charset="0"/>
              </a:rPr>
              <a:t> </a:t>
            </a:r>
            <a:r>
              <a:rPr lang="ru-RU" dirty="0" err="1">
                <a:latin typeface="Bahnschrift Light SemiCondensed" panose="020B0502040204020203" pitchFamily="34" charset="0"/>
              </a:rPr>
              <a:t>тыс</a:t>
            </a:r>
            <a:r>
              <a:rPr lang="ru-RU" dirty="0">
                <a:latin typeface="Bahnschrift Light SemiCondensed" panose="020B0502040204020203" pitchFamily="34" charset="0"/>
              </a:rPr>
              <a:t> человек *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стоимость платной подписки на месяц 69 </a:t>
            </a:r>
            <a:r>
              <a:rPr lang="ru-RU" dirty="0" err="1">
                <a:latin typeface="Bahnschrift Light SemiCondensed" panose="020B0502040204020203" pitchFamily="34" charset="0"/>
              </a:rPr>
              <a:t>руб</a:t>
            </a:r>
            <a:r>
              <a:rPr lang="ru-RU" dirty="0">
                <a:latin typeface="Bahnschrift Light SemiCondensed" panose="020B0502040204020203" pitchFamily="34" charset="0"/>
              </a:rPr>
              <a:t> = 690 000 </a:t>
            </a:r>
            <a:r>
              <a:rPr lang="ru-RU" dirty="0" err="1">
                <a:latin typeface="Bahnschrift Light SemiCondensed" panose="020B0502040204020203" pitchFamily="34" charset="0"/>
              </a:rPr>
              <a:t>руб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75087EE-F9BB-DE10-981B-F2AD7D63A567}"/>
              </a:ext>
            </a:extLst>
          </p:cNvPr>
          <p:cNvGrpSpPr/>
          <p:nvPr/>
        </p:nvGrpSpPr>
        <p:grpSpPr>
          <a:xfrm>
            <a:off x="7100596" y="961054"/>
            <a:ext cx="4979436" cy="4814596"/>
            <a:chOff x="6941977" y="886409"/>
            <a:chExt cx="5047860" cy="5113174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B9D44E3-C1FB-2D93-0F26-B20AC832AF49}"/>
                </a:ext>
              </a:extLst>
            </p:cNvPr>
            <p:cNvSpPr/>
            <p:nvPr/>
          </p:nvSpPr>
          <p:spPr>
            <a:xfrm>
              <a:off x="6941977" y="886409"/>
              <a:ext cx="5047860" cy="508518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284AC9F8-1A3D-13C7-F253-F9276BFA01BF}"/>
                </a:ext>
              </a:extLst>
            </p:cNvPr>
            <p:cNvSpPr/>
            <p:nvPr/>
          </p:nvSpPr>
          <p:spPr>
            <a:xfrm>
              <a:off x="7221892" y="1539550"/>
              <a:ext cx="4329405" cy="44351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022BF86-C0E9-918C-B6CE-B7E96E381A03}"/>
                </a:ext>
              </a:extLst>
            </p:cNvPr>
            <p:cNvSpPr/>
            <p:nvPr/>
          </p:nvSpPr>
          <p:spPr>
            <a:xfrm>
              <a:off x="7567126" y="2341984"/>
              <a:ext cx="3741576" cy="363582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F2382DF-DB2C-1D6F-A2CE-FCFF574D7061}"/>
                </a:ext>
              </a:extLst>
            </p:cNvPr>
            <p:cNvSpPr/>
            <p:nvPr/>
          </p:nvSpPr>
          <p:spPr>
            <a:xfrm>
              <a:off x="8042988" y="3125754"/>
              <a:ext cx="2855167" cy="287382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6A93FF-CC55-0446-6E17-41BD131C96C4}"/>
                </a:ext>
              </a:extLst>
            </p:cNvPr>
            <p:cNvSpPr txBox="1"/>
            <p:nvPr/>
          </p:nvSpPr>
          <p:spPr>
            <a:xfrm>
              <a:off x="9041364" y="1091681"/>
              <a:ext cx="8335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</a:rPr>
                <a:t>PAM</a:t>
              </a:r>
              <a:endPara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CE1C3B-C4EB-3346-4AB4-1B1D6C6FEBB3}"/>
                </a:ext>
              </a:extLst>
            </p:cNvPr>
            <p:cNvSpPr txBox="1"/>
            <p:nvPr/>
          </p:nvSpPr>
          <p:spPr>
            <a:xfrm>
              <a:off x="9050694" y="1782146"/>
              <a:ext cx="877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</a:rPr>
                <a:t>TAM</a:t>
              </a:r>
              <a:endPara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C6CFA2-9597-FBCC-369A-04035552BBDC}"/>
                </a:ext>
              </a:extLst>
            </p:cNvPr>
            <p:cNvSpPr txBox="1"/>
            <p:nvPr/>
          </p:nvSpPr>
          <p:spPr>
            <a:xfrm>
              <a:off x="9076352" y="2591191"/>
              <a:ext cx="8794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</a:rPr>
                <a:t>SAM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C87CB6-91C5-4719-D543-1910C775E992}"/>
                </a:ext>
              </a:extLst>
            </p:cNvPr>
            <p:cNvSpPr txBox="1"/>
            <p:nvPr/>
          </p:nvSpPr>
          <p:spPr>
            <a:xfrm>
              <a:off x="9076352" y="4028105"/>
              <a:ext cx="10473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</a:rPr>
                <a:t>SOM</a:t>
              </a:r>
            </a:p>
          </p:txBody>
        </p:sp>
      </p:grp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9B1D0B1-8410-DCD7-7C76-22E6DC353DCB}"/>
              </a:ext>
            </a:extLst>
          </p:cNvPr>
          <p:cNvCxnSpPr>
            <a:cxnSpLocks/>
          </p:cNvCxnSpPr>
          <p:nvPr/>
        </p:nvCxnSpPr>
        <p:spPr>
          <a:xfrm>
            <a:off x="270588" y="1754156"/>
            <a:ext cx="6475445" cy="0"/>
          </a:xfrm>
          <a:prstGeom prst="line">
            <a:avLst/>
          </a:prstGeom>
          <a:ln w="38100" cap="flat" cmpd="sng" algn="ctr">
            <a:solidFill>
              <a:schemeClr val="accent2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F4C8DDB-D2AF-F582-F370-611CAEC8CB8D}"/>
              </a:ext>
            </a:extLst>
          </p:cNvPr>
          <p:cNvCxnSpPr>
            <a:cxnSpLocks/>
          </p:cNvCxnSpPr>
          <p:nvPr/>
        </p:nvCxnSpPr>
        <p:spPr>
          <a:xfrm flipV="1">
            <a:off x="6783355" y="1119673"/>
            <a:ext cx="2192694" cy="615821"/>
          </a:xfrm>
          <a:prstGeom prst="line">
            <a:avLst/>
          </a:prstGeom>
          <a:ln w="38100" cap="flat" cmpd="sng" algn="ctr">
            <a:solidFill>
              <a:schemeClr val="accent2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B1862B5B-0DFE-C345-0794-7C86E2358E77}"/>
              </a:ext>
            </a:extLst>
          </p:cNvPr>
          <p:cNvCxnSpPr>
            <a:cxnSpLocks/>
          </p:cNvCxnSpPr>
          <p:nvPr/>
        </p:nvCxnSpPr>
        <p:spPr>
          <a:xfrm>
            <a:off x="301688" y="3007567"/>
            <a:ext cx="6472336" cy="0"/>
          </a:xfrm>
          <a:prstGeom prst="line">
            <a:avLst/>
          </a:prstGeom>
          <a:ln w="381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FFDECF7-F1F8-7EAC-C20C-BCF3200F135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932645" y="2187641"/>
            <a:ext cx="1069504" cy="751502"/>
          </a:xfrm>
          <a:prstGeom prst="line">
            <a:avLst/>
          </a:prstGeom>
          <a:ln w="381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92A9496-0279-52EE-1B58-97151868327D}"/>
              </a:ext>
            </a:extLst>
          </p:cNvPr>
          <p:cNvCxnSpPr>
            <a:cxnSpLocks/>
          </p:cNvCxnSpPr>
          <p:nvPr/>
        </p:nvCxnSpPr>
        <p:spPr>
          <a:xfrm flipV="1">
            <a:off x="6708710" y="3937518"/>
            <a:ext cx="1371600" cy="867747"/>
          </a:xfrm>
          <a:prstGeom prst="line">
            <a:avLst/>
          </a:prstGeom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BFF4AE9-FD14-ED3D-7161-7DC9613E4048}"/>
              </a:ext>
            </a:extLst>
          </p:cNvPr>
          <p:cNvCxnSpPr>
            <a:cxnSpLocks/>
          </p:cNvCxnSpPr>
          <p:nvPr/>
        </p:nvCxnSpPr>
        <p:spPr>
          <a:xfrm flipV="1">
            <a:off x="6410131" y="4749282"/>
            <a:ext cx="2024742" cy="1324947"/>
          </a:xfrm>
          <a:prstGeom prst="line">
            <a:avLst/>
          </a:prstGeom>
          <a:ln w="3810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ECF38C7C-8C66-2A86-984C-FB59435ECD5B}"/>
              </a:ext>
            </a:extLst>
          </p:cNvPr>
          <p:cNvCxnSpPr>
            <a:cxnSpLocks/>
          </p:cNvCxnSpPr>
          <p:nvPr/>
        </p:nvCxnSpPr>
        <p:spPr>
          <a:xfrm>
            <a:off x="248817" y="4830147"/>
            <a:ext cx="6310603" cy="0"/>
          </a:xfrm>
          <a:prstGeom prst="line">
            <a:avLst/>
          </a:prstGeom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DA9FE40-F8B9-5C6C-7997-8D55B6A47E18}"/>
              </a:ext>
            </a:extLst>
          </p:cNvPr>
          <p:cNvCxnSpPr>
            <a:cxnSpLocks/>
          </p:cNvCxnSpPr>
          <p:nvPr/>
        </p:nvCxnSpPr>
        <p:spPr>
          <a:xfrm>
            <a:off x="276808" y="6108441"/>
            <a:ext cx="5974703" cy="0"/>
          </a:xfrm>
          <a:prstGeom prst="line">
            <a:avLst/>
          </a:prstGeom>
          <a:ln w="3810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C38A06B-B65A-89D2-6F59-902B2CE0E1F8}"/>
              </a:ext>
            </a:extLst>
          </p:cNvPr>
          <p:cNvSpPr txBox="1"/>
          <p:nvPr/>
        </p:nvSpPr>
        <p:spPr>
          <a:xfrm>
            <a:off x="118964" y="1006448"/>
            <a:ext cx="718690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>
                <a:latin typeface="Bahnschrift Light SemiCondensed" panose="020B0502040204020203" pitchFamily="34" charset="0"/>
              </a:rPr>
              <a:t>Число всех студентов России составляет </a:t>
            </a:r>
            <a:r>
              <a:rPr lang="ru-RU" sz="19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4,1 млн</a:t>
            </a:r>
            <a:r>
              <a:rPr lang="ru-RU" sz="1900" dirty="0">
                <a:latin typeface="Bahnschrift Light SemiCondensed" panose="020B0502040204020203" pitchFamily="34" charset="0"/>
              </a:rPr>
              <a:t> человек *</a:t>
            </a:r>
          </a:p>
          <a:p>
            <a:r>
              <a:rPr lang="ru-RU" sz="1900" dirty="0">
                <a:latin typeface="Bahnschrift Light SemiCondensed" panose="020B0502040204020203" pitchFamily="34" charset="0"/>
              </a:rPr>
              <a:t>стоимость платной подписки на месяц 69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r>
              <a:rPr lang="ru-RU" sz="1900" dirty="0">
                <a:latin typeface="Bahnschrift Light SemiCondensed" panose="020B0502040204020203" pitchFamily="34" charset="0"/>
              </a:rPr>
              <a:t> = 282 900 000 </a:t>
            </a:r>
            <a:r>
              <a:rPr lang="ru-RU" sz="1900" dirty="0" err="1">
                <a:latin typeface="Bahnschrift Light SemiCondensed" panose="020B0502040204020203" pitchFamily="34" charset="0"/>
              </a:rPr>
              <a:t>руб</a:t>
            </a:r>
            <a:endParaRPr lang="ru-RU" sz="1900" dirty="0">
              <a:latin typeface="Bahnschrift Light SemiCondensed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9AD678-4B15-5C9C-0C8C-D9695D4F2224}"/>
              </a:ext>
            </a:extLst>
          </p:cNvPr>
          <p:cNvSpPr txBox="1"/>
          <p:nvPr/>
        </p:nvSpPr>
        <p:spPr>
          <a:xfrm>
            <a:off x="151623" y="3272326"/>
            <a:ext cx="48775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latin typeface="Bahnschrift SemiLight SemiConde" panose="020B0502040204020203" pitchFamily="34" charset="0"/>
              </a:rPr>
              <a:t>(Первоначальный запуск приложения на базе КФУ) </a:t>
            </a:r>
            <a:endParaRPr lang="ru-RU" sz="2400" dirty="0">
              <a:latin typeface="Bahnschrift SemiLight SemiConde" panose="020B0502040204020203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B3355730-1F5D-391E-0494-6E996DC9A12B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4167BC6-212F-1F90-169C-9352218F1DE5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A6D7EAE-D97F-93A0-08BA-CED5FB0C5284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2342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FB375-0E5D-BA2D-1911-88E781026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64740" y="-1608542"/>
            <a:ext cx="6549321" cy="10180563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4D5AEB8-BC25-A92B-54F4-E5860B792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696885"/>
              </p:ext>
            </p:extLst>
          </p:nvPr>
        </p:nvGraphicFramePr>
        <p:xfrm>
          <a:off x="182880" y="274320"/>
          <a:ext cx="11836401" cy="654801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99915">
                  <a:extLst>
                    <a:ext uri="{9D8B030D-6E8A-4147-A177-3AD203B41FA5}">
                      <a16:colId xmlns:a16="http://schemas.microsoft.com/office/drawing/2014/main" val="891757606"/>
                    </a:ext>
                  </a:extLst>
                </a:gridCol>
                <a:gridCol w="2126957">
                  <a:extLst>
                    <a:ext uri="{9D8B030D-6E8A-4147-A177-3AD203B41FA5}">
                      <a16:colId xmlns:a16="http://schemas.microsoft.com/office/drawing/2014/main" val="818917690"/>
                    </a:ext>
                  </a:extLst>
                </a:gridCol>
                <a:gridCol w="1606150">
                  <a:extLst>
                    <a:ext uri="{9D8B030D-6E8A-4147-A177-3AD203B41FA5}">
                      <a16:colId xmlns:a16="http://schemas.microsoft.com/office/drawing/2014/main" val="3637367566"/>
                    </a:ext>
                  </a:extLst>
                </a:gridCol>
                <a:gridCol w="1780064">
                  <a:extLst>
                    <a:ext uri="{9D8B030D-6E8A-4147-A177-3AD203B41FA5}">
                      <a16:colId xmlns:a16="http://schemas.microsoft.com/office/drawing/2014/main" val="3806609327"/>
                    </a:ext>
                  </a:extLst>
                </a:gridCol>
                <a:gridCol w="1329933">
                  <a:extLst>
                    <a:ext uri="{9D8B030D-6E8A-4147-A177-3AD203B41FA5}">
                      <a16:colId xmlns:a16="http://schemas.microsoft.com/office/drawing/2014/main" val="1978241733"/>
                    </a:ext>
                  </a:extLst>
                </a:gridCol>
                <a:gridCol w="1319702">
                  <a:extLst>
                    <a:ext uri="{9D8B030D-6E8A-4147-A177-3AD203B41FA5}">
                      <a16:colId xmlns:a16="http://schemas.microsoft.com/office/drawing/2014/main" val="1289686833"/>
                    </a:ext>
                  </a:extLst>
                </a:gridCol>
                <a:gridCol w="1626610">
                  <a:extLst>
                    <a:ext uri="{9D8B030D-6E8A-4147-A177-3AD203B41FA5}">
                      <a16:colId xmlns:a16="http://schemas.microsoft.com/office/drawing/2014/main" val="2741824585"/>
                    </a:ext>
                  </a:extLst>
                </a:gridCol>
                <a:gridCol w="1647070">
                  <a:extLst>
                    <a:ext uri="{9D8B030D-6E8A-4147-A177-3AD203B41FA5}">
                      <a16:colId xmlns:a16="http://schemas.microsoft.com/office/drawing/2014/main" val="2466168930"/>
                    </a:ext>
                  </a:extLst>
                </a:gridCol>
              </a:tblGrid>
              <a:tr h="15478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№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Критерии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kern="1200" dirty="0" err="1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UniSPace</a:t>
                      </a:r>
                      <a:r>
                        <a:rPr lang="ru-AU" sz="3200" b="1" dirty="0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 </a:t>
                      </a:r>
                      <a:endParaRPr lang="ru-AU" sz="3200" b="1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</a:endParaRPr>
                    </a:p>
                    <a:p>
                      <a:pPr algn="ctr"/>
                      <a:endParaRPr lang="ru-AU" sz="3200" b="1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</a:endParaRPr>
                    </a:p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Телеграмм</a:t>
                      </a:r>
                      <a:endParaRPr lang="ru-AU" sz="3200" b="0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</a:endParaRPr>
                    </a:p>
                    <a:p>
                      <a:pPr algn="ctr"/>
                      <a:endParaRPr lang="ru-RU" sz="2400" b="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 err="1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Linkedin</a:t>
                      </a:r>
                      <a:endParaRPr lang="ru-AU" sz="3200" b="0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 err="1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Motivity</a:t>
                      </a:r>
                      <a:endParaRPr lang="ru-AU" sz="3200" b="0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 err="1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Workplace</a:t>
                      </a:r>
                      <a:endParaRPr lang="ru-AU" sz="3200" b="0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 err="1">
                          <a:solidFill>
                            <a:schemeClr val="tx1"/>
                          </a:solidFill>
                          <a:effectLst/>
                          <a:latin typeface="Bahnschrift SemiBold Condensed" panose="020B0502040204020203" pitchFamily="34" charset="0"/>
                        </a:rPr>
                        <a:t>Вконтакте</a:t>
                      </a:r>
                      <a:endParaRPr lang="ru-RU" sz="3200" b="0" kern="1200" dirty="0">
                        <a:solidFill>
                          <a:schemeClr val="tx1"/>
                        </a:solidFill>
                        <a:effectLst/>
                        <a:latin typeface="Bahnschrift SemiBold Condensed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740191"/>
                  </a:ext>
                </a:extLst>
              </a:tr>
              <a:tr h="69186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Безопасность и конфиденциальность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971090"/>
                  </a:ext>
                </a:extLst>
              </a:tr>
              <a:tr h="62572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Обсуждение с другими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551210"/>
                  </a:ext>
                </a:extLst>
              </a:tr>
              <a:tr h="62572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Разъяснения и примеры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-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85467"/>
                  </a:ext>
                </a:extLst>
              </a:tr>
              <a:tr h="8891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Дизайн и пользовательский опыт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580616"/>
                  </a:ext>
                </a:extLst>
              </a:tr>
              <a:tr h="80391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5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Функция видео-урока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23026"/>
                  </a:ext>
                </a:extLst>
              </a:tr>
              <a:tr h="80391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Указание ссылок на материалы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-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-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-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515803"/>
                  </a:ext>
                </a:extLst>
              </a:tr>
              <a:tr h="5598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7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Инновационность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8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+</a:t>
                      </a:r>
                      <a:endParaRPr lang="ru-RU" sz="2000" b="1" baseline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344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78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D4D516-BF9D-58D1-D07A-7E73A100CC01}"/>
              </a:ext>
            </a:extLst>
          </p:cNvPr>
          <p:cNvSpPr txBox="1"/>
          <p:nvPr/>
        </p:nvSpPr>
        <p:spPr>
          <a:xfrm rot="16200000">
            <a:off x="-1809834" y="2580167"/>
            <a:ext cx="4330032" cy="923330"/>
          </a:xfrm>
          <a:prstGeom prst="rect">
            <a:avLst/>
          </a:prstGeom>
          <a:noFill/>
          <a:effectLst>
            <a:softEdge rad="317500"/>
          </a:effectLst>
        </p:spPr>
        <p:txBody>
          <a:bodyPr wrap="none" rtlCol="0">
            <a:spAutoFit/>
          </a:bodyPr>
          <a:lstStyle/>
          <a:p>
            <a:r>
              <a:rPr lang="ru-RU" sz="5400" i="1" dirty="0">
                <a:latin typeface="Bahnschrift SemiLight SemiConde" panose="020B0502040204020203" pitchFamily="34" charset="0"/>
              </a:rPr>
              <a:t>Бизнес модель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5ABDCBE-3552-CD91-BBEF-B17EC4195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13851"/>
              </p:ext>
            </p:extLst>
          </p:nvPr>
        </p:nvGraphicFramePr>
        <p:xfrm>
          <a:off x="1315615" y="143218"/>
          <a:ext cx="10711544" cy="61569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083004">
                  <a:extLst>
                    <a:ext uri="{9D8B030D-6E8A-4147-A177-3AD203B41FA5}">
                      <a16:colId xmlns:a16="http://schemas.microsoft.com/office/drawing/2014/main" val="1606737970"/>
                    </a:ext>
                  </a:extLst>
                </a:gridCol>
                <a:gridCol w="2898089">
                  <a:extLst>
                    <a:ext uri="{9D8B030D-6E8A-4147-A177-3AD203B41FA5}">
                      <a16:colId xmlns:a16="http://schemas.microsoft.com/office/drawing/2014/main" val="4188981446"/>
                    </a:ext>
                  </a:extLst>
                </a:gridCol>
                <a:gridCol w="2287455">
                  <a:extLst>
                    <a:ext uri="{9D8B030D-6E8A-4147-A177-3AD203B41FA5}">
                      <a16:colId xmlns:a16="http://schemas.microsoft.com/office/drawing/2014/main" val="3657986723"/>
                    </a:ext>
                  </a:extLst>
                </a:gridCol>
                <a:gridCol w="1897335">
                  <a:extLst>
                    <a:ext uri="{9D8B030D-6E8A-4147-A177-3AD203B41FA5}">
                      <a16:colId xmlns:a16="http://schemas.microsoft.com/office/drawing/2014/main" val="3013526176"/>
                    </a:ext>
                  </a:extLst>
                </a:gridCol>
                <a:gridCol w="1545661">
                  <a:extLst>
                    <a:ext uri="{9D8B030D-6E8A-4147-A177-3AD203B41FA5}">
                      <a16:colId xmlns:a16="http://schemas.microsoft.com/office/drawing/2014/main" val="1533982181"/>
                    </a:ext>
                  </a:extLst>
                </a:gridCol>
              </a:tblGrid>
              <a:tr h="3621376">
                <a:tc rowSpan="2">
                  <a:txBody>
                    <a:bodyPr/>
                    <a:lstStyle/>
                    <a:p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Ключевые партнеры</a:t>
                      </a: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КФУ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Разработчики мобильных приложений </a:t>
                      </a:r>
                    </a:p>
                    <a:p>
                      <a:pPr marL="0" indent="0"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Ключевые виды деятельности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1. Процесс согласования с университетом по поводу размещения материала в приложении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2. Выбор соответствующего разработчика мобильных приложений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3. Процесс заключения договора с данным разработчиком мобильных приложений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4. Процесс совместной разработки приложения (дизайн, структура приложения, техническое задание и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тд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)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5. Продвижение приложения с целью привлечения целевой аудитории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Bahnschrift SemiBold SemiConden" panose="020B0502040204020203" pitchFamily="34" charset="0"/>
                        </a:rPr>
                        <a:t>Ценностные предложения 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Мы, компания «</a:t>
                      </a:r>
                      <a:r>
                        <a:rPr 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UniSpace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», обеспечивающая доступ к уникальным образовательным материалам и ресурсам, которые предоставляются студентами, преподавателями и образовательными учреждениями. «</a:t>
                      </a:r>
                      <a:r>
                        <a:rPr 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UniSPace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» - это объединение контента формата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UGC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 (User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Generated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</a:rPr>
                        <a:t> Content – в пер. контент, созданный пользователями), выраженное в формате корпоративной социальной сети.</a:t>
                      </a:r>
                    </a:p>
                    <a:p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Bahnschrift Light SemiCondensed" panose="020B0502040204020203" pitchFamily="34" charset="0"/>
                      </a:endParaRPr>
                    </a:p>
                    <a:p>
                      <a:endParaRPr lang="ru-RU" sz="10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Взаимоотношения с клиентами </a:t>
                      </a: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1.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Приложение «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UniSPace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Потребительские сегменты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Студенты КФУ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Преподаватели КФУ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94350"/>
                  </a:ext>
                </a:extLst>
              </a:tr>
              <a:tr h="10339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Ключевые ресурсы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Интеллектуальные ресурсы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Финансовые ресурсы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Кадры </a:t>
                      </a:r>
                      <a:endParaRPr lang="ru-RU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Канал сбыта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1.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Приложение «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UniSPace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»</a:t>
                      </a: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48845"/>
                  </a:ext>
                </a:extLst>
              </a:tr>
              <a:tr h="1224388">
                <a:tc gridSpan="3">
                  <a:txBody>
                    <a:bodyPr/>
                    <a:lstStyle/>
                    <a:p>
                      <a:r>
                        <a:rPr lang="ru-RU" sz="24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Структура издержек</a:t>
                      </a:r>
                      <a:endParaRPr lang="ru-RU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Разработка мобильного приложения (дизайнер, программист и т.д.)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Хостинг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Реклама</a:t>
                      </a:r>
                      <a:endParaRPr lang="en-US" sz="1400" dirty="0">
                        <a:solidFill>
                          <a:schemeClr val="tx1"/>
                        </a:solidFill>
                        <a:latin typeface="Bahnschrift Light SemiCondensed" panose="020B0502040204020203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Размещение мобильного приложения на маркете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b="1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Потоки поступления доходов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1.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Платная подписка, позволяющая иметь доступ к дополнительным функциям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2.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Bahnschrift Light SemiCondensed" panose="020B0502040204020203" pitchFamily="34" charset="0"/>
                        </a:rPr>
                        <a:t>Размещение рекламы в приложении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741007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50C020D-41B7-6C05-AE70-34706BCAE174}"/>
              </a:ext>
            </a:extLst>
          </p:cNvPr>
          <p:cNvSpPr txBox="1"/>
          <p:nvPr/>
        </p:nvSpPr>
        <p:spPr>
          <a:xfrm rot="16200000">
            <a:off x="-1232244" y="1713922"/>
            <a:ext cx="41972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Candara Light" panose="020E0502030303020204" pitchFamily="34" charset="0"/>
              </a:rPr>
              <a:t>Остервальдера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0796E73-BF23-D651-31CF-0758DFC788CF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A67E57-7FDA-F4B1-535F-ABC807EC2C19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15092C-E1E3-6C27-5540-E85EA25AD555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895898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B34D46-22A1-82D1-23F8-87975C450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813" y="652589"/>
            <a:ext cx="4249280" cy="5608806"/>
          </a:xfrm>
          <a:prstGeom prst="rect">
            <a:avLst/>
          </a:prstGeom>
        </p:spPr>
      </p:pic>
      <p:pic>
        <p:nvPicPr>
          <p:cNvPr id="14" name="Рисунок 13" descr="Монеты со сплошной заливкой">
            <a:extLst>
              <a:ext uri="{FF2B5EF4-FFF2-40B4-BE49-F238E27FC236}">
                <a16:creationId xmlns:a16="http://schemas.microsoft.com/office/drawing/2014/main" id="{A6733BE2-FD34-4F97-603F-36678AA1F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58523" y="3020979"/>
            <a:ext cx="4391816" cy="4391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B6358-1CD6-1657-9ACA-1C891C7D456D}"/>
              </a:ext>
            </a:extLst>
          </p:cNvPr>
          <p:cNvSpPr txBox="1"/>
          <p:nvPr/>
        </p:nvSpPr>
        <p:spPr>
          <a:xfrm>
            <a:off x="475738" y="1316114"/>
            <a:ext cx="521593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atin typeface="Bahnschrift Condensed" panose="020B0502040204020203" pitchFamily="34" charset="0"/>
              </a:rPr>
              <a:t>Первоначальные инвестиции.</a:t>
            </a:r>
          </a:p>
          <a:p>
            <a:r>
              <a:rPr lang="ru-RU" sz="2800" dirty="0">
                <a:latin typeface="Bahnschrift Light SemiCondensed" panose="020B0502040204020203" pitchFamily="34" charset="0"/>
              </a:rPr>
              <a:t>Создание приложения – 300 000 р</a:t>
            </a:r>
          </a:p>
          <a:p>
            <a:r>
              <a:rPr lang="ru-RU" sz="2800" dirty="0">
                <a:latin typeface="Bahnschrift Light SemiCondensed" panose="020B0502040204020203" pitchFamily="34" charset="0"/>
              </a:rPr>
              <a:t>Создание первого прототипа приложения – 70 000 р</a:t>
            </a:r>
          </a:p>
          <a:p>
            <a:r>
              <a:rPr lang="ru-RU" sz="2800" dirty="0">
                <a:latin typeface="Bahnschrift Light SemiCondensed" panose="020B0502040204020203" pitchFamily="34" charset="0"/>
              </a:rPr>
              <a:t>Реклама – 150 000 р</a:t>
            </a:r>
          </a:p>
          <a:p>
            <a:r>
              <a:rPr lang="ru-RU" sz="2800" dirty="0">
                <a:latin typeface="Bahnschrift Light SemiCondensed" panose="020B0502040204020203" pitchFamily="34" charset="0"/>
              </a:rPr>
              <a:t>Размещение приложения на маркете – 10 000 р/за год</a:t>
            </a:r>
          </a:p>
          <a:p>
            <a:endParaRPr lang="en-US" dirty="0">
              <a:latin typeface="Bahnschrift Light SemiCondensed" panose="020B0502040204020203" pitchFamily="34" charset="0"/>
            </a:endParaRPr>
          </a:p>
          <a:p>
            <a:pPr algn="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2CBAB-B661-AA2D-2474-5E4E3F5F39EA}"/>
              </a:ext>
            </a:extLst>
          </p:cNvPr>
          <p:cNvSpPr txBox="1"/>
          <p:nvPr/>
        </p:nvSpPr>
        <p:spPr>
          <a:xfrm>
            <a:off x="6340971" y="5587230"/>
            <a:ext cx="6196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Light SemiCondensed" panose="020B0502040204020203" pitchFamily="34" charset="0"/>
              </a:rPr>
              <a:t>Срок окупаемости проекта – </a:t>
            </a:r>
            <a:r>
              <a:rPr lang="ru-RU" sz="3200" b="1" i="1" dirty="0">
                <a:highlight>
                  <a:srgbClr val="FF0000"/>
                </a:highlight>
                <a:latin typeface="Bahnschrift Condensed" panose="020B0502040204020203" pitchFamily="34" charset="0"/>
              </a:rPr>
              <a:t>1 год</a:t>
            </a:r>
            <a:endParaRPr lang="ru-RU" sz="2400" b="1" i="1" dirty="0">
              <a:highlight>
                <a:srgbClr val="FF0000"/>
              </a:highlight>
              <a:latin typeface="Bahnschrift Condensed" panose="020B0502040204020203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1FB9615-F5F2-D02B-BA10-A0C8EFF0F44D}"/>
              </a:ext>
            </a:extLst>
          </p:cNvPr>
          <p:cNvCxnSpPr>
            <a:cxnSpLocks/>
          </p:cNvCxnSpPr>
          <p:nvPr/>
        </p:nvCxnSpPr>
        <p:spPr>
          <a:xfrm flipV="1">
            <a:off x="3392413" y="4975426"/>
            <a:ext cx="1720516" cy="49329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84941B-B89B-6CF0-9F66-7AC4FAA9526C}"/>
              </a:ext>
            </a:extLst>
          </p:cNvPr>
          <p:cNvSpPr txBox="1"/>
          <p:nvPr/>
        </p:nvSpPr>
        <p:spPr>
          <a:xfrm rot="20646727">
            <a:off x="3670419" y="5141729"/>
            <a:ext cx="1499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>530.000р.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DA3DE-BA07-61E1-51FF-E1FDDB82D929}"/>
              </a:ext>
            </a:extLst>
          </p:cNvPr>
          <p:cNvSpPr txBox="1"/>
          <p:nvPr/>
        </p:nvSpPr>
        <p:spPr>
          <a:xfrm>
            <a:off x="5499512" y="2379035"/>
            <a:ext cx="61208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ПОТРЕБНОСТ</a:t>
            </a:r>
            <a:r>
              <a:rPr lang="ru-RU" sz="6000" i="1" dirty="0">
                <a:solidFill>
                  <a:prstClr val="black"/>
                </a:solidFill>
                <a:latin typeface="Bahnschrift Light SemiCondensed" panose="020B0502040204020203" pitchFamily="34" charset="0"/>
              </a:rPr>
              <a:t>Ь </a:t>
            </a:r>
            <a:r>
              <a:rPr kumimoji="0" lang="ru-RU" sz="6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В ИНВЕСТИЦИЯХ 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1B2C833F-6EB8-0F40-EB3F-48354354F668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E13C36-B959-F514-7122-B9965258B3F6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3C42EE-F7D9-9921-0FED-6248570FAE9C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66969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DB8838-CAE2-B70A-FD0F-BD830D7BC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28" y="728769"/>
            <a:ext cx="4249280" cy="56088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B09BA0-D08A-2315-54E9-3480BCAE48E7}"/>
              </a:ext>
            </a:extLst>
          </p:cNvPr>
          <p:cNvSpPr txBox="1"/>
          <p:nvPr/>
        </p:nvSpPr>
        <p:spPr>
          <a:xfrm>
            <a:off x="1088021" y="1284790"/>
            <a:ext cx="42931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i="1" dirty="0">
                <a:latin typeface="Bahnschrift Light SemiCondensed" panose="020B0502040204020203" pitchFamily="34" charset="0"/>
              </a:rPr>
              <a:t>КОМАНДА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7A43B5-5524-CCD8-17B5-519198A50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018" y="260473"/>
            <a:ext cx="2353008" cy="31406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898D05-7F7D-E751-4062-4C9190B7C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426" y="3550747"/>
            <a:ext cx="2533155" cy="30468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6FBAF3-A55F-1001-06F0-A85AFBF1DC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88" t="28816" r="10169" b="27595"/>
          <a:stretch/>
        </p:blipFill>
        <p:spPr>
          <a:xfrm>
            <a:off x="9120847" y="347241"/>
            <a:ext cx="2268641" cy="30975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32D543-42E9-BC78-6F32-2E5BB2A241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952" t="22047" r="4787"/>
          <a:stretch/>
        </p:blipFill>
        <p:spPr>
          <a:xfrm>
            <a:off x="9074551" y="3541855"/>
            <a:ext cx="2314938" cy="31022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085D5A-80CD-09FB-BD97-57F9D56B631A}"/>
              </a:ext>
            </a:extLst>
          </p:cNvPr>
          <p:cNvSpPr txBox="1"/>
          <p:nvPr/>
        </p:nvSpPr>
        <p:spPr>
          <a:xfrm>
            <a:off x="6857624" y="2083443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КАРИМОВА 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РЕГИНА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E5E759-0881-112E-0309-FCC1F5AC216A}"/>
              </a:ext>
            </a:extLst>
          </p:cNvPr>
          <p:cNvSpPr txBox="1"/>
          <p:nvPr/>
        </p:nvSpPr>
        <p:spPr>
          <a:xfrm>
            <a:off x="5697639" y="2731625"/>
            <a:ext cx="2555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Лидер, руководитель, дизайнер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957F34-D358-26BC-FC91-5434FAB8CDB5}"/>
              </a:ext>
            </a:extLst>
          </p:cNvPr>
          <p:cNvSpPr txBox="1"/>
          <p:nvPr/>
        </p:nvSpPr>
        <p:spPr>
          <a:xfrm>
            <a:off x="10076995" y="1990846"/>
            <a:ext cx="1350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ХАКИМОВА 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АЛИНА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AF53E3-76C5-077F-C0B8-336AC7F966D0}"/>
              </a:ext>
            </a:extLst>
          </p:cNvPr>
          <p:cNvSpPr txBox="1"/>
          <p:nvPr/>
        </p:nvSpPr>
        <p:spPr>
          <a:xfrm>
            <a:off x="8970379" y="2656918"/>
            <a:ext cx="2462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Контент-креатор, основной блок команды</a:t>
            </a:r>
            <a:endParaRPr lang="ru-RU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BEA5A4-5D5E-A498-3DF5-31692908CB62}"/>
              </a:ext>
            </a:extLst>
          </p:cNvPr>
          <p:cNvSpPr txBox="1"/>
          <p:nvPr/>
        </p:nvSpPr>
        <p:spPr>
          <a:xfrm>
            <a:off x="6551270" y="5041700"/>
            <a:ext cx="16407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ПАНКРАТОВА 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АДЕЛИНА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7CD65F-9651-0ECF-33E9-A5B0DF5BEA3F}"/>
              </a:ext>
            </a:extLst>
          </p:cNvPr>
          <p:cNvSpPr txBox="1"/>
          <p:nvPr/>
        </p:nvSpPr>
        <p:spPr>
          <a:xfrm>
            <a:off x="5729468" y="5677911"/>
            <a:ext cx="24277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Дизайнер, бизнес-аналитик, основной блок команды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392BF2-716E-42D0-3253-D0E9D4EF4EC5}"/>
              </a:ext>
            </a:extLst>
          </p:cNvPr>
          <p:cNvSpPr txBox="1"/>
          <p:nvPr/>
        </p:nvSpPr>
        <p:spPr>
          <a:xfrm>
            <a:off x="8866205" y="5127584"/>
            <a:ext cx="259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КЛЮЧНИКОВА КСЕНИЯ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FACF21-6EF2-5473-FB06-6B285F2F8B96}"/>
              </a:ext>
            </a:extLst>
          </p:cNvPr>
          <p:cNvSpPr txBox="1"/>
          <p:nvPr/>
        </p:nvSpPr>
        <p:spPr>
          <a:xfrm>
            <a:off x="8935655" y="5436959"/>
            <a:ext cx="25088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 по маркетингу и продвижению, основной блок команды</a:t>
            </a:r>
            <a:endParaRPr lang="ru-RU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792D655-EE8F-BA58-A5D6-9C37C5CA59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311000" y="1727110"/>
            <a:ext cx="7602947" cy="4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21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F9C861-BB45-329E-D1AC-0E4886C54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32864" y="-2386297"/>
            <a:ext cx="6319184" cy="115283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77CC7B-B83C-3939-B72C-F5018316C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261" y="408731"/>
            <a:ext cx="10575826" cy="5948902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0F1FB2-31B2-A8DC-1BCE-0D847DC7F9D0}"/>
              </a:ext>
            </a:extLst>
          </p:cNvPr>
          <p:cNvGrpSpPr/>
          <p:nvPr/>
        </p:nvGrpSpPr>
        <p:grpSpPr>
          <a:xfrm>
            <a:off x="0" y="5859625"/>
            <a:ext cx="525819" cy="1081110"/>
            <a:chOff x="2901820" y="1212980"/>
            <a:chExt cx="525819" cy="10811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ADE2A2-5DDF-684A-2098-363EFB12925E}"/>
                </a:ext>
              </a:extLst>
            </p:cNvPr>
            <p:cNvSpPr txBox="1"/>
            <p:nvPr/>
          </p:nvSpPr>
          <p:spPr>
            <a:xfrm>
              <a:off x="2911151" y="1212980"/>
              <a:ext cx="5164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S</a:t>
              </a:r>
              <a:endParaRPr lang="ru-RU" sz="40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1ED164-0474-A337-523A-160C409E3C45}"/>
                </a:ext>
              </a:extLst>
            </p:cNvPr>
            <p:cNvSpPr txBox="1"/>
            <p:nvPr/>
          </p:nvSpPr>
          <p:spPr>
            <a:xfrm>
              <a:off x="2901820" y="1586204"/>
              <a:ext cx="5052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Brush Script MT" panose="03060802040406070304" pitchFamily="66" charset="0"/>
                </a:rPr>
                <a:t>P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34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C7AA6D7-BB07-83AE-705A-05E9A7656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311" y="699242"/>
            <a:ext cx="4249280" cy="56088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E99244-5BC9-6ECA-9812-28802CF0E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6337">
            <a:off x="1326712" y="318181"/>
            <a:ext cx="2956575" cy="63983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06995F-E319-B2B3-2212-A4B497C8B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242">
            <a:off x="513766" y="150794"/>
            <a:ext cx="4563264" cy="69042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A22494-54B8-BA65-8D31-92CB18FFDEE2}"/>
              </a:ext>
            </a:extLst>
          </p:cNvPr>
          <p:cNvSpPr txBox="1"/>
          <p:nvPr/>
        </p:nvSpPr>
        <p:spPr>
          <a:xfrm>
            <a:off x="5637626" y="2544109"/>
            <a:ext cx="40238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i="1" dirty="0">
                <a:latin typeface="Bahnschrift Light SemiCondensed" panose="020B0502040204020203" pitchFamily="34" charset="0"/>
              </a:rPr>
              <a:t>СПАСИБО </a:t>
            </a:r>
          </a:p>
          <a:p>
            <a:r>
              <a:rPr lang="ru-RU" sz="4800" i="1" dirty="0">
                <a:latin typeface="Bahnschrift Light SemiCondensed" panose="020B0502040204020203" pitchFamily="34" charset="0"/>
              </a:rPr>
              <a:t>ЗА ВНИМАНИЕ! </a:t>
            </a:r>
            <a:endParaRPr lang="ru-RU" sz="4400" i="1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9FD3E-0207-1502-B9E9-B80AC8EC08E3}"/>
              </a:ext>
            </a:extLst>
          </p:cNvPr>
          <p:cNvSpPr txBox="1"/>
          <p:nvPr/>
        </p:nvSpPr>
        <p:spPr>
          <a:xfrm>
            <a:off x="8357547" y="509149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05250A-1986-5439-FCBE-049FA750AB94}"/>
              </a:ext>
            </a:extLst>
          </p:cNvPr>
          <p:cNvSpPr/>
          <p:nvPr/>
        </p:nvSpPr>
        <p:spPr>
          <a:xfrm rot="21091404">
            <a:off x="1212980" y="1156997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552C22-3FDE-BDDB-D7E2-6676162F0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238" y="1509048"/>
            <a:ext cx="1883204" cy="5182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BAC94A-AE16-DDCE-EFEF-6FAFA2A16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494" y="1863611"/>
            <a:ext cx="2298391" cy="5182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606248-C452-7D54-FB8C-60848FF01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187" y="2376795"/>
            <a:ext cx="2298391" cy="51820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65E0CA2-60F8-7EF5-953B-614EEC71FF8E}"/>
              </a:ext>
            </a:extLst>
          </p:cNvPr>
          <p:cNvSpPr/>
          <p:nvPr/>
        </p:nvSpPr>
        <p:spPr>
          <a:xfrm rot="21091404">
            <a:off x="1440024" y="3464769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D6B21E4-D386-F452-1017-2B1B44F7D661}"/>
              </a:ext>
            </a:extLst>
          </p:cNvPr>
          <p:cNvSpPr/>
          <p:nvPr/>
        </p:nvSpPr>
        <p:spPr>
          <a:xfrm rot="21091404">
            <a:off x="1347700" y="3039460"/>
            <a:ext cx="1755974" cy="2032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E3277C-DA5B-594D-B69C-E8A0914EA8D5}"/>
              </a:ext>
            </a:extLst>
          </p:cNvPr>
          <p:cNvSpPr/>
          <p:nvPr/>
        </p:nvSpPr>
        <p:spPr>
          <a:xfrm rot="21091404">
            <a:off x="1421637" y="3938733"/>
            <a:ext cx="1832733" cy="218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4A93254-4686-0D66-1DC4-81CE656AC957}"/>
              </a:ext>
            </a:extLst>
          </p:cNvPr>
          <p:cNvSpPr/>
          <p:nvPr/>
        </p:nvSpPr>
        <p:spPr>
          <a:xfrm rot="21091404">
            <a:off x="1533331" y="4379168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1DD805E-4931-E514-84E7-00F421A5D250}"/>
              </a:ext>
            </a:extLst>
          </p:cNvPr>
          <p:cNvSpPr/>
          <p:nvPr/>
        </p:nvSpPr>
        <p:spPr>
          <a:xfrm rot="21091404">
            <a:off x="1607976" y="4817707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8904D81-C1AE-0FDB-576F-B094E245CEFD}"/>
              </a:ext>
            </a:extLst>
          </p:cNvPr>
          <p:cNvSpPr/>
          <p:nvPr/>
        </p:nvSpPr>
        <p:spPr>
          <a:xfrm rot="21091404">
            <a:off x="1570655" y="5284237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68A24B5-73C5-7E30-8529-6703F5FACD4A}"/>
              </a:ext>
            </a:extLst>
          </p:cNvPr>
          <p:cNvSpPr/>
          <p:nvPr/>
        </p:nvSpPr>
        <p:spPr>
          <a:xfrm rot="21091404">
            <a:off x="1645299" y="5732108"/>
            <a:ext cx="2286000" cy="177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BAC4E6F-9F7B-E200-CDD6-A1F2A615AE88}"/>
              </a:ext>
            </a:extLst>
          </p:cNvPr>
          <p:cNvSpPr/>
          <p:nvPr/>
        </p:nvSpPr>
        <p:spPr>
          <a:xfrm rot="21204306">
            <a:off x="1490938" y="1379430"/>
            <a:ext cx="1539551" cy="46614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DE2EB4-899C-C4D1-ED60-AB6A5B44E721}"/>
              </a:ext>
            </a:extLst>
          </p:cNvPr>
          <p:cNvSpPr txBox="1"/>
          <p:nvPr/>
        </p:nvSpPr>
        <p:spPr>
          <a:xfrm rot="21215413">
            <a:off x="1222006" y="1692815"/>
            <a:ext cx="187743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Регина</a:t>
            </a:r>
          </a:p>
          <a:p>
            <a:r>
              <a:rPr lang="ru-RU" sz="2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+7 917 932-86-22</a:t>
            </a:r>
          </a:p>
          <a:p>
            <a:r>
              <a:rPr lang="ru-RU" b="1" i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C753FF-D7B7-F416-877D-E7D10B0FE96B}"/>
              </a:ext>
            </a:extLst>
          </p:cNvPr>
          <p:cNvSpPr txBox="1"/>
          <p:nvPr/>
        </p:nvSpPr>
        <p:spPr>
          <a:xfrm rot="21214264">
            <a:off x="1374752" y="2589661"/>
            <a:ext cx="2034193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Аделина</a:t>
            </a:r>
          </a:p>
          <a:p>
            <a:r>
              <a:rPr lang="ru-RU" sz="2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+7 927 033-22-66 </a:t>
            </a:r>
          </a:p>
          <a:p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3709A8-E108-3E51-FA5C-38964611F027}"/>
              </a:ext>
            </a:extLst>
          </p:cNvPr>
          <p:cNvSpPr txBox="1"/>
          <p:nvPr/>
        </p:nvSpPr>
        <p:spPr>
          <a:xfrm rot="21271794">
            <a:off x="1499898" y="3519587"/>
            <a:ext cx="20270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Алина</a:t>
            </a:r>
          </a:p>
          <a:p>
            <a:r>
              <a:rPr lang="ru-RU" sz="2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+7 982 500 0932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0E06A9-A94F-AA64-423F-B73EB822C666}"/>
              </a:ext>
            </a:extLst>
          </p:cNvPr>
          <p:cNvSpPr txBox="1"/>
          <p:nvPr/>
        </p:nvSpPr>
        <p:spPr>
          <a:xfrm rot="21238391">
            <a:off x="1649186" y="4409755"/>
            <a:ext cx="2101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Ксения</a:t>
            </a:r>
          </a:p>
          <a:p>
            <a:r>
              <a:rPr lang="ru-RU" sz="20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+7 987 035 2372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A33E047-24F1-25BD-1247-ED892633235E}"/>
              </a:ext>
            </a:extLst>
          </p:cNvPr>
          <p:cNvSpPr/>
          <p:nvPr/>
        </p:nvSpPr>
        <p:spPr>
          <a:xfrm>
            <a:off x="2883159" y="1147665"/>
            <a:ext cx="802433" cy="2519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C6BFC27-A830-8F4B-3525-1CC582954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098" y="1537487"/>
            <a:ext cx="804742" cy="25605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446696B-6A84-265B-2376-1616302D2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388" y="2535863"/>
            <a:ext cx="804742" cy="25605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625387D-8ACE-58A1-8730-3D2234EF0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6372" y="3394279"/>
            <a:ext cx="804742" cy="25605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EFB558F-DEC0-567D-4377-BEECC60DB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9008" y="4327340"/>
            <a:ext cx="804742" cy="25605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4C0EDD6-C0ED-78E2-FC38-5C10FAA624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06" y="5241741"/>
            <a:ext cx="804742" cy="25605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FA5CA66-C348-EFA5-00CF-DA9168B0A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55431">
            <a:off x="3398300" y="5661618"/>
            <a:ext cx="804742" cy="25605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06D0FD3-FDFF-4C25-28A6-DE8331D4A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57115" flipV="1">
            <a:off x="1804201" y="5943064"/>
            <a:ext cx="1042321" cy="17860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B4362DE-A93E-647B-7827-FCE75062D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5901" y="4955239"/>
            <a:ext cx="1685398" cy="2560509"/>
          </a:xfrm>
          <a:prstGeom prst="rect">
            <a:avLst/>
          </a:prstGeom>
        </p:spPr>
      </p:pic>
      <p:sp>
        <p:nvSpPr>
          <p:cNvPr id="40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 rot="21156377">
            <a:off x="1215774" y="1399057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6653A6A-2170-3576-06B1-279451EC259E}"/>
              </a:ext>
            </a:extLst>
          </p:cNvPr>
          <p:cNvSpPr/>
          <p:nvPr/>
        </p:nvSpPr>
        <p:spPr>
          <a:xfrm>
            <a:off x="3620277" y="1091681"/>
            <a:ext cx="317241" cy="279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C40D92-1FA6-66B6-C007-97FF97113A9A}"/>
              </a:ext>
            </a:extLst>
          </p:cNvPr>
          <p:cNvSpPr txBox="1"/>
          <p:nvPr/>
        </p:nvSpPr>
        <p:spPr>
          <a:xfrm rot="21236838">
            <a:off x="1679509" y="1231641"/>
            <a:ext cx="243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reginakar04@icloud.com</a:t>
            </a:r>
            <a:endParaRPr lang="ru-RU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2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659</Words>
  <Application>Microsoft Office PowerPoint</Application>
  <PresentationFormat>Широкоэкранный</PresentationFormat>
  <Paragraphs>168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Arial Black</vt:lpstr>
      <vt:lpstr>Bahnschrift Condensed</vt:lpstr>
      <vt:lpstr>Bahnschrift Light SemiCondensed</vt:lpstr>
      <vt:lpstr>Bahnschrift SemiBold Condensed</vt:lpstr>
      <vt:lpstr>Bahnschrift SemiBold SemiConden</vt:lpstr>
      <vt:lpstr>Bahnschrift SemiLight SemiConde</vt:lpstr>
      <vt:lpstr>Bodoni MT Black</vt:lpstr>
      <vt:lpstr>Brush Script MT</vt:lpstr>
      <vt:lpstr>Calibri</vt:lpstr>
      <vt:lpstr>Calibri Light</vt:lpstr>
      <vt:lpstr>Candara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Каримова</dc:creator>
  <cp:lastModifiedBy>Регина Каримова</cp:lastModifiedBy>
  <cp:revision>1</cp:revision>
  <dcterms:created xsi:type="dcterms:W3CDTF">2023-12-03T13:10:49Z</dcterms:created>
  <dcterms:modified xsi:type="dcterms:W3CDTF">2023-12-06T23:47:26Z</dcterms:modified>
</cp:coreProperties>
</file>