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Syne" panose="020B0604020202020204" charset="0"/>
      <p:regular r:id="rId9"/>
    </p:embeddedFont>
    <p:embeddedFont>
      <p:font typeface="Syne Extra Bold" panose="020B0604020202020204" charset="0"/>
      <p:regular r:id="rId1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6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6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277547"/>
            <a:ext cx="75564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Студенческий Фриланс ПсковГУ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6280190" y="457414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Добро пожаловать в мир фриланса! Студенческий Фриланс ПсковГУ – это ваш путеводитель по гибкой работе и заработку онлайн.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6756440" y="5555099"/>
            <a:ext cx="2399586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0E3F9F-9188-322B-2C83-6669CE901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750" y="6800850"/>
            <a:ext cx="1806536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90387"/>
            <a:ext cx="6215777" cy="725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Что такое фриланс?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931325"/>
            <a:ext cx="13042821" cy="725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Фриланс - это независимая работа без постоянного рабочего места. Вы можете выполнять заказы удаленно, определяя свой собственный график.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4912283"/>
            <a:ext cx="4196358" cy="1157047"/>
          </a:xfrm>
          <a:prstGeom prst="roundRect">
            <a:avLst>
              <a:gd name="adj" fmla="val 5654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28224" y="5017414"/>
            <a:ext cx="2835235" cy="127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Гибкость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8224" y="5349241"/>
            <a:ext cx="3727490" cy="1806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Вы сами решаете, сколько и когда работать.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4912283"/>
            <a:ext cx="4196358" cy="1157047"/>
          </a:xfrm>
          <a:prstGeom prst="roundRect">
            <a:avLst>
              <a:gd name="adj" fmla="val 5654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51396" y="5017414"/>
            <a:ext cx="2835235" cy="127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Свобода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451396" y="5349241"/>
            <a:ext cx="3727490" cy="1806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Вы выбираете проекты, которые вас интересуют.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9640133" y="4912283"/>
            <a:ext cx="4196358" cy="1157047"/>
          </a:xfrm>
          <a:prstGeom prst="roundRect">
            <a:avLst>
              <a:gd name="adj" fmla="val 5654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874568" y="5017414"/>
            <a:ext cx="2835235" cy="127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Доход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9874568" y="5349241"/>
            <a:ext cx="3727490" cy="1806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Вы получаете оплату за выполненную работу.</a:t>
            </a:r>
            <a:endParaRPr lang="en-US" sz="17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78BD9E-6EB9-8991-4AA5-F1B057687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3040" y="6800850"/>
            <a:ext cx="1772246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74200"/>
            <a:ext cx="883836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Почему выбирают фриланс?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3660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Студенты выбирают фриланс, чтобы получить дополнительный доход, развить навыки и получить опыт работы в реальных проектах.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544378"/>
            <a:ext cx="36474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Дополнительный Доход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5125522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Покрыть расходы на учебу, личные нужды.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2928" y="4544378"/>
            <a:ext cx="284106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Развитие Навыков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32928" y="5125522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Приобрести практический опыт в выбранной сфере.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9872067" y="45443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Опыт Работы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872067" y="5125522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Создать портфолио, повысить конкурентоспособность.</a:t>
            </a:r>
            <a:endParaRPr lang="en-US" sz="17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49DE22-16BA-ACC5-E428-85B53DAF4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5890" y="6800850"/>
            <a:ext cx="1829396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0200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Преимущества фриланса для студентов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55972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Фриланс дает студентам возможность гибко совмещать учебу и работу, развивать навыки и получать опыт работы в реальных проектах.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415873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45329" y="4243745"/>
            <a:ext cx="18002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7017306" y="41587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Гибкий График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017306" y="4649153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Совмещать учебу и работу, планировать время.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0171867" y="415873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256401" y="4243745"/>
            <a:ext cx="34123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8"/>
          <p:cNvSpPr/>
          <p:nvPr/>
        </p:nvSpPr>
        <p:spPr>
          <a:xfrm>
            <a:off x="10908983" y="4158734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Разнообразие Задач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908983" y="466903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Выбрать проекты, которые соответствуют интересам.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280190" y="657415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355794" y="6659166"/>
            <a:ext cx="35897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2"/>
          <p:cNvSpPr/>
          <p:nvPr/>
        </p:nvSpPr>
        <p:spPr>
          <a:xfrm>
            <a:off x="7017306" y="6574155"/>
            <a:ext cx="341292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Управление Задачами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7017306" y="7064573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Развивать навыки самоорганизации и тайм-менеджмента.</a:t>
            </a:r>
            <a:endParaRPr lang="en-US" sz="17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2793E06-A7DC-3EFD-323E-09FB7BF10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7936" y="6800850"/>
            <a:ext cx="16573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0607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 Extra Bold" pitchFamily="34" charset="0"/>
                <a:ea typeface="Syne Extra Bold" pitchFamily="34" charset="-122"/>
                <a:cs typeface="Syne Extra Bold" pitchFamily="34" charset="-120"/>
              </a:rPr>
              <a:t>Востребованные фриланс-услуги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663791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Студенты могут предлагать свои услуги в разных сферах, например, в веб-разработке, дизайне, копирайтинге, маркетинге, переводе, репетиторстве.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007650"/>
            <a:ext cx="7556421" cy="1966197"/>
          </a:xfrm>
          <a:prstGeom prst="roundRect">
            <a:avLst>
              <a:gd name="adj" fmla="val 724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01410" y="5015270"/>
            <a:ext cx="7540347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1029057" y="5158978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Веб-разработка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3546038" y="5158978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Дизайн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6059210" y="5158978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Копирайтинг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801410" y="5665589"/>
            <a:ext cx="7540347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1029057" y="5809298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Маркетинг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3546038" y="5809298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Перевод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059210" y="5809298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Репетиторство</a:t>
            </a:r>
            <a:endParaRPr lang="en-US" sz="1750" dirty="0"/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138356FB-0526-9467-F996-D42EF54B5E9C}"/>
              </a:ext>
            </a:extLst>
          </p:cNvPr>
          <p:cNvSpPr/>
          <p:nvPr/>
        </p:nvSpPr>
        <p:spPr>
          <a:xfrm>
            <a:off x="817484" y="6323528"/>
            <a:ext cx="7540347" cy="6426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E5EA59-B17E-4533-1A0E-34AECCF8F9D6}"/>
              </a:ext>
            </a:extLst>
          </p:cNvPr>
          <p:cNvSpPr txBox="1"/>
          <p:nvPr/>
        </p:nvSpPr>
        <p:spPr>
          <a:xfrm>
            <a:off x="925831" y="6572250"/>
            <a:ext cx="702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D7E5D8"/>
                </a:solidFill>
              </a:rPr>
              <a:t>3</a:t>
            </a:r>
            <a:r>
              <a:rPr lang="en-US" dirty="0">
                <a:solidFill>
                  <a:srgbClr val="D7E5D8"/>
                </a:solidFill>
              </a:rPr>
              <a:t>D-</a:t>
            </a:r>
            <a:r>
              <a:rPr lang="ru-RU" dirty="0">
                <a:solidFill>
                  <a:srgbClr val="D7E5D8"/>
                </a:solidFill>
              </a:rPr>
              <a:t>моделирование           Тестирование                        Видеомонтаж</a:t>
            </a:r>
            <a:endParaRPr lang="en-US" sz="1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9E054-0D20-20D4-DDC0-8C21E071EAE5}"/>
              </a:ext>
            </a:extLst>
          </p:cNvPr>
          <p:cNvSpPr txBox="1"/>
          <p:nvPr/>
        </p:nvSpPr>
        <p:spPr>
          <a:xfrm>
            <a:off x="4617720" y="148590"/>
            <a:ext cx="4640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</a:rPr>
              <a:t>Заключение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832CCA-A166-EB9C-2A9C-72E3422522D7}"/>
              </a:ext>
            </a:extLst>
          </p:cNvPr>
          <p:cNvSpPr txBox="1"/>
          <p:nvPr/>
        </p:nvSpPr>
        <p:spPr>
          <a:xfrm>
            <a:off x="7589520" y="1680210"/>
            <a:ext cx="68237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Студенческий фриланс в </a:t>
            </a:r>
            <a:r>
              <a:rPr lang="ru-RU" sz="3200" dirty="0" err="1">
                <a:solidFill>
                  <a:schemeClr val="bg1"/>
                </a:solidFill>
              </a:rPr>
              <a:t>ПсковГУ</a:t>
            </a:r>
            <a:r>
              <a:rPr lang="ru-RU" sz="3200" dirty="0">
                <a:solidFill>
                  <a:schemeClr val="bg1"/>
                </a:solidFill>
              </a:rPr>
              <a:t> — это перспективная возможность для развития и заработка. Он помогает студентам приобрести опыт, развить навыки и создать карьерные перспективы. Главное — использовать эти возможности с умом и целеустремленностью.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3EA2B0-AD22-12EE-89EE-8100730E2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12" y="1680210"/>
            <a:ext cx="6405184" cy="52692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9008C4-09CF-AA72-A57D-B68F1033D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4470" y="6800850"/>
            <a:ext cx="1760816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05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258</Words>
  <Application>Microsoft Office PowerPoint</Application>
  <PresentationFormat>Произвольный</PresentationFormat>
  <Paragraphs>45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Syne</vt:lpstr>
      <vt:lpstr>Syne Extra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никита коржаков</cp:lastModifiedBy>
  <cp:revision>4</cp:revision>
  <dcterms:created xsi:type="dcterms:W3CDTF">2024-10-14T18:46:44Z</dcterms:created>
  <dcterms:modified xsi:type="dcterms:W3CDTF">2024-10-15T10:04:50Z</dcterms:modified>
</cp:coreProperties>
</file>