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notesMaster" Target="notesMasters/notesMaster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presProps" Target="presProps.xml" /><Relationship Id="rId30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CEA97-0239-CC4E-9972-E61D31B5A600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23C686-9F5A-6142-BD19-1DB243EDE5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063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.jpe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.jpe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4.jpe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5.jpe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6.jpe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7.jpe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1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1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1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8.xml" /><Relationship Id="rId1" Type="http://schemas.openxmlformats.org/officeDocument/2006/relationships/slideLayout" Target="../slideLayouts/slideLayout1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9.xml" /><Relationship Id="rId1" Type="http://schemas.openxmlformats.org/officeDocument/2006/relationships/slideLayout" Target="../slideLayouts/slideLayout1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20.xml" /><Relationship Id="rId1" Type="http://schemas.openxmlformats.org/officeDocument/2006/relationships/slideLayout" Target="../slideLayouts/slideLayout1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21.xml" /><Relationship Id="rId1" Type="http://schemas.openxmlformats.org/officeDocument/2006/relationships/slideLayout" Target="../slideLayouts/slideLayout1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22.xml" /><Relationship Id="rId1" Type="http://schemas.openxmlformats.org/officeDocument/2006/relationships/slideLayout" Target="../slideLayouts/slideLayout1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23.xml" /><Relationship Id="rId1" Type="http://schemas.openxmlformats.org/officeDocument/2006/relationships/slideLayout" Target="../slideLayouts/slideLayout1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24.xml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Онлайн Оценка Стоимости Дома: Быстро, Удобно, Надежно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Введение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64592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Этот проект посвящен созданию онлайн-платформы для быстрой и точной оценки стоимости домов.  Система будет использовать передовые алгоритмы машинного обучения и обширную базу данных для предоставления пользователям достоверной информации о рыночной цене их недвижимости.  Проект призван упростить процесс оценки и сделать его доступным каждому.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Цели проекта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64592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Разработка интуитивно понятного веб-приложения.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Использование современных технологий машинного обучения для повышения точности оценки.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Создание обширной и постоянно обновляемой базы данных о недвижимости.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Обеспечение высокой скорости обработки запросов.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Предоставление пользователям подробного отчета об оценке.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Алгоритмы машинного обучения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64592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Регрессионные модели (линейная, полиномиальная, др.)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Деревья решений и случайные леса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Нейронные сети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Методы обработки и анализа больших данных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База данных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64592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о проданных домах (цена, площадь, местоположение, характеристики)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о домах, выставленных на продажу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Информация о рыночной конъюнктуре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о инфраструктуре и социально-экономическом окружении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Источники данных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64592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Публичные реестры недвижимости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агентств недвижимости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о сделках с недвижимостью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Картографические сервисы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Функционал веб-приложения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64592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Ввод данных о доме (площадь, количество комнат, год постройки и т.д.)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Выбор местоположения на карте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Загрузка фотографий дома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Получение подробного отчета об оценке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Интерфейс пользователя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64592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Интуитивно понятный и удобный дизайн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Подробные инструкции и подсказки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Возможность обратной связи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Техническая архитектура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64592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Веб-сервер (например, Apache, Nginx)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База данных (например, PostgreSQL, MySQL)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Алгоритмы машинного обучения (Python, R)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Фронтенд (HTML, CSS, JavaScript)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Тестирование и отладка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64592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Юнит-тестирование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Интеграционное тестирование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Тестирование производительности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Тестирование пользовательского интерфейса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Безопасность данных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64592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Шифрование данных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Защита от несанкционированного доступа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Регулярное обновление системы безопасности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Масштабируемость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64592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Возможность обработки большого количества запросов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Масштабируемая архитектура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Возможность горизонтального масштабирования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Монетизация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64592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Платная подписка для доступа к расширенным функциям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Партнерство с агентствами недвижимости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Реклама (с учетом этических норм)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Маркетинг и продвижение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64592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SEO-оптимизация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Реклама в интернете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Социальные сети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Сотрудничество с блогерами и СМИ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Планирование проекта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64592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Поэтапная реализация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Четкое распределение ролей и ответственности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Контроль сроков и бюджета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Риски и проблемы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64592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Неточность данных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Изменение рыночной конъюнктуры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Технические проблемы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Конкуренция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Будущее развитие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64592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Расширение функционала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Интеграция с другими сервисами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Разработка мобильного приложения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Поддержка новых регионов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Заключение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645920"/>
            <a:ext cx="8686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 "Онлайн оценка стоимости дома" предлагает инновационное решение для быстрой и точной оценки недвижимости.  Использование передовых технологий и обширной базы данных обеспечит высокую точность и надежность результатов.  Проект имеет потенциал для значительного упрощения процесса оценки стоимости дома для миллионов пользователей.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Алина Попова</cp:lastModifiedBy>
  <cp:revision>2</cp:revision>
  <dcterms:created xsi:type="dcterms:W3CDTF">2024-12-03T10:07:51Z</dcterms:created>
  <dcterms:modified xsi:type="dcterms:W3CDTF">2024-12-03T10:08:43Z</dcterms:modified>
</cp:coreProperties>
</file>