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2" r:id="rId1"/>
    <p:sldMasterId id="2147483689" r:id="rId2"/>
    <p:sldMasterId id="2147483702" r:id="rId3"/>
    <p:sldMasterId id="2147483714" r:id="rId4"/>
    <p:sldMasterId id="2147483726" r:id="rId5"/>
    <p:sldMasterId id="2147483738" r:id="rId6"/>
    <p:sldMasterId id="2147483750" r:id="rId7"/>
    <p:sldMasterId id="2147483762" r:id="rId8"/>
  </p:sldMasterIdLst>
  <p:notesMasterIdLst>
    <p:notesMasterId r:id="rId25"/>
  </p:notesMasterIdLst>
  <p:sldIdLst>
    <p:sldId id="316" r:id="rId9"/>
    <p:sldId id="309" r:id="rId10"/>
    <p:sldId id="310" r:id="rId11"/>
    <p:sldId id="308" r:id="rId12"/>
    <p:sldId id="317" r:id="rId13"/>
    <p:sldId id="318" r:id="rId14"/>
    <p:sldId id="302" r:id="rId15"/>
    <p:sldId id="319" r:id="rId16"/>
    <p:sldId id="306" r:id="rId17"/>
    <p:sldId id="305" r:id="rId18"/>
    <p:sldId id="313" r:id="rId19"/>
    <p:sldId id="314" r:id="rId20"/>
    <p:sldId id="311" r:id="rId21"/>
    <p:sldId id="312" r:id="rId22"/>
    <p:sldId id="301" r:id="rId23"/>
    <p:sldId id="315" r:id="rId24"/>
  </p:sldIdLst>
  <p:sldSz cx="12192000" cy="6858000"/>
  <p:notesSz cx="12192000" cy="6858000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9pPr>
  </p:defaultTextStyle>
  <p:extLst>
    <p:ext uri="{EFAFB233-063F-42B5-8137-9DF3F51BA10A}">
      <p15:sldGuideLst xmlns:p15="http://schemas.microsoft.com/office/powerpoint/2012/main">
        <p15:guide id="1" orient="horz" pos="279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smNativeData">
      <pr:guideOptions xmlns:mc="http://schemas.openxmlformats.org/markup-compatibility/2006" xmlns:p14="http://schemas.microsoft.com/office/powerpoint/2010/main" xmlns:p15="http://schemas.microsoft.com/office/powerpoint/2012/main" xmlns:pr="smNativeData" xmlns="smNativeData" dt="1777476329" snapToGrid="1" snapToBorder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883" y="62"/>
      </p:cViewPr>
      <p:guideLst>
        <p:guide orient="horz" pos="279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" d="100"/>
        <a:sy n="15" d="100"/>
      </p:scale>
      <p:origin x="0" y="0"/>
    </p:cViewPr>
  </p:sorterViewPr>
  <p:notesViewPr>
    <p:cSldViewPr>
      <p:cViewPr>
        <p:scale>
          <a:sx n="74" d="100"/>
          <a:sy n="74" d="100"/>
        </p:scale>
        <p:origin x="1194" y="200"/>
      </p:cViewPr>
      <p:guideLst/>
    </p:cSldViewPr>
  </p:notesViewPr>
  <p:gridSpacing cx="71755" cy="7175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;n"/>
          <p:cNvSpPr>
            <a:spLocks noGrp="1" noRot="1" noChangeAspect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CwAAAC0AAAAACAcAADgEAAApIwAAUBkAAAAAAAAAAAAAAAAAAAEAAABQAAAAAAAAAAAA4D8AAAAAAADgPwAAAAAAAOA/AAAAAAAA4D8AAAAAAADgPwAAAAAAAOA/AAAAAAAA4D8AAAAAAADgPwAAAAAAAOA/AAAAAAAA4D8CAAAAjAAAAAAAAAAAAAAABY3HDP///wgAAAAAAAAAAAAAAAAAAAAAAAAAAAAAAAAAAAAAZAAAAAEAAABAAAAAAAAAAAAAAAAAAAAAAAAAAAAAAAAAAAAAAAAAAAAAAAAAAAAAAAAAAAAAAAAAAAAAAAAAAAAAAAAAAAAAAAAAAAAAAAAAAAAAAAAAAAAAAAAAAAAAFAAAADwAAAABAAAAAAAAAAAAAAAPAAAAAQAAACMAAAAjAAAAIwAAAB4AAAAAAAAASwAAAEsAAAAAAAAASwAAAEsAAAAVAAAAYAAAAAAAAAAAAAAADwAAACADAAAAAAAAAAAAAAEAAACgMgAAVgcAAKr4//8BAAAAf39/AAEAAABkAAAAAAAAABQAAABAHwAAAAAAACYAAAAAAAAAwOD//wAAAAAmAAAAZAAAABYAAABMAAAAAAAAAAAAAAAEAAAAAAAAAAEAAAAVgVg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CAcAADgEAAApIwAAUBkAABAAAAAmAAAACAAAAAEPAAD/HwAA"/>
              </a:ext>
            </a:extLst>
          </p:cNvSpPr>
          <p:nvPr>
            <p:ph type="sldImg" idx="2"/>
          </p:nvPr>
        </p:nvSpPr>
        <p:spPr>
          <a:xfrm>
            <a:off x="1143000" y="685800"/>
            <a:ext cx="4572635" cy="3429000"/>
          </a:xfrm>
          <a:custGeom>
            <a:avLst/>
            <a:gdLst/>
            <a:ahLst/>
            <a:cxnLst/>
            <a:rect l="0" t="0" r="4572635" b="3429000"/>
            <a:pathLst>
              <a:path w="4572635" h="3429000" fill="none" extrusionOk="0">
                <a:moveTo>
                  <a:pt x="0" y="0"/>
                </a:moveTo>
                <a:lnTo>
                  <a:pt x="4572635" y="0"/>
                </a:lnTo>
                <a:lnTo>
                  <a:pt x="4572635" y="3429000"/>
                </a:lnTo>
                <a:lnTo>
                  <a:pt x="0" y="3429000"/>
                </a:lnTo>
                <a:close/>
              </a:path>
            </a:pathLst>
          </a:custGeom>
          <a:noFill/>
          <a:ln w="9525" cap="flat" cmpd="sng" algn="ctr">
            <a:solidFill>
              <a:srgbClr val="000000"/>
            </a:solidFill>
            <a:prstDash val="solid"/>
            <a:headEnd type="none"/>
            <a:tailEnd type="none"/>
          </a:ln>
        </p:spPr>
      </p:sp>
      <p:sp>
        <p:nvSpPr>
          <p:cNvPr id="3" name="Google Shape;4;n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JAAAACQAAAAkAAAAAAAAAAAAAAAAAAAAAEAAABQAAAAAAAAAAAA4D8AAAAAAADgPwAAAAAAAOA/AAAAAAAA4D8AAAAAAADgPwAAAAAAAOA/AAAAAAAA4D8AAAAAAADgPwAAAAAAAOA/AAAAAAAA4D8CAAAAjAAAAAAAAAAAAAAABY3H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AVgVgKAAAAACgAAAAoAAAAZAAAAGQAAAAAAAAAzMzMAAAAAABQAAAAUAAAAGQAAABkAAAAAAAAABcAAAAUAAAAAAAAAAAAAAD/fwAA/38AAAAAAAAJAAAABAAAAB3czW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2/AAD/Hw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91440" rIns="91440" bIns="91440" numCol="1" spcCol="215900" anchor="t">
            <a:prstTxWarp prst="textNoShape">
              <a:avLst/>
            </a:prstTxWarp>
          </a:bodyPr>
          <a:lstStyle>
            <a:lvl1pPr marL="45720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 cap="none"/>
            </a:lvl1pPr>
            <a:lvl2pPr marL="914400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 cap="none"/>
            </a:lvl2pPr>
            <a:lvl3pPr marL="1371600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 cap="none"/>
            </a:lvl3pPr>
            <a:lvl4pPr marL="182880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 cap="none"/>
            </a:lvl4pPr>
            <a:lvl5pPr marL="2286000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 cap="none"/>
            </a:lvl5pPr>
            <a:lvl6pPr marL="2743200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 cap="none"/>
            </a:lvl6pPr>
            <a:lvl7pPr marL="320040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 cap="none"/>
            </a:lvl7pPr>
            <a:lvl8pPr marL="3657600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 cap="none"/>
            </a:lvl8pPr>
            <a:lvl9pPr marL="4114800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 cap="none"/>
            </a:lvl9pPr>
          </a:lstStyle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cap="none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TOT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PgEAAPYBAADtQQAA4gYAABAAAAAmAAAACAAAAAGBAAAAAAAA"/>
              </a:ext>
            </a:extLst>
          </p:cNvSpPr>
          <p:nvPr>
            <p:ph type="title"/>
          </p:nvPr>
        </p:nvSpPr>
        <p:spPr>
          <a:xfrm>
            <a:off x="201930" y="318770"/>
            <a:ext cx="10514965" cy="800100"/>
          </a:xfrm>
          <a:prstGeom prst="rect">
            <a:avLst/>
          </a:prstGeom>
        </p:spPr>
        <p:txBody>
          <a:bodyPr/>
          <a:lstStyle>
            <a:lvl1pPr>
              <a:defRPr sz="3635" cap="all" baseline="0">
                <a:solidFill>
                  <a:schemeClr val="accent1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</a:lstStyle>
          <a:p>
            <a:r>
              <a:rPr lang="ru-ru" cap="all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SAAAAEgAAABI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D79x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sgMAAHokAABGRwAAcCYAABAAAAAmAAAACAAAAD2BAAAAAAAA"/>
              </a:ext>
            </a:extLst>
          </p:cNvSpPr>
          <p:nvPr>
            <p:ph idx="1"/>
          </p:nvPr>
        </p:nvSpPr>
        <p:spPr>
          <a:xfrm>
            <a:off x="600710" y="5929630"/>
            <a:ext cx="10985500" cy="318770"/>
          </a:xfrm>
          <a:prstGeom prst="rect">
            <a:avLst/>
          </a:prstGeom>
        </p:spPr>
        <p:txBody>
          <a:bodyPr vert="horz" wrap="square" lIns="45720" tIns="45720" rIns="45720" bIns="45720" numCol="1" spcCol="215900" anchor="t">
            <a:prstTxWarp prst="textNoShape">
              <a:avLst/>
            </a:prstTxWarp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None/>
              <a:tabLst/>
              <a:defRPr sz="1800" b="1" cap="none"/>
            </a:lvl1pPr>
            <a:lvl2pPr marL="533400" indent="-228600" defTabSz="412750">
              <a:lnSpc>
                <a:spcPct val="100000"/>
              </a:lnSpc>
              <a:spcBef>
                <a:spcPts val="0"/>
              </a:spcBef>
              <a:tabLst/>
              <a:defRPr sz="1800" b="1" cap="none"/>
            </a:lvl2pPr>
            <a:lvl3pPr marL="838200" indent="-228600" defTabSz="412750">
              <a:lnSpc>
                <a:spcPct val="100000"/>
              </a:lnSpc>
              <a:spcBef>
                <a:spcPts val="0"/>
              </a:spcBef>
              <a:tabLst/>
              <a:defRPr sz="1800" b="1" cap="none"/>
            </a:lvl3pPr>
            <a:lvl4pPr marL="1143000" indent="-228600" defTabSz="412750">
              <a:lnSpc>
                <a:spcPct val="100000"/>
              </a:lnSpc>
              <a:spcBef>
                <a:spcPts val="0"/>
              </a:spcBef>
              <a:tabLst/>
              <a:defRPr sz="1800" b="1" cap="none"/>
            </a:lvl4pPr>
            <a:lvl5pPr marL="1447800" indent="-228600" defTabSz="412750">
              <a:lnSpc>
                <a:spcPct val="100000"/>
              </a:lnSpc>
              <a:spcBef>
                <a:spcPts val="0"/>
              </a:spcBef>
              <a:tabLst/>
              <a:defRPr sz="1800" b="1" cap="none"/>
            </a:lvl5pPr>
          </a:lstStyle>
          <a:p>
            <a:r>
              <a:rPr lang="ru-ru" cap="none"/>
              <a:t>Образец текста</a:t>
            </a:r>
          </a:p>
          <a:p>
            <a:pPr lvl="1"/>
            <a:r>
              <a:rPr lang="ru-ru" cap="none"/>
              <a:t>Второй уровень</a:t>
            </a:r>
          </a:p>
          <a:p>
            <a:pPr lvl="2"/>
            <a:r>
              <a:rPr lang="ru-ru" cap="none"/>
              <a:t>Третий уровень</a:t>
            </a:r>
          </a:p>
          <a:p>
            <a:pPr lvl="3"/>
            <a:r>
              <a:rPr lang="ru-ru" cap="none"/>
              <a:t>Четвертый уровень</a:t>
            </a:r>
          </a:p>
          <a:p>
            <a:pPr lvl="4"/>
            <a:r>
              <a:rPr lang="ru-ru" cap="none"/>
              <a:t>Пятый уровень</a:t>
            </a:r>
          </a:p>
        </p:txBody>
      </p:sp>
      <p:sp>
        <p:nvSpPr>
          <p:cNvPr id="3" name="Заголовок презентации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7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tgMAAOwHAABKRwAAOBYAABAAAAAmAAAACAAAAIGBAAAAAAAA"/>
              </a:ext>
            </a:extLst>
          </p:cNvSpPr>
          <p:nvPr>
            <p:ph type="title"/>
          </p:nvPr>
        </p:nvSpPr>
        <p:spPr>
          <a:xfrm>
            <a:off x="603250" y="1287780"/>
            <a:ext cx="10985500" cy="2324100"/>
          </a:xfrm>
          <a:prstGeom prst="rect">
            <a:avLst/>
          </a:prstGeo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>
              <a:defRPr sz="5800" cap="none" spc="-5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</a:lstStyle>
          <a:p>
            <a:r>
              <a:rPr lang="ru-ru" cap="none"/>
              <a:t>Образец заголовка</a:t>
            </a:r>
          </a:p>
        </p:txBody>
      </p:sp>
      <p:sp>
        <p:nvSpPr>
          <p:cNvPr id="4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sgMAADgWAABGRwAAFBwAABAAAAAmAAAACAAAAAGBAAAAAAAA"/>
              </a:ext>
            </a:extLst>
          </p:cNvSpPr>
          <p:nvPr>
            <p:ph idx="21"/>
          </p:nvPr>
        </p:nvSpPr>
        <p:spPr>
          <a:xfrm>
            <a:off x="600710" y="3611880"/>
            <a:ext cx="10985500" cy="952500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None/>
              <a:tabLst/>
              <a:defRPr sz="2750" b="1" cap="none"/>
            </a:lvl1pPr>
          </a:lstStyle>
          <a:p>
            <a:r>
              <a:rPr lang="ru-ru" cap="none"/>
              <a:t>Образец текста</a:t>
            </a:r>
          </a:p>
        </p:txBody>
      </p:sp>
      <p:sp>
        <p:nvSpPr>
          <p:cNvPr id="5" name="Номер слайда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JgG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AAAAAAAAAAAAAAAABAAAAAmAAAACAAAAACBAAAAAAAA"/>
              </a:ext>
            </a:extLst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defTabSz="554355">
              <a:tabLst/>
            </a:pPr>
            <a:fld id="{15F704CC-82F8-A2F2-B64F-74A74A014021}" type="slidenum">
              <a:rPr lang="ru-ru" sz="1090" kern="400000" cap="none">
                <a:latin typeface="Gilroy" charset="0"/>
                <a:ea typeface="Gilroy" charset="0"/>
                <a:cs typeface="Gilroy" charset="0"/>
              </a:rPr>
              <a:t>‹#›</a:t>
            </a:fld>
            <a:endParaRPr lang="ru-ru" sz="1090" kern="400000" cap="none">
              <a:latin typeface="Gilroy" charset="0"/>
              <a:ea typeface="Gilroy" charset="0"/>
              <a:cs typeface="Gilroy" charset="0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7Ktg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PgEAAPYBAADtQQAA4gYAABAAAAAmAAAACAAAAAGBAAAAAAAA"/>
              </a:ext>
            </a:extLst>
          </p:cNvSpPr>
          <p:nvPr>
            <p:ph type="title"/>
          </p:nvPr>
        </p:nvSpPr>
        <p:spPr>
          <a:xfrm>
            <a:off x="201930" y="318770"/>
            <a:ext cx="10514965" cy="800100"/>
          </a:xfrm>
          <a:prstGeom prst="rect">
            <a:avLst/>
          </a:prstGeom>
        </p:spPr>
        <p:txBody>
          <a:bodyPr/>
          <a:lstStyle>
            <a:lvl1pPr>
              <a:defRPr sz="3635" cap="all" baseline="0">
                <a:solidFill>
                  <a:schemeClr val="accent1"/>
                </a:solidFill>
                <a:latin typeface="Arial" pitchFamily="2" charset="-52"/>
                <a:ea typeface="Arial" pitchFamily="2" charset="-52"/>
                <a:cs typeface="Arial" pitchFamily="2" charset="-52"/>
              </a:defRPr>
            </a:lvl1pPr>
          </a:lstStyle>
          <a:p>
            <a:r>
              <a:rPr lang="ru-ru" cap="all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E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AkAAOcGAACgQQAAmBUAABAAAAAmAAAACAAAAIGBAAAAAAAA"/>
              </a:ext>
            </a:extLst>
          </p:cNvSpPr>
          <p:nvPr>
            <p:ph type="title"/>
          </p:nvPr>
        </p:nvSpPr>
        <p:spPr>
          <a:xfrm>
            <a:off x="1524000" y="1122045"/>
            <a:ext cx="9144000" cy="2388235"/>
          </a:xfrm>
          <a:prstGeom prst="rect">
            <a:avLst/>
          </a:prstGeo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ctr">
              <a:defRPr sz="6000" cap="none">
                <a:latin typeface="Arial" pitchFamily="2" charset="-52"/>
                <a:ea typeface="Arial" pitchFamily="2" charset="-52"/>
                <a:cs typeface="Arial" pitchFamily="2" charset="-52"/>
              </a:defRPr>
            </a:lvl1pPr>
          </a:lstStyle>
          <a:p>
            <a:r>
              <a:rPr lang="ru-ru" cap="none"/>
              <a:t>Образец заголовка</a:t>
            </a:r>
          </a:p>
        </p:txBody>
      </p:sp>
      <p:sp>
        <p:nvSpPr>
          <p:cNvPr id="3" name="Уровень текста 1…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AkAACgWAACgQQAAWCAAABAAAAAmAAAACAAAAAGBAAAAAAAA"/>
              </a:ext>
            </a:extLst>
          </p:cNvSpPr>
          <p:nvPr>
            <p:ph idx="1"/>
          </p:nvPr>
        </p:nvSpPr>
        <p:spPr>
          <a:xfrm>
            <a:off x="1524000" y="3601720"/>
            <a:ext cx="9144000" cy="16560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cap="none"/>
            </a:lvl1pPr>
            <a:lvl2pPr marL="0" indent="0" algn="ctr">
              <a:buNone/>
              <a:defRPr sz="2400" cap="none"/>
            </a:lvl2pPr>
            <a:lvl3pPr marL="0" indent="0" algn="ctr">
              <a:buNone/>
              <a:defRPr sz="2400" cap="none"/>
            </a:lvl3pPr>
            <a:lvl4pPr marL="0" indent="0" algn="ctr">
              <a:buNone/>
              <a:defRPr sz="2400" cap="none"/>
            </a:lvl4pPr>
            <a:lvl5pPr marL="0" indent="0" algn="ctr">
              <a:buNone/>
              <a:defRPr sz="2400" cap="none"/>
            </a:lvl5pPr>
          </a:lstStyle>
          <a:p>
            <a:r>
              <a:rPr lang="ru-ru" cap="none"/>
              <a:t>Образец текста</a:t>
            </a:r>
          </a:p>
          <a:p>
            <a:pPr lvl="1"/>
            <a:r>
              <a:rPr lang="ru-ru" cap="none"/>
              <a:t>Второй уровень</a:t>
            </a:r>
          </a:p>
          <a:p>
            <a:pPr lvl="2"/>
            <a:r>
              <a:rPr lang="ru-ru" cap="none"/>
              <a:t>Третий уровень</a:t>
            </a:r>
          </a:p>
          <a:p>
            <a:pPr lvl="3"/>
            <a:r>
              <a:rPr lang="ru-ru" cap="none"/>
              <a:t>Четвертый уровень</a:t>
            </a:r>
          </a:p>
          <a:p>
            <a:pPr lvl="4"/>
            <a:r>
              <a:rPr lang="ru-ru" cap="none"/>
              <a:t>Пятый уровень</a:t>
            </a:r>
          </a:p>
        </p:txBody>
      </p:sp>
      <p:sp>
        <p:nvSpPr>
          <p:cNvPr id="4" name="Номер слайда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LgJyg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AAAAAAAAAAAAAAAABAAAAAmAAAACAAAAACBAAAAAAAA"/>
              </a:ext>
            </a:extLst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5F73128-66F8-A2C7-B64F-90927F0140C5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C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cldH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AkAAOgGAACgQQAAmBUAABAAAAAmAAAACAAAAIGAAAAAAAAA"/>
              </a:ext>
            </a:extLst>
          </p:cNvSpPr>
          <p:nvPr>
            <p:ph type="ctrTitle"/>
          </p:nvPr>
        </p:nvSpPr>
        <p:spPr>
          <a:xfrm>
            <a:off x="1524000" y="1122680"/>
            <a:ext cx="9144000" cy="238760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ctr">
              <a:defRPr sz="6000" cap="none"/>
            </a:lvl1pPr>
          </a:lstStyle>
          <a:p>
            <a:r>
              <a:rPr lang="ru-ru" cap="none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wEI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AkAACkWAACgQQAAWCAAABAAAAAmAAAACAAAAAGAAAAAAAAA"/>
              </a:ext>
            </a:extLst>
          </p:cNvSpPr>
          <p:nvPr>
            <p:ph type="subTitle" idx="1"/>
          </p:nvPr>
        </p:nvSpPr>
        <p:spPr>
          <a:xfrm>
            <a:off x="1524000" y="3602355"/>
            <a:ext cx="9144000" cy="1655445"/>
          </a:xfrm>
        </p:spPr>
        <p:txBody>
          <a:bodyPr/>
          <a:lstStyle>
            <a:lvl1pPr marL="0" indent="0" algn="ctr">
              <a:buNone/>
              <a:defRPr sz="2400" cap="none"/>
            </a:lvl1pPr>
            <a:lvl2pPr marL="457200" indent="0" algn="ctr">
              <a:buNone/>
              <a:defRPr sz="2000" cap="none"/>
            </a:lvl2pPr>
            <a:lvl3pPr marL="914400" indent="0" algn="ctr">
              <a:buNone/>
              <a:defRPr sz="1800" cap="none"/>
            </a:lvl3pPr>
            <a:lvl4pPr marL="1371600" indent="0" algn="ctr">
              <a:buNone/>
              <a:defRPr sz="1600" cap="none"/>
            </a:lvl4pPr>
            <a:lvl5pPr marL="1828800" indent="0" algn="ctr">
              <a:buNone/>
              <a:defRPr sz="1600" cap="none"/>
            </a:lvl5pPr>
            <a:lvl6pPr marL="2286000" indent="0" algn="ctr">
              <a:buNone/>
              <a:defRPr sz="1600" cap="none"/>
            </a:lvl6pPr>
            <a:lvl7pPr marL="2743200" indent="0" algn="ctr">
              <a:buNone/>
              <a:defRPr sz="1600" cap="none"/>
            </a:lvl7pPr>
            <a:lvl8pPr marL="3200400" indent="0" algn="ctr">
              <a:buNone/>
              <a:defRPr sz="1600" cap="none"/>
            </a:lvl8pPr>
            <a:lvl9pPr marL="3657600" indent="0" algn="ctr">
              <a:buNone/>
              <a:defRPr sz="1600" cap="none"/>
            </a:lvl9pPr>
          </a:lstStyle>
          <a:p>
            <a:r>
              <a:rPr lang="ru-ru" cap="none"/>
              <a:t>Образец подзаголовка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SpT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BonAAAIFg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5F70507-49F8-A2F3-B64F-BFA64B0140EA}" type="datetime1">
              <a:t>19.05.2026</a:t>
            </a:fld>
            <a:endParaRPr/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SZBB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5F70F23-6DF8-A2F9-B64F-9BAC410140CE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V0AA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8CAADYRQAAZw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rPr lang="ru-ru" cap="none"/>
              <a:t>Образец заголовка</a:t>
            </a:r>
          </a:p>
        </p:txBody>
      </p:sp>
      <p:sp>
        <p:nvSpPr>
          <p:cNvPr id="3" name="Объект 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sLAADYRQAAACY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r>
              <a:rPr lang="ru-ru" cap="none"/>
              <a:t>Образец текста</a:t>
            </a:r>
          </a:p>
          <a:p>
            <a:pPr lvl="1"/>
            <a:r>
              <a:rPr lang="ru-ru" cap="none"/>
              <a:t>Второй уровень</a:t>
            </a:r>
          </a:p>
          <a:p>
            <a:pPr lvl="2"/>
            <a:r>
              <a:rPr lang="ru-ru" cap="none"/>
              <a:t>Третий уровень</a:t>
            </a:r>
          </a:p>
          <a:p>
            <a:pPr lvl="3"/>
            <a:r>
              <a:rPr lang="ru-ru" cap="none"/>
              <a:t>Четвертый уровень</a:t>
            </a:r>
          </a:p>
          <a:p>
            <a:pPr lvl="4"/>
            <a:r>
              <a:rPr lang="ru-ru" cap="none"/>
              <a:t>Пятый уровень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EEQg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BonAAAIFg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5F77F8F-C1F8-A289-B64F-37DC31014062}" type="datetime1">
              <a:t>19.05.2026</a:t>
            </a:fld>
            <a:endParaRPr/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9yZW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5F71C94-DAF8-A2EA-B64F-2CBF52014079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C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gUAAIUKAADORQAAERwAABAAAAAmAAAACAAAAIGAAAAAAAAA"/>
              </a:ext>
            </a:extLst>
          </p:cNvSpPr>
          <p:nvPr>
            <p:ph type="title"/>
          </p:nvPr>
        </p:nvSpPr>
        <p:spPr>
          <a:xfrm>
            <a:off x="831850" y="1710055"/>
            <a:ext cx="10515600" cy="285242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>
              <a:defRPr sz="6000" cap="none"/>
            </a:lvl1pPr>
          </a:lstStyle>
          <a:p>
            <a:r>
              <a:rPr lang="ru-ru" cap="none"/>
              <a:t>Образец заголовка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gUAADwcAADORQAAdiUAABAAAAAmAAAACAAAAAGAAAAAAAAA"/>
              </a:ext>
            </a:extLst>
          </p:cNvSpPr>
          <p:nvPr>
            <p:ph idx="1"/>
          </p:nvPr>
        </p:nvSpPr>
        <p:spPr>
          <a:xfrm>
            <a:off x="831850" y="4589780"/>
            <a:ext cx="10515600" cy="1499870"/>
          </a:xfrm>
        </p:spPr>
        <p:txBody>
          <a:bodyPr/>
          <a:lstStyle>
            <a:lvl1pPr marL="0" indent="0">
              <a:buNone/>
              <a:defRPr sz="2400" cap="none">
                <a:solidFill>
                  <a:srgbClr val="8C8C8C"/>
                </a:solidFill>
              </a:defRPr>
            </a:lvl1pPr>
            <a:lvl2pPr marL="457200" indent="0">
              <a:buNone/>
              <a:defRPr sz="2000" cap="none">
                <a:solidFill>
                  <a:srgbClr val="8C8C8C"/>
                </a:solidFill>
              </a:defRPr>
            </a:lvl2pPr>
            <a:lvl3pPr marL="914400" indent="0">
              <a:buNone/>
              <a:defRPr sz="1800" cap="none">
                <a:solidFill>
                  <a:srgbClr val="8C8C8C"/>
                </a:solidFill>
              </a:defRPr>
            </a:lvl3pPr>
            <a:lvl4pPr marL="1371600" indent="0">
              <a:buNone/>
              <a:defRPr sz="1600" cap="none">
                <a:solidFill>
                  <a:srgbClr val="8C8C8C"/>
                </a:solidFill>
              </a:defRPr>
            </a:lvl4pPr>
            <a:lvl5pPr marL="1828800" indent="0">
              <a:buNone/>
              <a:defRPr sz="1600" cap="none">
                <a:solidFill>
                  <a:srgbClr val="8C8C8C"/>
                </a:solidFill>
              </a:defRPr>
            </a:lvl5pPr>
            <a:lvl6pPr marL="2286000" indent="0">
              <a:buNone/>
              <a:defRPr sz="1600" cap="none">
                <a:solidFill>
                  <a:srgbClr val="8C8C8C"/>
                </a:solidFill>
              </a:defRPr>
            </a:lvl6pPr>
            <a:lvl7pPr marL="2743200" indent="0">
              <a:buNone/>
              <a:defRPr sz="1600" cap="none">
                <a:solidFill>
                  <a:srgbClr val="8C8C8C"/>
                </a:solidFill>
              </a:defRPr>
            </a:lvl7pPr>
            <a:lvl8pPr marL="3200400" indent="0">
              <a:buNone/>
              <a:defRPr sz="1600" cap="none">
                <a:solidFill>
                  <a:srgbClr val="8C8C8C"/>
                </a:solidFill>
              </a:defRPr>
            </a:lvl8pPr>
            <a:lvl9pPr marL="3657600" indent="0">
              <a:buNone/>
              <a:defRPr sz="1600" cap="none">
                <a:solidFill>
                  <a:srgbClr val="8C8C8C"/>
                </a:solidFill>
              </a:defRPr>
            </a:lvl9pPr>
          </a:lstStyle>
          <a:p>
            <a:r>
              <a:rPr lang="ru-ru" cap="none"/>
              <a:t>Образец текста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BonAAAIFg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5F756D4-9AF8-A2A0-B64F-6CF518014039}" type="datetime1">
              <a:t>19.05.2026</a:t>
            </a:fld>
            <a:endParaRPr/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5F74C42-0CF8-A2BA-B64F-FAEF020140AF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8CAADYRQAAZw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rPr lang="ru-ru" cap="none"/>
              <a:t>Образец заголовка</a:t>
            </a:r>
          </a:p>
        </p:txBody>
      </p:sp>
      <p:sp>
        <p:nvSpPr>
          <p:cNvPr id="3" name="Объект 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sLAAAIJQAAACYAABAAAAAmAAAACAAAAAEAAAAAAAAA"/>
              </a:ext>
            </a:extLst>
          </p:cNvSpPr>
          <p:nvPr>
            <p:ph idx="1"/>
          </p:nvPr>
        </p:nvSpPr>
        <p:spPr>
          <a:xfrm>
            <a:off x="838200" y="1825625"/>
            <a:ext cx="5181600" cy="4351655"/>
          </a:xfrm>
        </p:spPr>
        <p:txBody>
          <a:bodyPr/>
          <a:lstStyle/>
          <a:p>
            <a:r>
              <a:rPr lang="ru-ru" cap="none"/>
              <a:t>Образец текста</a:t>
            </a:r>
          </a:p>
          <a:p>
            <a:pPr lvl="1"/>
            <a:r>
              <a:rPr lang="ru-ru" cap="none"/>
              <a:t>Второй уровень</a:t>
            </a:r>
          </a:p>
          <a:p>
            <a:pPr lvl="2"/>
            <a:r>
              <a:rPr lang="ru-ru" cap="none"/>
              <a:t>Третий уровень</a:t>
            </a:r>
          </a:p>
          <a:p>
            <a:pPr lvl="3"/>
            <a:r>
              <a:rPr lang="ru-ru" cap="none"/>
              <a:t>Четвертый уровень</a:t>
            </a:r>
          </a:p>
          <a:p>
            <a:pPr lvl="4"/>
            <a:r>
              <a:rPr lang="ru-ru" cap="none"/>
              <a:t>Пятый уровень</a:t>
            </a:r>
          </a:p>
        </p:txBody>
      </p:sp>
      <p:sp>
        <p:nvSpPr>
          <p:cNvPr id="4" name="Объект 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k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CUAADsLAADYRQAAACYAABAAAAAmAAAACAAAAAEAAAAAAAAA"/>
              </a:ext>
            </a:extLst>
          </p:cNvSpPr>
          <p:nvPr>
            <p:ph idx="2"/>
          </p:nvPr>
        </p:nvSpPr>
        <p:spPr>
          <a:xfrm>
            <a:off x="6172200" y="1825625"/>
            <a:ext cx="5181600" cy="4351655"/>
          </a:xfrm>
        </p:spPr>
        <p:txBody>
          <a:bodyPr/>
          <a:lstStyle/>
          <a:p>
            <a:r>
              <a:rPr lang="ru-ru" cap="none"/>
              <a:t>Образец текста</a:t>
            </a:r>
          </a:p>
          <a:p>
            <a:pPr lvl="1"/>
            <a:r>
              <a:rPr lang="ru-ru" cap="none"/>
              <a:t>Второй уровень</a:t>
            </a:r>
          </a:p>
          <a:p>
            <a:pPr lvl="2"/>
            <a:r>
              <a:rPr lang="ru-ru" cap="none"/>
              <a:t>Третий уровень</a:t>
            </a:r>
          </a:p>
          <a:p>
            <a:pPr lvl="3"/>
            <a:r>
              <a:rPr lang="ru-ru" cap="none"/>
              <a:t>Четвертый уровень</a:t>
            </a:r>
          </a:p>
          <a:p>
            <a:pPr lvl="4"/>
            <a:r>
              <a:rPr lang="ru-ru" cap="none"/>
              <a:t>Пятый уровень</a:t>
            </a:r>
          </a:p>
        </p:txBody>
      </p:sp>
      <p:sp>
        <p:nvSpPr>
          <p:cNvPr id="5" name="Дата 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BonAAAIFg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5F76696-D8F8-A290-B64F-2EC52801407B}" type="datetime1">
              <a:t>19.05.2026</a:t>
            </a:fld>
            <a:endParaRPr/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UFCQ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7" name="Номер слайда 6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tCu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5F746F4-BAF8-A2B0-B64F-4CE508014019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oRIk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wUAAD8CAADbRQAAZwoAABAAAAAmAAAACAAAAAEAAAAAAAAA"/>
              </a:ext>
            </a:extLst>
          </p:cNvSpPr>
          <p:nvPr>
            <p:ph type="title"/>
          </p:nvPr>
        </p:nvSpPr>
        <p:spPr>
          <a:xfrm>
            <a:off x="840105" y="365125"/>
            <a:ext cx="10515600" cy="1325880"/>
          </a:xfrm>
        </p:spPr>
        <p:txBody>
          <a:bodyPr/>
          <a:lstStyle/>
          <a:p>
            <a:r>
              <a:rPr lang="ru-ru" cap="none"/>
              <a:t>Образец заголовка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C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M05OS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wUAAFgKAADlJAAAaQ8AABAAAAAmAAAACAAAAIGAAAAAAAAA"/>
              </a:ext>
            </a:extLst>
          </p:cNvSpPr>
          <p:nvPr>
            <p:ph idx="1"/>
          </p:nvPr>
        </p:nvSpPr>
        <p:spPr>
          <a:xfrm>
            <a:off x="840105" y="1681480"/>
            <a:ext cx="5157470" cy="82359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r>
              <a:rPr lang="ru-ru" cap="none"/>
              <a:t>Образец текста</a:t>
            </a:r>
          </a:p>
        </p:txBody>
      </p:sp>
      <p:sp>
        <p:nvSpPr>
          <p:cNvPr id="4" name="Объект 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kvLy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wUAAGkPAADlJAAAFCYAABAAAAAmAAAACAAAAAEAAAAAAAAA"/>
              </a:ext>
            </a:extLst>
          </p:cNvSpPr>
          <p:nvPr>
            <p:ph idx="2"/>
          </p:nvPr>
        </p:nvSpPr>
        <p:spPr>
          <a:xfrm>
            <a:off x="840105" y="2505075"/>
            <a:ext cx="5157470" cy="3684905"/>
          </a:xfrm>
        </p:spPr>
        <p:txBody>
          <a:bodyPr/>
          <a:lstStyle/>
          <a:p>
            <a:r>
              <a:rPr lang="ru-ru" cap="none"/>
              <a:t>Образец текста</a:t>
            </a:r>
          </a:p>
          <a:p>
            <a:pPr lvl="1"/>
            <a:r>
              <a:rPr lang="ru-ru" cap="none"/>
              <a:t>Второй уровень</a:t>
            </a:r>
          </a:p>
          <a:p>
            <a:pPr lvl="2"/>
            <a:r>
              <a:rPr lang="ru-ru" cap="none"/>
              <a:t>Третий уровень</a:t>
            </a:r>
          </a:p>
          <a:p>
            <a:pPr lvl="3"/>
            <a:r>
              <a:rPr lang="ru-ru" cap="none"/>
              <a:t>Четвертый уровень</a:t>
            </a:r>
          </a:p>
          <a:p>
            <a:pPr lvl="4"/>
            <a:r>
              <a:rPr lang="ru-ru" cap="none"/>
              <a:t>Пятый уровень</a:t>
            </a:r>
          </a:p>
        </p:txBody>
      </p:sp>
      <p:sp>
        <p:nvSpPr>
          <p:cNvPr id="5" name="Текст 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C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4CBw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CUAAFgKAADbRQAAaQ8AABAAAAAmAAAACAAAAIGAAAAAAAAA"/>
              </a:ext>
            </a:extLst>
          </p:cNvSpPr>
          <p:nvPr>
            <p:ph idx="3"/>
          </p:nvPr>
        </p:nvSpPr>
        <p:spPr>
          <a:xfrm>
            <a:off x="6172200" y="1681480"/>
            <a:ext cx="5183505" cy="82359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r>
              <a:rPr lang="ru-ru" cap="none"/>
              <a:t>Образец текста</a:t>
            </a:r>
          </a:p>
        </p:txBody>
      </p:sp>
      <p:sp>
        <p:nvSpPr>
          <p:cNvPr id="6" name="Объект 5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IeBR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CUAAGkPAADbRQAAFCYAABAAAAAmAAAACAAAAAEAAAAAAAAA"/>
              </a:ext>
            </a:extLst>
          </p:cNvSpPr>
          <p:nvPr>
            <p:ph idx="4"/>
          </p:nvPr>
        </p:nvSpPr>
        <p:spPr>
          <a:xfrm>
            <a:off x="6172200" y="2505075"/>
            <a:ext cx="5183505" cy="3684905"/>
          </a:xfrm>
        </p:spPr>
        <p:txBody>
          <a:bodyPr/>
          <a:lstStyle/>
          <a:p>
            <a:r>
              <a:rPr lang="ru-ru" cap="none"/>
              <a:t>Образец текста</a:t>
            </a:r>
          </a:p>
          <a:p>
            <a:pPr lvl="1"/>
            <a:r>
              <a:rPr lang="ru-ru" cap="none"/>
              <a:t>Второй уровень</a:t>
            </a:r>
          </a:p>
          <a:p>
            <a:pPr lvl="2"/>
            <a:r>
              <a:rPr lang="ru-ru" cap="none"/>
              <a:t>Третий уровень</a:t>
            </a:r>
          </a:p>
          <a:p>
            <a:pPr lvl="3"/>
            <a:r>
              <a:rPr lang="ru-ru" cap="none"/>
              <a:t>Четвертый уровень</a:t>
            </a:r>
          </a:p>
          <a:p>
            <a:pPr lvl="4"/>
            <a:r>
              <a:rPr lang="ru-ru" cap="none"/>
              <a:t>Пятый уровень</a:t>
            </a:r>
          </a:p>
        </p:txBody>
      </p:sp>
      <p:sp>
        <p:nvSpPr>
          <p:cNvPr id="7" name="Дата 6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8KBQ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BonAAAIFg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5F73095-DBF8-A2C6-B64F-2D937E014078}" type="datetime1">
              <a:t>19.05.2026</a:t>
            </a:fld>
            <a:endParaRPr/>
          </a:p>
        </p:txBody>
      </p:sp>
      <p:sp>
        <p:nvSpPr>
          <p:cNvPr id="8" name="Нижний колонтитул 7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6TBm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9" name="Номер слайда 8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k7QE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5F765DF-91F8-A293-B64F-67C62B014032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MOHz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8CAADYRQAAZw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rPr lang="ru-ru" cap="none"/>
              <a:t>Образец заголовка</a:t>
            </a:r>
          </a:p>
        </p:txBody>
      </p:sp>
      <p:sp>
        <p:nvSpPr>
          <p:cNvPr id="3" name="Дата 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pGSk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BonAAAIFg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5F74A3F-71F8-A2BC-B64F-87E9040140D2}" type="datetime1">
              <a:t>19.05.2026</a:t>
            </a:fld>
            <a:endParaRPr/>
          </a:p>
        </p:txBody>
      </p:sp>
      <p:sp>
        <p:nvSpPr>
          <p:cNvPr id="4" name="Нижний колонтитул 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EJAg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5" name="Номер слайда 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QKDwo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5F779AC-E2F8-A28F-B64F-14DA37014041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4RET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BonAAAIFg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5F71B91-DFF8-A2ED-B64F-29B85501407C}" type="datetime1">
              <a:t>19.05.2026</a:t>
            </a:fld>
            <a:endParaRPr/>
          </a:p>
        </p:txBody>
      </p:sp>
      <p:sp>
        <p:nvSpPr>
          <p:cNvPr id="3" name="Нижний колонтитул 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LMXTU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A+W3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5F7458B-C5F8-A2B3-B64F-33E60B014066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C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wCBwo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wUAANACAABbHQAAqAwAABAAAAAmAAAACAAAAIGAAAAAAAAA"/>
              </a:ext>
            </a:extLst>
          </p:cNvSpPr>
          <p:nvPr>
            <p:ph type="title"/>
          </p:nvPr>
        </p:nvSpPr>
        <p:spPr>
          <a:xfrm>
            <a:off x="840105" y="457200"/>
            <a:ext cx="3931920" cy="160020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>
              <a:defRPr sz="3200" cap="none"/>
            </a:lvl1pPr>
          </a:lstStyle>
          <a:p>
            <a:r>
              <a:rPr lang="ru-ru" cap="none"/>
              <a:t>Образец заголовка</a:t>
            </a:r>
          </a:p>
        </p:txBody>
      </p:sp>
      <p:sp>
        <p:nvSpPr>
          <p:cNvPr id="3" name="Объект 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4zND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4x8AABMGAADbRQAADiQAABAAAAAmAAAACAAAAAGAAAAAAAAA"/>
              </a:ext>
            </a:extLst>
          </p:cNvSpPr>
          <p:nvPr>
            <p:ph idx="1"/>
          </p:nvPr>
        </p:nvSpPr>
        <p:spPr>
          <a:xfrm>
            <a:off x="5183505" y="987425"/>
            <a:ext cx="6172200" cy="4873625"/>
          </a:xfr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  <a:lvl6pPr>
              <a:defRPr sz="2000" cap="none"/>
            </a:lvl6pPr>
            <a:lvl7pPr>
              <a:defRPr sz="2000" cap="none"/>
            </a:lvl7pPr>
            <a:lvl8pPr>
              <a:defRPr sz="2000" cap="none"/>
            </a:lvl8pPr>
            <a:lvl9pPr>
              <a:defRPr sz="2000" cap="none"/>
            </a:lvl9pPr>
          </a:lstStyle>
          <a:p>
            <a:r>
              <a:rPr lang="ru-ru" cap="none"/>
              <a:t>Образец текста</a:t>
            </a:r>
          </a:p>
          <a:p>
            <a:pPr lvl="1"/>
            <a:r>
              <a:rPr lang="ru-ru" cap="none"/>
              <a:t>Второй уровень</a:t>
            </a:r>
          </a:p>
          <a:p>
            <a:pPr lvl="2"/>
            <a:r>
              <a:rPr lang="ru-ru" cap="none"/>
              <a:t>Третий уровень</a:t>
            </a:r>
          </a:p>
          <a:p>
            <a:pPr lvl="3"/>
            <a:r>
              <a:rPr lang="ru-ru" cap="none"/>
              <a:t>Четвертый уровень</a:t>
            </a:r>
          </a:p>
          <a:p>
            <a:pPr lvl="4"/>
            <a:r>
              <a:rPr lang="ru-ru" cap="none"/>
              <a:t>Пятый уровень</a:t>
            </a:r>
          </a:p>
        </p:txBody>
      </p:sp>
      <p:sp>
        <p:nvSpPr>
          <p:cNvPr id="4" name="Текст 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8HBA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wUAAKgMAABbHQAAGyQAABAAAAAmAAAACAAAAAGAAAAAAAAA"/>
              </a:ext>
            </a:extLst>
          </p:cNvSpPr>
          <p:nvPr>
            <p:ph idx="2"/>
          </p:nvPr>
        </p:nvSpPr>
        <p:spPr>
          <a:xfrm>
            <a:off x="840105" y="2057400"/>
            <a:ext cx="3931920" cy="3811905"/>
          </a:xfrm>
        </p:spPr>
        <p:txBody>
          <a:bodyPr/>
          <a:lstStyle>
            <a:lvl1pPr marL="0" indent="0">
              <a:buNone/>
              <a:defRPr sz="1600" cap="none"/>
            </a:lvl1pPr>
            <a:lvl2pPr marL="457200" indent="0">
              <a:buNone/>
              <a:defRPr sz="1400" cap="none"/>
            </a:lvl2pPr>
            <a:lvl3pPr marL="914400" indent="0">
              <a:buNone/>
              <a:defRPr sz="1200" cap="none"/>
            </a:lvl3pPr>
            <a:lvl4pPr marL="1371600" indent="0">
              <a:buNone/>
              <a:defRPr sz="1000" cap="none"/>
            </a:lvl4pPr>
            <a:lvl5pPr marL="1828800" indent="0">
              <a:buNone/>
              <a:defRPr sz="1000" cap="none"/>
            </a:lvl5pPr>
            <a:lvl6pPr marL="2286000" indent="0">
              <a:buNone/>
              <a:defRPr sz="1000" cap="none"/>
            </a:lvl6pPr>
            <a:lvl7pPr marL="2743200" indent="0">
              <a:buNone/>
              <a:defRPr sz="1000" cap="none"/>
            </a:lvl7pPr>
            <a:lvl8pPr marL="3200400" indent="0">
              <a:buNone/>
              <a:defRPr sz="1000" cap="none"/>
            </a:lvl8pPr>
            <a:lvl9pPr marL="3657600" indent="0">
              <a:buNone/>
              <a:defRPr sz="1000" cap="none"/>
            </a:lvl9pPr>
          </a:lstStyle>
          <a:p>
            <a:r>
              <a:rPr lang="ru-ru" cap="none"/>
              <a:t>Образец текста</a:t>
            </a:r>
          </a:p>
        </p:txBody>
      </p:sp>
      <p:sp>
        <p:nvSpPr>
          <p:cNvPr id="5" name="Дата 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MjIi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BonAAAIFg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5F70416-58F8-A2F2-B64F-AEA74A0140FB}" type="datetime1">
              <a:t>19.05.2026</a:t>
            </a:fld>
            <a:endParaRPr/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ccHS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7" name="Номер слайда 6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wJAR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5F73795-DBF8-A2C1-B64F-2D9479014078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C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MiLg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wUAANACAABbHQAAqAwAABAAAAAmAAAACAAAAIGAAAAAAAAA"/>
              </a:ext>
            </a:extLst>
          </p:cNvSpPr>
          <p:nvPr>
            <p:ph type="title"/>
          </p:nvPr>
        </p:nvSpPr>
        <p:spPr>
          <a:xfrm>
            <a:off x="840105" y="457200"/>
            <a:ext cx="3931920" cy="160020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>
              <a:defRPr sz="3200" cap="none"/>
            </a:lvl1pPr>
          </a:lstStyle>
          <a:p>
            <a:r>
              <a:rPr lang="ru-ru" cap="none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2HxA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4x8AABMGAADbRQAADiQAABAAAAAmAAAACAAAAAGAAAAAAAAA"/>
              </a:ext>
            </a:extLst>
          </p:cNvSpPr>
          <p:nvPr>
            <p:ph type="pic" idx="1"/>
          </p:nvPr>
        </p:nvSpPr>
        <p:spPr>
          <a:xfrm>
            <a:off x="5183505" y="987425"/>
            <a:ext cx="6172200" cy="4873625"/>
          </a:xfr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  <a:lvl6pPr marL="2286000" indent="0">
              <a:buNone/>
              <a:defRPr sz="2000" cap="none"/>
            </a:lvl6pPr>
            <a:lvl7pPr marL="2743200" indent="0">
              <a:buNone/>
              <a:defRPr sz="2000" cap="none"/>
            </a:lvl7pPr>
            <a:lvl8pPr marL="3200400" indent="0">
              <a:buNone/>
              <a:defRPr sz="2000" cap="none"/>
            </a:lvl8pPr>
            <a:lvl9pPr marL="3657600" indent="0">
              <a:buNone/>
              <a:defRPr sz="2000" cap="none"/>
            </a:lvl9pPr>
          </a:lstStyle>
          <a:p>
            <a:endParaRPr lang="ru-ru" cap="none"/>
          </a:p>
        </p:txBody>
      </p:sp>
      <p:sp>
        <p:nvSpPr>
          <p:cNvPr id="4" name="Текст 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kwKz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wUAAKgMAABbHQAAGyQAABAAAAAmAAAACAAAAAGAAAAAAAAA"/>
              </a:ext>
            </a:extLst>
          </p:cNvSpPr>
          <p:nvPr>
            <p:ph idx="2"/>
          </p:nvPr>
        </p:nvSpPr>
        <p:spPr>
          <a:xfrm>
            <a:off x="840105" y="2057400"/>
            <a:ext cx="3931920" cy="3811905"/>
          </a:xfrm>
        </p:spPr>
        <p:txBody>
          <a:bodyPr/>
          <a:lstStyle>
            <a:lvl1pPr marL="0" indent="0">
              <a:buNone/>
              <a:defRPr sz="1600" cap="none"/>
            </a:lvl1pPr>
            <a:lvl2pPr marL="457200" indent="0">
              <a:buNone/>
              <a:defRPr sz="1400" cap="none"/>
            </a:lvl2pPr>
            <a:lvl3pPr marL="914400" indent="0">
              <a:buNone/>
              <a:defRPr sz="1200" cap="none"/>
            </a:lvl3pPr>
            <a:lvl4pPr marL="1371600" indent="0">
              <a:buNone/>
              <a:defRPr sz="1000" cap="none"/>
            </a:lvl4pPr>
            <a:lvl5pPr marL="1828800" indent="0">
              <a:buNone/>
              <a:defRPr sz="1000" cap="none"/>
            </a:lvl5pPr>
            <a:lvl6pPr marL="2286000" indent="0">
              <a:buNone/>
              <a:defRPr sz="1000" cap="none"/>
            </a:lvl6pPr>
            <a:lvl7pPr marL="2743200" indent="0">
              <a:buNone/>
              <a:defRPr sz="1000" cap="none"/>
            </a:lvl7pPr>
            <a:lvl8pPr marL="3200400" indent="0">
              <a:buNone/>
              <a:defRPr sz="1000" cap="none"/>
            </a:lvl8pPr>
            <a:lvl9pPr marL="3657600" indent="0">
              <a:buNone/>
              <a:defRPr sz="1000" cap="none"/>
            </a:lvl9pPr>
          </a:lstStyle>
          <a:p>
            <a:r>
              <a:rPr lang="ru-ru" cap="none"/>
              <a:t>Образец текста</a:t>
            </a:r>
          </a:p>
        </p:txBody>
      </p:sp>
      <p:sp>
        <p:nvSpPr>
          <p:cNvPr id="5" name="Дата 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8gMi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BonAAAIFg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5F70A65-2BF8-A2FC-B64F-DDA944014088}" type="datetime1">
              <a:t>19.05.2026</a:t>
            </a:fld>
            <a:endParaRPr/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E5Lz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7" name="Номер слайда 6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La2Bg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5F705CB-85F8-A2F3-B64F-73A64B014026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XdBl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8CAADYRQAAZw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rPr lang="ru-ru" cap="none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Q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HkrV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sLAADYRQAAACYAABAAAAAmAAAACAAAAAIAAAAAAAAA"/>
              </a:ext>
            </a:extLst>
          </p:cNvSpPr>
          <p:nvPr>
            <p:ph idx="1"/>
          </p:nvPr>
        </p:nvSpPr>
        <p:spPr/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r>
              <a:rPr lang="ru-ru" cap="none"/>
              <a:t>Образец текста</a:t>
            </a:r>
          </a:p>
          <a:p>
            <a:pPr lvl="1"/>
            <a:r>
              <a:rPr lang="ru-ru" cap="none"/>
              <a:t>Второй уровень</a:t>
            </a:r>
          </a:p>
          <a:p>
            <a:pPr lvl="2"/>
            <a:r>
              <a:rPr lang="ru-ru" cap="none"/>
              <a:t>Третий уровень</a:t>
            </a:r>
          </a:p>
          <a:p>
            <a:pPr lvl="3"/>
            <a:r>
              <a:rPr lang="ru-ru" cap="none"/>
              <a:t>Четвертый уровень</a:t>
            </a:r>
          </a:p>
          <a:p>
            <a:pPr lvl="4"/>
            <a:r>
              <a:rPr lang="ru-ru" cap="none"/>
              <a:t>Пятый уровень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ICUy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BonAAAIFg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5F76A3F-71F8-A29C-B64F-87C9240140D2}" type="datetime1">
              <a:t>19.05.2026</a:t>
            </a:fld>
            <a:endParaRPr/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ODQlh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iEQK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5F71285-CBF8-A2E4-B64F-3DB15C014068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Q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M5tu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DUAAD8CAADYRQAAACYAABAAAAAmAAAACAAAAAMAAAAAAAAA"/>
              </a:ext>
            </a:extLst>
          </p:cNvSpPr>
          <p:nvPr>
            <p:ph type="title"/>
          </p:nvPr>
        </p:nvSpPr>
        <p:spPr>
          <a:xfrm>
            <a:off x="8724900" y="365125"/>
            <a:ext cx="2628900" cy="5812155"/>
          </a:xfrm>
        </p:spPr>
        <p:txBody>
          <a:bodyPr vert="vert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r>
              <a:rPr lang="ru-ru" cap="none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Q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Zu0r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D8CAAC8NAAAACYAABAAAAAmAAAACAAAAAMAAAAAAAAA"/>
              </a:ext>
            </a:extLst>
          </p:cNvSpPr>
          <p:nvPr>
            <p:ph idx="1"/>
          </p:nvPr>
        </p:nvSpPr>
        <p:spPr>
          <a:xfrm>
            <a:off x="838200" y="365125"/>
            <a:ext cx="7734300" cy="5812155"/>
          </a:xfrm>
        </p:spPr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r>
              <a:rPr lang="ru-ru" cap="none"/>
              <a:t>Образец текста</a:t>
            </a:r>
          </a:p>
          <a:p>
            <a:pPr lvl="1"/>
            <a:r>
              <a:rPr lang="ru-ru" cap="none"/>
              <a:t>Второй уровень</a:t>
            </a:r>
          </a:p>
          <a:p>
            <a:pPr lvl="2"/>
            <a:r>
              <a:rPr lang="ru-ru" cap="none"/>
              <a:t>Третий уровень</a:t>
            </a:r>
          </a:p>
          <a:p>
            <a:pPr lvl="3"/>
            <a:r>
              <a:rPr lang="ru-ru" cap="none"/>
              <a:t>Четвертый уровень</a:t>
            </a:r>
          </a:p>
          <a:p>
            <a:pPr lvl="4"/>
            <a:r>
              <a:rPr lang="ru-ru" cap="none"/>
              <a:t>Пятый уровень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BEI7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BonAAAIFg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15F748A8-E6F8-A2BE-B64F-10EB06014045}" type="datetime1">
              <a:t>19.05.2026</a:t>
            </a:fld>
            <a:endParaRPr/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KMDq5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/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kiN0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15F747A0-EEF8-A2B1-B64F-18E40901404D}" type="slidenum">
              <a:t>‹#›</a:t>
            </a:fld>
            <a:endParaRPr/>
          </a:p>
        </p:txBody>
      </p:sp>
    </p:spTree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SAAAAEgAAABI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OMgV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gMAAHokAABGRwAAcCYAABAAAAAmAAAACAAAAD2AAAAAAAAA"/>
              </a:ext>
            </a:extLst>
          </p:cNvSpPr>
          <p:nvPr>
            <p:ph idx="1"/>
          </p:nvPr>
        </p:nvSpPr>
        <p:spPr>
          <a:xfrm>
            <a:off x="600710" y="5929630"/>
            <a:ext cx="10985500" cy="318770"/>
          </a:xfrm>
        </p:spPr>
        <p:txBody>
          <a:bodyPr vert="horz" wrap="square" lIns="45720" tIns="45720" rIns="45720" bIns="45720" numCol="1" spcCol="215900" anchor="t">
            <a:prstTxWarp prst="textNoShape">
              <a:avLst/>
            </a:prstTxWarp>
          </a:bodyPr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None/>
              <a:tabLst/>
              <a:defRPr sz="1800" b="1" cap="none"/>
            </a:lvl1pPr>
            <a:lvl2pPr marL="533400" indent="-228600" defTabSz="412750">
              <a:lnSpc>
                <a:spcPct val="100000"/>
              </a:lnSpc>
              <a:spcBef>
                <a:spcPts val="0"/>
              </a:spcBef>
              <a:tabLst/>
              <a:defRPr sz="1800" b="1" cap="none"/>
            </a:lvl2pPr>
            <a:lvl3pPr marL="838200" indent="-228600" defTabSz="412750">
              <a:lnSpc>
                <a:spcPct val="100000"/>
              </a:lnSpc>
              <a:spcBef>
                <a:spcPts val="0"/>
              </a:spcBef>
              <a:tabLst/>
              <a:defRPr sz="1800" b="1" cap="none"/>
            </a:lvl3pPr>
            <a:lvl4pPr marL="1143000" indent="-228600" defTabSz="412750">
              <a:lnSpc>
                <a:spcPct val="100000"/>
              </a:lnSpc>
              <a:spcBef>
                <a:spcPts val="0"/>
              </a:spcBef>
              <a:tabLst/>
              <a:defRPr sz="1800" b="1" cap="none"/>
            </a:lvl4pPr>
            <a:lvl5pPr marL="1447800" indent="-228600" defTabSz="412750">
              <a:lnSpc>
                <a:spcPct val="100000"/>
              </a:lnSpc>
              <a:spcBef>
                <a:spcPts val="0"/>
              </a:spcBef>
              <a:tabLst/>
              <a:defRPr sz="1800" b="1" cap="none"/>
            </a:lvl5pPr>
          </a:lstStyle>
          <a:p>
            <a:r>
              <a:rPr lang="ru-ru" cap="none"/>
              <a:t>Образец текста</a:t>
            </a:r>
          </a:p>
          <a:p>
            <a:pPr lvl="1"/>
            <a:r>
              <a:rPr lang="ru-ru" cap="none"/>
              <a:t>Второй уровень</a:t>
            </a:r>
          </a:p>
          <a:p>
            <a:pPr lvl="2"/>
            <a:r>
              <a:rPr lang="ru-ru" cap="none"/>
              <a:t>Третий уровень</a:t>
            </a:r>
          </a:p>
          <a:p>
            <a:pPr lvl="3"/>
            <a:r>
              <a:rPr lang="ru-ru" cap="none"/>
              <a:t>Четвертый уровень</a:t>
            </a:r>
          </a:p>
          <a:p>
            <a:pPr lvl="4"/>
            <a:r>
              <a:rPr lang="ru-ru" cap="none"/>
              <a:t>Пятый уровень</a:t>
            </a:r>
          </a:p>
        </p:txBody>
      </p:sp>
      <p:sp>
        <p:nvSpPr>
          <p:cNvPr id="3" name="Заголовок презентации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C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KDuMR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tgMAAOwHAABKRwAAOBYAABAAAAAmAAAACAAAAIGAAAAAAAAA"/>
              </a:ext>
            </a:extLst>
          </p:cNvSpPr>
          <p:nvPr>
            <p:ph type="title"/>
          </p:nvPr>
        </p:nvSpPr>
        <p:spPr>
          <a:xfrm>
            <a:off x="603250" y="1287780"/>
            <a:ext cx="10985500" cy="232410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>
              <a:defRPr sz="5800" cap="none" spc="-5">
                <a:latin typeface="Arial" pitchFamily="2" charset="-52"/>
                <a:ea typeface="Calibri Light" pitchFamily="2" charset="-52"/>
                <a:cs typeface="Calibri Light" pitchFamily="2" charset="-52"/>
              </a:defRPr>
            </a:lvl1pPr>
          </a:lstStyle>
          <a:p>
            <a:r>
              <a:rPr lang="ru-ru" cap="none"/>
              <a:t>Образец заголовка</a:t>
            </a:r>
          </a:p>
        </p:txBody>
      </p:sp>
      <p:sp>
        <p:nvSpPr>
          <p:cNvPr id="4" name="Текст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zhx9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gMAADgWAABGRwAAFBwAABAAAAAmAAAACAAAAAGAAAAAAAAA"/>
              </a:ext>
            </a:extLst>
          </p:cNvSpPr>
          <p:nvPr>
            <p:ph idx="21"/>
          </p:nvPr>
        </p:nvSpPr>
        <p:spPr>
          <a:xfrm>
            <a:off x="600710" y="3611880"/>
            <a:ext cx="10985500" cy="952500"/>
          </a:xfr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None/>
              <a:tabLst/>
              <a:defRPr sz="2750" b="1" cap="none"/>
            </a:lvl1pPr>
          </a:lstStyle>
          <a:p>
            <a:r>
              <a:rPr lang="ru-ru" cap="none"/>
              <a:t>Образец текста</a:t>
            </a:r>
          </a:p>
        </p:txBody>
      </p:sp>
      <p:sp>
        <p:nvSpPr>
          <p:cNvPr id="5" name="Номер слайда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LHgC1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 defTabSz="554355">
              <a:tabLst/>
              <a:defRPr lang="ru-ru"/>
            </a:pPr>
            <a:fld id="{15F747F5-BBF8-A2B1-B64F-4DE409014018}" type="slidenum">
              <a:rPr lang="ru-ru" sz="1090" kern="400000" cap="none">
                <a:solidFill>
                  <a:srgbClr val="000000"/>
                </a:solidFill>
                <a:latin typeface="Gilroy" charset="0"/>
                <a:ea typeface="Calibri" pitchFamily="2" charset="-52"/>
                <a:cs typeface="Calibri" pitchFamily="2" charset="-52"/>
              </a:rPr>
              <a:t>‹#›</a:t>
            </a:fld>
            <a:endParaRPr lang="ru-ru" sz="1090" kern="400000" cap="none">
              <a:solidFill>
                <a:srgbClr val="000000"/>
              </a:solidFill>
              <a:latin typeface="Gilroy" charset="0"/>
              <a:ea typeface="Calibri" pitchFamily="2" charset="-52"/>
              <a:cs typeface="Calibri" pitchFamily="2" charset="-52"/>
            </a:endParaRPr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5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AkAAOcGAACgQQAAlxUAABAAAAAmAAAACAAAAP3x////////"/>
              </a:ext>
            </a:extLst>
          </p:cNvSpPr>
          <p:nvPr>
            <p:ph type="title"/>
          </p:nvPr>
        </p:nvSpPr>
        <p:spPr>
          <a:xfrm>
            <a:off x="1524000" y="1122045"/>
            <a:ext cx="9144000" cy="238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6000" cap="none">
                <a:solidFill>
                  <a:schemeClr val="tx1"/>
                </a:solidFill>
              </a:defRPr>
            </a:pPr>
            <a:r>
              <a:t>Образец заголовка</a:t>
            </a:r>
          </a:p>
        </p:txBody>
      </p:sp>
      <p:sp>
        <p:nvSpPr>
          <p:cNvPr id="3" name="Shape 96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AkAACgWAACgQQAAWCAAABAAAAAmAAAACAAAAH3x////////"/>
              </a:ext>
            </a:extLst>
          </p:cNvSpPr>
          <p:nvPr>
            <p:ph idx="5"/>
          </p:nvPr>
        </p:nvSpPr>
        <p:spPr>
          <a:xfrm>
            <a:off x="1524000" y="3601720"/>
            <a:ext cx="9144000" cy="165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Образец текста</a:t>
            </a:r>
          </a:p>
          <a:p>
            <a:pPr marL="0" marR="0" lvl="1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Second level</a:t>
            </a:r>
          </a:p>
          <a:p>
            <a:pPr marL="0" marR="0" lvl="2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Third level</a:t>
            </a:r>
          </a:p>
          <a:p>
            <a:pPr marL="0" marR="0" lvl="3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Fourth level</a:t>
            </a:r>
          </a:p>
          <a:p>
            <a:pPr marL="0" marR="0" lvl="4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Fifth level</a:t>
            </a:r>
          </a:p>
        </p:txBody>
      </p:sp>
      <p:sp>
        <p:nvSpPr>
          <p:cNvPr id="4" name="Shape 97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AAAAAAAAAAAAAAAABAAAAAmAAAACAAAAHzx////////"/>
              </a:ext>
            </a:extLst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fld id="{15F712B7-F9F8-A2E4-B64F-0FB15C01405A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GBAAAAAAAA"/>
              </a:ext>
            </a:extLst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BwbAACtRQAAfSMAABAAAAAmAAAACAAAAAGBAAAAAAAA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  <a:lvl2pPr marL="0" indent="0" algn="l">
              <a:buNone/>
              <a:defRPr cap="none">
                <a:solidFill>
                  <a:srgbClr val="000000"/>
                </a:solidFill>
              </a:defRPr>
            </a:lvl2pPr>
            <a:lvl3pPr marL="0" indent="0" algn="l">
              <a:buNone/>
              <a:defRPr cap="none">
                <a:solidFill>
                  <a:srgbClr val="000000"/>
                </a:solidFill>
              </a:defRPr>
            </a:lvl3pPr>
            <a:lvl4pPr marL="0" indent="0" algn="l">
              <a:buNone/>
              <a:defRPr cap="none">
                <a:solidFill>
                  <a:srgbClr val="000000"/>
                </a:solidFill>
              </a:defRPr>
            </a:lvl4pPr>
            <a:lvl5pPr marL="0" indent="0" algn="l">
              <a:buNone/>
              <a:defRPr cap="none">
                <a:solidFill>
                  <a:srgbClr val="000000"/>
                </a:solidFill>
              </a:defRPr>
            </a:lvl5pPr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k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OERAACtRQAAHBsAABAAAAAmAAAACAAAAIGBAAAAAAAA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DhJAAAsCUAABAAAAAmAAAACAAAAAGBAAAAAAAA"/>
              </a:ext>
            </a:extLst>
          </p:cNvSpPr>
          <p:nvPr>
            <p:ph idx="1"/>
          </p:nvPr>
        </p:nvSpPr>
        <p:spPr>
          <a:xfrm>
            <a:off x="609600" y="1600200"/>
            <a:ext cx="5385435" cy="4526280"/>
          </a:xfrm>
          <a:prstGeom prst="rect">
            <a:avLst/>
          </a:prstGeo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yYAANgJAABARwAAsCUAABAAAAAmAAAACAAAAAGBAAAAAAAA"/>
              </a:ext>
            </a:extLst>
          </p:cNvSpPr>
          <p:nvPr>
            <p:ph idx="2"/>
          </p:nvPr>
        </p:nvSpPr>
        <p:spPr>
          <a:xfrm>
            <a:off x="6196965" y="1600200"/>
            <a:ext cx="5385435" cy="4526280"/>
          </a:xfrm>
          <a:prstGeom prst="rect">
            <a:avLst/>
          </a:prstGeo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HEJAADjJAAAYQ0AABAAAAAmAAAACAAAAIGBAAAAAAAA"/>
              </a:ext>
            </a:extLst>
          </p:cNvSpPr>
          <p:nvPr>
            <p:ph idx="1"/>
          </p:nvPr>
        </p:nvSpPr>
        <p:spPr>
          <a:xfrm>
            <a:off x="609600" y="1534795"/>
            <a:ext cx="5386705" cy="64008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GENAADjJAAAsCUAABAAAAAmAAAACAAAAAGBAAAAAAAA"/>
              </a:ext>
            </a:extLst>
          </p:cNvSpPr>
          <p:nvPr>
            <p:ph idx="2"/>
          </p:nvPr>
        </p:nvSpPr>
        <p:spPr>
          <a:xfrm>
            <a:off x="609600" y="2174875"/>
            <a:ext cx="5386705" cy="3951605"/>
          </a:xfrm>
          <a:prstGeom prst="rect">
            <a:avLst/>
          </a:prstGeo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ТекстСлайда4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HEJAABARwAAYQ0AABAAAAAmAAAACAAAAIGBAAAAAAAA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6" name="ТекстСлайда3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GENAABARwAAsCUAABAAAAAmAAAACAAAAAGBAAAAAAAA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  <a:prstGeom prst="rect">
            <a:avLst/>
          </a:prstGeo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K4BAABtHAAA1AgAABAAAAAmAAAACAAAAIGBAAAAAAAA"/>
              </a:ext>
            </a:extLst>
          </p:cNvSpPr>
          <p:nvPr>
            <p:ph type="title"/>
          </p:nvPr>
        </p:nvSpPr>
        <p:spPr>
          <a:xfrm>
            <a:off x="609600" y="273050"/>
            <a:ext cx="4011295" cy="116205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  <a:lvl2pPr algn="l"/>
            <a:lvl3pPr algn="l"/>
            <a:lvl4pPr algn="l"/>
            <a:lvl5pPr algn="l"/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x0AAK4BAABARwAAsCUAABAAAAAmAAAACAAAAAGBAAAAAAAA"/>
              </a:ext>
            </a:extLst>
          </p:cNvSpPr>
          <p:nvPr>
            <p:ph idx="1"/>
          </p:nvPr>
        </p:nvSpPr>
        <p:spPr>
          <a:xfrm>
            <a:off x="4766945" y="273050"/>
            <a:ext cx="6815455" cy="5853430"/>
          </a:xfrm>
          <a:prstGeom prst="rect">
            <a:avLst/>
          </a:prstGeo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QIAABtHAAAsCUAABAAAAAmAAAACAAAAAGBAAAAAAAA"/>
              </a:ext>
            </a:extLst>
          </p:cNvSpPr>
          <p:nvPr>
            <p:ph idx="2"/>
          </p:nvPr>
        </p:nvSpPr>
        <p:spPr>
          <a:xfrm>
            <a:off x="609600" y="1435100"/>
            <a:ext cx="4011295" cy="46913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IgdAACzOwAABCEAABAAAAAmAAAACAAAAIGBAAAAAAAA"/>
              </a:ext>
            </a:extLst>
          </p:cNvSpPr>
          <p:nvPr>
            <p:ph type="title"/>
          </p:nvPr>
        </p:nvSpPr>
        <p:spPr>
          <a:xfrm>
            <a:off x="2389505" y="4800600"/>
            <a:ext cx="7315200" cy="56642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  <a:lvl2pPr algn="l"/>
            <a:lvl3pPr algn="l"/>
            <a:lvl4pPr algn="l"/>
            <a:lvl5pPr algn="l"/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k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MYDAACzOwAAFh0AABAAAAAmAAAACAAAAAGBAAAAAAAA"/>
              </a:ext>
            </a:extLst>
          </p:cNvSpPr>
          <p:nvPr>
            <p:ph idx="1"/>
          </p:nvPr>
        </p:nvSpPr>
        <p:spPr>
          <a:xfrm>
            <a:off x="2389505" y="613410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k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AQhAACzOwAA+CUAABAAAAAmAAAACAAAAAGBAAAAAAAA"/>
              </a:ext>
            </a:extLst>
          </p:cNvSpPr>
          <p:nvPr>
            <p:ph idx="2"/>
          </p:nvPr>
        </p:nvSpPr>
        <p:spPr>
          <a:xfrm>
            <a:off x="2389505" y="5367020"/>
            <a:ext cx="7315200" cy="8051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OBAAAAAAAA"/>
              </a:ext>
            </a:extLst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DYAALABAABARwAAsCUAABAAAAAmAAAACAAAAIOBAAAAAAAA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  <a:prstGeom prst="rect">
            <a:avLst/>
          </a:prstGeo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AfNQAAsCUAABAAAAAmAAAACAAAAAOBAAAAAAAA"/>
              </a:ext>
            </a:extLst>
          </p:cNvSpPr>
          <p:nvPr>
            <p:ph idx="1"/>
          </p:nvPr>
        </p:nvSpPr>
        <p:spPr>
          <a:xfrm>
            <a:off x="609600" y="274320"/>
            <a:ext cx="8025765" cy="5852160"/>
          </a:xfrm>
          <a:prstGeom prst="rect">
            <a:avLst/>
          </a:prstGeo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5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AkAAOcGAACgQQAAlxUAABAAAAAmAAAACAAAAP3x////////"/>
              </a:ext>
            </a:extLst>
          </p:cNvSpPr>
          <p:nvPr>
            <p:ph type="title"/>
          </p:nvPr>
        </p:nvSpPr>
        <p:spPr>
          <a:xfrm>
            <a:off x="1524000" y="1122045"/>
            <a:ext cx="9144000" cy="238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6000" cap="none">
                <a:solidFill>
                  <a:schemeClr val="tx1"/>
                </a:solidFill>
              </a:defRPr>
            </a:pPr>
            <a:r>
              <a:t>Образец заголовка</a:t>
            </a:r>
          </a:p>
        </p:txBody>
      </p:sp>
      <p:sp>
        <p:nvSpPr>
          <p:cNvPr id="3" name="Shape 96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AkAACgWAACgQQAAWCAAABAAAAAmAAAACAAAAH3x////////"/>
              </a:ext>
            </a:extLst>
          </p:cNvSpPr>
          <p:nvPr>
            <p:ph idx="5"/>
          </p:nvPr>
        </p:nvSpPr>
        <p:spPr>
          <a:xfrm>
            <a:off x="1524000" y="3601720"/>
            <a:ext cx="9144000" cy="165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Образец текста</a:t>
            </a:r>
          </a:p>
          <a:p>
            <a:pPr marL="0" marR="0" lvl="1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Second level</a:t>
            </a:r>
          </a:p>
          <a:p>
            <a:pPr marL="0" marR="0" lvl="2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Third level</a:t>
            </a:r>
          </a:p>
          <a:p>
            <a:pPr marL="0" marR="0" lvl="3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Fourth level</a:t>
            </a:r>
          </a:p>
          <a:p>
            <a:pPr marL="0" marR="0" lvl="4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Fifth level</a:t>
            </a:r>
          </a:p>
        </p:txBody>
      </p:sp>
      <p:sp>
        <p:nvSpPr>
          <p:cNvPr id="4" name="Shape 97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AAAAAAAAAAAAAAAABAAAAAmAAAACAAAAHzx////////"/>
              </a:ext>
            </a:extLst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fld id="{15F745EF-A1F8-A2B3-B64F-57E60B014002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hRBA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EEAg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GBAAAAAAAA"/>
              </a:ext>
            </a:extLst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ECBA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BwbAACtRQAAfSMAABAAAAAmAAAACAAAAAGBAAAAAAAA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  <a:lvl2pPr marL="0" indent="0" algn="l">
              <a:buNone/>
              <a:defRPr cap="none">
                <a:solidFill>
                  <a:srgbClr val="000000"/>
                </a:solidFill>
              </a:defRPr>
            </a:lvl2pPr>
            <a:lvl3pPr marL="0" indent="0" algn="l">
              <a:buNone/>
              <a:defRPr cap="none">
                <a:solidFill>
                  <a:srgbClr val="000000"/>
                </a:solidFill>
              </a:defRPr>
            </a:lvl3pPr>
            <a:lvl4pPr marL="0" indent="0" algn="l">
              <a:buNone/>
              <a:defRPr cap="none">
                <a:solidFill>
                  <a:srgbClr val="000000"/>
                </a:solidFill>
              </a:defRPr>
            </a:lvl4pPr>
            <a:lvl5pPr marL="0" indent="0" algn="l">
              <a:buNone/>
              <a:defRPr cap="none">
                <a:solidFill>
                  <a:srgbClr val="000000"/>
                </a:solidFill>
              </a:defRPr>
            </a:lvl5pPr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QIEC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OERAACtRQAAHBsAABAAAAAmAAAACAAAAIGBAAAAAAAA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QCBA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8eDo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DhJAAAsCUAABAAAAAmAAAACAAAAAGBAAAAAAAA"/>
              </a:ext>
            </a:extLst>
          </p:cNvSpPr>
          <p:nvPr>
            <p:ph idx="1"/>
          </p:nvPr>
        </p:nvSpPr>
        <p:spPr>
          <a:xfrm>
            <a:off x="609600" y="1600200"/>
            <a:ext cx="5385435" cy="4526280"/>
          </a:xfrm>
          <a:prstGeom prst="rect">
            <a:avLst/>
          </a:prstGeo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QIEC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yYAANgJAABARwAAsCUAABAAAAAmAAAACAAAAAGBAAAAAAAA"/>
              </a:ext>
            </a:extLst>
          </p:cNvSpPr>
          <p:nvPr>
            <p:ph idx="2"/>
          </p:nvPr>
        </p:nvSpPr>
        <p:spPr>
          <a:xfrm>
            <a:off x="6196965" y="1600200"/>
            <a:ext cx="5385435" cy="4526280"/>
          </a:xfrm>
          <a:prstGeom prst="rect">
            <a:avLst/>
          </a:prstGeo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AAAQ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AgQI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HEJAADjJAAAYQ0AABAAAAAmAAAACAAAAIGBAAAAAAAA"/>
              </a:ext>
            </a:extLst>
          </p:cNvSpPr>
          <p:nvPr>
            <p:ph idx="1"/>
          </p:nvPr>
        </p:nvSpPr>
        <p:spPr>
          <a:xfrm>
            <a:off x="609600" y="1534795"/>
            <a:ext cx="5386705" cy="64008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BAw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GENAADjJAAAsCUAABAAAAAmAAAACAAAAAGBAAAAAAAA"/>
              </a:ext>
            </a:extLst>
          </p:cNvSpPr>
          <p:nvPr>
            <p:ph idx="2"/>
          </p:nvPr>
        </p:nvSpPr>
        <p:spPr>
          <a:xfrm>
            <a:off x="609600" y="2174875"/>
            <a:ext cx="5386705" cy="3951605"/>
          </a:xfrm>
          <a:prstGeom prst="rect">
            <a:avLst/>
          </a:prstGeo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ТекстСлайда4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BAg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HEJAABARwAAYQ0AABAAAAAmAAAACAAAAIGBAAAAAAAA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6" name="ТекстСлайда3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gQIE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GENAABARwAAsCUAABAAAAAmAAAACAAAAAGBAAAAAAAA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  <a:prstGeom prst="rect">
            <a:avLst/>
          </a:prstGeo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IECB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AgQI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K4BAABtHAAA1AgAABAAAAAmAAAACAAAAIGBAAAAAAAA"/>
              </a:ext>
            </a:extLst>
          </p:cNvSpPr>
          <p:nvPr>
            <p:ph type="title"/>
          </p:nvPr>
        </p:nvSpPr>
        <p:spPr>
          <a:xfrm>
            <a:off x="609600" y="273050"/>
            <a:ext cx="4011295" cy="116205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  <a:lvl2pPr algn="l"/>
            <a:lvl3pPr algn="l"/>
            <a:lvl4pPr algn="l"/>
            <a:lvl5pPr algn="l"/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AgQI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x0AAK4BAABARwAAsCUAABAAAAAmAAAACAAAAAGBAAAAAAAA"/>
              </a:ext>
            </a:extLst>
          </p:cNvSpPr>
          <p:nvPr>
            <p:ph idx="1"/>
          </p:nvPr>
        </p:nvSpPr>
        <p:spPr>
          <a:xfrm>
            <a:off x="4766945" y="273050"/>
            <a:ext cx="6815455" cy="5853430"/>
          </a:xfrm>
          <a:prstGeom prst="rect">
            <a:avLst/>
          </a:prstGeo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IECB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QIAABtHAAAsCUAABAAAAAmAAAACAAAAAGBAAAAAAAA"/>
              </a:ext>
            </a:extLst>
          </p:cNvSpPr>
          <p:nvPr>
            <p:ph idx="2"/>
          </p:nvPr>
        </p:nvSpPr>
        <p:spPr>
          <a:xfrm>
            <a:off x="609600" y="1435100"/>
            <a:ext cx="4011295" cy="46913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ECBA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IgdAACzOwAABCEAABAAAAAmAAAACAAAAIGBAAAAAAAA"/>
              </a:ext>
            </a:extLst>
          </p:cNvSpPr>
          <p:nvPr>
            <p:ph type="title"/>
          </p:nvPr>
        </p:nvSpPr>
        <p:spPr>
          <a:xfrm>
            <a:off x="2389505" y="4800600"/>
            <a:ext cx="7315200" cy="56642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  <a:lvl2pPr algn="l"/>
            <a:lvl3pPr algn="l"/>
            <a:lvl4pPr algn="l"/>
            <a:lvl5pPr algn="l"/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AAAQ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MYDAACzOwAAFh0AABAAAAAmAAAACAAAAAGBAAAAAAAA"/>
              </a:ext>
            </a:extLst>
          </p:cNvSpPr>
          <p:nvPr>
            <p:ph idx="1"/>
          </p:nvPr>
        </p:nvSpPr>
        <p:spPr>
          <a:xfrm>
            <a:off x="2389505" y="613410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AQc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AQhAACzOwAA+CUAABAAAAAmAAAACAAAAAGBAAAAAAAA"/>
              </a:ext>
            </a:extLst>
          </p:cNvSpPr>
          <p:nvPr>
            <p:ph idx="2"/>
          </p:nvPr>
        </p:nvSpPr>
        <p:spPr>
          <a:xfrm>
            <a:off x="2389505" y="5367020"/>
            <a:ext cx="7315200" cy="8051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CA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gQIE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OBAAAAAAAA"/>
              </a:ext>
            </a:extLst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gQIE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DYAALABAABARwAAsCUAABAAAAAmAAAACAAAAIOBAAAAAAAA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  <a:prstGeom prst="rect">
            <a:avLst/>
          </a:prstGeo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IECB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AfNQAAsCUAABAAAAAmAAAACAAAAAOBAAAAAAAA"/>
              </a:ext>
            </a:extLst>
          </p:cNvSpPr>
          <p:nvPr>
            <p:ph idx="1"/>
          </p:nvPr>
        </p:nvSpPr>
        <p:spPr>
          <a:xfrm>
            <a:off x="609600" y="274320"/>
            <a:ext cx="8025765" cy="5852160"/>
          </a:xfrm>
          <a:prstGeom prst="rect">
            <a:avLst/>
          </a:prstGeo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5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AkAAOcGAACgQQAAlxUAABAAAAAmAAAACAAAAP3x////////"/>
              </a:ext>
            </a:extLst>
          </p:cNvSpPr>
          <p:nvPr>
            <p:ph type="title"/>
          </p:nvPr>
        </p:nvSpPr>
        <p:spPr>
          <a:xfrm>
            <a:off x="1524000" y="1122045"/>
            <a:ext cx="9144000" cy="238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6000" cap="none">
                <a:solidFill>
                  <a:schemeClr val="tx1"/>
                </a:solidFill>
              </a:defRPr>
            </a:pPr>
            <a:r>
              <a:t>Образец заголовка</a:t>
            </a:r>
          </a:p>
        </p:txBody>
      </p:sp>
      <p:sp>
        <p:nvSpPr>
          <p:cNvPr id="3" name="Shape 96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AkAACgWAACgQQAAWCAAABAAAAAmAAAACAAAAH3x////////"/>
              </a:ext>
            </a:extLst>
          </p:cNvSpPr>
          <p:nvPr>
            <p:ph idx="5"/>
          </p:nvPr>
        </p:nvSpPr>
        <p:spPr>
          <a:xfrm>
            <a:off x="1524000" y="3601720"/>
            <a:ext cx="9144000" cy="165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Образец текста</a:t>
            </a:r>
          </a:p>
          <a:p>
            <a:pPr marL="0" marR="0" lvl="1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Second level</a:t>
            </a:r>
          </a:p>
          <a:p>
            <a:pPr marL="0" marR="0" lvl="2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Third level</a:t>
            </a:r>
          </a:p>
          <a:p>
            <a:pPr marL="0" marR="0" lvl="3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Fourth level</a:t>
            </a:r>
          </a:p>
          <a:p>
            <a:pPr marL="0" marR="0" lvl="4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Fifth level</a:t>
            </a:r>
          </a:p>
        </p:txBody>
      </p:sp>
      <p:sp>
        <p:nvSpPr>
          <p:cNvPr id="4" name="Shape 97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AAAAAAAAAAAAAAAABAAAAAmAAAACAAAAHzx////////"/>
              </a:ext>
            </a:extLst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fld id="{15F773A2-ECF8-A285-B64F-1AD03D01404F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GBAAAAAAAA"/>
              </a:ext>
            </a:extLst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w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BwbAACtRQAAfSMAABAAAAAmAAAACAAAAAGBAAAAAAAA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  <a:lvl2pPr marL="0" indent="0" algn="l">
              <a:buNone/>
              <a:defRPr cap="none">
                <a:solidFill>
                  <a:srgbClr val="000000"/>
                </a:solidFill>
              </a:defRPr>
            </a:lvl2pPr>
            <a:lvl3pPr marL="0" indent="0" algn="l">
              <a:buNone/>
              <a:defRPr cap="none">
                <a:solidFill>
                  <a:srgbClr val="000000"/>
                </a:solidFill>
              </a:defRPr>
            </a:lvl3pPr>
            <a:lvl4pPr marL="0" indent="0" algn="l">
              <a:buNone/>
              <a:defRPr cap="none">
                <a:solidFill>
                  <a:srgbClr val="000000"/>
                </a:solidFill>
              </a:defRPr>
            </a:lvl4pPr>
            <a:lvl5pPr marL="0" indent="0" algn="l">
              <a:buNone/>
              <a:defRPr cap="none">
                <a:solidFill>
                  <a:srgbClr val="000000"/>
                </a:solidFill>
              </a:defRPr>
            </a:lvl5pPr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NQ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OERAACtRQAAHBsAABAAAAAmAAAACAAAAIGBAAAAAAAA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w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DhJAAAsCUAABAAAAAmAAAACAAAAAGBAAAAAAAA"/>
              </a:ext>
            </a:extLst>
          </p:cNvSpPr>
          <p:nvPr>
            <p:ph idx="1"/>
          </p:nvPr>
        </p:nvSpPr>
        <p:spPr>
          <a:xfrm>
            <a:off x="609600" y="1600200"/>
            <a:ext cx="5385435" cy="4526280"/>
          </a:xfrm>
          <a:prstGeom prst="rect">
            <a:avLst/>
          </a:prstGeo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yYAANgJAABARwAAsCUAABAAAAAmAAAACAAAAAGBAAAAAAAA"/>
              </a:ext>
            </a:extLst>
          </p:cNvSpPr>
          <p:nvPr>
            <p:ph idx="2"/>
          </p:nvPr>
        </p:nvSpPr>
        <p:spPr>
          <a:xfrm>
            <a:off x="6196965" y="1600200"/>
            <a:ext cx="5385435" cy="4526280"/>
          </a:xfrm>
          <a:prstGeom prst="rect">
            <a:avLst/>
          </a:prstGeo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HEJAADjJAAAYQ0AABAAAAAmAAAACAAAAIGBAAAAAAAA"/>
              </a:ext>
            </a:extLst>
          </p:cNvSpPr>
          <p:nvPr>
            <p:ph idx="1"/>
          </p:nvPr>
        </p:nvSpPr>
        <p:spPr>
          <a:xfrm>
            <a:off x="609600" y="1534795"/>
            <a:ext cx="5386705" cy="64008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GENAADjJAAAsCUAABAAAAAmAAAACAAAAAGBAAAAAAAA"/>
              </a:ext>
            </a:extLst>
          </p:cNvSpPr>
          <p:nvPr>
            <p:ph idx="2"/>
          </p:nvPr>
        </p:nvSpPr>
        <p:spPr>
          <a:xfrm>
            <a:off x="609600" y="2174875"/>
            <a:ext cx="5386705" cy="3951605"/>
          </a:xfrm>
          <a:prstGeom prst="rect">
            <a:avLst/>
          </a:prstGeo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ТекстСлайда4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HEJAABARwAAYQ0AABAAAAAmAAAACAAAAIGBAAAAAAAA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6" name="ТекстСлайда3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GENAABARwAAsCUAABAAAAAmAAAACAAAAAGBAAAAAAAA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  <a:prstGeom prst="rect">
            <a:avLst/>
          </a:prstGeo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K4BAABtHAAA1AgAABAAAAAmAAAACAAAAIGBAAAAAAAA"/>
              </a:ext>
            </a:extLst>
          </p:cNvSpPr>
          <p:nvPr>
            <p:ph type="title"/>
          </p:nvPr>
        </p:nvSpPr>
        <p:spPr>
          <a:xfrm>
            <a:off x="609600" y="273050"/>
            <a:ext cx="4011295" cy="116205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  <a:lvl2pPr algn="l"/>
            <a:lvl3pPr algn="l"/>
            <a:lvl4pPr algn="l"/>
            <a:lvl5pPr algn="l"/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x0AAK4BAABARwAAsCUAABAAAAAmAAAACAAAAAGBAAAAAAAA"/>
              </a:ext>
            </a:extLst>
          </p:cNvSpPr>
          <p:nvPr>
            <p:ph idx="1"/>
          </p:nvPr>
        </p:nvSpPr>
        <p:spPr>
          <a:xfrm>
            <a:off x="4766945" y="273050"/>
            <a:ext cx="6815455" cy="5853430"/>
          </a:xfrm>
          <a:prstGeom prst="rect">
            <a:avLst/>
          </a:prstGeo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QIAABtHAAAsCUAABAAAAAmAAAACAAAAAGBAAAAAAAA"/>
              </a:ext>
            </a:extLst>
          </p:cNvSpPr>
          <p:nvPr>
            <p:ph idx="2"/>
          </p:nvPr>
        </p:nvSpPr>
        <p:spPr>
          <a:xfrm>
            <a:off x="609600" y="1435100"/>
            <a:ext cx="4011295" cy="46913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IgdAACzOwAABCEAABAAAAAmAAAACAAAAIGBAAAAAAAA"/>
              </a:ext>
            </a:extLst>
          </p:cNvSpPr>
          <p:nvPr>
            <p:ph type="title"/>
          </p:nvPr>
        </p:nvSpPr>
        <p:spPr>
          <a:xfrm>
            <a:off x="2389505" y="4800600"/>
            <a:ext cx="7315200" cy="56642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  <a:lvl2pPr algn="l"/>
            <a:lvl3pPr algn="l"/>
            <a:lvl4pPr algn="l"/>
            <a:lvl5pPr algn="l"/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MYDAACzOwAAFh0AABAAAAAmAAAACAAAAAGBAAAAAAAA"/>
              </a:ext>
            </a:extLst>
          </p:cNvSpPr>
          <p:nvPr>
            <p:ph idx="1"/>
          </p:nvPr>
        </p:nvSpPr>
        <p:spPr>
          <a:xfrm>
            <a:off x="2389505" y="613410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AQhAACzOwAA+CUAABAAAAAmAAAACAAAAAGBAAAAAAAA"/>
              </a:ext>
            </a:extLst>
          </p:cNvSpPr>
          <p:nvPr>
            <p:ph idx="2"/>
          </p:nvPr>
        </p:nvSpPr>
        <p:spPr>
          <a:xfrm>
            <a:off x="2389505" y="5367020"/>
            <a:ext cx="7315200" cy="8051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OBAAAAAAAA"/>
              </a:ext>
            </a:extLst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DYAALABAABARwAAsCUAABAAAAAmAAAACAAAAIOBAAAAAAAA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  <a:prstGeom prst="rect">
            <a:avLst/>
          </a:prstGeo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AfNQAAsCUAABAAAAAmAAAACAAAAAOBAAAAAAAA"/>
              </a:ext>
            </a:extLst>
          </p:cNvSpPr>
          <p:nvPr>
            <p:ph idx="1"/>
          </p:nvPr>
        </p:nvSpPr>
        <p:spPr>
          <a:xfrm>
            <a:off x="609600" y="274320"/>
            <a:ext cx="8025765" cy="5852160"/>
          </a:xfrm>
          <a:prstGeom prst="rect">
            <a:avLst/>
          </a:prstGeo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5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AkAAOcGAACgQQAAlxUAABAAAAAmAAAACAAAAP3x////////"/>
              </a:ext>
            </a:extLst>
          </p:cNvSpPr>
          <p:nvPr>
            <p:ph type="title"/>
          </p:nvPr>
        </p:nvSpPr>
        <p:spPr>
          <a:xfrm>
            <a:off x="1524000" y="1122045"/>
            <a:ext cx="9144000" cy="238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6000" cap="none">
                <a:solidFill>
                  <a:schemeClr val="tx1"/>
                </a:solidFill>
              </a:defRPr>
            </a:pPr>
            <a:r>
              <a:t>Образец заголовка</a:t>
            </a:r>
          </a:p>
        </p:txBody>
      </p:sp>
      <p:sp>
        <p:nvSpPr>
          <p:cNvPr id="3" name="Shape 96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AkAACgWAACgQQAAWCAAABAAAAAmAAAACAAAAH3x////////"/>
              </a:ext>
            </a:extLst>
          </p:cNvSpPr>
          <p:nvPr>
            <p:ph idx="5"/>
          </p:nvPr>
        </p:nvSpPr>
        <p:spPr>
          <a:xfrm>
            <a:off x="1524000" y="3601720"/>
            <a:ext cx="9144000" cy="165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Образец текста</a:t>
            </a:r>
          </a:p>
          <a:p>
            <a:pPr marL="0" marR="0" lvl="1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Second level</a:t>
            </a:r>
          </a:p>
          <a:p>
            <a:pPr marL="0" marR="0" lvl="2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Third level</a:t>
            </a:r>
          </a:p>
          <a:p>
            <a:pPr marL="0" marR="0" lvl="3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Fourth level</a:t>
            </a:r>
          </a:p>
          <a:p>
            <a:pPr marL="0" marR="0" lvl="4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Fifth level</a:t>
            </a:r>
          </a:p>
        </p:txBody>
      </p:sp>
      <p:sp>
        <p:nvSpPr>
          <p:cNvPr id="4" name="Shape 97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AAAAAAAAAAAAAAAABAAAAAmAAAACAAAAHzx////////"/>
              </a:ext>
            </a:extLst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fld id="{15F77FB7-F9F8-A289-B64F-0FDC3101405A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B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B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GBAAAAAAAA"/>
              </a:ext>
            </a:extLst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B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BwbAACtRQAAfSMAABAAAAAmAAAACAAAAAGBAAAAAAAA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  <a:lvl2pPr marL="0" indent="0" algn="l">
              <a:buNone/>
              <a:defRPr cap="none">
                <a:solidFill>
                  <a:srgbClr val="000000"/>
                </a:solidFill>
              </a:defRPr>
            </a:lvl2pPr>
            <a:lvl3pPr marL="0" indent="0" algn="l">
              <a:buNone/>
              <a:defRPr cap="none">
                <a:solidFill>
                  <a:srgbClr val="000000"/>
                </a:solidFill>
              </a:defRPr>
            </a:lvl3pPr>
            <a:lvl4pPr marL="0" indent="0" algn="l">
              <a:buNone/>
              <a:defRPr cap="none">
                <a:solidFill>
                  <a:srgbClr val="000000"/>
                </a:solidFill>
              </a:defRPr>
            </a:lvl4pPr>
            <a:lvl5pPr marL="0" indent="0" algn="l">
              <a:buNone/>
              <a:defRPr cap="none">
                <a:solidFill>
                  <a:srgbClr val="000000"/>
                </a:solidFill>
              </a:defRPr>
            </a:lvl5pPr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B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OERAACtRQAAHBsAABAAAAAmAAAACAAAAIGBAAAAAAAA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B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BA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DhJAAAsCUAABAAAAAmAAAACAAAAAGBAAAAAAAA"/>
              </a:ext>
            </a:extLst>
          </p:cNvSpPr>
          <p:nvPr>
            <p:ph idx="1"/>
          </p:nvPr>
        </p:nvSpPr>
        <p:spPr>
          <a:xfrm>
            <a:off x="609600" y="1600200"/>
            <a:ext cx="5385435" cy="4526280"/>
          </a:xfrm>
          <a:prstGeom prst="rect">
            <a:avLst/>
          </a:prstGeo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yYAANgJAABARwAAsCUAABAAAAAmAAAACAAAAAGBAAAAAAAA"/>
              </a:ext>
            </a:extLst>
          </p:cNvSpPr>
          <p:nvPr>
            <p:ph idx="2"/>
          </p:nvPr>
        </p:nvSpPr>
        <p:spPr>
          <a:xfrm>
            <a:off x="6196965" y="1600200"/>
            <a:ext cx="5385435" cy="4526280"/>
          </a:xfrm>
          <a:prstGeom prst="rect">
            <a:avLst/>
          </a:prstGeo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HEJAADjJAAAYQ0AABAAAAAmAAAACAAAAIGBAAAAAAAA"/>
              </a:ext>
            </a:extLst>
          </p:cNvSpPr>
          <p:nvPr>
            <p:ph idx="1"/>
          </p:nvPr>
        </p:nvSpPr>
        <p:spPr>
          <a:xfrm>
            <a:off x="609600" y="1534795"/>
            <a:ext cx="5386705" cy="64008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GENAADjJAAAsCUAABAAAAAmAAAACAAAAAGBAAAAAAAA"/>
              </a:ext>
            </a:extLst>
          </p:cNvSpPr>
          <p:nvPr>
            <p:ph idx="2"/>
          </p:nvPr>
        </p:nvSpPr>
        <p:spPr>
          <a:xfrm>
            <a:off x="609600" y="2174875"/>
            <a:ext cx="5386705" cy="3951605"/>
          </a:xfrm>
          <a:prstGeom prst="rect">
            <a:avLst/>
          </a:prstGeo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ТекстСлайда4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HEJAABARwAAYQ0AABAAAAAmAAAACAAAAIGBAAAAAAAA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6" name="ТекстСлайда3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GENAABARwAAsCUAABAAAAAmAAAACAAAAAGBAAAAAAAA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  <a:prstGeom prst="rect">
            <a:avLst/>
          </a:prstGeo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K4BAABtHAAA1AgAABAAAAAmAAAACAAAAIGBAAAAAAAA"/>
              </a:ext>
            </a:extLst>
          </p:cNvSpPr>
          <p:nvPr>
            <p:ph type="title"/>
          </p:nvPr>
        </p:nvSpPr>
        <p:spPr>
          <a:xfrm>
            <a:off x="609600" y="273050"/>
            <a:ext cx="4011295" cy="116205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  <a:lvl2pPr algn="l"/>
            <a:lvl3pPr algn="l"/>
            <a:lvl4pPr algn="l"/>
            <a:lvl5pPr algn="l"/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x0AAK4BAABARwAAsCUAABAAAAAmAAAACAAAAAGBAAAAAAAA"/>
              </a:ext>
            </a:extLst>
          </p:cNvSpPr>
          <p:nvPr>
            <p:ph idx="1"/>
          </p:nvPr>
        </p:nvSpPr>
        <p:spPr>
          <a:xfrm>
            <a:off x="4766945" y="273050"/>
            <a:ext cx="6815455" cy="5853430"/>
          </a:xfrm>
          <a:prstGeom prst="rect">
            <a:avLst/>
          </a:prstGeo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QIAABtHAAAsCUAABAAAAAmAAAACAAAAAGBAAAAAAAA"/>
              </a:ext>
            </a:extLst>
          </p:cNvSpPr>
          <p:nvPr>
            <p:ph idx="2"/>
          </p:nvPr>
        </p:nvSpPr>
        <p:spPr>
          <a:xfrm>
            <a:off x="609600" y="1435100"/>
            <a:ext cx="4011295" cy="46913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IgdAACzOwAABCEAABAAAAAmAAAACAAAAIGBAAAAAAAA"/>
              </a:ext>
            </a:extLst>
          </p:cNvSpPr>
          <p:nvPr>
            <p:ph type="title"/>
          </p:nvPr>
        </p:nvSpPr>
        <p:spPr>
          <a:xfrm>
            <a:off x="2389505" y="4800600"/>
            <a:ext cx="7315200" cy="56642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  <a:lvl2pPr algn="l"/>
            <a:lvl3pPr algn="l"/>
            <a:lvl4pPr algn="l"/>
            <a:lvl5pPr algn="l"/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MYDAACzOwAAFh0AABAAAAAmAAAACAAAAAGBAAAAAAAA"/>
              </a:ext>
            </a:extLst>
          </p:cNvSpPr>
          <p:nvPr>
            <p:ph idx="1"/>
          </p:nvPr>
        </p:nvSpPr>
        <p:spPr>
          <a:xfrm>
            <a:off x="2389505" y="613410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AQhAACzOwAA+CUAABAAAAAmAAAACAAAAAGBAAAAAAAA"/>
              </a:ext>
            </a:extLst>
          </p:cNvSpPr>
          <p:nvPr>
            <p:ph idx="2"/>
          </p:nvPr>
        </p:nvSpPr>
        <p:spPr>
          <a:xfrm>
            <a:off x="2389505" y="5367020"/>
            <a:ext cx="7315200" cy="8051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OBAAAAAAAA"/>
              </a:ext>
            </a:extLst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DYAALABAABARwAAsCUAABAAAAAmAAAACAAAAIOBAAAAAAAA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  <a:prstGeom prst="rect">
            <a:avLst/>
          </a:prstGeo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AfNQAAsCUAABAAAAAmAAAACAAAAAOBAAAAAAAA"/>
              </a:ext>
            </a:extLst>
          </p:cNvSpPr>
          <p:nvPr>
            <p:ph idx="1"/>
          </p:nvPr>
        </p:nvSpPr>
        <p:spPr>
          <a:xfrm>
            <a:off x="609600" y="274320"/>
            <a:ext cx="8025765" cy="5852160"/>
          </a:xfrm>
          <a:prstGeom prst="rect">
            <a:avLst/>
          </a:prstGeo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95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AkAAOcGAACgQQAAlxUAABAAAAAmAAAACAAAAP3x////////"/>
              </a:ext>
            </a:extLst>
          </p:cNvSpPr>
          <p:nvPr>
            <p:ph type="title"/>
          </p:nvPr>
        </p:nvSpPr>
        <p:spPr>
          <a:xfrm>
            <a:off x="1524000" y="1122045"/>
            <a:ext cx="9144000" cy="238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6000" cap="none">
                <a:solidFill>
                  <a:schemeClr val="tx1"/>
                </a:solidFill>
              </a:defRPr>
            </a:pPr>
            <a:r>
              <a:t>Образец заголовка</a:t>
            </a:r>
          </a:p>
        </p:txBody>
      </p:sp>
      <p:sp>
        <p:nvSpPr>
          <p:cNvPr id="3" name="Shape 96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AkAACgWAACgQQAAWCAAABAAAAAmAAAACAAAAH3x////////"/>
              </a:ext>
            </a:extLst>
          </p:cNvSpPr>
          <p:nvPr>
            <p:ph idx="5"/>
          </p:nvPr>
        </p:nvSpPr>
        <p:spPr>
          <a:xfrm>
            <a:off x="1524000" y="3601720"/>
            <a:ext cx="9144000" cy="1656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Образец текста</a:t>
            </a:r>
          </a:p>
          <a:p>
            <a:pPr marL="0" marR="0" lvl="1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Second level</a:t>
            </a:r>
          </a:p>
          <a:p>
            <a:pPr marL="0" marR="0" lvl="2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Third level</a:t>
            </a:r>
          </a:p>
          <a:p>
            <a:pPr marL="0" marR="0" lvl="3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Fourth level</a:t>
            </a:r>
          </a:p>
          <a:p>
            <a:pPr marL="0" marR="0" lvl="4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r>
              <a:t>Fifth level</a:t>
            </a:r>
          </a:p>
        </p:txBody>
      </p:sp>
      <p:sp>
        <p:nvSpPr>
          <p:cNvPr id="4" name="Shape 97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AAAAAAAAAAAAAAAABAAAAAmAAAACAAAAHzx////////"/>
              </a:ext>
            </a:extLst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fld id="{15F72788-C6F8-A2D1-B64F-308469014065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GBAAAAAAAA"/>
              </a:ext>
            </a:extLst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BwbAACtRQAAfSMAABAAAAAmAAAACAAAAAGBAAAAAAAA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  <a:lvl2pPr marL="0" indent="0" algn="l">
              <a:buNone/>
              <a:defRPr cap="none">
                <a:solidFill>
                  <a:srgbClr val="000000"/>
                </a:solidFill>
              </a:defRPr>
            </a:lvl2pPr>
            <a:lvl3pPr marL="0" indent="0" algn="l">
              <a:buNone/>
              <a:defRPr cap="none">
                <a:solidFill>
                  <a:srgbClr val="000000"/>
                </a:solidFill>
              </a:defRPr>
            </a:lvl3pPr>
            <a:lvl4pPr marL="0" indent="0" algn="l">
              <a:buNone/>
              <a:defRPr cap="none">
                <a:solidFill>
                  <a:srgbClr val="000000"/>
                </a:solidFill>
              </a:defRPr>
            </a:lvl4pPr>
            <a:lvl5pPr marL="0" indent="0" algn="l">
              <a:buNone/>
              <a:defRPr cap="none">
                <a:solidFill>
                  <a:srgbClr val="000000"/>
                </a:solidFill>
              </a:defRPr>
            </a:lvl5pPr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OERAACtRQAAHBsAABAAAAAmAAAACAAAAIGBAAAAAAAA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DhJAAAsCUAABAAAAAmAAAACAAAAAGBAAAAAAAA"/>
              </a:ext>
            </a:extLst>
          </p:cNvSpPr>
          <p:nvPr>
            <p:ph idx="1"/>
          </p:nvPr>
        </p:nvSpPr>
        <p:spPr>
          <a:xfrm>
            <a:off x="609600" y="1600200"/>
            <a:ext cx="5385435" cy="4526280"/>
          </a:xfrm>
          <a:prstGeom prst="rect">
            <a:avLst/>
          </a:prstGeo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yYAANgJAABARwAAsCUAABAAAAAmAAAACAAAAAGBAAAAAAAA"/>
              </a:ext>
            </a:extLst>
          </p:cNvSpPr>
          <p:nvPr>
            <p:ph idx="2"/>
          </p:nvPr>
        </p:nvSpPr>
        <p:spPr>
          <a:xfrm>
            <a:off x="6196965" y="1600200"/>
            <a:ext cx="5385435" cy="4526280"/>
          </a:xfrm>
          <a:prstGeom prst="rect">
            <a:avLst/>
          </a:prstGeo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HEJAADjJAAAYQ0AABAAAAAmAAAACAAAAIGBAAAAAAAA"/>
              </a:ext>
            </a:extLst>
          </p:cNvSpPr>
          <p:nvPr>
            <p:ph idx="1"/>
          </p:nvPr>
        </p:nvSpPr>
        <p:spPr>
          <a:xfrm>
            <a:off x="609600" y="1534795"/>
            <a:ext cx="5386705" cy="64008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GENAADjJAAAsCUAABAAAAAmAAAACAAAAAGBAAAAAAAA"/>
              </a:ext>
            </a:extLst>
          </p:cNvSpPr>
          <p:nvPr>
            <p:ph idx="2"/>
          </p:nvPr>
        </p:nvSpPr>
        <p:spPr>
          <a:xfrm>
            <a:off x="609600" y="2174875"/>
            <a:ext cx="5386705" cy="3951605"/>
          </a:xfrm>
          <a:prstGeom prst="rect">
            <a:avLst/>
          </a:prstGeo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ТекстСлайда4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HEJAABARwAAYQ0AABAAAAAmAAAACAAAAIGBAAAAAAAA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6" name="ТекстСлайда3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GENAABARwAAsCUAABAAAAAmAAAACAAAAAGBAAAAAAAA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  <a:prstGeom prst="rect">
            <a:avLst/>
          </a:prstGeo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K4BAABtHAAA1AgAABAAAAAmAAAACAAAAIGBAAAAAAAA"/>
              </a:ext>
            </a:extLst>
          </p:cNvSpPr>
          <p:nvPr>
            <p:ph type="title"/>
          </p:nvPr>
        </p:nvSpPr>
        <p:spPr>
          <a:xfrm>
            <a:off x="609600" y="273050"/>
            <a:ext cx="4011295" cy="116205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  <a:lvl2pPr algn="l"/>
            <a:lvl3pPr algn="l"/>
            <a:lvl4pPr algn="l"/>
            <a:lvl5pPr algn="l"/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x0AAK4BAABARwAAsCUAABAAAAAmAAAACAAAAAGBAAAAAAAA"/>
              </a:ext>
            </a:extLst>
          </p:cNvSpPr>
          <p:nvPr>
            <p:ph idx="1"/>
          </p:nvPr>
        </p:nvSpPr>
        <p:spPr>
          <a:xfrm>
            <a:off x="4766945" y="273050"/>
            <a:ext cx="6815455" cy="5853430"/>
          </a:xfrm>
          <a:prstGeom prst="rect">
            <a:avLst/>
          </a:prstGeo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Y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QIAABtHAAAsCUAABAAAAAmAAAACAAAAAGBAAAAAAAA"/>
              </a:ext>
            </a:extLst>
          </p:cNvSpPr>
          <p:nvPr>
            <p:ph idx="2"/>
          </p:nvPr>
        </p:nvSpPr>
        <p:spPr>
          <a:xfrm>
            <a:off x="609600" y="1435100"/>
            <a:ext cx="4011295" cy="46913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IgdAACzOwAABCEAABAAAAAmAAAACAAAAIGBAAAAAAAA"/>
              </a:ext>
            </a:extLst>
          </p:cNvSpPr>
          <p:nvPr>
            <p:ph type="title"/>
          </p:nvPr>
        </p:nvSpPr>
        <p:spPr>
          <a:xfrm>
            <a:off x="2389505" y="4800600"/>
            <a:ext cx="7315200" cy="566420"/>
          </a:xfrm>
          <a:prstGeom prst="rect">
            <a:avLst/>
          </a:prstGeo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  <a:lvl2pPr algn="l"/>
            <a:lvl3pPr algn="l"/>
            <a:lvl4pPr algn="l"/>
            <a:lvl5pPr algn="l"/>
          </a:lstStyle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MYDAACzOwAAFh0AABAAAAAmAAAACAAAAAGBAAAAAAAA"/>
              </a:ext>
            </a:extLst>
          </p:cNvSpPr>
          <p:nvPr>
            <p:ph idx="1"/>
          </p:nvPr>
        </p:nvSpPr>
        <p:spPr>
          <a:xfrm>
            <a:off x="2389505" y="613410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</a:lstStyle>
          <a:p>
            <a:r>
              <a:t>Click to edit Master text styles</a:t>
            </a:r>
          </a:p>
        </p:txBody>
      </p:sp>
      <p:sp>
        <p:nvSpPr>
          <p:cNvPr id="4" name="ТекстСлайда2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AQhAACzOwAA+CUAABAAAAAmAAAACAAAAAGBAAAAAAAA"/>
              </a:ext>
            </a:extLst>
          </p:cNvSpPr>
          <p:nvPr>
            <p:ph idx="2"/>
          </p:nvPr>
        </p:nvSpPr>
        <p:spPr>
          <a:xfrm>
            <a:off x="2389505" y="5367020"/>
            <a:ext cx="7315200" cy="8051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</a:lstStyle>
          <a:p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IGBAAAAAAAA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NQ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OBAAAAAAAA"/>
              </a:ext>
            </a:extLst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C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DYAALABAABARwAAsCUAABAAAAAmAAAACAAAAIOBAAAAAAAA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  <a:prstGeom prst="rect">
            <a:avLst/>
          </a:prstGeo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 txBox="1"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Q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AfNQAAsCUAABAAAAAmAAAACAAAAAOBAAAAAAAA"/>
              </a:ext>
            </a:extLst>
          </p:cNvSpPr>
          <p:nvPr>
            <p:ph idx="1"/>
          </p:nvPr>
        </p:nvSpPr>
        <p:spPr>
          <a:xfrm>
            <a:off x="609600" y="274320"/>
            <a:ext cx="8025765" cy="5852160"/>
          </a:xfrm>
          <a:prstGeom prst="rect">
            <a:avLst/>
          </a:prstGeo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6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C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AkAAOgGAACgQQAAmBUAABAAAAAmAAAACAAAAP1w////////"/>
              </a:ext>
            </a:extLst>
          </p:cNvSpPr>
          <p:nvPr>
            <p:ph type="title"/>
          </p:nvPr>
        </p:nvSpPr>
        <p:spPr>
          <a:xfrm>
            <a:off x="1524000" y="1122680"/>
            <a:ext cx="9144000" cy="2387600"/>
          </a:xfr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6000" cap="none"/>
            </a:pPr>
            <a:r>
              <a:t>Образец заголовка</a:t>
            </a:r>
          </a:p>
        </p:txBody>
      </p:sp>
      <p:sp>
        <p:nvSpPr>
          <p:cNvPr id="3" name="Shape 6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AkAACkWAACgQQAAWCAAABAAAAAmAAAACAAAAH1w////////"/>
              </a:ext>
            </a:extLst>
          </p:cNvSpPr>
          <p:nvPr>
            <p:ph type="subTitle" idx="1"/>
          </p:nvPr>
        </p:nvSpPr>
        <p:spPr>
          <a:xfrm>
            <a:off x="1524000" y="3602355"/>
            <a:ext cx="9144000" cy="1655445"/>
          </a:xfr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400" cap="none"/>
            </a:pPr>
            <a:r>
              <a:t>Образец подзаголовка</a:t>
            </a:r>
          </a:p>
        </p:txBody>
      </p:sp>
      <p:sp>
        <p:nvSpPr>
          <p:cNvPr id="4" name="Shape 6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AUAABonAAAIFgAAWSkAABAAAAAmAAAACAAAAHxw////////"/>
              </a:ext>
            </a:extLst>
          </p:cNvSpPr>
          <p:nvPr>
            <p:ph type="dt" idx="10"/>
          </p:nvPr>
        </p:nvSpPr>
        <p:spPr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r>
              <a:t>25.02.2026</a:t>
            </a:r>
          </a:p>
        </p:txBody>
      </p:sp>
      <p:sp>
        <p:nvSpPr>
          <p:cNvPr id="5" name="Shape 6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2BgAABonAAAoMgAAWSkAABAAAAAmAAAACAAAAHxw////////"/>
              </a:ext>
            </a:extLst>
          </p:cNvSpPr>
          <p:nvPr>
            <p:ph type="ftr" idx="11"/>
          </p:nvPr>
        </p:nvSpPr>
        <p:spPr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6" name="Shape 65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+DQAABonAADYRQAAWSkAABAAAAAmAAAACAAAAHxw////////"/>
              </a:ext>
            </a:extLst>
          </p:cNvSpPr>
          <p:nvPr>
            <p:ph type="sldNum" idx="12"/>
          </p:nvPr>
        </p:nvSpPr>
        <p:spPr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fld id="{15F77696-D8F8-A280-B64F-2ED53801407B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8CAADYRQAAZg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sLAADYRQAAACY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r>
              <a:t>25.02.2026</a:t>
            </a:r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15F75765-2BF8-A2A1-B64F-DDF419014088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7QUAABwbAACtRQAAfSMAABAAAAAmAAAACAAAAIEAAAAAAAAA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7QUAAOERAACtRQAAHBsAABAAAAAmAAAACAAAAIEAAAAAAAAA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r>
              <a:t>25.02.2026</a:t>
            </a:r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15F73D31-7FF8-A2CB-B64F-899E730140DC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8CAADYRQAAZg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ТекстСлайда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AMAANgJAADhJAAAsCUAABAAAAAmAAAACAAAAAEAAAAAAAAA"/>
              </a:ext>
            </a:extLst>
          </p:cNvSpPr>
          <p:nvPr>
            <p:ph idx="1"/>
          </p:nvPr>
        </p:nvSpPr>
        <p:spPr>
          <a:xfrm>
            <a:off x="609600" y="1600200"/>
            <a:ext cx="5385435" cy="4526280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Текст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8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HyYAANgJAABARwAAsCUAABAAAAAmAAAACAAAAAEAAAAAAAAA"/>
              </a:ext>
            </a:extLst>
          </p:cNvSpPr>
          <p:nvPr>
            <p:ph idx="2"/>
          </p:nvPr>
        </p:nvSpPr>
        <p:spPr>
          <a:xfrm>
            <a:off x="6196965" y="1600200"/>
            <a:ext cx="5385435" cy="4526280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ОбластьДатыВремени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r>
              <a:t>25.02.2026</a:t>
            </a:r>
          </a:p>
        </p:txBody>
      </p:sp>
      <p:sp>
        <p:nvSpPr>
          <p:cNvPr id="6" name="ОбластьНижнегоКолонтитул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ОбластьНомера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15F74340-0EF8-A2B5-B64F-F8E00D0140AD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8CAADYRQAAZg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ТекстСлайда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AMAAHEJAADjJAAAYQ0AABAAAAAmAAAACAAAAIEAAAAAAAAA"/>
              </a:ext>
            </a:extLst>
          </p:cNvSpPr>
          <p:nvPr>
            <p:ph idx="1"/>
          </p:nvPr>
        </p:nvSpPr>
        <p:spPr>
          <a:xfrm>
            <a:off x="609600" y="1534795"/>
            <a:ext cx="5386705" cy="64008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</p:txBody>
      </p:sp>
      <p:sp>
        <p:nvSpPr>
          <p:cNvPr id="4" name="Текст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8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k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AMAAGENAADjJAAAsCUAABAAAAAmAAAACAAAAAEAAAAAAAAA"/>
              </a:ext>
            </a:extLst>
          </p:cNvSpPr>
          <p:nvPr>
            <p:ph idx="2"/>
          </p:nvPr>
        </p:nvSpPr>
        <p:spPr>
          <a:xfrm>
            <a:off x="609600" y="2174875"/>
            <a:ext cx="5386705" cy="3951605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ТекстСлайда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8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HSYAAHEJAABARwAAYQ0AABAAAAAmAAAACAAAAIEAAAAAAAAA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</p:txBody>
      </p:sp>
      <p:sp>
        <p:nvSpPr>
          <p:cNvPr id="6" name="ТекстСлайда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8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HSYAAGENAABARwAAsCUAABAAAAAmAAAACAAAAAEAAAAAAAAA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ОбластьДатыВремени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r>
              <a:t>25.02.2026</a:t>
            </a:r>
          </a:p>
        </p:txBody>
      </p:sp>
      <p:sp>
        <p:nvSpPr>
          <p:cNvPr id="8" name="ОбластьНижнегоКолонтитул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ОбластьНомера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15F71BF0-BEF8-A2ED-B64F-48B85501401D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k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8CAADYRQAAZg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ОбластьДатыВремени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r>
              <a:t>25.02.2026</a:t>
            </a:r>
          </a:p>
        </p:txBody>
      </p:sp>
      <p:sp>
        <p:nvSpPr>
          <p:cNvPr id="4" name="ОбластьНижнегоКолонтитул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ОбластьНомера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15F7121B-55F8-A2E4-B64F-A3B15C0140F6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ластьДатыВремени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8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r>
              <a:t>25.02.2026</a:t>
            </a:r>
          </a:p>
        </p:txBody>
      </p:sp>
      <p:sp>
        <p:nvSpPr>
          <p:cNvPr id="3" name="ОбластьНижнегоКолонтитул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ОбластьНомера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15F71497-D9F8-A2E2-B64F-2FB75A01407A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AMAAK4BAABtHAAA1AgAABAAAAAmAAAACAAAAIEAAAAAAAAA"/>
              </a:ext>
            </a:extLst>
          </p:cNvSpPr>
          <p:nvPr>
            <p:ph type="title"/>
          </p:nvPr>
        </p:nvSpPr>
        <p:spPr>
          <a:xfrm>
            <a:off x="609600" y="273050"/>
            <a:ext cx="4011295" cy="116205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x0AAK4BAABARwAAsCUAABAAAAAmAAAACAAAAAEAAAAAAAAA"/>
              </a:ext>
            </a:extLst>
          </p:cNvSpPr>
          <p:nvPr>
            <p:ph idx="1"/>
          </p:nvPr>
        </p:nvSpPr>
        <p:spPr>
          <a:xfrm>
            <a:off x="4766945" y="273050"/>
            <a:ext cx="6815455" cy="5853430"/>
          </a:xfr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Текст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8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AMAANQIAABtHAAAsCUAABAAAAAmAAAACAAAAAEAAAAAAAAA"/>
              </a:ext>
            </a:extLst>
          </p:cNvSpPr>
          <p:nvPr>
            <p:ph idx="2"/>
          </p:nvPr>
        </p:nvSpPr>
        <p:spPr>
          <a:xfrm>
            <a:off x="609600" y="1435100"/>
            <a:ext cx="4011295" cy="4691380"/>
          </a:xfrm>
        </p:spPr>
        <p:txBody>
          <a:bodyPr/>
          <a:lstStyle/>
          <a:p>
            <a:r>
              <a:t>Click to edit Master text styles</a:t>
            </a:r>
          </a:p>
        </p:txBody>
      </p:sp>
      <p:sp>
        <p:nvSpPr>
          <p:cNvPr id="5" name="ОбластьДатыВремени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r>
              <a:t>25.02.2026</a:t>
            </a:r>
          </a:p>
        </p:txBody>
      </p:sp>
      <p:sp>
        <p:nvSpPr>
          <p:cNvPr id="6" name="ОбластьНижнегоКолонтитул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ОбластьНомера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15F70D0F-41F8-A2FB-B64F-B7AE430140E2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sw4AAIgdAACzOwAABCEAABAAAAAmAAAACAAAAIEAAAAAAAAA"/>
              </a:ext>
            </a:extLst>
          </p:cNvSpPr>
          <p:nvPr>
            <p:ph type="title"/>
          </p:nvPr>
        </p:nvSpPr>
        <p:spPr>
          <a:xfrm>
            <a:off x="2389505" y="4800600"/>
            <a:ext cx="7315200" cy="56642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sw4AAMYDAACzOwAAFh0AABAAAAAmAAAACAAAAAEAAAAAAAAA"/>
              </a:ext>
            </a:extLst>
          </p:cNvSpPr>
          <p:nvPr>
            <p:ph idx="1"/>
          </p:nvPr>
        </p:nvSpPr>
        <p:spPr>
          <a:xfrm>
            <a:off x="2389505" y="613410"/>
            <a:ext cx="7315200" cy="4114800"/>
          </a:xfrm>
        </p:spPr>
        <p:txBody>
          <a:bodyPr/>
          <a:lstStyle/>
          <a:p>
            <a:r>
              <a:t>Click to edit Master text styles</a:t>
            </a:r>
          </a:p>
        </p:txBody>
      </p:sp>
      <p:sp>
        <p:nvSpPr>
          <p:cNvPr id="4" name="Текст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8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sw4AAAQhAACzOwAA+CUAABAAAAAmAAAACAAAAAEAAAAAAAAA"/>
              </a:ext>
            </a:extLst>
          </p:cNvSpPr>
          <p:nvPr>
            <p:ph idx="2"/>
          </p:nvPr>
        </p:nvSpPr>
        <p:spPr>
          <a:xfrm>
            <a:off x="2389505" y="5367020"/>
            <a:ext cx="7315200" cy="805180"/>
          </a:xfrm>
        </p:spPr>
        <p:txBody>
          <a:bodyPr/>
          <a:lstStyle/>
          <a:p>
            <a:r>
              <a:t>Click to edit Master text styles</a:t>
            </a:r>
          </a:p>
        </p:txBody>
      </p:sp>
      <p:sp>
        <p:nvSpPr>
          <p:cNvPr id="5" name="ОбластьДатыВремени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r>
              <a:t>25.02.2026</a:t>
            </a:r>
          </a:p>
        </p:txBody>
      </p:sp>
      <p:sp>
        <p:nvSpPr>
          <p:cNvPr id="6" name="ОбластьНижнегоКолонтитул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ОбластьНомера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15F74F7D-33F8-A2B9-B64F-C5EC01014090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8CAADYRQAAZgo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Q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sLAADYRQAAACYAABAAAAAmAAAACAAAAAIAAAAAAAAA"/>
              </a:ext>
            </a:extLst>
          </p:cNvSpPr>
          <p:nvPr>
            <p:ph idx="1"/>
          </p:nvPr>
        </p:nvSpPr>
        <p:spPr/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r>
              <a:t>25.02.2026</a:t>
            </a:r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15F7344F-01F8-A2C2-B64F-F7977A0140A2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CAAAAAQ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YDYAALABAABARwAAsCUAABAAAAAmAAAACAAAAIMAAAAAAAAA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</p:spPr>
        <p:txBody>
          <a:bodyPr vert="vert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Q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wAMAALABAAAfNQAAsCUAABAAAAAmAAAACAAAAAMAAAAAAAAA"/>
              </a:ext>
            </a:extLst>
          </p:cNvSpPr>
          <p:nvPr>
            <p:ph idx="1"/>
          </p:nvPr>
        </p:nvSpPr>
        <p:spPr>
          <a:xfrm>
            <a:off x="609600" y="274320"/>
            <a:ext cx="8025765" cy="5852160"/>
          </a:xfrm>
        </p:spPr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r>
              <a:t>25.02.2026</a:t>
            </a:r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DQAABonAADYR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15F73945-0BF8-A2CF-B64F-FD9A770140A8}" type="slidenum"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3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6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55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66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6SLyaRMAAAAlAAAAAQAAAA8BAAAAkAAAAEgAAACQAAAASAAAAAAAAAAAAAAAAAAAABcAAAAUAAAAAAAAAAAAAAD/fwAA/38AAAAAAAAJAAAABAAAAAAAAAAfAAAAVAAAAAAAAAAAAAAAAAAAAAAAAAAAAAAAAAAAAAAAAAAAAAAAAAAAAAAAAAAAAAAAAAAAAAAAAAAAAAAAAAAAAAAAAAAAAAAAAAAAAAAAAAAAAAAAAAAAACEAAAAYAAAAFAAAAOf///9SKAAALUsAAFUqAAAQAAAAJgAAAAgAAAD/////AAAAAA=="/>
              </a:ext>
            </a:extLst>
          </p:cNvGrpSpPr>
          <p:nvPr/>
        </p:nvGrpSpPr>
        <p:grpSpPr>
          <a:xfrm>
            <a:off x="-15875" y="6554470"/>
            <a:ext cx="12236450" cy="327025"/>
            <a:chOff x="-15875" y="6554470"/>
            <a:chExt cx="12236450" cy="327025"/>
          </a:xfrm>
        </p:grpSpPr>
        <p:sp>
          <p:nvSpPr>
            <p:cNvPr id="11" name="Прямоугольник6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D/AwIeAAAAaAAAAAE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5////1IoAAAnCQAAVSoAAAAAAAAmAAAACAAAAP//////////"/>
                </a:ext>
              </a:extLst>
            </p:cNvSpPr>
            <p:nvPr/>
          </p:nvSpPr>
          <p:spPr>
            <a:xfrm>
              <a:off x="-15875" y="6554470"/>
              <a:ext cx="1503680" cy="327025"/>
            </a:xfrm>
            <a:prstGeom prst="rect">
              <a:avLst/>
            </a:prstGeom>
            <a:blipFill rotWithShape="1">
              <a:blip r:embed="rId10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itchFamily="2" charset="-52"/>
                <a:buChar char="•"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4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0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5pPr>
              <a:lvl6pPr marL="25146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6pPr>
              <a:lvl7pPr marL="29718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7pPr>
              <a:lvl8pPr marL="34290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8pPr>
              <a:lvl9pPr marL="38862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9pPr>
            </a:lstStyle>
            <a:p>
              <a:pPr marL="0" marR="0" indent="0" algn="ctr" defTabSz="73850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sz="1200" cap="none" noProof="1">
                <a:solidFill>
                  <a:srgbClr val="5E5E5E"/>
                </a:solidFill>
              </a:endParaRPr>
            </a:p>
          </p:txBody>
        </p:sp>
        <p:sp>
          <p:nvSpPr>
            <p:cNvPr id="10" name="Прямоугольник7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Y4qvIPzwRDvjBZNpDwlqo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E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HQkAAFIoAABaEgAAVSoAAAAAAAAmAAAACAAAAP//////////"/>
                </a:ext>
              </a:extLst>
            </p:cNvSpPr>
            <p:nvPr/>
          </p:nvSpPr>
          <p:spPr>
            <a:xfrm>
              <a:off x="1481455" y="6554470"/>
              <a:ext cx="1501775" cy="327025"/>
            </a:xfrm>
            <a:prstGeom prst="rect">
              <a:avLst/>
            </a:prstGeom>
            <a:blipFill rotWithShape="1">
              <a:blip r:embed="rId11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itchFamily="2" charset="-52"/>
                <a:buChar char="•"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4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0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5pPr>
              <a:lvl6pPr marL="25146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6pPr>
              <a:lvl7pPr marL="29718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7pPr>
              <a:lvl8pPr marL="34290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8pPr>
              <a:lvl9pPr marL="38862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9pPr>
            </a:lstStyle>
            <a:p>
              <a:pPr marL="0" marR="0" indent="0" algn="ctr" defTabSz="73850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sz="1200" cap="none" noProof="1">
                <a:solidFill>
                  <a:srgbClr val="5E5E5E"/>
                </a:solidFill>
              </a:endParaRPr>
            </a:p>
          </p:txBody>
        </p:sp>
        <p:sp>
          <p:nvSpPr>
            <p:cNvPr id="9" name="Прямоугольник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E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QxIAAFIoAACAGwAAVSoAAAAAAAAmAAAACAAAAP//////////"/>
                </a:ext>
              </a:extLst>
            </p:cNvSpPr>
            <p:nvPr/>
          </p:nvSpPr>
          <p:spPr>
            <a:xfrm>
              <a:off x="2968625" y="6554470"/>
              <a:ext cx="1501775" cy="327025"/>
            </a:xfrm>
            <a:prstGeom prst="rect">
              <a:avLst/>
            </a:prstGeom>
            <a:blipFill rotWithShape="1">
              <a:blip r:embed="rId12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itchFamily="2" charset="-52"/>
                <a:buChar char="•"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4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0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5pPr>
              <a:lvl6pPr marL="25146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6pPr>
              <a:lvl7pPr marL="29718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7pPr>
              <a:lvl8pPr marL="34290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8pPr>
              <a:lvl9pPr marL="38862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9pPr>
            </a:lstStyle>
            <a:p>
              <a:pPr marL="0" marR="0" indent="0" algn="ctr" defTabSz="73850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sz="1200" cap="none" noProof="1">
                <a:solidFill>
                  <a:srgbClr val="5E5E5E"/>
                </a:solidFill>
              </a:endParaRPr>
            </a:p>
          </p:txBody>
        </p:sp>
        <p:sp>
          <p:nvSpPr>
            <p:cNvPr id="8" name="Прямоугольник1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LF8JxD+JKJPiyroQ1E/IGg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E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YBsAAFIoAACfJAAAVSoAAAAAAAAmAAAACAAAAP//////////"/>
                </a:ext>
              </a:extLst>
            </p:cNvSpPr>
            <p:nvPr/>
          </p:nvSpPr>
          <p:spPr>
            <a:xfrm>
              <a:off x="4450080" y="6554470"/>
              <a:ext cx="1503045" cy="327025"/>
            </a:xfrm>
            <a:prstGeom prst="rect">
              <a:avLst/>
            </a:prstGeom>
            <a:blipFill rotWithShape="1"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itchFamily="2" charset="-52"/>
                <a:buChar char="•"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4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0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5pPr>
              <a:lvl6pPr marL="25146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6pPr>
              <a:lvl7pPr marL="29718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7pPr>
              <a:lvl8pPr marL="34290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8pPr>
              <a:lvl9pPr marL="38862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9pPr>
            </a:lstStyle>
            <a:p>
              <a:pPr marL="0" marR="0" indent="0" algn="ctr" defTabSz="73850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sz="1200" cap="none" noProof="1">
                <a:solidFill>
                  <a:srgbClr val="5E5E5E"/>
                </a:solidFill>
              </a:endParaRPr>
            </a:p>
          </p:txBody>
        </p:sp>
        <p:sp>
          <p:nvSpPr>
            <p:cNvPr id="7" name="Прямоугольник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E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nSQAAFIoAADaLQAAVSoAAAAAAAAmAAAACAAAAP//////////"/>
                </a:ext>
              </a:extLst>
            </p:cNvSpPr>
            <p:nvPr/>
          </p:nvSpPr>
          <p:spPr>
            <a:xfrm>
              <a:off x="5951855" y="6554470"/>
              <a:ext cx="1501775" cy="327025"/>
            </a:xfrm>
            <a:prstGeom prst="rect">
              <a:avLst/>
            </a:prstGeom>
            <a:blipFill rotWithShape="1">
              <a:blip r:embed="rId12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itchFamily="2" charset="-52"/>
                <a:buChar char="•"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4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0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5pPr>
              <a:lvl6pPr marL="25146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6pPr>
              <a:lvl7pPr marL="29718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7pPr>
              <a:lvl8pPr marL="34290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8pPr>
              <a:lvl9pPr marL="38862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9pPr>
            </a:lstStyle>
            <a:p>
              <a:pPr marL="0" marR="0" indent="0" algn="ctr" defTabSz="73850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sz="1200" cap="none" noProof="1">
                <a:solidFill>
                  <a:srgbClr val="5E5E5E"/>
                </a:solidFill>
              </a:endParaRPr>
            </a:p>
          </p:txBody>
        </p:sp>
        <p:sp>
          <p:nvSpPr>
            <p:cNvPr id="6" name="Прямоугольник8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A57RZe+SuxKtPD6L6+64a4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E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pS0AAFIoAADiNgAAVSoAAAAAAAAmAAAACAAAAP//////////"/>
                </a:ext>
              </a:extLst>
            </p:cNvSpPr>
            <p:nvPr/>
          </p:nvSpPr>
          <p:spPr>
            <a:xfrm>
              <a:off x="7419975" y="6554470"/>
              <a:ext cx="1501775" cy="327025"/>
            </a:xfrm>
            <a:prstGeom prst="rect">
              <a:avLst/>
            </a:prstGeom>
            <a:blipFill rotWithShape="1">
              <a:blip r:embed="rId14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itchFamily="2" charset="-52"/>
                <a:buChar char="•"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4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0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5pPr>
              <a:lvl6pPr marL="25146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6pPr>
              <a:lvl7pPr marL="29718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7pPr>
              <a:lvl8pPr marL="34290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8pPr>
              <a:lvl9pPr marL="38862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9pPr>
            </a:lstStyle>
            <a:p>
              <a:pPr marL="0" marR="0" indent="0" algn="ctr" defTabSz="73850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sz="1200" cap="none" noProof="1">
                <a:solidFill>
                  <a:srgbClr val="5E5E5E"/>
                </a:solidFill>
              </a:endParaRPr>
            </a:p>
          </p:txBody>
        </p:sp>
        <p:sp>
          <p:nvSpPr>
            <p:cNvPr id="5" name="Прямоугольник3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E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4DYAAFIoAAAfQAAAVSoAAAAAAAAmAAAACAAAAP//////////"/>
                </a:ext>
              </a:extLst>
            </p:cNvSpPr>
            <p:nvPr/>
          </p:nvSpPr>
          <p:spPr>
            <a:xfrm>
              <a:off x="8920480" y="6554470"/>
              <a:ext cx="1503045" cy="327025"/>
            </a:xfrm>
            <a:prstGeom prst="rect">
              <a:avLst/>
            </a:prstGeom>
            <a:blipFill rotWithShape="1">
              <a:blip r:embed="rId10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itchFamily="2" charset="-52"/>
                <a:buChar char="•"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4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0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5pPr>
              <a:lvl6pPr marL="25146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6pPr>
              <a:lvl7pPr marL="29718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7pPr>
              <a:lvl8pPr marL="34290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8pPr>
              <a:lvl9pPr marL="38862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9pPr>
            </a:lstStyle>
            <a:p>
              <a:pPr marL="0" marR="0" indent="0" algn="ctr" defTabSz="73850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sz="1200" cap="none" noProof="1">
                <a:solidFill>
                  <a:srgbClr val="5E5E5E"/>
                </a:solidFill>
              </a:endParaRPr>
            </a:p>
          </p:txBody>
        </p:sp>
        <p:sp>
          <p:nvSpPr>
            <p:cNvPr id="4" name="Прямоугольник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LF8JxD+JKJPiyroQ1E/IGg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E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9j4AAFIoAAA1SAAAVSoAAAAAAAAmAAAACAAAAP//////////"/>
                </a:ext>
              </a:extLst>
            </p:cNvSpPr>
            <p:nvPr/>
          </p:nvSpPr>
          <p:spPr>
            <a:xfrm>
              <a:off x="10234930" y="6554470"/>
              <a:ext cx="1503045" cy="327025"/>
            </a:xfrm>
            <a:prstGeom prst="rect">
              <a:avLst/>
            </a:prstGeom>
            <a:blipFill rotWithShape="1"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itchFamily="2" charset="-52"/>
                <a:buChar char="•"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4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0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5pPr>
              <a:lvl6pPr marL="25146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6pPr>
              <a:lvl7pPr marL="29718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7pPr>
              <a:lvl8pPr marL="34290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8pPr>
              <a:lvl9pPr marL="38862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9pPr>
            </a:lstStyle>
            <a:p>
              <a:pPr marL="0" marR="0" indent="0" algn="ctr" defTabSz="73850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sz="1200" cap="none" noProof="1">
                <a:solidFill>
                  <a:srgbClr val="5E5E5E"/>
                </a:solidFill>
              </a:endParaRPr>
            </a:p>
          </p:txBody>
        </p:sp>
        <p:sp>
          <p:nvSpPr>
            <p:cNvPr id="3" name="Прямоугольник2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E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K0gAAFIoAAAtSwAAVSoAAAAAAAAmAAAACAAAAP//////////"/>
                </a:ext>
              </a:extLst>
            </p:cNvSpPr>
            <p:nvPr/>
          </p:nvSpPr>
          <p:spPr>
            <a:xfrm>
              <a:off x="11731625" y="6554470"/>
              <a:ext cx="488950" cy="327025"/>
            </a:xfrm>
            <a:prstGeom prst="rect">
              <a:avLst/>
            </a:prstGeom>
            <a:blipFill rotWithShape="1">
              <a:blip r:embed="rId10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>
              <a:lvl1pPr defTabSz="1217930">
                <a:lnSpc>
                  <a:spcPct val="90000"/>
                </a:lnSpc>
                <a:spcBef>
                  <a:spcPts val="1000"/>
                </a:spcBef>
                <a:buFont typeface="Arial" pitchFamily="2" charset="-52"/>
                <a:buChar char="•"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1pPr>
              <a:lvl2pPr marL="742950" indent="-28575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4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2pPr>
              <a:lvl3pPr marL="11430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sz="2000"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3pPr>
              <a:lvl4pPr marL="16002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4pPr>
              <a:lvl5pPr marL="2057400" indent="-228600" defTabSz="1217930">
                <a:lnSpc>
                  <a:spcPct val="90000"/>
                </a:lnSpc>
                <a:spcBef>
                  <a:spcPts val="500"/>
                </a:spcBef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5pPr>
              <a:lvl6pPr marL="25146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6pPr>
              <a:lvl7pPr marL="29718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7pPr>
              <a:lvl8pPr marL="34290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8pPr>
              <a:lvl9pPr marL="3886200" indent="-228600" defTabSz="121793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Font typeface="Arial" pitchFamily="2" charset="-52"/>
                <a:buChar char="•"/>
                <a:tabLst/>
                <a:defRPr cap="none">
                  <a:solidFill>
                    <a:schemeClr val="tx1"/>
                  </a:solidFill>
                  <a:latin typeface="Calibri" pitchFamily="2" charset="-52"/>
                  <a:ea typeface="Arial" pitchFamily="2" charset="-52"/>
                  <a:cs typeface="Arial" pitchFamily="2" charset="-52"/>
                </a:defRPr>
              </a:lvl9pPr>
            </a:lstStyle>
            <a:p>
              <a:pPr marL="0" marR="0" indent="0" algn="ctr" defTabSz="73850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sz="1200" cap="none" noProof="1">
                <a:solidFill>
                  <a:srgbClr val="5E5E5E"/>
                </a:solidFill>
              </a:endParaRPr>
            </a:p>
          </p:txBody>
        </p:sp>
      </p:grpSp>
      <p:sp>
        <p:nvSpPr>
          <p:cNvPr id="12" name="Прямоугольник9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E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PT///8DSwAAyAoAABAAAAAmAAAACAAAAP//////////"/>
              </a:ext>
            </a:extLst>
          </p:cNvSpPr>
          <p:nvPr/>
        </p:nvSpPr>
        <p:spPr>
          <a:xfrm>
            <a:off x="11496675" y="-7620"/>
            <a:ext cx="697230" cy="1760220"/>
          </a:xfrm>
          <a:prstGeom prst="rect">
            <a:avLst/>
          </a:prstGeom>
          <a:blipFill rotWithShape="1">
            <a:blip r:embed="rId12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itchFamily="2" charset="-52"/>
              <a:buChar char="•"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sz="2400"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sz="2000"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5pPr>
            <a:lvl6pPr marL="25146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6pPr>
            <a:lvl7pPr marL="29718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7pPr>
            <a:lvl8pPr marL="34290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8pPr>
            <a:lvl9pPr marL="38862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pPr marL="0" marR="0" indent="0" algn="ctr" defTabSz="73850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 noProof="1">
              <a:solidFill>
                <a:srgbClr val="5E5E5E"/>
              </a:solidFill>
            </a:endParaRPr>
          </a:p>
        </p:txBody>
      </p:sp>
      <p:sp>
        <p:nvSpPr>
          <p:cNvPr id="13" name="Прямоугольник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E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MYKAAADSwAAmhUAABAAAAAmAAAACAAAAP//////////"/>
              </a:ext>
            </a:extLst>
          </p:cNvSpPr>
          <p:nvPr/>
        </p:nvSpPr>
        <p:spPr>
          <a:xfrm>
            <a:off x="11496675" y="1751330"/>
            <a:ext cx="697230" cy="1760220"/>
          </a:xfrm>
          <a:prstGeom prst="rect">
            <a:avLst/>
          </a:prstGeom>
          <a:blipFill rotWithShape="1">
            <a:blip r:embed="rId10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itchFamily="2" charset="-52"/>
              <a:buChar char="•"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sz="2400"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sz="2000"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5pPr>
            <a:lvl6pPr marL="25146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6pPr>
            <a:lvl7pPr marL="29718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7pPr>
            <a:lvl8pPr marL="34290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8pPr>
            <a:lvl9pPr marL="38862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pPr marL="0" marR="0" indent="0" algn="ctr" defTabSz="73850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 noProof="1">
              <a:solidFill>
                <a:srgbClr val="5E5E5E"/>
              </a:solidFill>
            </a:endParaRPr>
          </a:p>
        </p:txBody>
      </p:sp>
      <p:sp>
        <p:nvSpPr>
          <p:cNvPr id="14" name="Прямоугольник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A57RZe+SuxKtPD6L6+64a4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E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JAVAAADSwAAZCAAABAAAAAmAAAACAAAAP//////////"/>
              </a:ext>
            </a:extLst>
          </p:cNvSpPr>
          <p:nvPr/>
        </p:nvSpPr>
        <p:spPr>
          <a:xfrm>
            <a:off x="11496675" y="3505200"/>
            <a:ext cx="697230" cy="1760220"/>
          </a:xfrm>
          <a:prstGeom prst="rect">
            <a:avLst/>
          </a:prstGeom>
          <a:blipFill rotWithShape="1">
            <a:blip r:embed="rId14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itchFamily="2" charset="-52"/>
              <a:buChar char="•"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sz="2400"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sz="2000"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5pPr>
            <a:lvl6pPr marL="25146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6pPr>
            <a:lvl7pPr marL="29718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7pPr>
            <a:lvl8pPr marL="34290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8pPr>
            <a:lvl9pPr marL="38862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pPr marL="0" marR="0" indent="0" algn="ctr" defTabSz="73850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 noProof="1">
              <a:solidFill>
                <a:srgbClr val="5E5E5E"/>
              </a:solidFill>
            </a:endParaRPr>
          </a:p>
        </p:txBody>
      </p:sp>
      <p:sp>
        <p:nvSpPr>
          <p:cNvPr id="15" name="Прямоугольник5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E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GIgAAADSwAAUigAABAAAAAmAAAACAAAAP//////////"/>
              </a:ext>
            </a:extLst>
          </p:cNvSpPr>
          <p:nvPr/>
        </p:nvSpPr>
        <p:spPr>
          <a:xfrm>
            <a:off x="11496675" y="5264150"/>
            <a:ext cx="697230" cy="1290320"/>
          </a:xfrm>
          <a:prstGeom prst="rect">
            <a:avLst/>
          </a:prstGeom>
          <a:blipFill rotWithShape="1">
            <a:blip r:embed="rId12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itchFamily="2" charset="-52"/>
              <a:buChar char="•"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sz="2400"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sz="2000"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5pPr>
            <a:lvl6pPr marL="25146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6pPr>
            <a:lvl7pPr marL="29718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7pPr>
            <a:lvl8pPr marL="34290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8pPr>
            <a:lvl9pPr marL="3886200" indent="-228600" defTabSz="121793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itchFamily="2" charset="-52"/>
              <a:buChar char="•"/>
              <a:tabLst/>
              <a:defRPr cap="none">
                <a:solidFill>
                  <a:schemeClr val="tx1"/>
                </a:solidFill>
                <a:latin typeface="Calibri" pitchFamily="2" charset="-52"/>
                <a:ea typeface="Arial" pitchFamily="2" charset="-52"/>
                <a:cs typeface="Arial" pitchFamily="2" charset="-52"/>
              </a:defRPr>
            </a:lvl9pPr>
          </a:lstStyle>
          <a:p>
            <a:pPr marL="0" marR="0" indent="0" algn="ctr" defTabSz="73850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sz="1200" cap="none" noProof="1">
              <a:solidFill>
                <a:srgbClr val="5E5E5E"/>
              </a:solidFill>
            </a:endParaRPr>
          </a:p>
        </p:txBody>
      </p:sp>
      <p:sp>
        <p:nvSpPr>
          <p:cNvPr id="16" name="Номер слайда 135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E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5+bmA8zMzADAwP8Af39/AAAAAAAAAAAAAAAAAAAAAAAAAAAAIQAAABgAAAAUAAAASzcAAGEoAAArSAAARioAABAgAAAmAAAACAAAAP//////////"/>
              </a:ext>
            </a:extLst>
          </p:cNvSpPr>
          <p:nvPr/>
        </p:nvSpPr>
        <p:spPr>
          <a:xfrm>
            <a:off x="8988425" y="6563995"/>
            <a:ext cx="2743200" cy="307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>
            <a:lvl1pPr marL="0" algn="l" defTabSz="914400">
              <a:tabLst/>
              <a:defRPr sz="1800" kern="1" cap="none">
                <a:solidFill>
                  <a:schemeClr val="tx1"/>
                </a:solidFill>
                <a:latin typeface="Gilroy" charset="0"/>
                <a:ea typeface="Arial" pitchFamily="2" charset="-52"/>
                <a:cs typeface="Arial" pitchFamily="2" charset="-52"/>
              </a:defRPr>
            </a:lvl1pPr>
            <a:lvl2pPr marL="457200" algn="l" defTabSz="914400">
              <a:tabLst/>
              <a:defRPr sz="1800" kern="1" cap="none">
                <a:solidFill>
                  <a:schemeClr val="tx1"/>
                </a:solidFill>
                <a:latin typeface="Gilroy" charset="0"/>
                <a:ea typeface="Arial" pitchFamily="2" charset="-52"/>
                <a:cs typeface="Arial" pitchFamily="2" charset="-52"/>
              </a:defRPr>
            </a:lvl2pPr>
            <a:lvl3pPr marL="914400" algn="l" defTabSz="914400">
              <a:tabLst/>
              <a:defRPr sz="1800" kern="1" cap="none">
                <a:solidFill>
                  <a:schemeClr val="tx1"/>
                </a:solidFill>
                <a:latin typeface="Gilroy" charset="0"/>
                <a:ea typeface="Arial" pitchFamily="2" charset="-52"/>
                <a:cs typeface="Arial" pitchFamily="2" charset="-52"/>
              </a:defRPr>
            </a:lvl3pPr>
            <a:lvl4pPr marL="1371600" algn="l" defTabSz="914400">
              <a:tabLst/>
              <a:defRPr sz="1800" kern="1" cap="none">
                <a:solidFill>
                  <a:schemeClr val="tx1"/>
                </a:solidFill>
                <a:latin typeface="Gilroy" charset="0"/>
                <a:ea typeface="Arial" pitchFamily="2" charset="-52"/>
                <a:cs typeface="Arial" pitchFamily="2" charset="-52"/>
              </a:defRPr>
            </a:lvl4pPr>
            <a:lvl5pPr marL="1828800" algn="l" defTabSz="914400">
              <a:tabLst/>
              <a:defRPr sz="1800" kern="1" cap="none">
                <a:solidFill>
                  <a:schemeClr val="tx1"/>
                </a:solidFill>
                <a:latin typeface="Gilroy" charset="0"/>
                <a:ea typeface="Arial" pitchFamily="2" charset="-52"/>
                <a:cs typeface="Arial" pitchFamily="2" charset="-52"/>
              </a:defRPr>
            </a:lvl5pPr>
            <a:lvl6pPr marL="2286000" algn="l" defTabSz="914400">
              <a:tabLst/>
              <a:defRPr sz="1800" kern="1" cap="none">
                <a:solidFill>
                  <a:schemeClr val="tx1"/>
                </a:solidFill>
                <a:latin typeface="Gilroy" charset="0"/>
                <a:ea typeface="Arial" pitchFamily="2" charset="-52"/>
                <a:cs typeface="Arial" pitchFamily="2" charset="-52"/>
              </a:defRPr>
            </a:lvl6pPr>
            <a:lvl7pPr marL="2743200" algn="l" defTabSz="914400">
              <a:tabLst/>
              <a:defRPr sz="1800" kern="1" cap="none">
                <a:solidFill>
                  <a:schemeClr val="tx1"/>
                </a:solidFill>
                <a:latin typeface="Gilroy" charset="0"/>
                <a:ea typeface="Arial" pitchFamily="2" charset="-52"/>
                <a:cs typeface="Arial" pitchFamily="2" charset="-52"/>
              </a:defRPr>
            </a:lvl7pPr>
            <a:lvl8pPr marL="3200400" algn="l" defTabSz="914400">
              <a:tabLst/>
              <a:defRPr sz="1800" kern="1" cap="none">
                <a:solidFill>
                  <a:schemeClr val="tx1"/>
                </a:solidFill>
                <a:latin typeface="Gilroy" charset="0"/>
                <a:ea typeface="Arial" pitchFamily="2" charset="-52"/>
                <a:cs typeface="Arial" pitchFamily="2" charset="-52"/>
              </a:defRPr>
            </a:lvl8pPr>
            <a:lvl9pPr marL="3657600" algn="l" defTabSz="914400">
              <a:tabLst/>
              <a:defRPr sz="1800" kern="1" cap="none">
                <a:solidFill>
                  <a:schemeClr val="tx1"/>
                </a:solidFill>
                <a:latin typeface="Gilroy" charset="0"/>
                <a:ea typeface="Arial" pitchFamily="2" charset="-52"/>
                <a:cs typeface="Arial" pitchFamily="2" charset="-52"/>
              </a:defRPr>
            </a:lvl9pPr>
          </a:lstStyle>
          <a:p>
            <a:pPr marL="0" marR="0" indent="0" algn="r" defTabSz="55435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5F76694-DAF8-A290-B64F-2CC528014079}" type="slidenum">
              <a:rPr sz="1400" b="1" cap="none" noProof="1">
                <a:solidFill>
                  <a:srgbClr val="FFFFFF"/>
                </a:solidFill>
              </a:rPr>
              <a:t>‹#›</a:t>
            </a:fld>
            <a:endParaRPr sz="1400" b="1" cap="none" noProof="1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87" r:id="rId5"/>
    <p:sldLayoutId id="2147483659" r:id="rId6"/>
    <p:sldLayoutId id="2147483660" r:id="rId7"/>
    <p:sldLayoutId id="2147483688" r:id="rId8"/>
  </p:sldLayoutIdLst>
  <p:hf sldNum="0" hdr="0" ftr="0" dt="0"/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1"/>
          </a:solidFill>
          <a:effectLst/>
          <a:latin typeface="Gilroy-Black" charset="0"/>
          <a:ea typeface="Gilroy-Black" charset="0"/>
          <a:cs typeface="Gilroy-Black" charset="0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2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1pPr>
      <a:lvl2pPr marL="685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1143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1600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20574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25146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6pPr>
      <a:lvl7pPr marL="2971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7pPr>
      <a:lvl8pPr marL="3429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8pPr>
      <a:lvl9pPr marL="3886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BhOm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8CAADYRQAAZwoAABAAAAAmAAAACAAAAL8vAAAAAAAA"/>
              </a:ext>
            </a:extLst>
          </p:cNvSpPr>
          <p:nvPr>
            <p:ph type="title"/>
          </p:nvPr>
        </p:nvSpPr>
        <p:spPr>
          <a:xfrm>
            <a:off x="838200" y="365125"/>
            <a:ext cx="10515600" cy="1325880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r>
              <a:rPr lang="ru-ru" cap="none"/>
              <a:t>Образец заголовка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Mub3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sLAADYRQAAACYAABAAAAAmAAAACAAAAD8vAAAAAAAA"/>
              </a:ext>
            </a:extLst>
          </p:cNvSpPr>
          <p:nvPr>
            <p:ph type="body" idx="1"/>
          </p:nvPr>
        </p:nvSpPr>
        <p:spPr>
          <a:xfrm>
            <a:off x="838200" y="1825625"/>
            <a:ext cx="10515600" cy="4351655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r>
              <a:rPr lang="ru-ru" cap="none"/>
              <a:t>Образец текста</a:t>
            </a:r>
          </a:p>
          <a:p>
            <a:pPr lvl="1"/>
            <a:r>
              <a:rPr lang="ru-ru" cap="none"/>
              <a:t>Второй уровень</a:t>
            </a:r>
          </a:p>
          <a:p>
            <a:pPr lvl="2"/>
            <a:r>
              <a:rPr lang="ru-ru" cap="none"/>
              <a:t>Третий уровень</a:t>
            </a:r>
          </a:p>
          <a:p>
            <a:pPr lvl="3"/>
            <a:r>
              <a:rPr lang="ru-ru" cap="none"/>
              <a:t>Четвертый уровень</a:t>
            </a:r>
          </a:p>
          <a:p>
            <a:pPr lvl="4"/>
            <a:r>
              <a:rPr lang="ru-ru" cap="none"/>
              <a:t>Пятый уровень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NoT2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L+PAAAAAAAA"/>
              </a:ext>
            </a:extLst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l">
              <a:defRPr lang="ru-ru" sz="1200" cap="none">
                <a:solidFill>
                  <a:srgbClr val="8C8C8C"/>
                </a:solidFill>
              </a:defRPr>
            </a:lvl1pPr>
            <a:lvl2pPr>
              <a:defRPr lang="ru-ru" cap="none"/>
            </a:lvl2pPr>
            <a:lvl3pPr>
              <a:defRPr lang="ru-ru" cap="none"/>
            </a:lvl3pPr>
            <a:lvl4pPr>
              <a:defRPr lang="ru-ru" cap="none"/>
            </a:lvl4pPr>
            <a:lvl5pPr>
              <a:defRPr lang="ru-ru" cap="none"/>
            </a:lvl5pPr>
            <a:lvl6pPr>
              <a:defRPr lang="ru-ru" cap="none"/>
            </a:lvl6pPr>
            <a:lvl7pPr>
              <a:defRPr lang="ru-ru" cap="none"/>
            </a:lvl7pPr>
            <a:lvl8pPr>
              <a:defRPr lang="ru-ru" cap="none"/>
            </a:lvl8pPr>
            <a:lvl9pPr>
              <a:defRPr lang="ru-ru" cap="none"/>
            </a:lvl9pPr>
          </a:lstStyle>
          <a:p>
            <a:pPr>
              <a:defRPr lang="ru-ru"/>
            </a:pPr>
            <a:fld id="{15F7215E-10F8-A2D7-B64F-E6826F0140B3}" type="datetime1">
              <a:t>19.05.2026</a:t>
            </a:fld>
            <a:endParaRPr/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PRji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L+PAAAAAAAA"/>
              </a:ext>
            </a:extLst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ctr">
              <a:defRPr lang="ru-ru" sz="1200" cap="none">
                <a:solidFill>
                  <a:srgbClr val="8C8C8C"/>
                </a:solidFill>
              </a:defRPr>
            </a:lvl1pPr>
            <a:lvl2pPr>
              <a:defRPr lang="ru-ru" cap="none"/>
            </a:lvl2pPr>
            <a:lvl3pPr>
              <a:defRPr lang="ru-ru" cap="none"/>
            </a:lvl3pPr>
            <a:lvl4pPr>
              <a:defRPr lang="ru-ru" cap="none"/>
            </a:lvl4pPr>
            <a:lvl5pPr>
              <a:defRPr lang="ru-ru" cap="none"/>
            </a:lvl5pPr>
            <a:lvl6pPr>
              <a:defRPr lang="ru-ru" cap="none"/>
            </a:lvl6pPr>
            <a:lvl7pPr>
              <a:defRPr lang="ru-ru" cap="none"/>
            </a:lvl7pPr>
            <a:lvl8pPr>
              <a:defRPr lang="ru-ru" cap="none"/>
            </a:lvl8pPr>
            <a:lvl9pPr>
              <a:defRPr lang="ru-ru" cap="none"/>
            </a:lvl9pPr>
          </a:lstStyle>
          <a:p>
            <a:pPr>
              <a:defRPr lang="ru-ru"/>
            </a:pPr>
            <a:endParaRPr/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KPl7A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DQAABonAADYRQAAWSkAABAAAAAmAAAACAAAAL+PAAAAAAAA"/>
              </a:ext>
            </a:extLst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r">
              <a:defRPr lang="ru-ru" sz="1200" cap="none">
                <a:solidFill>
                  <a:srgbClr val="8C8C8C"/>
                </a:solidFill>
              </a:defRPr>
            </a:lvl1pPr>
            <a:lvl2pPr>
              <a:defRPr lang="ru-ru" cap="none"/>
            </a:lvl2pPr>
            <a:lvl3pPr>
              <a:defRPr lang="ru-ru" cap="none"/>
            </a:lvl3pPr>
            <a:lvl4pPr>
              <a:defRPr lang="ru-ru" cap="none"/>
            </a:lvl4pPr>
            <a:lvl5pPr>
              <a:defRPr lang="ru-ru" cap="none"/>
            </a:lvl5pPr>
            <a:lvl6pPr>
              <a:defRPr lang="ru-ru" cap="none"/>
            </a:lvl6pPr>
            <a:lvl7pPr>
              <a:defRPr lang="ru-ru" cap="none"/>
            </a:lvl7pPr>
            <a:lvl8pPr>
              <a:defRPr lang="ru-ru" cap="none"/>
            </a:lvl8pPr>
            <a:lvl9pPr>
              <a:defRPr lang="ru-ru" cap="none"/>
            </a:lvl9pPr>
          </a:lstStyle>
          <a:p>
            <a:pPr>
              <a:defRPr lang="ru-ru"/>
            </a:pPr>
            <a:fld id="{15F76E88-C6F8-A298-B64F-30CD2001406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hf hdr="0" ftr="0"/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1"/>
          </a:solidFill>
          <a:effectLst/>
          <a:latin typeface="Calibri Light" pitchFamily="2" charset="-52"/>
          <a:ea typeface="Calibri Light" pitchFamily="2" charset="-52"/>
          <a:cs typeface="Calibri Light" pitchFamily="2" charset="-52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2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1pPr>
      <a:lvl2pPr marL="685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2pPr>
      <a:lvl3pPr marL="1143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3pPr>
      <a:lvl4pPr marL="1600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4pPr>
      <a:lvl5pPr marL="20574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5pPr>
      <a:lvl6pPr marL="25146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6pPr>
      <a:lvl7pPr marL="2971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7pPr>
      <a:lvl8pPr marL="3429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8pPr>
      <a:lvl9pPr marL="3886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>
          <a:srgbClr val="000000"/>
        </a:buClr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6SLyaRMAAAAlAAAAAQAAAA8BAAAAkAAAAEgAAACQAAAASAAAAAAAAAAAAAAAAAAAABcAAAAUAAAAAAAAAAAAAAD/fwAA/38AAAAAAAAJAAAABAAAAAAAAAAfAAAAVAAAAAAAAAAAAAAAAAAAAAAAAAAAAAAAAAAAAAAAAAAAAAAAAAAAAAAAAAAAAAAAAAAAAAAAAAAAAAAAAAAAAAAAAAAAAAAAAAAAAAAAAAAAAAAAAAAAACEAAAAYAAAAFAAAAOf///9SKAAALUsAAFUqAAAQAAAAJgAAAAgAAAD/////AAAAAA=="/>
              </a:ext>
            </a:extLst>
          </p:cNvGrpSpPr>
          <p:nvPr/>
        </p:nvGrpSpPr>
        <p:grpSpPr>
          <a:xfrm>
            <a:off x="-15875" y="6554470"/>
            <a:ext cx="12236450" cy="327025"/>
            <a:chOff x="-15875" y="6554470"/>
            <a:chExt cx="12236450" cy="327025"/>
          </a:xfrm>
        </p:grpSpPr>
        <p:sp>
          <p:nvSpPr>
            <p:cNvPr id="11" name="Shape 3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5////1IoAAAnCQAAVSoAAAAAAAAmAAAACAAAAP//////////"/>
                </a:ext>
              </a:extLst>
            </p:cNvSpPr>
            <p:nvPr/>
          </p:nvSpPr>
          <p:spPr>
            <a:xfrm>
              <a:off x="-15875" y="6554470"/>
              <a:ext cx="1503680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10" name="Shape 4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Y4qvIPzwRDvjBZNpDwlqo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HgkAAFIoAABYEgAAVSoAAAAAAAAmAAAACAAAAP//////////"/>
                </a:ext>
              </a:extLst>
            </p:cNvSpPr>
            <p:nvPr/>
          </p:nvSpPr>
          <p:spPr>
            <a:xfrm>
              <a:off x="1482090" y="6554470"/>
              <a:ext cx="1499870" cy="327025"/>
            </a:xfrm>
            <a:prstGeom prst="rect">
              <a:avLst/>
            </a:prstGeom>
            <a:blipFill>
              <a:blip r:embed="rId14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9" name="Shape 5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QxIAAFIoAAB/GwAAVSoAAAAAAAAmAAAACAAAAP//////////"/>
                </a:ext>
              </a:extLst>
            </p:cNvSpPr>
            <p:nvPr/>
          </p:nvSpPr>
          <p:spPr>
            <a:xfrm>
              <a:off x="2968625" y="6554470"/>
              <a:ext cx="1501140" cy="327025"/>
            </a:xfrm>
            <a:prstGeom prst="rect">
              <a:avLst/>
            </a:prstGeom>
            <a:blipFill>
              <a:blip r:embed="rId15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8" name="Shape 6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LF8JxD+JKJPiyroQ1E/IGg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F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YRsAAFIoAACfJAAAVSoAAAAAAAAmAAAACAAAAP//////////"/>
                </a:ext>
              </a:extLst>
            </p:cNvSpPr>
            <p:nvPr/>
          </p:nvSpPr>
          <p:spPr>
            <a:xfrm>
              <a:off x="4450715" y="6554470"/>
              <a:ext cx="1502410" cy="327025"/>
            </a:xfrm>
            <a:prstGeom prst="rect">
              <a:avLst/>
            </a:prstGeom>
            <a:blipFill>
              <a:blip r:embed="rId16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7" name="Shape 7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nSQAAFIoAADZLQAAVSoAAAAAAAAmAAAACAAAAP//////////"/>
                </a:ext>
              </a:extLst>
            </p:cNvSpPr>
            <p:nvPr/>
          </p:nvSpPr>
          <p:spPr>
            <a:xfrm>
              <a:off x="5951855" y="6554470"/>
              <a:ext cx="1501140" cy="327025"/>
            </a:xfrm>
            <a:prstGeom prst="rect">
              <a:avLst/>
            </a:prstGeom>
            <a:blipFill>
              <a:blip r:embed="rId15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6" name="Shape 8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A57RZe+SuxKtPD6L6+64a4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pS0AAFIoAADiNgAAVSoAAAAAAAAmAAAACAAAAP//////////"/>
                </a:ext>
              </a:extLst>
            </p:cNvSpPr>
            <p:nvPr/>
          </p:nvSpPr>
          <p:spPr>
            <a:xfrm>
              <a:off x="7419975" y="6554470"/>
              <a:ext cx="1501775" cy="327025"/>
            </a:xfrm>
            <a:prstGeom prst="rect">
              <a:avLst/>
            </a:prstGeom>
            <a:blipFill>
              <a:blip r:embed="rId17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5" name="Shape 9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4DYAAFIoAAAeQAAAVSoAAAAAAAAmAAAACAAAAP//////////"/>
                </a:ext>
              </a:extLst>
            </p:cNvSpPr>
            <p:nvPr/>
          </p:nvSpPr>
          <p:spPr>
            <a:xfrm>
              <a:off x="8920480" y="6554470"/>
              <a:ext cx="1502410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4" name="Shape 10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LF8JxD+JKJPiyroQ1E/IGg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9T4AAFIoAAA2SAAAVSoAAAAAAAAmAAAACAAAAP//////////"/>
                </a:ext>
              </a:extLst>
            </p:cNvSpPr>
            <p:nvPr/>
          </p:nvSpPr>
          <p:spPr>
            <a:xfrm>
              <a:off x="10234295" y="6554470"/>
              <a:ext cx="1504315" cy="327025"/>
            </a:xfrm>
            <a:prstGeom prst="rect">
              <a:avLst/>
            </a:prstGeom>
            <a:blipFill>
              <a:blip r:embed="rId16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3" name="Shape 11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KkgAAFIoAAAtSwAAVSoAAAAAAAAmAAAACAAAAP//////////"/>
                </a:ext>
              </a:extLst>
            </p:cNvSpPr>
            <p:nvPr/>
          </p:nvSpPr>
          <p:spPr>
            <a:xfrm>
              <a:off x="11730990" y="6554470"/>
              <a:ext cx="489585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</p:grpSp>
      <p:sp>
        <p:nvSpPr>
          <p:cNvPr id="12" name="Shape 1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4EMg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PT///8DSwAAyAoAABAAAAAmAAAACAAAAP//////////"/>
              </a:ext>
            </a:extLst>
          </p:cNvSpPr>
          <p:nvPr/>
        </p:nvSpPr>
        <p:spPr>
          <a:xfrm>
            <a:off x="11496675" y="-7620"/>
            <a:ext cx="697230" cy="1760220"/>
          </a:xfrm>
          <a:prstGeom prst="rect">
            <a:avLst/>
          </a:prstGeom>
          <a:blipFill>
            <a:blip r:embed="rId15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3" name="Shape 13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MYKAAADSwAAmhUAABAAAAAmAAAACAAAAP//////////"/>
              </a:ext>
            </a:extLst>
          </p:cNvSpPr>
          <p:nvPr/>
        </p:nvSpPr>
        <p:spPr>
          <a:xfrm>
            <a:off x="11496675" y="1751330"/>
            <a:ext cx="697230" cy="1760220"/>
          </a:xfrm>
          <a:prstGeom prst="rect">
            <a:avLst/>
          </a:prstGeom>
          <a:blipFill>
            <a:blip r:embed="rId13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4" name="Shape 1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A57RZe+SuxKtPD6L6+64a4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JAVAAADSwAAZCAAABAAAAAmAAAACAAAAP//////////"/>
              </a:ext>
            </a:extLst>
          </p:cNvSpPr>
          <p:nvPr/>
        </p:nvSpPr>
        <p:spPr>
          <a:xfrm>
            <a:off x="11496675" y="3505200"/>
            <a:ext cx="697230" cy="1760220"/>
          </a:xfrm>
          <a:prstGeom prst="rect">
            <a:avLst/>
          </a:prstGeom>
          <a:blipFill>
            <a:blip r:embed="rId17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5" name="Shape 15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GIgAAADSwAAUigAABAAAAAmAAAACAAAAP//////////"/>
              </a:ext>
            </a:extLst>
          </p:cNvSpPr>
          <p:nvPr/>
        </p:nvSpPr>
        <p:spPr>
          <a:xfrm>
            <a:off x="11496675" y="5264150"/>
            <a:ext cx="697230" cy="1290320"/>
          </a:xfrm>
          <a:prstGeom prst="rect">
            <a:avLst/>
          </a:prstGeom>
          <a:blipFill>
            <a:blip r:embed="rId15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6" name="Shape 16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SzcAAGEoAAArSAAARioAABAAAAAmAAAACAAAAP//////////"/>
              </a:ext>
            </a:extLst>
          </p:cNvSpPr>
          <p:nvPr/>
        </p:nvSpPr>
        <p:spPr>
          <a:xfrm>
            <a:off x="8988425" y="6563995"/>
            <a:ext cx="2743200" cy="307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fld id="{15F742F1-BFF8-A2B4-B64F-49E10C01401C}" type="slidenum">
              <a:rPr sz="1400" b="1" cap="none">
                <a:solidFill>
                  <a:srgbClr val="FFFFFF"/>
                </a:solidFill>
              </a:rPr>
              <a:t>‹#›</a:t>
            </a:fld>
            <a:endParaRPr sz="1400" b="1" cap="none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sldNum="0" hdr="0" ftr="0" dt="0"/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1"/>
          </a:solidFill>
          <a:effectLst/>
          <a:latin typeface="Gilroy-Black" charset="0"/>
          <a:ea typeface="Gilroy-Black" charset="0"/>
          <a:cs typeface="Gilroy-Black" charset="0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itchFamily="2" charset="-52"/>
        <a:buChar char="•"/>
        <a:tabLst/>
        <a:defRPr sz="2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1pPr>
      <a:lvl2pPr marL="685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1143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1600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20574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6SLyaRMAAAAlAAAAAQAAAA8BAAAAkAAAAEgAAACQAAAASAAAAAAAAAAAAAAAAAAAABcAAAAUAAAAAAAAAAAAAAD/fwAA/38AAAAAAAAJAAAABAAAAAAAAAAfAAAAVAAAAAAAAAAAAAAAAAAAAAAAAAAAAAAAAAAAAAAAAAAAAAAAAAAAAAAAAAAAAAAAAAAAAAAAAAAAAAAAAAAAAAAAAAAAAAAAAAAAAAAAAAAAAAAAAAAAACEAAAAYAAAAFAAAAOf///9SKAAALUsAAFUqAAAQAAAAJgAAAAgAAAD/////AAAAAA=="/>
              </a:ext>
            </a:extLst>
          </p:cNvGrpSpPr>
          <p:nvPr/>
        </p:nvGrpSpPr>
        <p:grpSpPr>
          <a:xfrm>
            <a:off x="-15875" y="6554470"/>
            <a:ext cx="12236450" cy="327025"/>
            <a:chOff x="-15875" y="6554470"/>
            <a:chExt cx="12236450" cy="327025"/>
          </a:xfrm>
        </p:grpSpPr>
        <p:sp>
          <p:nvSpPr>
            <p:cNvPr id="11" name="Shape 3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5////1IoAAAnCQAAVSoAAAAAAAAmAAAACAAAAP//////////"/>
                </a:ext>
              </a:extLst>
            </p:cNvSpPr>
            <p:nvPr/>
          </p:nvSpPr>
          <p:spPr>
            <a:xfrm>
              <a:off x="-15875" y="6554470"/>
              <a:ext cx="1503680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10" name="Shape 4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Y4qvIPzwRDvjBZNpDwlqo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HgkAAFIoAABYEgAAVSoAAAAAAAAmAAAACAAAAP//////////"/>
                </a:ext>
              </a:extLst>
            </p:cNvSpPr>
            <p:nvPr/>
          </p:nvSpPr>
          <p:spPr>
            <a:xfrm>
              <a:off x="1482090" y="6554470"/>
              <a:ext cx="1499870" cy="327025"/>
            </a:xfrm>
            <a:prstGeom prst="rect">
              <a:avLst/>
            </a:prstGeom>
            <a:blipFill>
              <a:blip r:embed="rId14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9" name="Shape 5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QxIAAFIoAAB/GwAAVSoAAAAAAAAmAAAACAAAAP//////////"/>
                </a:ext>
              </a:extLst>
            </p:cNvSpPr>
            <p:nvPr/>
          </p:nvSpPr>
          <p:spPr>
            <a:xfrm>
              <a:off x="2968625" y="6554470"/>
              <a:ext cx="1501140" cy="327025"/>
            </a:xfrm>
            <a:prstGeom prst="rect">
              <a:avLst/>
            </a:prstGeom>
            <a:blipFill>
              <a:blip r:embed="rId15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8" name="Shape 6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LF8JxD+JKJPiyroQ1E/IGg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YRsAAFIoAACfJAAAVSoAAAAAAAAmAAAACAAAAP//////////"/>
                </a:ext>
              </a:extLst>
            </p:cNvSpPr>
            <p:nvPr/>
          </p:nvSpPr>
          <p:spPr>
            <a:xfrm>
              <a:off x="4450715" y="6554470"/>
              <a:ext cx="1502410" cy="327025"/>
            </a:xfrm>
            <a:prstGeom prst="rect">
              <a:avLst/>
            </a:prstGeom>
            <a:blipFill>
              <a:blip r:embed="rId16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7" name="Shape 7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F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nSQAAFIoAADZLQAAVSoAAAAAAAAmAAAACAAAAP//////////"/>
                </a:ext>
              </a:extLst>
            </p:cNvSpPr>
            <p:nvPr/>
          </p:nvSpPr>
          <p:spPr>
            <a:xfrm>
              <a:off x="5951855" y="6554470"/>
              <a:ext cx="1501140" cy="327025"/>
            </a:xfrm>
            <a:prstGeom prst="rect">
              <a:avLst/>
            </a:prstGeom>
            <a:blipFill>
              <a:blip r:embed="rId15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6" name="Shape 8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A57RZe+SuxKtPD6L6+64a4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LyCAA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pS0AAFIoAADiNgAAVSoAAAAAAAAmAAAACAAAAP//////////"/>
                </a:ext>
              </a:extLst>
            </p:cNvSpPr>
            <p:nvPr/>
          </p:nvSpPr>
          <p:spPr>
            <a:xfrm>
              <a:off x="7419975" y="6554470"/>
              <a:ext cx="1501775" cy="327025"/>
            </a:xfrm>
            <a:prstGeom prst="rect">
              <a:avLst/>
            </a:prstGeom>
            <a:blipFill>
              <a:blip r:embed="rId17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5" name="Shape 9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QAHX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4DYAAFIoAAAeQAAAVSoAAAAAAAAmAAAACAAAAP//////////"/>
                </a:ext>
              </a:extLst>
            </p:cNvSpPr>
            <p:nvPr/>
          </p:nvSpPr>
          <p:spPr>
            <a:xfrm>
              <a:off x="8920480" y="6554470"/>
              <a:ext cx="1502410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4" name="Shape 10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LF8JxD+JKJPiyroQ1E/IGg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9T4AAFIoAAA2SAAAVSoAAAAAAAAmAAAACAAAAP//////////"/>
                </a:ext>
              </a:extLst>
            </p:cNvSpPr>
            <p:nvPr/>
          </p:nvSpPr>
          <p:spPr>
            <a:xfrm>
              <a:off x="10234295" y="6554470"/>
              <a:ext cx="1504315" cy="327025"/>
            </a:xfrm>
            <a:prstGeom prst="rect">
              <a:avLst/>
            </a:prstGeom>
            <a:blipFill>
              <a:blip r:embed="rId16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3" name="Shape 11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KkgAAFIoAAAtSwAAVSoAAAAAAAAmAAAACAAAAP//////////"/>
                </a:ext>
              </a:extLst>
            </p:cNvSpPr>
            <p:nvPr/>
          </p:nvSpPr>
          <p:spPr>
            <a:xfrm>
              <a:off x="11730990" y="6554470"/>
              <a:ext cx="489585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</p:grpSp>
      <p:sp>
        <p:nvSpPr>
          <p:cNvPr id="12" name="Shape 1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PT///8DSwAAyAoAABAAAAAmAAAACAAAAP//////////"/>
              </a:ext>
            </a:extLst>
          </p:cNvSpPr>
          <p:nvPr/>
        </p:nvSpPr>
        <p:spPr>
          <a:xfrm>
            <a:off x="11496675" y="-7620"/>
            <a:ext cx="697230" cy="1760220"/>
          </a:xfrm>
          <a:prstGeom prst="rect">
            <a:avLst/>
          </a:prstGeom>
          <a:blipFill>
            <a:blip r:embed="rId15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3" name="Shape 13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MYKAAADSwAAmhUAABAAAAAmAAAACAAAAP//////////"/>
              </a:ext>
            </a:extLst>
          </p:cNvSpPr>
          <p:nvPr/>
        </p:nvSpPr>
        <p:spPr>
          <a:xfrm>
            <a:off x="11496675" y="1751330"/>
            <a:ext cx="697230" cy="1760220"/>
          </a:xfrm>
          <a:prstGeom prst="rect">
            <a:avLst/>
          </a:prstGeom>
          <a:blipFill>
            <a:blip r:embed="rId13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4" name="Shape 1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A57RZe+SuxKtPD6L6+64a4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JAVAAADSwAAZCAAABAAAAAmAAAACAAAAP//////////"/>
              </a:ext>
            </a:extLst>
          </p:cNvSpPr>
          <p:nvPr/>
        </p:nvSpPr>
        <p:spPr>
          <a:xfrm>
            <a:off x="11496675" y="3505200"/>
            <a:ext cx="697230" cy="1760220"/>
          </a:xfrm>
          <a:prstGeom prst="rect">
            <a:avLst/>
          </a:prstGeom>
          <a:blipFill>
            <a:blip r:embed="rId17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5" name="Shape 15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GIgAAADSwAAUigAABAAAAAmAAAACAAAAP//////////"/>
              </a:ext>
            </a:extLst>
          </p:cNvSpPr>
          <p:nvPr/>
        </p:nvSpPr>
        <p:spPr>
          <a:xfrm>
            <a:off x="11496675" y="5264150"/>
            <a:ext cx="697230" cy="1290320"/>
          </a:xfrm>
          <a:prstGeom prst="rect">
            <a:avLst/>
          </a:prstGeom>
          <a:blipFill>
            <a:blip r:embed="rId15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6" name="Shape 16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SzcAAGEoAAArSAAARioAABAAAAAmAAAACAAAAP//////////"/>
              </a:ext>
            </a:extLst>
          </p:cNvSpPr>
          <p:nvPr/>
        </p:nvSpPr>
        <p:spPr>
          <a:xfrm>
            <a:off x="8988425" y="6563995"/>
            <a:ext cx="2743200" cy="307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fld id="{15F778E2-ACF8-A28E-B64F-5ADB3601400F}" type="slidenum">
              <a:rPr sz="1400" b="1" cap="none">
                <a:solidFill>
                  <a:srgbClr val="FFFFFF"/>
                </a:solidFill>
              </a:rPr>
              <a:t>‹#›</a:t>
            </a:fld>
            <a:endParaRPr sz="1400" b="1" cap="none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sldNum="0" hdr="0" ftr="0" dt="0"/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1"/>
          </a:solidFill>
          <a:effectLst/>
          <a:latin typeface="Gilroy-Black" charset="0"/>
          <a:ea typeface="Gilroy-Black" charset="0"/>
          <a:cs typeface="Gilroy-Black" charset="0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itchFamily="2" charset="-52"/>
        <a:buChar char="•"/>
        <a:tabLst/>
        <a:defRPr sz="2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1pPr>
      <a:lvl2pPr marL="685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1143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1600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20574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6SLyaRMAAAAlAAAAAQAAAA8BAAAAkAAAAEgAAACQAAAASAAAAAAAAAAAAAAAAAAAABcAAAAUAAAAAAAAAAAAAAD/fwAA/38AAAAAAAAJAAAABAAAAAAAAAAfAAAAVAAAAAAAAAAAAAAAAAAAAAAAAAAAAAAAAAAAAAAAAAAAAAAAAAAAAAAAAAAAAAAAAAAAAAAAAAAAAAAAAAAAAAAAAAAAAAAAAAAAAAAAAAAAAAAAAAAAACEAAAAYAAAAFAAAAOf///9SKAAALUsAAFUqAAAQAAAAJgAAAAgAAAD/////AAAAAA=="/>
              </a:ext>
            </a:extLst>
          </p:cNvGrpSpPr>
          <p:nvPr/>
        </p:nvGrpSpPr>
        <p:grpSpPr>
          <a:xfrm>
            <a:off x="-15875" y="6554470"/>
            <a:ext cx="12236450" cy="327025"/>
            <a:chOff x="-15875" y="6554470"/>
            <a:chExt cx="12236450" cy="327025"/>
          </a:xfrm>
        </p:grpSpPr>
        <p:sp>
          <p:nvSpPr>
            <p:cNvPr id="11" name="Shape 3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5////1IoAAAnCQAAVSoAAAAAAAAmAAAACAAAAP//////////"/>
                </a:ext>
              </a:extLst>
            </p:cNvSpPr>
            <p:nvPr/>
          </p:nvSpPr>
          <p:spPr>
            <a:xfrm>
              <a:off x="-15875" y="6554470"/>
              <a:ext cx="1503680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10" name="Shape 4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Y4qvIPzwRDvjBZNpDwlqo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HgkAAFIoAABYEgAAVSoAAAAAAAAmAAAACAAAAP//////////"/>
                </a:ext>
              </a:extLst>
            </p:cNvSpPr>
            <p:nvPr/>
          </p:nvSpPr>
          <p:spPr>
            <a:xfrm>
              <a:off x="1482090" y="6554470"/>
              <a:ext cx="1499870" cy="327025"/>
            </a:xfrm>
            <a:prstGeom prst="rect">
              <a:avLst/>
            </a:prstGeom>
            <a:blipFill>
              <a:blip r:embed="rId14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9" name="Shape 5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QxIAAFIoAAB/GwAAVSoAAAAAAAAmAAAACAAAAP//////////"/>
                </a:ext>
              </a:extLst>
            </p:cNvSpPr>
            <p:nvPr/>
          </p:nvSpPr>
          <p:spPr>
            <a:xfrm>
              <a:off x="2968625" y="6554470"/>
              <a:ext cx="1501140" cy="327025"/>
            </a:xfrm>
            <a:prstGeom prst="rect">
              <a:avLst/>
            </a:prstGeom>
            <a:blipFill>
              <a:blip r:embed="rId15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8" name="Shape 6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LF8JxD+JKJPiyroQ1E/IGg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YRsAAFIoAACfJAAAVSoAAAAAAAAmAAAACAAAAP//////////"/>
                </a:ext>
              </a:extLst>
            </p:cNvSpPr>
            <p:nvPr/>
          </p:nvSpPr>
          <p:spPr>
            <a:xfrm>
              <a:off x="4450715" y="6554470"/>
              <a:ext cx="1502410" cy="327025"/>
            </a:xfrm>
            <a:prstGeom prst="rect">
              <a:avLst/>
            </a:prstGeom>
            <a:blipFill>
              <a:blip r:embed="rId16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7" name="Shape 7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F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nSQAAFIoAADZLQAAVSoAAAAAAAAmAAAACAAAAP//////////"/>
                </a:ext>
              </a:extLst>
            </p:cNvSpPr>
            <p:nvPr/>
          </p:nvSpPr>
          <p:spPr>
            <a:xfrm>
              <a:off x="5951855" y="6554470"/>
              <a:ext cx="1501140" cy="327025"/>
            </a:xfrm>
            <a:prstGeom prst="rect">
              <a:avLst/>
            </a:prstGeom>
            <a:blipFill>
              <a:blip r:embed="rId15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6" name="Shape 8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A57RZe+SuxKtPD6L6+64a4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LyCAA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pS0AAFIoAADiNgAAVSoAAAAAAAAmAAAACAAAAP//////////"/>
                </a:ext>
              </a:extLst>
            </p:cNvSpPr>
            <p:nvPr/>
          </p:nvSpPr>
          <p:spPr>
            <a:xfrm>
              <a:off x="7419975" y="6554470"/>
              <a:ext cx="1501775" cy="327025"/>
            </a:xfrm>
            <a:prstGeom prst="rect">
              <a:avLst/>
            </a:prstGeom>
            <a:blipFill>
              <a:blip r:embed="rId17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5" name="Shape 9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QAHX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4DYAAFIoAAAeQAAAVSoAAAAAAAAmAAAACAAAAP//////////"/>
                </a:ext>
              </a:extLst>
            </p:cNvSpPr>
            <p:nvPr/>
          </p:nvSpPr>
          <p:spPr>
            <a:xfrm>
              <a:off x="8920480" y="6554470"/>
              <a:ext cx="1502410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4" name="Shape 10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LF8JxD+JKJPiyroQ1E/IGg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9T4AAFIoAAA2SAAAVSoAAAAAAAAmAAAACAAAAP//////////"/>
                </a:ext>
              </a:extLst>
            </p:cNvSpPr>
            <p:nvPr/>
          </p:nvSpPr>
          <p:spPr>
            <a:xfrm>
              <a:off x="10234295" y="6554470"/>
              <a:ext cx="1504315" cy="327025"/>
            </a:xfrm>
            <a:prstGeom prst="rect">
              <a:avLst/>
            </a:prstGeom>
            <a:blipFill>
              <a:blip r:embed="rId16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3" name="Shape 11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KkgAAFIoAAAtSwAAVSoAAAAAAAAmAAAACAAAAP//////////"/>
                </a:ext>
              </a:extLst>
            </p:cNvSpPr>
            <p:nvPr/>
          </p:nvSpPr>
          <p:spPr>
            <a:xfrm>
              <a:off x="11730990" y="6554470"/>
              <a:ext cx="489585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</p:grpSp>
      <p:sp>
        <p:nvSpPr>
          <p:cNvPr id="12" name="Shape 1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PT///8DSwAAyAoAABAAAAAmAAAACAAAAP//////////"/>
              </a:ext>
            </a:extLst>
          </p:cNvSpPr>
          <p:nvPr/>
        </p:nvSpPr>
        <p:spPr>
          <a:xfrm>
            <a:off x="11496675" y="-7620"/>
            <a:ext cx="697230" cy="1760220"/>
          </a:xfrm>
          <a:prstGeom prst="rect">
            <a:avLst/>
          </a:prstGeom>
          <a:blipFill>
            <a:blip r:embed="rId15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3" name="Shape 13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MYKAAADSwAAmhUAABAAAAAmAAAACAAAAP//////////"/>
              </a:ext>
            </a:extLst>
          </p:cNvSpPr>
          <p:nvPr/>
        </p:nvSpPr>
        <p:spPr>
          <a:xfrm>
            <a:off x="11496675" y="1751330"/>
            <a:ext cx="697230" cy="1760220"/>
          </a:xfrm>
          <a:prstGeom prst="rect">
            <a:avLst/>
          </a:prstGeom>
          <a:blipFill>
            <a:blip r:embed="rId13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4" name="Shape 1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A57RZe+SuxKtPD6L6+64a4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JAVAAADSwAAZCAAABAAAAAmAAAACAAAAP//////////"/>
              </a:ext>
            </a:extLst>
          </p:cNvSpPr>
          <p:nvPr/>
        </p:nvSpPr>
        <p:spPr>
          <a:xfrm>
            <a:off x="11496675" y="3505200"/>
            <a:ext cx="697230" cy="1760220"/>
          </a:xfrm>
          <a:prstGeom prst="rect">
            <a:avLst/>
          </a:prstGeom>
          <a:blipFill>
            <a:blip r:embed="rId17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5" name="Shape 15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GIgAAADSwAAUigAABAAAAAmAAAACAAAAP//////////"/>
              </a:ext>
            </a:extLst>
          </p:cNvSpPr>
          <p:nvPr/>
        </p:nvSpPr>
        <p:spPr>
          <a:xfrm>
            <a:off x="11496675" y="5264150"/>
            <a:ext cx="697230" cy="1290320"/>
          </a:xfrm>
          <a:prstGeom prst="rect">
            <a:avLst/>
          </a:prstGeom>
          <a:blipFill>
            <a:blip r:embed="rId15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6" name="Shape 16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SzcAAGEoAAArSAAARioAABAAAAAmAAAACAAAAP//////////"/>
              </a:ext>
            </a:extLst>
          </p:cNvSpPr>
          <p:nvPr/>
        </p:nvSpPr>
        <p:spPr>
          <a:xfrm>
            <a:off x="8988425" y="6563995"/>
            <a:ext cx="2743200" cy="307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fld id="{15F76575-3BF8-A293-B64F-CDC62B014098}" type="slidenum">
              <a:rPr sz="1400" b="1" cap="none">
                <a:solidFill>
                  <a:srgbClr val="FFFFFF"/>
                </a:solidFill>
              </a:rPr>
              <a:t>‹#›</a:t>
            </a:fld>
            <a:endParaRPr sz="1400" b="1" cap="none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1"/>
          </a:solidFill>
          <a:effectLst/>
          <a:latin typeface="Gilroy-Black" charset="0"/>
          <a:ea typeface="Gilroy-Black" charset="0"/>
          <a:cs typeface="Gilroy-Black" charset="0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itchFamily="2" charset="-52"/>
        <a:buChar char="•"/>
        <a:tabLst/>
        <a:defRPr sz="2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1pPr>
      <a:lvl2pPr marL="685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1143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1600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20574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6SLyaRMAAAAlAAAAAQAAAA8BAAAAkAAAAEgAAACQAAAASAAAAAAAAAAAAAAAAAAAABcAAAAUAAAAAAAAAAAAAAD/fwAA/38AAAAAAAAJAAAABAAAAAAAAAAfAAAAVAAAAAAAAAAAAAAAAAAAAAAAAAAAAAAAAAAAAAAAAAAAAAAAAAAAAAAAAAAAAAAAAAAAAAAAAAAAAAAAAAAAAAAAAAAAAAAAAAAAAAAAAAAAAAAAAAAAACEAAAAYAAAAFAAAAOf///9SKAAALUsAAFUqAAAQAAAAJgAAAAgAAAD/////AAAAAA=="/>
              </a:ext>
            </a:extLst>
          </p:cNvGrpSpPr>
          <p:nvPr/>
        </p:nvGrpSpPr>
        <p:grpSpPr>
          <a:xfrm>
            <a:off x="-15875" y="6554470"/>
            <a:ext cx="12236450" cy="327025"/>
            <a:chOff x="-15875" y="6554470"/>
            <a:chExt cx="12236450" cy="327025"/>
          </a:xfrm>
        </p:grpSpPr>
        <p:sp>
          <p:nvSpPr>
            <p:cNvPr id="11" name="Shape 3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5////1IoAAAnCQAAVSoAAAAAAAAmAAAACAAAAP//////////"/>
                </a:ext>
              </a:extLst>
            </p:cNvSpPr>
            <p:nvPr/>
          </p:nvSpPr>
          <p:spPr>
            <a:xfrm>
              <a:off x="-15875" y="6554470"/>
              <a:ext cx="1503680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10" name="Shape 4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Y4qvIPzwRDvjBZNpDwlqo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HgkAAFIoAABYEgAAVSoAAAAAAAAmAAAACAAAAP//////////"/>
                </a:ext>
              </a:extLst>
            </p:cNvSpPr>
            <p:nvPr/>
          </p:nvSpPr>
          <p:spPr>
            <a:xfrm>
              <a:off x="1482090" y="6554470"/>
              <a:ext cx="1499870" cy="327025"/>
            </a:xfrm>
            <a:prstGeom prst="rect">
              <a:avLst/>
            </a:prstGeom>
            <a:blipFill>
              <a:blip r:embed="rId14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9" name="Shape 5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QxIAAFIoAAB/GwAAVSoAAAAAAAAmAAAACAAAAP//////////"/>
                </a:ext>
              </a:extLst>
            </p:cNvSpPr>
            <p:nvPr/>
          </p:nvSpPr>
          <p:spPr>
            <a:xfrm>
              <a:off x="2968625" y="6554470"/>
              <a:ext cx="1501140" cy="327025"/>
            </a:xfrm>
            <a:prstGeom prst="rect">
              <a:avLst/>
            </a:prstGeom>
            <a:blipFill>
              <a:blip r:embed="rId15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8" name="Shape 6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LF8JxD+JKJPiyroQ1E/IGg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YRsAAFIoAACfJAAAVSoAAAAAAAAmAAAACAAAAP//////////"/>
                </a:ext>
              </a:extLst>
            </p:cNvSpPr>
            <p:nvPr/>
          </p:nvSpPr>
          <p:spPr>
            <a:xfrm>
              <a:off x="4450715" y="6554470"/>
              <a:ext cx="1502410" cy="327025"/>
            </a:xfrm>
            <a:prstGeom prst="rect">
              <a:avLst/>
            </a:prstGeom>
            <a:blipFill>
              <a:blip r:embed="rId16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7" name="Shape 7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F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nSQAAFIoAADZLQAAVSoAAAAAAAAmAAAACAAAAP//////////"/>
                </a:ext>
              </a:extLst>
            </p:cNvSpPr>
            <p:nvPr/>
          </p:nvSpPr>
          <p:spPr>
            <a:xfrm>
              <a:off x="5951855" y="6554470"/>
              <a:ext cx="1501140" cy="327025"/>
            </a:xfrm>
            <a:prstGeom prst="rect">
              <a:avLst/>
            </a:prstGeom>
            <a:blipFill>
              <a:blip r:embed="rId15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6" name="Shape 8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A57RZe+SuxKtPD6L6+64a4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LyCAA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pS0AAFIoAADiNgAAVSoAAAAAAAAmAAAACAAAAP//////////"/>
                </a:ext>
              </a:extLst>
            </p:cNvSpPr>
            <p:nvPr/>
          </p:nvSpPr>
          <p:spPr>
            <a:xfrm>
              <a:off x="7419975" y="6554470"/>
              <a:ext cx="1501775" cy="327025"/>
            </a:xfrm>
            <a:prstGeom prst="rect">
              <a:avLst/>
            </a:prstGeom>
            <a:blipFill>
              <a:blip r:embed="rId17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5" name="Shape 9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QAHX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4DYAAFIoAAAeQAAAVSoAAAAAAAAmAAAACAAAAP//////////"/>
                </a:ext>
              </a:extLst>
            </p:cNvSpPr>
            <p:nvPr/>
          </p:nvSpPr>
          <p:spPr>
            <a:xfrm>
              <a:off x="8920480" y="6554470"/>
              <a:ext cx="1502410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4" name="Shape 10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LF8JxD+JKJPiyroQ1E/IGg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9T4AAFIoAAA2SAAAVSoAAAAAAAAmAAAACAAAAP//////////"/>
                </a:ext>
              </a:extLst>
            </p:cNvSpPr>
            <p:nvPr/>
          </p:nvSpPr>
          <p:spPr>
            <a:xfrm>
              <a:off x="10234295" y="6554470"/>
              <a:ext cx="1504315" cy="327025"/>
            </a:xfrm>
            <a:prstGeom prst="rect">
              <a:avLst/>
            </a:prstGeom>
            <a:blipFill>
              <a:blip r:embed="rId16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3" name="Shape 11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KkgAAFIoAAAtSwAAVSoAAAAAAAAmAAAACAAAAP//////////"/>
                </a:ext>
              </a:extLst>
            </p:cNvSpPr>
            <p:nvPr/>
          </p:nvSpPr>
          <p:spPr>
            <a:xfrm>
              <a:off x="11730990" y="6554470"/>
              <a:ext cx="489585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</p:grpSp>
      <p:sp>
        <p:nvSpPr>
          <p:cNvPr id="12" name="Shape 1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PT///8DSwAAyAoAABAAAAAmAAAACAAAAP//////////"/>
              </a:ext>
            </a:extLst>
          </p:cNvSpPr>
          <p:nvPr/>
        </p:nvSpPr>
        <p:spPr>
          <a:xfrm>
            <a:off x="11496675" y="-7620"/>
            <a:ext cx="697230" cy="1760220"/>
          </a:xfrm>
          <a:prstGeom prst="rect">
            <a:avLst/>
          </a:prstGeom>
          <a:blipFill>
            <a:blip r:embed="rId15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3" name="Shape 13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MYKAAADSwAAmhUAABAAAAAmAAAACAAAAP//////////"/>
              </a:ext>
            </a:extLst>
          </p:cNvSpPr>
          <p:nvPr/>
        </p:nvSpPr>
        <p:spPr>
          <a:xfrm>
            <a:off x="11496675" y="1751330"/>
            <a:ext cx="697230" cy="1760220"/>
          </a:xfrm>
          <a:prstGeom prst="rect">
            <a:avLst/>
          </a:prstGeom>
          <a:blipFill>
            <a:blip r:embed="rId13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4" name="Shape 1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A57RZe+SuxKtPD6L6+64a4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JAVAAADSwAAZCAAABAAAAAmAAAACAAAAP//////////"/>
              </a:ext>
            </a:extLst>
          </p:cNvSpPr>
          <p:nvPr/>
        </p:nvSpPr>
        <p:spPr>
          <a:xfrm>
            <a:off x="11496675" y="3505200"/>
            <a:ext cx="697230" cy="1760220"/>
          </a:xfrm>
          <a:prstGeom prst="rect">
            <a:avLst/>
          </a:prstGeom>
          <a:blipFill>
            <a:blip r:embed="rId17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5" name="Shape 15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GIgAAADSwAAUigAABAAAAAmAAAACAAAAP//////////"/>
              </a:ext>
            </a:extLst>
          </p:cNvSpPr>
          <p:nvPr/>
        </p:nvSpPr>
        <p:spPr>
          <a:xfrm>
            <a:off x="11496675" y="5264150"/>
            <a:ext cx="697230" cy="1290320"/>
          </a:xfrm>
          <a:prstGeom prst="rect">
            <a:avLst/>
          </a:prstGeom>
          <a:blipFill>
            <a:blip r:embed="rId15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6" name="Shape 16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SzcAAGEoAAArSAAARioAABAAAAAmAAAACAAAAP//////////"/>
              </a:ext>
            </a:extLst>
          </p:cNvSpPr>
          <p:nvPr/>
        </p:nvSpPr>
        <p:spPr>
          <a:xfrm>
            <a:off x="8988425" y="6563995"/>
            <a:ext cx="2743200" cy="307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fld id="{15F77E1B-55F8-A288-B64F-A3DD300140F6}" type="slidenum">
              <a:rPr sz="1400" b="1" cap="none">
                <a:solidFill>
                  <a:srgbClr val="FFFFFF"/>
                </a:solidFill>
              </a:rPr>
              <a:t>‹#›</a:t>
            </a:fld>
            <a:endParaRPr sz="1400" b="1" cap="none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sldNum="0" hdr="0" ftr="0" dt="0"/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1"/>
          </a:solidFill>
          <a:effectLst/>
          <a:latin typeface="Gilroy-Black" charset="0"/>
          <a:ea typeface="Gilroy-Black" charset="0"/>
          <a:cs typeface="Gilroy-Black" charset="0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itchFamily="2" charset="-52"/>
        <a:buChar char="•"/>
        <a:tabLst/>
        <a:defRPr sz="2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1pPr>
      <a:lvl2pPr marL="685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1143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1600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20574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6SLyaRMAAAAlAAAAAQAAAA8BAAAAkAAAAEgAAACQAAAASAAAAAAAAAAAAAAAAAAAABcAAAAUAAAAAAAAAAAAAAD/fwAA/38AAAAAAAAJAAAABAAAAAAAAAAfAAAAVAAAAAAAAAAAAAAAAAAAAAAAAAAAAAAAAAAAAAAAAAAAAAAAAAAAAAAAAAAAAAAAAAAAAAAAAAAAAAAAAAAAAAAAAAAAAAAAAAAAAAAAAAAAAAAAAAAAACEAAAAYAAAAFAAAAOf///9SKAAALUsAAFUqAAAQAAAAJgAAAAgAAAD/////AAAAAA=="/>
              </a:ext>
            </a:extLst>
          </p:cNvGrpSpPr>
          <p:nvPr/>
        </p:nvGrpSpPr>
        <p:grpSpPr>
          <a:xfrm>
            <a:off x="-15875" y="6554470"/>
            <a:ext cx="12236450" cy="327025"/>
            <a:chOff x="-15875" y="6554470"/>
            <a:chExt cx="12236450" cy="327025"/>
          </a:xfrm>
        </p:grpSpPr>
        <p:sp>
          <p:nvSpPr>
            <p:cNvPr id="11" name="Shape 3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5////1IoAAAnCQAAVSoAAAAAAAAmAAAACAAAAP//////////"/>
                </a:ext>
              </a:extLst>
            </p:cNvSpPr>
            <p:nvPr/>
          </p:nvSpPr>
          <p:spPr>
            <a:xfrm>
              <a:off x="-15875" y="6554470"/>
              <a:ext cx="1503680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10" name="Shape 4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Y4qvIPzwRDvjBZNpDwlqo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HgkAAFIoAABYEgAAVSoAAAAAAAAmAAAACAAAAP//////////"/>
                </a:ext>
              </a:extLst>
            </p:cNvSpPr>
            <p:nvPr/>
          </p:nvSpPr>
          <p:spPr>
            <a:xfrm>
              <a:off x="1482090" y="6554470"/>
              <a:ext cx="1499870" cy="327025"/>
            </a:xfrm>
            <a:prstGeom prst="rect">
              <a:avLst/>
            </a:prstGeom>
            <a:blipFill>
              <a:blip r:embed="rId14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9" name="Shape 5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QxIAAFIoAAB/GwAAVSoAAAAAAAAmAAAACAAAAP//////////"/>
                </a:ext>
              </a:extLst>
            </p:cNvSpPr>
            <p:nvPr/>
          </p:nvSpPr>
          <p:spPr>
            <a:xfrm>
              <a:off x="2968625" y="6554470"/>
              <a:ext cx="1501140" cy="327025"/>
            </a:xfrm>
            <a:prstGeom prst="rect">
              <a:avLst/>
            </a:prstGeom>
            <a:blipFill>
              <a:blip r:embed="rId15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8" name="Shape 6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LF8JxD+JKJPiyroQ1E/IGg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YRsAAFIoAACfJAAAVSoAAAAAAAAmAAAACAAAAP//////////"/>
                </a:ext>
              </a:extLst>
            </p:cNvSpPr>
            <p:nvPr/>
          </p:nvSpPr>
          <p:spPr>
            <a:xfrm>
              <a:off x="4450715" y="6554470"/>
              <a:ext cx="1502410" cy="327025"/>
            </a:xfrm>
            <a:prstGeom prst="rect">
              <a:avLst/>
            </a:prstGeom>
            <a:blipFill>
              <a:blip r:embed="rId16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7" name="Shape 7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nSQAAFIoAADZLQAAVSoAAAAAAAAmAAAACAAAAP//////////"/>
                </a:ext>
              </a:extLst>
            </p:cNvSpPr>
            <p:nvPr/>
          </p:nvSpPr>
          <p:spPr>
            <a:xfrm>
              <a:off x="5951855" y="6554470"/>
              <a:ext cx="1501140" cy="327025"/>
            </a:xfrm>
            <a:prstGeom prst="rect">
              <a:avLst/>
            </a:prstGeom>
            <a:blipFill>
              <a:blip r:embed="rId15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6" name="Shape 8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A57RZe+SuxKtPD6L6+64a4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F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pS0AAFIoAADiNgAAVSoAAAAAAAAmAAAACAAAAP//////////"/>
                </a:ext>
              </a:extLst>
            </p:cNvSpPr>
            <p:nvPr/>
          </p:nvSpPr>
          <p:spPr>
            <a:xfrm>
              <a:off x="7419975" y="6554470"/>
              <a:ext cx="1501775" cy="327025"/>
            </a:xfrm>
            <a:prstGeom prst="rect">
              <a:avLst/>
            </a:prstGeom>
            <a:blipFill>
              <a:blip r:embed="rId17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5" name="Shape 9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4DYAAFIoAAAeQAAAVSoAAAAAAAAmAAAACAAAAP//////////"/>
                </a:ext>
              </a:extLst>
            </p:cNvSpPr>
            <p:nvPr/>
          </p:nvSpPr>
          <p:spPr>
            <a:xfrm>
              <a:off x="8920480" y="6554470"/>
              <a:ext cx="1502410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4" name="Shape 10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LF8JxD+JKJPiyroQ1E/IGg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9T4AAFIoAAA2SAAAVSoAAAAAAAAmAAAACAAAAP//////////"/>
                </a:ext>
              </a:extLst>
            </p:cNvSpPr>
            <p:nvPr/>
          </p:nvSpPr>
          <p:spPr>
            <a:xfrm>
              <a:off x="10234295" y="6554470"/>
              <a:ext cx="1504315" cy="327025"/>
            </a:xfrm>
            <a:prstGeom prst="rect">
              <a:avLst/>
            </a:prstGeom>
            <a:blipFill>
              <a:blip r:embed="rId16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  <p:sp>
          <p:nvSpPr>
            <p:cNvPr id="3" name="Shape 11"/>
            <p:cNv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QgAAAEIAAABCAAAAQg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KkgAAFIoAAAtSwAAVSoAAAAAAAAmAAAACAAAAP//////////"/>
                </a:ext>
              </a:extLst>
            </p:cNvSpPr>
            <p:nvPr/>
          </p:nvSpPr>
          <p:spPr>
            <a:xfrm>
              <a:off x="11730990" y="6554470"/>
              <a:ext cx="489585" cy="327025"/>
            </a:xfrm>
            <a:prstGeom prst="rect">
              <a:avLst/>
            </a:prstGeom>
            <a:blipFill>
              <a:blip r:embed="rId13"/>
              <a:srcRect/>
              <a:stretch/>
            </a:blipFill>
            <a:ln>
              <a:noFill/>
            </a:ln>
            <a:effectLst/>
          </p:spPr>
          <p:txBody>
            <a:bodyPr vert="horz" wrap="square" lIns="41910" tIns="41910" rIns="41910" bIns="41910" numCol="1" spcCol="215900" anchor="ctr"/>
            <a:lstStyle/>
            <a:p>
              <a:pPr marL="0" marR="0" indent="0" algn="ctr" defTabSz="91440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  <a:tabLst/>
                <a:defRPr sz="2800" cap="none">
                  <a:solidFill>
                    <a:schemeClr val="tx1"/>
                  </a:solidFill>
                  <a:latin typeface="Calibri" pitchFamily="2" charset="-52"/>
                  <a:ea typeface="Calibri" pitchFamily="2" charset="-52"/>
                  <a:cs typeface="Calibri" pitchFamily="2" charset="-52"/>
                </a:defRPr>
              </a:pPr>
              <a:endParaRPr sz="1200" cap="none">
                <a:solidFill>
                  <a:srgbClr val="5E5E5E"/>
                </a:solidFill>
              </a:endParaRPr>
            </a:p>
          </p:txBody>
        </p:sp>
      </p:grpSp>
      <p:sp>
        <p:nvSpPr>
          <p:cNvPr id="12" name="Shape 1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PT///8DSwAAyAoAABAAAAAmAAAACAAAAP//////////"/>
              </a:ext>
            </a:extLst>
          </p:cNvSpPr>
          <p:nvPr/>
        </p:nvSpPr>
        <p:spPr>
          <a:xfrm>
            <a:off x="11496675" y="-7620"/>
            <a:ext cx="697230" cy="1760220"/>
          </a:xfrm>
          <a:prstGeom prst="rect">
            <a:avLst/>
          </a:prstGeom>
          <a:blipFill>
            <a:blip r:embed="rId15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3" name="Shape 13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FfHM2aVSbVAn26I9yb35w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MYKAAADSwAAmhUAABAAAAAmAAAACAAAAP//////////"/>
              </a:ext>
            </a:extLst>
          </p:cNvSpPr>
          <p:nvPr/>
        </p:nvSpPr>
        <p:spPr>
          <a:xfrm>
            <a:off x="11496675" y="1751330"/>
            <a:ext cx="697230" cy="1760220"/>
          </a:xfrm>
          <a:prstGeom prst="rect">
            <a:avLst/>
          </a:prstGeom>
          <a:blipFill>
            <a:blip r:embed="rId13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4" name="Shape 1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A57RZe+SuxKtPD6L6+64a4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JAVAAADSwAAZCAAABAAAAAmAAAACAAAAP//////////"/>
              </a:ext>
            </a:extLst>
          </p:cNvSpPr>
          <p:nvPr/>
        </p:nvSpPr>
        <p:spPr>
          <a:xfrm>
            <a:off x="11496675" y="3505200"/>
            <a:ext cx="697230" cy="1760220"/>
          </a:xfrm>
          <a:prstGeom prst="rect">
            <a:avLst/>
          </a:prstGeom>
          <a:blipFill>
            <a:blip r:embed="rId17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5" name="Shape 15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CgAAAAoAAAAKAAAAAAAAAABAAAAAAAAAAEAAABQAAAAAAAAAAAA4D8AAAAAAADgPwAAAAAAAOA/AAAAAAAA4D8AAAAAAADgPwAAAAAAAOA/AAAAAAAA4D8AAAAAAADgPwAAAAAAAOA/AAAAAAAA4D8CAAAAjAAAAAEAAAACAAAA////AP///wgAAAAAAAAAAPWotYHPYt9LrgOj4qzG7iYB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5+bmA8zMzADAwP8Af39/AAAAAAAAAAAAAAAAAAAAAAAAAAAAIQAAABgAAAAUAAAAuUYAAGIgAAADSwAAUigAABAAAAAmAAAACAAAAP//////////"/>
              </a:ext>
            </a:extLst>
          </p:cNvSpPr>
          <p:nvPr/>
        </p:nvSpPr>
        <p:spPr>
          <a:xfrm>
            <a:off x="11496675" y="5264150"/>
            <a:ext cx="697230" cy="1290320"/>
          </a:xfrm>
          <a:prstGeom prst="rect">
            <a:avLst/>
          </a:prstGeom>
          <a:blipFill>
            <a:blip r:embed="rId15"/>
            <a:srcRect/>
            <a:stretch/>
          </a:blipFill>
          <a:ln>
            <a:noFill/>
          </a:ln>
          <a:effectLst/>
        </p:spPr>
        <p:txBody>
          <a:bodyPr vert="horz" wrap="square" lIns="25400" tIns="25400" rIns="25400" bIns="25400" numCol="1" spcCol="215900" anchor="ctr"/>
          <a:lstStyle/>
          <a:p>
            <a:pPr marL="0" marR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800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endParaRPr sz="1200" cap="none">
              <a:solidFill>
                <a:srgbClr val="5E5E5E"/>
              </a:solidFill>
            </a:endParaRPr>
          </a:p>
        </p:txBody>
      </p:sp>
      <p:sp>
        <p:nvSpPr>
          <p:cNvPr id="16" name="Shape 16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jwD/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SzcAAGEoAAArSAAARioAABAAAAAmAAAACAAAAP//////////"/>
              </a:ext>
            </a:extLst>
          </p:cNvSpPr>
          <p:nvPr/>
        </p:nvSpPr>
        <p:spPr>
          <a:xfrm>
            <a:off x="8988425" y="6563995"/>
            <a:ext cx="2743200" cy="307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cap="none">
                <a:solidFill>
                  <a:schemeClr val="tx1"/>
                </a:solidFill>
                <a:latin typeface="Gilroy" charset="0"/>
                <a:ea typeface="Gilroy" charset="0"/>
                <a:cs typeface="Gilroy" charset="0"/>
              </a:defRPr>
            </a:pPr>
            <a:fld id="{15F746DD-93F8-A2B0-B64F-65E508014030}" type="slidenum">
              <a:rPr sz="1400" b="1" cap="none">
                <a:solidFill>
                  <a:srgbClr val="FFFFFF"/>
                </a:solidFill>
              </a:rPr>
              <a:t>‹#›</a:t>
            </a:fld>
            <a:endParaRPr sz="1400" b="1" cap="none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hf sldNum="0" hdr="0" ftr="0" dt="0"/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1"/>
          </a:solidFill>
          <a:effectLst/>
          <a:latin typeface="Gilroy-Black" charset="0"/>
          <a:ea typeface="Gilroy-Black" charset="0"/>
          <a:cs typeface="Gilroy-Black" charset="0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itchFamily="2" charset="-52"/>
        <a:buChar char="•"/>
        <a:tabLst/>
        <a:defRPr sz="2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1pPr>
      <a:lvl2pPr marL="685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1143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1600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20574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8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8CAADYRQAAZgoAABAAAAAmAAAACAAAAP//////////"/>
              </a:ext>
            </a:extLst>
          </p:cNvSpPr>
          <p:nvPr>
            <p:ph type="title"/>
          </p:nvPr>
        </p:nvSpPr>
        <p:spPr>
          <a:xfrm>
            <a:off x="838200" y="365125"/>
            <a:ext cx="10515600" cy="13252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19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DsLAADYRQAAACYAABAAAAAmAAAACAAAAP//////////"/>
              </a:ext>
            </a:extLst>
          </p:cNvSpPr>
          <p:nvPr>
            <p:ph type="body" idx="1"/>
          </p:nvPr>
        </p:nvSpPr>
        <p:spPr>
          <a:xfrm>
            <a:off x="838200" y="1825625"/>
            <a:ext cx="10515600" cy="43516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r>
              <a:t>Образец текста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hape 20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KAUAABonAAAIFgAAWSkAABAAAAAmAAAACAAAAP//////////"/>
              </a:ext>
            </a:extLst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>
              <a:defRPr sz="1200" cap="none">
                <a:solidFill>
                  <a:srgbClr val="8C8C8C"/>
                </a:solidFill>
                <a:latin typeface="Arial" pitchFamily="2" charset="-52"/>
                <a:ea typeface="Calibri" pitchFamily="2" charset="-52"/>
                <a:cs typeface="Calibri" pitchFamily="2" charset="-52"/>
              </a:defRPr>
            </a:lvl1pPr>
          </a:lstStyle>
          <a:p>
            <a:r>
              <a:t>25.02.2026</a:t>
            </a:r>
          </a:p>
        </p:txBody>
      </p:sp>
      <p:sp>
        <p:nvSpPr>
          <p:cNvPr id="5" name="Shape 2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2BgAABonAAAoMgAAWSkAABAAAAAmAAAACAAAAP//////////"/>
              </a:ext>
            </a:extLst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ctr">
              <a:defRPr sz="1200" cap="none">
                <a:solidFill>
                  <a:srgbClr val="8C8C8C"/>
                </a:solidFill>
                <a:latin typeface="Arial" pitchFamily="2" charset="-52"/>
                <a:ea typeface="Calibri" pitchFamily="2" charset="-52"/>
                <a:cs typeface="Calibri" pitchFamily="2" charset="-52"/>
              </a:defRPr>
            </a:lvl1pPr>
          </a:lstStyle>
          <a:p>
            <a:endParaRPr/>
          </a:p>
        </p:txBody>
      </p:sp>
      <p:sp>
        <p:nvSpPr>
          <p:cNvPr id="6" name="Shape 2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DQAABonAADYRQAAWSkAABAAAAAmAAAACAAAAP//////////"/>
              </a:ext>
            </a:extLst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r">
              <a:defRPr sz="1200" cap="none">
                <a:solidFill>
                  <a:srgbClr val="8C8C8C"/>
                </a:solidFill>
                <a:latin typeface="Arial" pitchFamily="2" charset="-52"/>
                <a:ea typeface="Calibri" pitchFamily="2" charset="-52"/>
                <a:cs typeface="Calibri" pitchFamily="2" charset="-52"/>
              </a:defRPr>
            </a:lvl1pPr>
          </a:lstStyle>
          <a:p>
            <a:fld id="{15F70392-DCF8-A2F5-B64F-2AA04D01407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hf hdr="0" ftr="0" dt="0"/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1"/>
          </a:solidFill>
          <a:effectLst/>
          <a:latin typeface="Calibri Light" pitchFamily="2" charset="-52"/>
          <a:ea typeface="Calibri Light" pitchFamily="2" charset="-52"/>
          <a:cs typeface="Calibri Light" pitchFamily="2" charset="-52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Gilroy" charset="0"/>
          <a:ea typeface="Gilroy" charset="0"/>
          <a:cs typeface="Gilroy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itchFamily="2" charset="-52"/>
        <a:buChar char="•"/>
        <a:tabLst/>
        <a:defRPr sz="2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1pPr>
      <a:lvl2pPr marL="685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2pPr>
      <a:lvl3pPr marL="1143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3pPr>
      <a:lvl4pPr marL="1600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4pPr>
      <a:lvl5pPr marL="20574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-52"/>
        <a:buChar char="•"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cap="none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39" Type="http://schemas.openxmlformats.org/officeDocument/2006/relationships/image" Target="../media/image59.png"/><Relationship Id="rId21" Type="http://schemas.openxmlformats.org/officeDocument/2006/relationships/image" Target="../media/image41.png"/><Relationship Id="rId34" Type="http://schemas.openxmlformats.org/officeDocument/2006/relationships/image" Target="../media/image54.png"/><Relationship Id="rId42" Type="http://schemas.openxmlformats.org/officeDocument/2006/relationships/image" Target="../media/image62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29" Type="http://schemas.openxmlformats.org/officeDocument/2006/relationships/image" Target="../media/image49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24" Type="http://schemas.openxmlformats.org/officeDocument/2006/relationships/image" Target="../media/image44.png"/><Relationship Id="rId32" Type="http://schemas.openxmlformats.org/officeDocument/2006/relationships/image" Target="../media/image52.png"/><Relationship Id="rId37" Type="http://schemas.openxmlformats.org/officeDocument/2006/relationships/image" Target="../media/image57.png"/><Relationship Id="rId40" Type="http://schemas.openxmlformats.org/officeDocument/2006/relationships/image" Target="../media/image60.png"/><Relationship Id="rId45" Type="http://schemas.openxmlformats.org/officeDocument/2006/relationships/image" Target="../media/image65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28" Type="http://schemas.openxmlformats.org/officeDocument/2006/relationships/image" Target="../media/image48.png"/><Relationship Id="rId36" Type="http://schemas.openxmlformats.org/officeDocument/2006/relationships/image" Target="../media/image56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31" Type="http://schemas.openxmlformats.org/officeDocument/2006/relationships/image" Target="../media/image51.png"/><Relationship Id="rId44" Type="http://schemas.openxmlformats.org/officeDocument/2006/relationships/image" Target="../media/image64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Relationship Id="rId30" Type="http://schemas.openxmlformats.org/officeDocument/2006/relationships/image" Target="../media/image50.png"/><Relationship Id="rId35" Type="http://schemas.openxmlformats.org/officeDocument/2006/relationships/image" Target="../media/image55.png"/><Relationship Id="rId43" Type="http://schemas.openxmlformats.org/officeDocument/2006/relationships/image" Target="../media/image63.png"/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33" Type="http://schemas.openxmlformats.org/officeDocument/2006/relationships/image" Target="../media/image53.png"/><Relationship Id="rId38" Type="http://schemas.openxmlformats.org/officeDocument/2006/relationships/image" Target="../media/image58.png"/><Relationship Id="rId46" Type="http://schemas.openxmlformats.org/officeDocument/2006/relationships/image" Target="../media/image66.png"/><Relationship Id="rId20" Type="http://schemas.openxmlformats.org/officeDocument/2006/relationships/image" Target="../media/image40.png"/><Relationship Id="rId41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6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J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KL///8AAAAA/0oAAGY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-59690" y="0"/>
            <a:ext cx="12251055" cy="68922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Picture 118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mPjxh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IQOAABCFQAAgx0AAFoq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59660" y="3455670"/>
            <a:ext cx="2437765" cy="3429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120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mPjxh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E4AAABiAgAAQA0AAJYM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9530" y="387350"/>
            <a:ext cx="2104390" cy="16586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Shape 12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EAAAAAAAAA/8A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Y4OT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8AAAP///wEAAAAAAAAAAAAAAAAAAAAAAAAAAAAAAAAAAAAAAAAAAAAAAAJ/f38A5+bmA8zMzADAwP8Af39/AAAAAAAAAAAAAAAAAAAAAAAAAAAAIQAAABgAAAAUAAAAhf///8URAAAASwAAHBYAABAAAAAmAAAACAAAAP//////////"/>
              </a:ext>
            </a:extLst>
          </p:cNvSpPr>
          <p:nvPr/>
        </p:nvSpPr>
        <p:spPr>
          <a:xfrm>
            <a:off x="-78105" y="2888615"/>
            <a:ext cx="12270105" cy="70548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marL="7620" marR="0" indent="0" algn="ctr">
              <a:lnSpc>
                <a:spcPts val="3705"/>
              </a:lnSpc>
              <a:spcBef>
                <a:spcPts val="55"/>
              </a:spcBef>
              <a:spcAft>
                <a:spcPts val="0"/>
              </a:spcAft>
              <a:defRPr sz="2400" cap="none"/>
            </a:pP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«Платформа с образовательными квестами по литературе для младших школьников»</a:t>
            </a:r>
          </a:p>
        </p:txBody>
      </p:sp>
      <p:pic>
        <p:nvPicPr>
          <p:cNvPr id="6" name="Picture 123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mPjxh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HkOAADbBAAANRwAAB0K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2352675" y="789305"/>
            <a:ext cx="2232660" cy="85471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Shape 12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EAAAAAAAAA////C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AAAAAJ/f38A5+bmA8zMzADAwP8Af39/AAAAAAAAAAAAAAAAAAAAAAAAAAAAIQAAABgAAAAUAAAAgx0AAAAAAADDLAAAxREAABAAAAAmAAAACAAAAP//////////"/>
              </a:ext>
            </a:extLst>
          </p:cNvSpPr>
          <p:nvPr/>
        </p:nvSpPr>
        <p:spPr>
          <a:xfrm>
            <a:off x="4797425" y="0"/>
            <a:ext cx="2479040" cy="28886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cap="none">
              <a:solidFill>
                <a:srgbClr val="FFFFFF"/>
              </a:solidFill>
              <a:latin typeface="Calibri" pitchFamily="2" charset="-52"/>
              <a:ea typeface="Arial" pitchFamily="2" charset="-52"/>
              <a:cs typeface="Arial" pitchFamily="2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6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SAAAAEgAAABI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bAQAAE0CAACjSAAARwYAABAAAAAmAAAACAAAAP//////////"/>
              </a:ext>
            </a:extLst>
          </p:cNvSpPr>
          <p:nvPr/>
        </p:nvSpPr>
        <p:spPr>
          <a:xfrm>
            <a:off x="718820" y="374015"/>
            <a:ext cx="11089005" cy="6464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5720" tIns="45720" rIns="45720" bIns="45720" numCol="1" spcCol="215900" anchor="ctr"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000" b="1" i="1" cap="none">
                <a:solidFill>
                  <a:srgbClr val="8F00FF"/>
                </a:solid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Цель и суть проекта</a:t>
            </a:r>
          </a:p>
        </p:txBody>
      </p:sp>
      <p:sp>
        <p:nvSpPr>
          <p:cNvPr id="3" name="Текстовое поле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bAQAAL0HAAB0RAAAKBcAABAAAAAmAAAACAAAAP//////////"/>
              </a:ext>
            </a:extLst>
          </p:cNvSpPr>
          <p:nvPr/>
        </p:nvSpPr>
        <p:spPr>
          <a:xfrm>
            <a:off x="718820" y="1257935"/>
            <a:ext cx="10408920" cy="25063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marL="0" marR="0" indent="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cap="none">
                <a:latin typeface="Times New Roman" pitchFamily="1" charset="-52"/>
                <a:ea typeface="Arial" pitchFamily="2" charset="-52"/>
                <a:cs typeface="Arial" pitchFamily="2" charset="-52"/>
              </a:defRPr>
            </a:pPr>
            <a:r>
              <a:rPr b="1" cap="none">
                <a:solidFill>
                  <a:srgbClr val="7030A0"/>
                </a:solidFill>
              </a:rPr>
              <a:t>Цель стартап-проекта</a:t>
            </a:r>
            <a:r>
              <a:rPr cap="none">
                <a:solidFill>
                  <a:srgbClr val="7030A0"/>
                </a:solidFill>
              </a:rPr>
              <a:t> </a:t>
            </a:r>
            <a:r>
              <a:t>– создание </a:t>
            </a:r>
            <a:r>
              <a:rPr u="sng"/>
              <a:t>интерактивной</a:t>
            </a:r>
            <a:r>
              <a:t> платформы с </a:t>
            </a:r>
            <a:r>
              <a:rPr u="sng"/>
              <a:t>игровыми</a:t>
            </a:r>
            <a:r>
              <a:t> квестами по школьной программе литературы, направленной на </a:t>
            </a:r>
            <a:r>
              <a:rPr b="1" cap="none">
                <a:solidFill>
                  <a:srgbClr val="7030A0"/>
                </a:solidFill>
              </a:rPr>
              <a:t>повышение читательской грамотности </a:t>
            </a:r>
            <a:r>
              <a:t>(понимание текста прочитанного), </a:t>
            </a:r>
            <a:r>
              <a:rPr b="1" cap="none">
                <a:solidFill>
                  <a:srgbClr val="7030A0"/>
                </a:solidFill>
              </a:rPr>
              <a:t>развитие эмоционального интеллекта </a:t>
            </a:r>
            <a:r>
              <a:t>и </a:t>
            </a:r>
            <a:r>
              <a:rPr b="1" cap="none">
                <a:solidFill>
                  <a:srgbClr val="7030A0"/>
                </a:solidFill>
              </a:rPr>
              <a:t>формирование устойчивого интереса </a:t>
            </a:r>
            <a:r>
              <a:t>у учеников младших классов </a:t>
            </a:r>
            <a:r>
              <a:rPr b="1" cap="none">
                <a:solidFill>
                  <a:srgbClr val="7030A0"/>
                </a:solidFill>
              </a:rPr>
              <a:t>к чтению </a:t>
            </a:r>
            <a:r>
              <a:t>книг благодаря современным цифровым форматам.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latin typeface="Calibri" pitchFamily="2" charset="-52"/>
                <a:ea typeface="Arial" pitchFamily="2" charset="-52"/>
                <a:cs typeface="Arial" pitchFamily="2" charset="-52"/>
              </a:defRPr>
            </a:pPr>
            <a:endParaRPr/>
          </a:p>
        </p:txBody>
      </p:sp>
      <p:sp>
        <p:nvSpPr>
          <p:cNvPr id="4" name="Текстовое поле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bAQAAKwQAACzRwAA8B0AABAAAAAmAAAACAAAAP//////////"/>
              </a:ext>
            </a:extLst>
          </p:cNvSpPr>
          <p:nvPr/>
        </p:nvSpPr>
        <p:spPr>
          <a:xfrm>
            <a:off x="718820" y="2710180"/>
            <a:ext cx="10936605" cy="21564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sz="2000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b="1" cap="none">
                <a:solidFill>
                  <a:srgbClr val="7030A0"/>
                </a:solidFill>
              </a:rPr>
              <a:t>Суть проекта:</a:t>
            </a:r>
            <a:r>
              <a:rPr cap="none">
                <a:solidFill>
                  <a:srgbClr val="7030A0"/>
                </a:solidFill>
              </a:rPr>
              <a:t> </a:t>
            </a:r>
            <a:r>
              <a:t>проект представляет собой образовательную интерактивную цифровую платформу, которая трансформирует традиционное изучение литературы в увлекательное приключение. Мы объединяем образовательный контент и игровую механику, чтобы помочь детям 9–11 лет легче усваивать школьную программу, а учителям — делать уроки живыми, современными и соответствующими требованиям ФГОС.</a:t>
            </a:r>
          </a:p>
          <a:p>
            <a:pPr>
              <a:defRPr sz="2000" cap="none"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endParaRPr/>
          </a:p>
          <a:p>
            <a:pPr>
              <a:defRPr sz="2000" cap="none">
                <a:latin typeface="Times New Roman" pitchFamily="1" charset="-52"/>
                <a:ea typeface="Arial" pitchFamily="2" charset="-52"/>
                <a:cs typeface="Arial" pitchFamily="2" charset="-52"/>
              </a:defRPr>
            </a:pPr>
            <a:r>
              <a:rPr b="1" cap="none">
                <a:solidFill>
                  <a:srgbClr val="7030A0"/>
                </a:solidFill>
              </a:rPr>
              <a:t>Ключевая идея: </a:t>
            </a:r>
            <a:r>
              <a:t>мы не заменяем чтение, а помогаем понять прочитанное и вдохновляем на чтение. </a:t>
            </a:r>
          </a:p>
        </p:txBody>
      </p:sp>
      <p:sp>
        <p:nvSpPr>
          <p:cNvPr id="5" name="Автофигура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CwAAAA0AAAAAxAAAAMQAAAByAQAAcgEAAAAAAAAAAAAAAAAAAAEAAABQAAAAAAAAAAAA4D8AAAAAAADgPwAAAAAAAOA/AAAAAAAA4D8AAAAAAADgPwAAAAAAAOA/AAAAAAAA4D8AAAAAAADgPwAAAAAAAOA/AAAAAAAA4D8CAAAAjAAAAAEAAAAAAAAARHLEDP///wgAAAAAAAAAAAAAAAAAAAAAAAAAAAAAAAAAAAAAeAAAAAEAAABAAAAAAAAAAAAAAABaAAAAAAAAAAAAAAAAAAAAAAAAAAAAAAAAAAAAAAAAAAAAAAAAAAAAAAAAAAAAAAAAAAAAAAAAAAAAAAAAAAAAAAAAAAAAAAAAAAAAFAAAADwAAAABAAAAAAAAAAAAAAk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QAc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dAEAAAgIAACqAwAAPgoAABAAAAAmAAAACAAAAP//////////"/>
              </a:ext>
            </a:extLst>
          </p:cNvSpPr>
          <p:nvPr/>
        </p:nvSpPr>
        <p:spPr>
          <a:xfrm>
            <a:off x="236220" y="1305560"/>
            <a:ext cx="359410" cy="359410"/>
          </a:xfrm>
          <a:custGeom>
            <a:avLst/>
            <a:gdLst/>
            <a:ahLst/>
            <a:cxnLst/>
            <a:rect l="0" t="0" r="359410" b="359410"/>
            <a:pathLst>
              <a:path w="359410" h="359410">
                <a:moveTo>
                  <a:pt x="179705" y="0"/>
                </a:moveTo>
                <a:lnTo>
                  <a:pt x="234931" y="124479"/>
                </a:lnTo>
                <a:lnTo>
                  <a:pt x="359410" y="179705"/>
                </a:lnTo>
                <a:lnTo>
                  <a:pt x="234931" y="234931"/>
                </a:lnTo>
                <a:lnTo>
                  <a:pt x="179705" y="359410"/>
                </a:lnTo>
                <a:lnTo>
                  <a:pt x="124479" y="234931"/>
                </a:lnTo>
                <a:lnTo>
                  <a:pt x="0" y="179705"/>
                </a:lnTo>
                <a:lnTo>
                  <a:pt x="124479" y="124479"/>
                </a:lnTo>
                <a:lnTo>
                  <a:pt x="179705" y="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sp>
        <p:nvSpPr>
          <p:cNvPr id="6" name="Кривая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CwAAAA0AAAAAxAAAAMQAAAByAQAAcgEAAAAAAAAAAAAAAAAAAAEAAABQAAAAAAAAAAAA4D8AAAAAAADgPwAAAAAAAOA/AAAAAAAA4D8AAAAAAADgPwAAAAAAAOA/AAAAAAAA4D8AAAAAAADgPwAAAAAAAOA/AAAAAAAA4D8CAAAAjAAAAAEAAAAAAAAARHLEDP///wgAAAAAAAAAAAAAAAAAAAAAAAAAAAAAAAAAAAAAeAAAAAEAAABAAAAAAAAAAAAAAABaAAAAAAAAAAAAAAAAAAAAAAAAAAAAAAAAAAAAAAAAAAAAAAAAAAAAAAAAAAAAAAAAAAAAAAAAAAAAAAAAAAAAAAAAAAAAAAAAAAAAFAAAADwAAAABAAAAAAAAAAAAAAk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QAc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hgEAAKwQAAC8AwAA4hIAABAAAAAmAAAACAAAAP//////////"/>
              </a:ext>
            </a:extLst>
          </p:cNvSpPr>
          <p:nvPr/>
        </p:nvSpPr>
        <p:spPr>
          <a:xfrm>
            <a:off x="247650" y="2710180"/>
            <a:ext cx="359410" cy="359410"/>
          </a:xfrm>
          <a:custGeom>
            <a:avLst/>
            <a:gdLst/>
            <a:ahLst/>
            <a:cxnLst/>
            <a:rect l="0" t="0" r="359410" b="359410"/>
            <a:pathLst>
              <a:path w="359410" h="359410">
                <a:moveTo>
                  <a:pt x="179705" y="0"/>
                </a:moveTo>
                <a:lnTo>
                  <a:pt x="234931" y="124479"/>
                </a:lnTo>
                <a:lnTo>
                  <a:pt x="359410" y="179705"/>
                </a:lnTo>
                <a:lnTo>
                  <a:pt x="234931" y="234931"/>
                </a:lnTo>
                <a:lnTo>
                  <a:pt x="179705" y="359410"/>
                </a:lnTo>
                <a:lnTo>
                  <a:pt x="124479" y="234931"/>
                </a:lnTo>
                <a:lnTo>
                  <a:pt x="0" y="179705"/>
                </a:lnTo>
                <a:lnTo>
                  <a:pt x="124479" y="124479"/>
                </a:lnTo>
                <a:lnTo>
                  <a:pt x="179705" y="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pic>
        <p:nvPicPr>
          <p:cNvPr id="7" name="Изображение1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C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mPjxh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Mo1AACzHgAAoEYAACso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8743950" y="4990465"/>
            <a:ext cx="2736850" cy="153924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8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SAAAAEgAAABI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NQIAABcDAADbRgAA5QgAABAAAAAmAAAACAAAAP//////////"/>
              </a:ext>
            </a:extLst>
          </p:cNvSpPr>
          <p:nvPr/>
        </p:nvSpPr>
        <p:spPr>
          <a:xfrm>
            <a:off x="358775" y="502285"/>
            <a:ext cx="11159490" cy="9436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5720" tIns="45720" rIns="45720" bIns="45720" numCol="1" spcCol="215900" anchor="ctr"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4800" cap="none">
                <a:solidFill>
                  <a:srgbClr val="8F00FF"/>
                </a:solidFill>
                <a:latin typeface="Gilroy-ExtraBold" charset="0"/>
                <a:ea typeface="Gilroy-ExtraBold" charset="0"/>
                <a:cs typeface="Gilroy-ExtraBold" charset="0"/>
              </a:defRPr>
            </a:pPr>
            <a:r>
              <a:rPr sz="3000" b="1" i="1" cap="none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Целевые потребительские сегменты</a:t>
            </a:r>
            <a:br/>
            <a:endParaRPr sz="3600" b="1" cap="none">
              <a:latin typeface="Arial" pitchFamily="2" charset="-52"/>
              <a:ea typeface="Gilroy-ExtraBold" charset="0"/>
              <a:cs typeface="Gilroy-ExtraBold" charset="0"/>
            </a:endParaRPr>
          </a:p>
        </p:txBody>
      </p:sp>
      <p:sp>
        <p:nvSpPr>
          <p:cNvPr id="3" name="Прямоугольник 4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EAAAAAAAAApaWlAP///wgAAAAAAAAAAAAAAAAAAAAAAAAAAAAAAAAAAAAAZAAAAAEAAABAAAAAAAAAAAAAAAAAAAAAAAAAAAAAAAAAAAAAAAAAAAAAAAAAAAAAAAAAAAAAAAAAAAAAAAAAAAAAAAAAAAAAAAAAAAAAAAAAAAAAAAAAAAAAAAAAAAAAFAAAADwAAAABAAAAAAAAAP///wA8AAAAAQAAABQAAAAUAAAAFAAAAAEAAAAAAAAAZAAAAGQAAAAAAAAAZAAAAGQAAAAVAAAAYAAAAAAAAAAAAAAAAAAAAAAAAAAAAAAAAAAAAAAAAAAAAAAAAAAAAAAAAAAAAAAAAAAACQAAAAAAAAAAAAAAAAAAAAAAAAAAAAAAAAAAAAAAAAAAAAAAAAAAAAAAAAAAAAAAABYAAABMAAAAAQAAAAAAAAACAAAAAAAAAAEAAAAAAAAJPgAAAAAAAAAfAAAAZAAAAGQAAAAAAAAAAAAAAAAAAAAAAAAAAAAAAAAAAAAAAAAAAAAAABcAAAAUAAAAAAAAAAAAAAD/fwAA/38AAAAAAAAJAAAABAAAAF8AYAAeAAAAaAAAAAAAAAAAAAAAAAAAAAAAAAAAAAAAECcAABAnAAAAAAAAAAAAAAAAAAAAAAAAAAAAAAAAAAAAAAAAAAAAAD8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K8XCf///wEAAAAAAAAAAAAAAAAAAAAAAAAAAAAAAAAAAAAAAAAAAP///wAAAAACAAAAAgAAAADAwP8Af39/AAAAAAAAAAAAAAAAAAAAAAAAAAAAIQAAABgAAAAUAAAAcQUAAOUIAAD5HwAAdg4AABAAAAAmAAAACAAAAP//////////"/>
              </a:ext>
            </a:extLst>
          </p:cNvSpPr>
          <p:nvPr/>
        </p:nvSpPr>
        <p:spPr>
          <a:xfrm>
            <a:off x="884555" y="1445895"/>
            <a:ext cx="4312920" cy="904875"/>
          </a:xfrm>
          <a:prstGeom prst="rect">
            <a:avLst/>
          </a:prstGeom>
          <a:solidFill>
            <a:schemeClr val="accent3"/>
          </a:solidFill>
          <a:ln w="38100" cap="flat" cmpd="sng" algn="ctr">
            <a:solidFill>
              <a:srgbClr val="FFFFFF"/>
            </a:solidFill>
            <a:prstDash val="solid"/>
            <a:headEnd type="none"/>
            <a:tailEnd type="none"/>
          </a:ln>
          <a:effectLst>
            <a:outerShdw blurRad="40005" dist="19685" dir="5400000" algn="tr">
              <a:schemeClr val="tx1">
                <a:alpha val="38000"/>
              </a:schemeClr>
            </a:outerShdw>
          </a:effectLst>
        </p:spPr>
        <p:txBody>
          <a:bodyPr vert="horz" wrap="square" lIns="91440" tIns="45720" rIns="91440" bIns="45720" numCol="1" spcCol="215900" anchor="ctr"/>
          <a:lstStyle/>
          <a:p>
            <a:pPr algn="ctr">
              <a:defRPr cap="none">
                <a:solidFill>
                  <a:srgbClr val="FFFFFF"/>
                </a:solidFill>
                <a:latin typeface="Gilroy" charset="0"/>
                <a:ea typeface="Arial" pitchFamily="2" charset="-52"/>
                <a:cs typeface="Arial" pitchFamily="2" charset="-52"/>
              </a:defRPr>
            </a:pPr>
            <a:r>
              <a:rPr sz="1600" b="1" cap="none">
                <a:solidFill>
                  <a:srgbClr val="7030A0"/>
                </a:solidFill>
                <a:latin typeface="Times New Roman" pitchFamily="1" charset="-52"/>
                <a:ea typeface="Arial" pitchFamily="2" charset="-52"/>
                <a:cs typeface="Arial" pitchFamily="2" charset="-52"/>
              </a:rPr>
              <a:t>Бюджетный сектор (B2С) — Государственные школы и библиотеки</a:t>
            </a:r>
            <a:r>
              <a:rPr b="1" cap="none">
                <a:solidFill>
                  <a:srgbClr val="7030A0"/>
                </a:solidFill>
                <a:latin typeface="Times New Roman" pitchFamily="1" charset="-52"/>
                <a:ea typeface="Arial" pitchFamily="2" charset="-52"/>
                <a:cs typeface="Arial" pitchFamily="2" charset="-52"/>
              </a:rPr>
              <a:t>.</a:t>
            </a:r>
          </a:p>
        </p:txBody>
      </p:sp>
      <p:sp>
        <p:nvSpPr>
          <p:cNvPr id="4" name="Прямоугольник 5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BAAAAAAAAAAEAAABQAAAAAAAAAAAA4D8AAAAAAADgPwAAAAAAAOA/AAAAAAAA4D8AAAAAAADgPwAAAAAAAOA/AAAAAAAA4D8AAAAAAADgPwAAAAAAAOA/AAAAAAAA4D8CAAAAjAAAAAEAAAAAAAAApaWlAP///wgAAAAAAAAAAAAAAAAAAAAAAAAAAAAAAAAAAAAAZAAAAAEAAABAAAAAAAAAAAAAAAAAAAAAAAAAAAAAAAAAAAAAAAAAAAAAAAAAAAAAAAAAAAAAAAAAAAAAAAAAAAAAAAAAAAAAAAAAAAAAAAAAAAAAAAAAAAAAAAAAAAAAFAAAADwAAAABAAAAAAAAAP///wA8AAAAAQAAABQAAAAUAAAAFAAAAAEAAAAAAAAAZAAAAGQAAAAAAAAAZAAAAGQAAAAVAAAAYAAAAAAAAAAAAAAAAAAAAAAAAAAAAAAAAAAAAAAAAAAAAAAAAAAAAAAAAAAAAAAAAAAACQAAAAAAAAAAAAAAAAAAAAAAAAAAAAAAAAAAAAAAAAAAAAAAAAAAAAAAAAAAAAAAABYAAABMAAAAAQAAAAAAAAACAAAAAAAAAAEAAAAAAAAJPgAAAAAAAAAfAAAAZAAAAGQAAAAAAAAAAAAAAAAAAAAAAAAAAAAAAAAAAAAAAAAAAAAAABcAAAAUAAAAAAAAAAAAAAD/fwAA/38AAAAAAAAJAAAABAAAAAAAAAAeAAAAaAAAAAAAAAAAAAAAAAAAAAAAAAAAAAAAECcAABAnAAAAAAAAAAAAAAAAAAAAAAAAAAAAAAAAAAAAAAAAAAAAAD8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K8XCf///wEAAAAAAAAAAAAAAAAAAAAAAAAAAAAAAAAAAAAAAAAAAP///wAAAAACAAAAAgAAAADAwP8Af39/AAAAAAAAAAAAAAAAAAAAAAAAAAAAIQAAABgAAAAUAAAAfSQAAPsIAAAFPwAAiw4AABAAAAAmAAAACAAAAP//////////"/>
              </a:ext>
            </a:extLst>
          </p:cNvSpPr>
          <p:nvPr/>
        </p:nvSpPr>
        <p:spPr>
          <a:xfrm>
            <a:off x="5931535" y="1459865"/>
            <a:ext cx="4312920" cy="904240"/>
          </a:xfrm>
          <a:prstGeom prst="rect">
            <a:avLst/>
          </a:prstGeom>
          <a:solidFill>
            <a:schemeClr val="accent3"/>
          </a:solidFill>
          <a:ln w="38100" cap="flat" cmpd="sng" algn="ctr">
            <a:solidFill>
              <a:srgbClr val="FFFFFF"/>
            </a:solidFill>
            <a:prstDash val="solid"/>
            <a:headEnd type="none"/>
            <a:tailEnd type="none"/>
          </a:ln>
          <a:effectLst>
            <a:outerShdw blurRad="40005" dist="19685" dir="5400000" algn="tr">
              <a:schemeClr val="tx1">
                <a:alpha val="38000"/>
              </a:schemeClr>
            </a:outerShdw>
          </a:effectLst>
        </p:spPr>
        <p:txBody>
          <a:bodyPr vert="horz" wrap="square" lIns="91440" tIns="45720" rIns="91440" bIns="45720" numCol="1" spcCol="215900" anchor="ctr"/>
          <a:lstStyle/>
          <a:p>
            <a:pPr algn="ctr">
              <a:defRPr cap="none">
                <a:solidFill>
                  <a:srgbClr val="FFFFFF"/>
                </a:solidFill>
                <a:latin typeface="Gilroy" charset="0"/>
                <a:ea typeface="Arial" pitchFamily="2" charset="-52"/>
                <a:cs typeface="Arial" pitchFamily="2" charset="-52"/>
              </a:defRPr>
            </a:pPr>
            <a:r>
              <a:rPr sz="1600" b="1" cap="none">
                <a:solidFill>
                  <a:srgbClr val="7030A0"/>
                </a:solidFill>
                <a:latin typeface="Times New Roman" pitchFamily="1" charset="-52"/>
                <a:ea typeface="Arial" pitchFamily="2" charset="-52"/>
                <a:cs typeface="Arial" pitchFamily="2" charset="-52"/>
              </a:rPr>
              <a:t>Юридические лица (B2B) — Частные школы и центры развития.</a:t>
            </a:r>
            <a:r>
              <a:rPr b="1"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 </a:t>
            </a:r>
          </a:p>
        </p:txBody>
      </p:sp>
      <p:sp>
        <p:nvSpPr>
          <p:cNvPr id="5" name="TextBox 6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B/f38A5+bmA8zMzADAwP8Af39/AAAAAAAAAAAAAAAAAAAAAAAAAAAAIQAAABgAAAAUAAAA6v///5QPAAAvIgAApCAAABAgAAAmAAAACAAAAP//////////"/>
              </a:ext>
            </a:extLst>
          </p:cNvSpPr>
          <p:nvPr/>
        </p:nvSpPr>
        <p:spPr>
          <a:xfrm>
            <a:off x="-13970" y="2532380"/>
            <a:ext cx="5570855" cy="27736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marL="514350" indent="-285750" algn="just" defTabSz="449580">
              <a:buFont typeface="Wingdings" charset="2"/>
              <a:buChar char="q"/>
              <a:tabLst>
                <a:tab pos="274320" algn="l"/>
              </a:tabLst>
              <a:defRPr sz="1600" cap="none">
                <a:latin typeface="Times New Roman" pitchFamily="1" charset="-52"/>
                <a:ea typeface="Arial" pitchFamily="2" charset="-52"/>
                <a:cs typeface="Arial" pitchFamily="2" charset="-52"/>
              </a:defRPr>
            </a:pPr>
            <a:r>
              <a:rPr b="1" cap="none">
                <a:solidFill>
                  <a:srgbClr val="7030A0"/>
                </a:solidFill>
              </a:rPr>
              <a:t>Категория: </a:t>
            </a:r>
            <a:r>
              <a:t>муниципальные образовательные учреждения</a:t>
            </a:r>
            <a:r>
              <a:rPr b="1" cap="none">
                <a:solidFill>
                  <a:srgbClr val="7030A0"/>
                </a:solidFill>
              </a:rPr>
              <a:t> </a:t>
            </a:r>
            <a:r>
              <a:t>(учителя начальных классов (в индивидуальном порядке) или школы как организации.</a:t>
            </a:r>
          </a:p>
          <a:p>
            <a:pPr marL="514350" indent="-285750" algn="just" defTabSz="449580">
              <a:buFont typeface="Wingdings" charset="2"/>
              <a:buChar char="q"/>
              <a:tabLst>
                <a:tab pos="274320" algn="l"/>
              </a:tabLst>
              <a:defRPr sz="1600" cap="none">
                <a:latin typeface="Times New Roman" pitchFamily="1" charset="-52"/>
                <a:ea typeface="Arial" pitchFamily="2" charset="-52"/>
                <a:cs typeface="Arial" pitchFamily="2" charset="-52"/>
              </a:defRPr>
            </a:pPr>
            <a:r>
              <a:rPr b="1" cap="none">
                <a:solidFill>
                  <a:srgbClr val="7030A0"/>
                </a:solidFill>
              </a:rPr>
              <a:t>Отрасль: </a:t>
            </a:r>
            <a:r>
              <a:t>начальное общее образование, библиотечное дело.</a:t>
            </a:r>
          </a:p>
          <a:p>
            <a:pPr marL="514350" indent="-285750" algn="just" defTabSz="449580">
              <a:buFont typeface="Wingdings" charset="2"/>
              <a:buChar char="q"/>
              <a:tabLst>
                <a:tab pos="274320" algn="l"/>
              </a:tabLst>
              <a:defRPr sz="1600" cap="none">
                <a:latin typeface="Times New Roman" pitchFamily="1" charset="-52"/>
                <a:ea typeface="Arial" pitchFamily="2" charset="-52"/>
                <a:cs typeface="Arial" pitchFamily="2" charset="-52"/>
              </a:defRPr>
            </a:pPr>
            <a:r>
              <a:rPr b="1" cap="none">
                <a:solidFill>
                  <a:srgbClr val="7030A0"/>
                </a:solidFill>
              </a:rPr>
              <a:t>Потребности: </a:t>
            </a:r>
            <a:r>
              <a:t>инструменты для реализации ФГОС в части цифровизации образования, привлечение детей к чтению в рамках национальных программ.</a:t>
            </a:r>
          </a:p>
          <a:p>
            <a:pPr marL="514350" indent="-285750" algn="just" defTabSz="449580">
              <a:buFont typeface="Wingdings" charset="2"/>
              <a:buChar char="q"/>
              <a:tabLst>
                <a:tab pos="274320" algn="l"/>
              </a:tabLst>
              <a:defRPr sz="1600" cap="none">
                <a:latin typeface="Times New Roman" pitchFamily="1" charset="-52"/>
                <a:ea typeface="Arial" pitchFamily="2" charset="-52"/>
                <a:cs typeface="Arial" pitchFamily="2" charset="-52"/>
              </a:defRPr>
            </a:pPr>
            <a:r>
              <a:rPr b="1" cap="none">
                <a:solidFill>
                  <a:srgbClr val="7030A0"/>
                </a:solidFill>
              </a:rPr>
              <a:t>География: </a:t>
            </a:r>
            <a:r>
              <a:t>вся территория страны, включая регионы (при наличии стабильного интернет-соединения в школах).</a:t>
            </a:r>
          </a:p>
        </p:txBody>
      </p:sp>
      <p:sp>
        <p:nvSpPr>
          <p:cNvPr id="6" name="TextBox 7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B/f38A5+bmA8zMzADAwP8Af39/AAAAAAAAAAAAAAAAAAAAAAAAAAAAIQAAABgAAAAUAAAArCEAAJQPAADxQwAAdCAAABAgAAAmAAAACAAAAP//////////"/>
              </a:ext>
            </a:extLst>
          </p:cNvSpPr>
          <p:nvPr/>
        </p:nvSpPr>
        <p:spPr>
          <a:xfrm>
            <a:off x="5473700" y="2532380"/>
            <a:ext cx="5570855" cy="2743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marL="514350" indent="-285750" algn="just" defTabSz="449580">
              <a:buFont typeface="Wingdings" charset="2"/>
              <a:buChar char="q"/>
              <a:tabLst>
                <a:tab pos="274320" algn="l"/>
              </a:tabLst>
              <a:defRPr sz="1600" cap="none">
                <a:latin typeface="Times New Roman" pitchFamily="1" charset="-52"/>
                <a:ea typeface="Arial" pitchFamily="2" charset="-52"/>
                <a:cs typeface="Arial" pitchFamily="2" charset="-52"/>
              </a:defRPr>
            </a:pPr>
            <a:r>
              <a:rPr b="1" cap="none">
                <a:solidFill>
                  <a:srgbClr val="7030A0"/>
                </a:solidFill>
              </a:rPr>
              <a:t>Категория бизнеса: </a:t>
            </a:r>
            <a:r>
              <a:t>малый и средний бизнес в сфере дополнительного образования.</a:t>
            </a:r>
          </a:p>
          <a:p>
            <a:pPr marL="514350" indent="-285750" algn="just" defTabSz="449580">
              <a:buFont typeface="Wingdings" charset="2"/>
              <a:buChar char="q"/>
              <a:tabLst>
                <a:tab pos="274320" algn="l"/>
              </a:tabLst>
              <a:defRPr sz="1600" cap="none">
                <a:latin typeface="Times New Roman" pitchFamily="1" charset="-52"/>
                <a:ea typeface="Arial" pitchFamily="2" charset="-52"/>
                <a:cs typeface="Arial" pitchFamily="2" charset="-52"/>
              </a:defRPr>
            </a:pPr>
            <a:r>
              <a:rPr b="1" cap="none">
                <a:solidFill>
                  <a:srgbClr val="7030A0"/>
                </a:solidFill>
              </a:rPr>
              <a:t>Отрасль: </a:t>
            </a:r>
            <a:r>
              <a:t>частные школы, языковые центры, детские клубы, кружки скорочтения или центры подготовки к школе.</a:t>
            </a:r>
          </a:p>
          <a:p>
            <a:pPr marL="514350" indent="-285750" algn="just" defTabSz="449580">
              <a:buFont typeface="Wingdings" charset="2"/>
              <a:buChar char="q"/>
              <a:tabLst>
                <a:tab pos="274320" algn="l"/>
              </a:tabLst>
              <a:defRPr sz="1600" cap="none">
                <a:latin typeface="Times New Roman" pitchFamily="1" charset="-52"/>
                <a:ea typeface="Arial" pitchFamily="2" charset="-52"/>
                <a:cs typeface="Arial" pitchFamily="2" charset="-52"/>
              </a:defRPr>
            </a:pPr>
            <a:r>
              <a:rPr b="1" cap="none">
                <a:solidFill>
                  <a:srgbClr val="7030A0"/>
                </a:solidFill>
              </a:rPr>
              <a:t>Потребности: </a:t>
            </a:r>
            <a:r>
              <a:t>Необходимость в готовом уникальном контенте.</a:t>
            </a:r>
          </a:p>
          <a:p>
            <a:pPr marL="514350" indent="-285750" algn="just" defTabSz="449580">
              <a:buFont typeface="Wingdings" charset="2"/>
              <a:buChar char="q"/>
              <a:tabLst>
                <a:tab pos="274320" algn="l"/>
              </a:tabLst>
              <a:defRPr sz="1600" cap="none">
                <a:latin typeface="Times New Roman" pitchFamily="1" charset="-52"/>
                <a:ea typeface="Arial" pitchFamily="2" charset="-52"/>
                <a:cs typeface="Arial" pitchFamily="2" charset="-52"/>
              </a:defRPr>
            </a:pPr>
            <a:r>
              <a:rPr b="1" cap="none">
                <a:solidFill>
                  <a:srgbClr val="7030A0"/>
                </a:solidFill>
              </a:rPr>
              <a:t>География: </a:t>
            </a:r>
            <a:r>
              <a:t>всё русскоязычное пространство без привязки к конкретной точке при наличии стабильного интернета.</a:t>
            </a:r>
          </a:p>
          <a:p>
            <a:pPr marL="228600" algn="just" defTabSz="449580">
              <a:tabLst>
                <a:tab pos="274320" algn="l"/>
              </a:tabLst>
              <a:defRPr cap="none">
                <a:latin typeface="Times New Roman" pitchFamily="1" charset="-52"/>
                <a:ea typeface="Arial" pitchFamily="2" charset="-52"/>
                <a:cs typeface="Arial" pitchFamily="2" charset="-52"/>
              </a:defRPr>
            </a:pPr>
            <a:endParaRPr/>
          </a:p>
        </p:txBody>
      </p:sp>
      <p:pic>
        <p:nvPicPr>
          <p:cNvPr id="7" name="Изображение1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C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mPjxh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I43AADmHgAAoEYAAGAo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030970" y="5022850"/>
            <a:ext cx="2449830" cy="154051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SAAAAEgAAABI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5+bmA8zMzADAwP8Af39/AAAAAAAAAAAAAAAAAAAAAAAAAAAAIQAAABgAAAAUAAAANQIAAIgDAADWRQAAbgkAAAAAAAAmAAAACAAAAP//////////"/>
              </a:ext>
            </a:extLst>
          </p:cNvSpPr>
          <p:nvPr/>
        </p:nvSpPr>
        <p:spPr>
          <a:xfrm>
            <a:off x="358775" y="574040"/>
            <a:ext cx="10993755" cy="9588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5720" tIns="45720" rIns="45720" bIns="45720" numCol="1" spcCol="215900" anchor="ctr"/>
          <a:lstStyle>
            <a:lvl1pPr algn="ctr">
              <a:defRPr sz="4800" cap="none">
                <a:solidFill>
                  <a:srgbClr val="8F00FF"/>
                </a:solidFill>
                <a:latin typeface="Gilroy-ExtraBold" charset="0"/>
                <a:ea typeface="Arial" pitchFamily="2" charset="-52"/>
                <a:cs typeface="Arial" pitchFamily="2" charset="-52"/>
              </a:defRPr>
            </a:lvl1pPr>
          </a:lstStyle>
          <a:p>
            <a:pPr algn="l"/>
            <a:r>
              <a:rPr lang="ru-ru" sz="3600" b="1" i="1" cap="none">
                <a:latin typeface="Arial" pitchFamily="2" charset="-52"/>
                <a:ea typeface="Arial" pitchFamily="2" charset="-52"/>
                <a:cs typeface="Arial" pitchFamily="2" charset="-52"/>
              </a:rPr>
              <a:t>Оценка потенциала рынка</a:t>
            </a:r>
            <a:br/>
            <a:endParaRPr sz="3600" b="1" cap="none">
              <a:latin typeface="Arial" pitchFamily="2" charset="-52"/>
              <a:ea typeface="Arial" pitchFamily="2" charset="-52"/>
              <a:cs typeface="Arial" pitchFamily="2" charset="-52"/>
            </a:endParaRPr>
          </a:p>
        </p:txBody>
      </p:sp>
      <p:sp>
        <p:nvSpPr>
          <p:cNvPr id="3" name="TextBox 3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B/f38A5+bmA8zMzADAwP8Af39/AAAAAAAAAAAAAAAAAAAAAAAAAAAAIQAAABgAAAAUAAAAtQEAABEHAAA4NwAAqQkAAAAgAAAmAAAACAAAAP//////////"/>
              </a:ext>
            </a:extLst>
          </p:cNvSpPr>
          <p:nvPr/>
        </p:nvSpPr>
        <p:spPr>
          <a:xfrm>
            <a:off x="277495" y="1148715"/>
            <a:ext cx="8698865" cy="4216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lnSpc>
                <a:spcPct val="107000"/>
              </a:lnSpc>
              <a:spcAft>
                <a:spcPts val="800"/>
              </a:spcAft>
              <a:defRPr lang="ru-ru" cap="none"/>
            </a:pPr>
            <a:endParaRPr/>
          </a:p>
        </p:txBody>
      </p:sp>
      <p:sp>
        <p:nvSpPr>
          <p:cNvPr id="4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NQIAAHoLAAA2QgAAnRwAAAAAAAAmAAAACAAAAP//////////"/>
              </a:ext>
            </a:extLst>
          </p:cNvSpPr>
          <p:nvPr/>
        </p:nvSpPr>
        <p:spPr>
          <a:xfrm>
            <a:off x="358775" y="1865630"/>
            <a:ext cx="10404475" cy="2785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600" cap="none"/>
            </a:pPr>
            <a:r>
              <a:t>Краткое обоснование сегментов:</a:t>
            </a:r>
          </a:p>
          <a:p>
            <a:pPr>
              <a:defRPr sz="1600" cap="none"/>
            </a:pPr>
            <a:endParaRPr/>
          </a:p>
          <a:p>
            <a:pPr>
              <a:defRPr sz="1600" cap="none"/>
            </a:pPr>
            <a:r>
              <a:t>1. B2G (Бюджетный сектор: школы, библиотеки)</a:t>
            </a:r>
          </a:p>
          <a:p>
            <a:pPr>
              <a:defRPr sz="1600" cap="none"/>
            </a:pPr>
            <a:r>
              <a:t>Сегмент обусловлен государственным заказом на цифровизацию образования и выполнение ФГОС. Учреждениям требуются лицензированные инструменты для отчетности и привлечения грантов. География — вся РФ, что обеспечивает масштабируемость, а решение принимается как на уровне организации, так и инициативными учителями.</a:t>
            </a:r>
          </a:p>
          <a:p>
            <a:pPr>
              <a:defRPr sz="1600" cap="none"/>
            </a:pPr>
            <a:endParaRPr/>
          </a:p>
          <a:p>
            <a:pPr>
              <a:defRPr sz="1600" cap="none"/>
            </a:pPr>
            <a:r>
              <a:t>2. B2B (Частные школы и центры развития)</a:t>
            </a:r>
          </a:p>
          <a:p>
            <a:pPr>
              <a:defRPr sz="1600" cap="none"/>
            </a:pPr>
            <a:r>
              <a:t>Сегмент платежеспособен и быстро внедряет инновации. Малый бизнес остро нуждается в уникальном контенте для конкурентного преимущества и удержания клиентов без затрат на собственного методиста. География — весь русскоязычный интернет, что дает неограниченный охват.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UwEAADUCAAAfPwAALyoAAAAAAAAmAAAACAAAAP//////////"/>
              </a:ext>
            </a:extLst>
          </p:cNvSpPr>
          <p:nvPr/>
        </p:nvSpPr>
        <p:spPr>
          <a:xfrm>
            <a:off x="215265" y="358775"/>
            <a:ext cx="10045700" cy="64985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3600" b="1" i="1" cap="none">
                <a:solidFill>
                  <a:schemeClr val="accent1"/>
                </a:solidFill>
              </a:defRPr>
            </a:pPr>
            <a:r>
              <a:t>Тенденции на рынке</a:t>
            </a:r>
          </a:p>
          <a:p>
            <a:pPr>
              <a:defRPr sz="1200" cap="none"/>
            </a:pPr>
            <a:endParaRPr/>
          </a:p>
          <a:p>
            <a:pPr>
              <a:defRPr sz="1600" cap="none"/>
            </a:pPr>
            <a:r>
              <a:t>1. Рост геймификации в начальном образовании</a:t>
            </a:r>
          </a:p>
          <a:p>
            <a:pPr>
              <a:defRPr sz="1600" cap="none"/>
            </a:pPr>
            <a:r>
              <a:t>Игровые форматы становятся основным инструментом обучения в младшей школе — квесты, викторины, интерактивные задания и системы наград эффективно удерживают внимание детей 6–12 лет и формируют устойчивую мотивацию к чтению . Мировой рынок образовательных игр демонстрирует устойчивый рост (CAGR ~10–11%) .</a:t>
            </a:r>
          </a:p>
          <a:p>
            <a:pPr>
              <a:defRPr sz="1600" cap="none"/>
            </a:pPr>
            <a:endParaRPr/>
          </a:p>
          <a:p>
            <a:pPr>
              <a:defRPr sz="1600" cap="none"/>
            </a:pPr>
            <a:r>
              <a:t>2. Спрос на персонализацию и адаптивный контент</a:t>
            </a:r>
          </a:p>
          <a:p>
            <a:pPr>
              <a:defRPr sz="1600" cap="none"/>
            </a:pPr>
            <a:r>
              <a:t>Технологии искусственного интеллекта позволяют платформам подстраивать сложность и тематику заданий под уровень конкретного ученика, создавая индивидуальные траектории обучения . Это становится ключевым фактором выбора как для школ (B2G), так и для частных центров (B2B).</a:t>
            </a:r>
          </a:p>
          <a:p>
            <a:pPr>
              <a:defRPr sz="1600" cap="none"/>
            </a:pPr>
            <a:endParaRPr/>
          </a:p>
          <a:p>
            <a:pPr>
              <a:defRPr sz="1600" cap="none"/>
            </a:pPr>
            <a:r>
              <a:t>3. Интеграция с государственными образовательными стандартами</a:t>
            </a:r>
          </a:p>
          <a:p>
            <a:pPr>
              <a:defRPr sz="1600" cap="none"/>
            </a:pPr>
            <a:r>
              <a:t>Успешные платформы ориентируются на соответствие требованиям ФГОС и национальным программам поддержки чтения — это критическое условие для выхода на бюджетный сегмент (школы и библиотеки) .</a:t>
            </a:r>
          </a:p>
          <a:p>
            <a:pPr>
              <a:defRPr sz="1600" cap="none"/>
            </a:pPr>
            <a:endParaRPr/>
          </a:p>
          <a:p>
            <a:pPr>
              <a:defRPr sz="1600" cap="none"/>
            </a:pPr>
            <a:r>
              <a:t>4. Расширение практик использования</a:t>
            </a:r>
          </a:p>
          <a:p>
            <a:pPr>
              <a:defRPr sz="1600" cap="none"/>
            </a:pPr>
            <a:r>
              <a:t>Продукты внедряются не только в школах, но и в форматах дополнительного образования (кружки, центры развития), семейного обучения и летних читательских программ . Это увеличивает совокупный адресный рынок.</a:t>
            </a:r>
          </a:p>
          <a:p>
            <a:pPr>
              <a:defRPr sz="1200" cap="none"/>
            </a:pPr>
            <a:endParaRPr/>
          </a:p>
          <a:p>
            <a:pPr>
              <a:defRPr sz="1200" cap="none"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AAAAAOEAAABrRAAAhR8AAAAAAAAmAAAACAAAAP//////////"/>
              </a:ext>
            </a:extLst>
          </p:cNvSpPr>
          <p:nvPr/>
        </p:nvSpPr>
        <p:spPr>
          <a:xfrm>
            <a:off x="0" y="142875"/>
            <a:ext cx="11122025" cy="49809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600" cap="none"/>
            </a:pPr>
            <a:r>
              <a:t>5. Привлечение пользователей к созданию контента</a:t>
            </a:r>
          </a:p>
          <a:p>
            <a:pPr>
              <a:defRPr sz="1600" cap="none"/>
            </a:pPr>
            <a:r>
              <a:t>Появляются модели краудсорсинга (вовлечение учителей, родителей и даже детей в разработку вопросов и сценариев квестов), что ускоряет наполнение платформы и повышает лояльность сообщества .</a:t>
            </a:r>
          </a:p>
          <a:p>
            <a:pPr>
              <a:defRPr sz="1600" cap="none"/>
            </a:pPr>
            <a:endParaRPr/>
          </a:p>
          <a:p>
            <a:pPr>
              <a:defRPr sz="1600" cap="none"/>
            </a:pPr>
            <a:r>
              <a:t>6. Конкуренция за вовлечение и долгосрочное удержание</a:t>
            </a:r>
          </a:p>
          <a:p>
            <a:pPr>
              <a:defRPr sz="1600" cap="none"/>
            </a:pPr>
            <a:r>
              <a:t>Основной вызов для платформ — удержание интереса ребенка на протяжении длительного времени. Решение — регулярное обновление библиотеки квестов, введение систем достижений (уровни, бейджи, рейтинги) и создание социального аспекта (соревнования между классами) </a:t>
            </a:r>
          </a:p>
          <a:p>
            <a:pPr>
              <a:defRPr sz="1600" cap="none"/>
            </a:pPr>
            <a:endParaRPr/>
          </a:p>
          <a:p>
            <a:pPr>
              <a:defRPr sz="1600" cap="none"/>
            </a:pPr>
            <a:r>
              <a:t>7. Рост рынка обучающих приложений по чтению</a:t>
            </a:r>
          </a:p>
          <a:p>
            <a:pPr>
              <a:defRPr sz="1600" cap="none"/>
            </a:pPr>
            <a:r>
              <a:t>Рынок early literacy apps (включая игровые форматы) в 2024 году оценивался в $2,3 млрд, с прогнозом роста до $7,8 млрд к 2033 году (CAGR ~14%) . Это свидетельствует о высоком интересе инвесторов и технологическом развитии сегмента.</a:t>
            </a:r>
          </a:p>
          <a:p>
            <a:endParaRPr/>
          </a:p>
          <a:p>
            <a:r>
              <a:rPr sz="1800" cap="none">
                <a:solidFill>
                  <a:schemeClr val="accent1"/>
                </a:solidFill>
              </a:rPr>
              <a:t>Вывод</a:t>
            </a:r>
            <a:r>
              <a:t> </a:t>
            </a:r>
          </a:p>
          <a:p>
            <a:r>
              <a:t>Продукт находится на пересечении трёх растущих рынков: образовательные игры, раннее развитие грамотности и цифровое образование K‑5. Ключевые точки дифференциации — уникальный литературный контент, соответствие ФГОС и глубокая игровая механика (квест как жанр).</a:t>
            </a:r>
          </a:p>
          <a:p>
            <a:endParaRPr/>
          </a:p>
        </p:txBody>
      </p:sp>
      <p:pic>
        <p:nvPicPr>
          <p:cNvPr id="3" name="Изображение1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C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mPjxh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Hc0AABeGwAAoEYAAF4oAAAA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8528685" y="4448810"/>
            <a:ext cx="2952115" cy="211328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E0AAAAASAAAAEgAAABI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5+bmA8zMzADAwP8Af39/AAAAAAAAAAAAAAAAAAAAAAAAAAAAIQAAABgAAAAUAAAAnwEAABUCAADWRQAAZQkAAAAgAAAmAAAACAAAAP//////////"/>
              </a:ext>
            </a:extLst>
          </p:cNvSpPr>
          <p:nvPr/>
        </p:nvSpPr>
        <p:spPr>
          <a:xfrm>
            <a:off x="263525" y="338455"/>
            <a:ext cx="11089005" cy="11887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5720" tIns="45720" rIns="45720" bIns="45720" numCol="1" spcCol="215900" anchor="ctr"/>
          <a:lstStyle>
            <a:lvl1pPr algn="ctr">
              <a:defRPr sz="4800" cap="none">
                <a:solidFill>
                  <a:srgbClr val="8F00FF"/>
                </a:solidFill>
                <a:latin typeface="Gilroy-ExtraBold" charset="0"/>
                <a:ea typeface="Arial" pitchFamily="2" charset="-52"/>
                <a:cs typeface="Arial" pitchFamily="2" charset="-52"/>
              </a:defRPr>
            </a:lvl1pPr>
          </a:lstStyle>
          <a:p>
            <a:pPr algn="l"/>
            <a:r>
              <a:rPr lang="ru-ru" sz="3600" b="1" i="1" cap="none">
                <a:latin typeface="Arial" pitchFamily="2" charset="-52"/>
                <a:ea typeface="Arial" pitchFamily="2" charset="-52"/>
                <a:cs typeface="Arial" pitchFamily="2" charset="-52"/>
              </a:rPr>
              <a:t>Суть решения. </a:t>
            </a:r>
            <a:br/>
            <a:endParaRPr sz="3600" b="1" cap="none">
              <a:latin typeface="Arial" pitchFamily="2" charset="-52"/>
              <a:ea typeface="Arial" pitchFamily="2" charset="-52"/>
              <a:cs typeface="Arial" pitchFamily="2" charset="-52"/>
            </a:endParaRPr>
          </a:p>
        </p:txBody>
      </p:sp>
      <p:sp>
        <p:nvSpPr>
          <p:cNvPr id="3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xAEAAPIHAAB9RQAA2x4AAAAAAAAmAAAACAAAAP//////////"/>
              </a:ext>
            </a:extLst>
          </p:cNvSpPr>
          <p:nvPr/>
        </p:nvSpPr>
        <p:spPr>
          <a:xfrm>
            <a:off x="287020" y="1291590"/>
            <a:ext cx="11008995" cy="37242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marR="0" indent="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600" b="0" i="0" u="none" strike="noStrike" kern="1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1). Проблемы ученика начальной школы:</a:t>
            </a:r>
          </a:p>
          <a:p>
            <a:pPr marL="457200" marR="0" indent="-22860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600" b="0" i="0" u="none" strike="noStrike" kern="1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t>Когнитивный диссонанс между динамичным цифровым миром и статичным процессом чтения объемных текстов, литература воспринимается как «скучная обязанность» – интерактивный игровой формат заданий способствует вовлечению учащихся в обсуждение текстов, в работу с ними и пробуждает интерес к сюжету, к прочтению.</a:t>
            </a:r>
          </a:p>
          <a:p>
            <a:pPr marL="457200" marR="0" indent="-22860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600" b="0" i="0" u="none" strike="noStrike" kern="1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t>Трудности с концентрацией внимания – использование литературных квестов разнообразит средства обучения и поспособствует вовлечению ребенка в процесс обучения.</a:t>
            </a:r>
          </a:p>
          <a:p>
            <a:pPr marL="457200" marR="0" indent="-22860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600" b="0" i="0" u="none" strike="noStrike" kern="1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t> Страх ошибок и сложных тем – формат дидактической игры позволит снизить эмоциональное напряжение ребенка перед страхом неправильного публичного ответа на уроке.</a:t>
            </a:r>
          </a:p>
          <a:p>
            <a:pPr marL="0" marR="0" indent="0" algn="l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600" b="0" i="0" u="none" strike="noStrike" kern="1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2). Проблемы учителя начальной школы:</a:t>
            </a:r>
          </a:p>
          <a:p>
            <a:pPr marL="457200" marR="0" indent="-228600" algn="just" defTabSz="914400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None/>
              <a:tabLst/>
              <a:defRPr sz="1600" b="0" i="0" u="none" strike="noStrike" kern="1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t>Дефицит времени на подготовку интерактивных занятий – квесты готовы и детально продуманы за учителя, при этом педагогу не придется разбираться самостоятельно с квестами, на сайте он сможет найти и файл с подробным методическим объяснением заданий в квесте.</a:t>
            </a:r>
          </a:p>
          <a:p>
            <a:pPr marL="457200" marR="0" indent="-228600" algn="just" defTabSz="914400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None/>
              <a:tabLst/>
              <a:defRPr sz="1600" b="0" i="0" u="none" strike="noStrike" kern="1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t>Нехватка качественных готовых инструментов – наши квесты опираются на стандарты ФГОС, требования ФГОС являются неотъемлемым критерием к разработке заданий, учитываются и особенности современного ученика. </a:t>
            </a:r>
          </a:p>
          <a:p>
            <a:pPr marL="457200" marR="0" indent="-228600" algn="just" defTabSz="914400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None/>
              <a:tabLst/>
              <a:defRPr sz="1600" b="0" i="0" u="none" strike="noStrike" kern="1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t>Сложности с поддержанием дисциплины и вовлечённостью учеников – игровой формат способствует вовлечению, пробуждению интереса и благодаря заинтересованности учеников в уроке поддерживается дисциплина в классе.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b="0" i="0" u="none" strike="noStrike" kern="1" cap="none" spc="0" baseline="0">
                <a:solidFill>
                  <a:srgbClr val="000000"/>
                </a:solidFill>
                <a:effectLst/>
                <a:latin typeface="Calibri" pitchFamily="2" charset="-52"/>
                <a:ea typeface="SimSun" charset="0"/>
                <a:cs typeface="Times New Roman" pitchFamily="1" charset="-52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FwMAABcDAAChPAAAFRcAAAAAAAAmAAAACAAAAP//////////"/>
              </a:ext>
            </a:extLst>
          </p:cNvSpPr>
          <p:nvPr/>
        </p:nvSpPr>
        <p:spPr>
          <a:xfrm>
            <a:off x="502285" y="502285"/>
            <a:ext cx="9353550" cy="32499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l">
              <a:defRPr cap="none">
                <a:solidFill>
                  <a:schemeClr val="accent1"/>
                </a:solidFill>
              </a:defRPr>
            </a:pPr>
            <a:r>
              <a:rPr lang="ru-ru" sz="3600" b="1" i="1" cap="none"/>
              <a:t>Конкурентные преимущества</a:t>
            </a:r>
          </a:p>
        </p:txBody>
      </p:sp>
      <p:sp>
        <p:nvSpPr>
          <p:cNvPr id="3" name="Текстовое поле2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FwMAAJgKAAC9PQAAKRgAAAAAAAAmAAAACAAAAP//////////"/>
              </a:ext>
            </a:extLst>
          </p:cNvSpPr>
          <p:nvPr/>
        </p:nvSpPr>
        <p:spPr>
          <a:xfrm>
            <a:off x="502285" y="1722120"/>
            <a:ext cx="9533890" cy="22053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marR="0" indent="0" algn="just" defTabSz="9144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600" b="0" i="0" u="none" strike="noStrike" kern="1" cap="none" spc="0" baseline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1) геймификация обучения: задействованы вариативные ПО для успешного симбиоза игровой механики и упражнения, направленные на проверку знаний и проработку учебного литературного материала, что отвечает современным требованиям к обучению детей поколения. </a:t>
            </a:r>
            <a:br/>
            <a:r>
              <a:t>2) методичность и формат продукта: мы создаем не просто игру, а собственную методику сценариев квестов. Каждый квест строится по уникальным педагогическим лекалам, где развитие навыков смыслового чтения вшито в игровую механику.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b="0" i="0" u="none" strike="noStrike" kern="1" cap="none" spc="0" baseline="0">
                <a:solidFill>
                  <a:srgbClr val="000000"/>
                </a:solidFill>
                <a:effectLst/>
                <a:latin typeface="Calibri" pitchFamily="2" charset="-52"/>
                <a:ea typeface="SimSun" charset="0"/>
                <a:cs typeface="Times New Roman" pitchFamily="1" charset="-52"/>
              </a:defRPr>
            </a:pPr>
            <a:endParaRPr/>
          </a:p>
        </p:txBody>
      </p:sp>
      <p:pic>
        <p:nvPicPr>
          <p:cNvPr id="4" name="Изображение1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C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sAQAAAAAAABkAAAAZAAAAAAAAAAjAAAABAAAAGQAAAAXAAAAFAAAAAAAAAAAAAAA/38AAP9/AAAAAAAACQAAAAQAAABmPjxh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CEkAAChFQAAoEYAACsoAAAAAAAAJgAAAAgAAAD//////////w=="/>
              </a:ext>
            </a:extLst>
          </p:cNvPicPr>
          <p:nvPr/>
        </p:nvPicPr>
        <p:blipFill>
          <a:blip r:embed="rId2"/>
          <a:srcRect b="12000"/>
          <a:stretch>
            <a:fillRect/>
          </a:stretch>
        </p:blipFill>
        <p:spPr>
          <a:xfrm>
            <a:off x="5873115" y="3515995"/>
            <a:ext cx="5607685" cy="301371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E0AAAAASAAAAEgAAABI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5+bmA8zMzADAwP8Af39/AAAAAAAAAAAAAAAAAAAAAAAAAAAAIQAAABgAAAAUAAAAnwEAABUCAADWRQAAZQkAAAAgAAAmAAAACAAAAP//////////"/>
              </a:ext>
            </a:extLst>
          </p:cNvSpPr>
          <p:nvPr/>
        </p:nvSpPr>
        <p:spPr>
          <a:xfrm>
            <a:off x="263525" y="338455"/>
            <a:ext cx="11089005" cy="11887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5720" tIns="45720" rIns="45720" bIns="45720" numCol="1" spcCol="215900" anchor="ctr"/>
          <a:lstStyle>
            <a:lvl1pPr algn="ctr">
              <a:defRPr sz="4800" cap="none">
                <a:solidFill>
                  <a:srgbClr val="8F00FF"/>
                </a:solidFill>
                <a:latin typeface="Gilroy-ExtraBold" charset="0"/>
                <a:ea typeface="Arial" pitchFamily="2" charset="-52"/>
                <a:cs typeface="Arial" pitchFamily="2" charset="-52"/>
              </a:defRPr>
            </a:lvl1pPr>
          </a:lstStyle>
          <a:p>
            <a:pPr algn="l"/>
            <a:r>
              <a:rPr lang="ru-ru" sz="3600" b="1" i="1" cap="none">
                <a:latin typeface="Arial" pitchFamily="2" charset="-52"/>
                <a:ea typeface="Arial" pitchFamily="2" charset="-52"/>
                <a:cs typeface="Arial" pitchFamily="2" charset="-52"/>
              </a:rPr>
              <a:t>Прототип решения</a:t>
            </a:r>
            <a:br/>
            <a:endParaRPr sz="3600" b="1" cap="none">
              <a:latin typeface="Arial" pitchFamily="2" charset="-52"/>
              <a:ea typeface="Arial" pitchFamily="2" charset="-52"/>
              <a:cs typeface="Arial" pitchFamily="2" charset="-52"/>
            </a:endParaRPr>
          </a:p>
        </p:txBody>
      </p:sp>
      <p:sp>
        <p:nvSpPr>
          <p:cNvPr id="3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xAEAAC4GAAB9RQAAbiIAAAAAAAAmAAAACAAAAP//////////"/>
              </a:ext>
            </a:extLst>
          </p:cNvSpPr>
          <p:nvPr/>
        </p:nvSpPr>
        <p:spPr>
          <a:xfrm>
            <a:off x="287020" y="1004570"/>
            <a:ext cx="11008995" cy="45923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600" cap="none"/>
            </a:pPr>
            <a:r>
              <a:t>1. Формат платформы</a:t>
            </a:r>
          </a:p>
          <a:p>
            <a:pPr>
              <a:defRPr sz="1600" cap="none"/>
            </a:pPr>
            <a:r>
              <a:t>· Веб-приложение (доступ через браузер, без установки)</a:t>
            </a:r>
          </a:p>
          <a:p>
            <a:pPr>
              <a:defRPr sz="1600" cap="none"/>
            </a:pPr>
            <a:r>
              <a:t>· Адаптивный дизайн для ПК, планшетов и интерактивных панелей</a:t>
            </a:r>
          </a:p>
          <a:p>
            <a:pPr>
              <a:defRPr sz="1600" cap="none"/>
            </a:pPr>
            <a:r>
              <a:t>· Работает при стабильном интернете</a:t>
            </a:r>
          </a:p>
          <a:p>
            <a:pPr>
              <a:defRPr sz="1600" cap="none"/>
            </a:pPr>
            <a:endParaRPr/>
          </a:p>
          <a:p>
            <a:pPr>
              <a:defRPr sz="1600" cap="none"/>
            </a:pPr>
            <a:r>
              <a:t>2. Основной продукт — библиотека готовых литературных квестов</a:t>
            </a:r>
          </a:p>
          <a:p>
            <a:pPr>
              <a:defRPr sz="1600" cap="none"/>
            </a:pPr>
            <a:r>
              <a:t>Каждый квест построен вокруг одного произведения (сказка, рассказ, басня) или темы (например, «Сказки Пушкина»).</a:t>
            </a:r>
          </a:p>
          <a:p>
            <a:pPr>
              <a:defRPr sz="1600" cap="none"/>
            </a:pPr>
            <a:endParaRPr/>
          </a:p>
          <a:p>
            <a:pPr>
              <a:defRPr sz="1600" cap="none"/>
            </a:pPr>
            <a:r>
              <a:t>Структура квеста:</a:t>
            </a:r>
          </a:p>
          <a:p>
            <a:pPr>
              <a:defRPr sz="1600" cap="none"/>
            </a:pPr>
            <a:endParaRPr/>
          </a:p>
          <a:p>
            <a:pPr>
              <a:defRPr sz="1600" cap="none"/>
            </a:pPr>
            <a:r>
              <a:t>· Сюжетная линия — ученик помогает герою, ищет артефакты, собирает подсказки</a:t>
            </a:r>
          </a:p>
          <a:p>
            <a:pPr>
              <a:defRPr sz="1600" cap="none"/>
            </a:pPr>
            <a:r>
              <a:t>· 5–7 интерактивных заданий разных типов:</a:t>
            </a:r>
          </a:p>
          <a:p>
            <a:pPr>
              <a:defRPr sz="1600" cap="none"/>
            </a:pPr>
            <a:r>
              <a:t>  · Тесты на понимание текста</a:t>
            </a:r>
          </a:p>
          <a:p>
            <a:pPr>
              <a:defRPr sz="1600" cap="none"/>
            </a:pPr>
            <a:r>
              <a:t>  · «Найди пару» (герой — поступок / предмет — произведение)</a:t>
            </a:r>
          </a:p>
          <a:p>
            <a:pPr>
              <a:defRPr sz="1600" cap="none"/>
            </a:pPr>
            <a:r>
              <a:t>  · Интерактивный кроссворд</a:t>
            </a:r>
          </a:p>
          <a:p>
            <a:pPr>
              <a:defRPr sz="1600" cap="none"/>
            </a:pPr>
            <a:r>
              <a:t>  · Восстанови последовательность событий</a:t>
            </a:r>
          </a:p>
          <a:p>
            <a:pPr>
              <a:defRPr sz="1600" cap="none"/>
            </a:pPr>
            <a:r>
              <a:t>  · Лёгкий ребус с цитатой</a:t>
            </a:r>
          </a:p>
          <a:p>
            <a:pPr>
              <a:defRPr sz="1600" cap="none"/>
            </a:pPr>
            <a:r>
              <a:t>  · Собери пословицу из слов</a:t>
            </a:r>
          </a:p>
          <a:p>
            <a:pPr>
              <a:defRPr sz="1600" cap="none"/>
            </a:pPr>
            <a:r>
              <a:t>· Мгновенная обратная связь — подсказки при ошибке без страха оценки</a:t>
            </a:r>
          </a:p>
          <a:p>
            <a:pPr>
              <a:defRPr sz="1600" cap="none"/>
            </a:pPr>
            <a:r>
              <a:t>· Визуальное вознаграждение — звезда, значок, фрагмент карты, открытие нового уровня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1AB8F5-7647-435A-832F-6434B1334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1" y="2894343"/>
            <a:ext cx="2788527" cy="29283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E0AAAAASAAAAEgAAABI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5+bmA8zMzADAwP8Af39/AAAAAAAAAAAAAAAAAAAAAAAAAAAAIQAAABgAAAAUAAAAEAIAAAwCAABHRgAAbgkAABAgAAAmAAAACAAAAP//////////"/>
              </a:ext>
            </a:extLst>
          </p:cNvSpPr>
          <p:nvPr/>
        </p:nvSpPr>
        <p:spPr>
          <a:xfrm>
            <a:off x="335280" y="332740"/>
            <a:ext cx="11089005" cy="1200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5720" tIns="45720" rIns="45720" bIns="45720" numCol="1" spcCol="215900" anchor="ctr"/>
          <a:lstStyle>
            <a:lvl1pPr algn="ctr">
              <a:defRPr sz="4800" cap="none">
                <a:solidFill>
                  <a:srgbClr val="8F00FF"/>
                </a:solidFill>
                <a:latin typeface="Gilroy-ExtraBold" charset="0"/>
                <a:ea typeface="Arial" pitchFamily="2" charset="-52"/>
                <a:cs typeface="Arial" pitchFamily="2" charset="-52"/>
              </a:defRPr>
            </a:lvl1pPr>
          </a:lstStyle>
          <a:p>
            <a:pPr algn="l"/>
            <a:r>
              <a:rPr lang="ru-ru" sz="3600" b="1" cap="none">
                <a:latin typeface="Arial" pitchFamily="2" charset="-52"/>
                <a:ea typeface="Arial" pitchFamily="2" charset="-52"/>
                <a:cs typeface="Arial" pitchFamily="2" charset="-52"/>
              </a:rPr>
              <a:t>Бизнес-модель</a:t>
            </a:r>
            <a:br/>
            <a:endParaRPr sz="3600" b="1" cap="none">
              <a:latin typeface="Arial" pitchFamily="2" charset="-52"/>
              <a:ea typeface="Arial" pitchFamily="2" charset="-52"/>
              <a:cs typeface="Arial" pitchFamily="2" charset="-52"/>
            </a:endParaRPr>
          </a:p>
        </p:txBody>
      </p:sp>
      <p:sp>
        <p:nvSpPr>
          <p:cNvPr id="3" name="TextBox 3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B/f38A5+bmA8zMzADAwP8Af39/AAAAAAAAAAAAAAAAAAAAAAAAAAAAIQAAABgAAAAUAAAAEAIAAL0FAACgRgAARQkAABAAAAAmAAAACAAAAP//////////"/>
              </a:ext>
            </a:extLst>
          </p:cNvSpPr>
          <p:nvPr/>
        </p:nvSpPr>
        <p:spPr>
          <a:xfrm>
            <a:off x="335280" y="932815"/>
            <a:ext cx="11145520" cy="5740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marL="0" marR="0" indent="0" algn="l" defTabSz="44958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262890" algn="l"/>
              </a:tabLst>
              <a:defRPr sz="2000" b="1" i="1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Способы, которые планируются использовать для создания ценности и получения прибыли</a:t>
            </a:r>
          </a:p>
          <a:p>
            <a:r>
              <a:rPr lang="ru-ru" i="1" cap="none"/>
              <a:t> </a:t>
            </a:r>
          </a:p>
        </p:txBody>
      </p:sp>
      <p:sp>
        <p:nvSpPr>
          <p:cNvPr id="4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NCl3A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NQIAACcKAADhMQAAKicAABAAAAAmAAAACAAAAP//////////"/>
              </a:ext>
            </a:extLst>
          </p:cNvSpPr>
          <p:nvPr/>
        </p:nvSpPr>
        <p:spPr>
          <a:xfrm>
            <a:off x="358775" y="1650365"/>
            <a:ext cx="7749540" cy="47161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cap="none">
                <a:solidFill>
                  <a:srgbClr val="252525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1. Геймификация как способ создания ценности: решение проблемы «как заставить ребенка читать» и помощь в предоставлении готового интерактивного материала для уроков и внеклассной работы, соответствующий ФГОС.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cap="none">
                <a:solidFill>
                  <a:srgbClr val="252525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endParaRPr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solidFill>
                  <a:srgbClr val="252525"/>
                </a:solidFill>
              </a:rPr>
              <a:t>Продажа годовых лицензий для учебных заведений, подписок платных на каталог квестов как способ получения прибыли.</a:t>
            </a:r>
          </a:p>
          <a:p>
            <a:pPr marL="0" marR="0" indent="0" algn="l" defTabSz="91440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endParaRPr cap="none">
              <a:solidFill>
                <a:srgbClr val="252525"/>
              </a:solidFill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solidFill>
                  <a:srgbClr val="252525"/>
                </a:solidFill>
              </a:rPr>
              <a:t>2. Отношения с потребителями – потенциальными учителями: выстраивание доверительных отношений через контент-маркетинг, блог, рассылку с акцентом на пользе для развития и успеваемости, а также вебинары о том, как использовать квесты на уроках, методические рекомендации в открытом доступе.</a:t>
            </a:r>
          </a:p>
          <a:p>
            <a:pPr marL="0" marR="0" indent="0" algn="l" defTabSz="91440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endParaRPr cap="none">
              <a:solidFill>
                <a:srgbClr val="252525"/>
              </a:solidFill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solidFill>
                  <a:srgbClr val="252525"/>
                </a:solidFill>
              </a:rPr>
              <a:t>3. Отношения с поставщиками: </a:t>
            </a:r>
            <a:r>
              <a:t>п</a:t>
            </a:r>
            <a:r>
              <a:rPr cap="none">
                <a:solidFill>
                  <a:srgbClr val="252525"/>
                </a:solidFill>
              </a:rPr>
              <a:t>ривлечение профессиональных педагогов, детских писателей и сценаристов для разработки квестов на аутсорсе (сдельная оплата или роялти с продаж подписки по их квестам).</a:t>
            </a:r>
          </a:p>
          <a:p>
            <a:pPr marL="0" marR="0" indent="0" algn="l" defTabSz="91440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endParaRPr cap="none">
              <a:solidFill>
                <a:srgbClr val="252525"/>
              </a:solidFill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endParaRPr cap="none">
              <a:solidFill>
                <a:srgbClr val="252525"/>
              </a:solidFill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endParaRPr cap="none">
              <a:solidFill>
                <a:srgbClr val="252525"/>
              </a:solidFill>
            </a:endParaRPr>
          </a:p>
        </p:txBody>
      </p:sp>
      <p:pic>
        <p:nvPicPr>
          <p:cNvPr id="5" name="Изображение1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C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mPjxh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OExAAB8EAAAoEYAAFAe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8108315" y="2679700"/>
            <a:ext cx="3372485" cy="22479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UwEAAFMBAABsRAAAKBcAABAAAAAmAAAACAAAAP//////////"/>
              </a:ext>
            </a:extLst>
          </p:cNvSpPr>
          <p:nvPr/>
        </p:nvSpPr>
        <p:spPr>
          <a:xfrm>
            <a:off x="215265" y="215265"/>
            <a:ext cx="10907395" cy="35490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marR="0" indent="0" algn="l" defTabSz="44958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262890" algn="l"/>
              </a:tabLst>
              <a:defRPr sz="2800" b="1" i="1" cap="none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 Способы привлечения финансовых и иных ресурсов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latin typeface="Calibri" pitchFamily="2" charset="-52"/>
                <a:ea typeface="SimSun" charset="0"/>
                <a:cs typeface="Times New Roman" pitchFamily="1" charset="-52"/>
              </a:defRPr>
            </a:pPr>
            <a:endParaRPr/>
          </a:p>
        </p:txBody>
      </p:sp>
      <p:sp>
        <p:nvSpPr>
          <p:cNvPr id="3" name="Текстовое поле2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NQIAAL0FAACVLAAA2RoAABAAAAAmAAAACAAAAP//////////"/>
              </a:ext>
            </a:extLst>
          </p:cNvSpPr>
          <p:nvPr/>
        </p:nvSpPr>
        <p:spPr>
          <a:xfrm>
            <a:off x="358775" y="932815"/>
            <a:ext cx="6888480" cy="34315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1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solidFill>
                  <a:srgbClr val="252525"/>
                </a:solidFill>
              </a:rPr>
              <a:t>I. Стартовый этап:</a:t>
            </a:r>
          </a:p>
          <a:p>
            <a:pPr marL="457200" marR="0" indent="-228600" algn="just" defTabSz="914400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rPr cap="none">
                <a:solidFill>
                  <a:srgbClr val="252525"/>
                </a:solidFill>
              </a:rPr>
              <a:t>Использование собственных средств (бутстреппинг) для создания MVP (минимально жизнеспособного продукта) — 3-5 квестов;</a:t>
            </a:r>
          </a:p>
          <a:p>
            <a:pPr marL="457200" marR="0" indent="-228600" algn="just" defTabSz="914400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rPr cap="none">
                <a:solidFill>
                  <a:srgbClr val="252525"/>
                </a:solidFill>
              </a:rPr>
              <a:t>Подача заявок на гранты для образовательных IT-проектов и креативных индустрий.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endParaRPr cap="none">
              <a:solidFill>
                <a:srgbClr val="252525"/>
              </a:solidFill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1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solidFill>
                  <a:srgbClr val="252525"/>
                </a:solidFill>
              </a:rPr>
              <a:t>II. Этап роста:</a:t>
            </a:r>
          </a:p>
          <a:p>
            <a:pPr marL="457200" marR="0" indent="-228600" algn="just" defTabSz="914400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rPr cap="none">
                <a:solidFill>
                  <a:srgbClr val="252525"/>
                </a:solidFill>
              </a:rPr>
              <a:t>Привлечение посевных инвестиций (бизнес-ангелы или венчурные фонды), заинтересованных в EdTech (образовательные технологии);</a:t>
            </a:r>
          </a:p>
          <a:p>
            <a:pPr marL="457200" marR="0" indent="-228600" algn="just" defTabSz="914400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None/>
              <a:tabLst/>
              <a:defRPr sz="1800" cap="none">
                <a:solidFill>
                  <a:srgbClr val="252525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solidFill>
                  <a:srgbClr val="000000"/>
                </a:solidFill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t>Краудфандинг (народное финансирование) на запуск платформы, где спонсорами выступят родители, заинтересованные в таком продукте.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latin typeface="Calibri" pitchFamily="2" charset="-52"/>
                <a:ea typeface="SimSun" charset="0"/>
                <a:cs typeface="Times New Roman" pitchFamily="1" charset="-52"/>
              </a:defRPr>
            </a:pPr>
            <a:endParaRPr/>
          </a:p>
        </p:txBody>
      </p:sp>
      <p:pic>
        <p:nvPicPr>
          <p:cNvPr id="4" name="Изображение1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C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mPjxh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B0wAAClBQAAp0IAANgm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821295" y="917575"/>
            <a:ext cx="3013710" cy="539686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xAEAAMQBAABORQAAgxYAABAAAAAmAAAACAAAAP//////////"/>
              </a:ext>
            </a:extLst>
          </p:cNvSpPr>
          <p:nvPr/>
        </p:nvSpPr>
        <p:spPr>
          <a:xfrm>
            <a:off x="287020" y="287020"/>
            <a:ext cx="10979150" cy="33724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marR="0" indent="0" algn="l" defTabSz="44958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262890" algn="l"/>
              </a:tabLst>
              <a:defRPr sz="3000" b="1" i="1" cap="none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t>Какие каналы продвижения и сбыта продукта планируется использовать и развивать?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latin typeface="Calibri" pitchFamily="2" charset="-52"/>
                <a:ea typeface="SimSun" charset="0"/>
                <a:cs typeface="Times New Roman" pitchFamily="1" charset="-52"/>
              </a:defRPr>
            </a:pPr>
            <a:endParaRPr/>
          </a:p>
        </p:txBody>
      </p:sp>
      <p:sp>
        <p:nvSpPr>
          <p:cNvPr id="3" name="Текстовое поле2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NBvHx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xAEAAEUJAAC+RQAA2CYAABAAAAAmAAAACAAAAP//////////"/>
              </a:ext>
            </a:extLst>
          </p:cNvSpPr>
          <p:nvPr/>
        </p:nvSpPr>
        <p:spPr>
          <a:xfrm>
            <a:off x="287020" y="1506855"/>
            <a:ext cx="11050270" cy="48075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457200" marR="0" indent="-228600" algn="just" defTabSz="914400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None/>
              <a:tabLst/>
              <a:defRPr sz="10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solidFill>
                  <a:srgbClr val="252525"/>
                </a:solidFill>
              </a:rPr>
              <a:t>.</a:t>
            </a:r>
          </a:p>
          <a:p>
            <a:pPr marL="0" marR="0" indent="0" algn="l" defTabSz="91440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endParaRPr cap="none">
              <a:solidFill>
                <a:srgbClr val="252525"/>
              </a:solidFill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1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solidFill>
                  <a:srgbClr val="252525"/>
                </a:solidFill>
              </a:rPr>
              <a:t>. Каналы продвижения:</a:t>
            </a:r>
          </a:p>
          <a:p>
            <a:pPr marL="457200" marR="0" indent="-228600" algn="just" defTabSz="914400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rPr cap="none">
                <a:solidFill>
                  <a:srgbClr val="252525"/>
                </a:solidFill>
              </a:rPr>
              <a:t>Социальные сети (SMM): реклама в VK, Telegram-каналах, полезных учителям.</a:t>
            </a:r>
          </a:p>
          <a:p>
            <a:pPr marL="457200" marR="0" indent="-228600" algn="just" defTabSz="914400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rPr cap="none">
                <a:solidFill>
                  <a:srgbClr val="252525"/>
                </a:solidFill>
              </a:rPr>
              <a:t>Контент-маркетинг: публикация полезных статей, развивающих упражнений и демо-версий квестов на профильных сайтах (7я, Letidor, Pedsovet).</a:t>
            </a:r>
          </a:p>
          <a:p>
            <a:pPr marL="457200" marR="0" indent="-228600" algn="just" defTabSz="914400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rPr cap="none">
                <a:solidFill>
                  <a:srgbClr val="252525"/>
                </a:solidFill>
              </a:rPr>
              <a:t>Партнерства: совместные конкурсы с детскими библиотеками и книжными магазинами.</a:t>
            </a:r>
          </a:p>
          <a:p>
            <a:pPr marL="457200" marR="0" indent="-228600" algn="just" defTabSz="914400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endParaRPr cap="none">
              <a:solidFill>
                <a:srgbClr val="252525"/>
              </a:solidFill>
            </a:endParaRP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1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solidFill>
                  <a:srgbClr val="252525"/>
                </a:solidFill>
              </a:rPr>
              <a:t>  Каналы сбыта:</a:t>
            </a:r>
          </a:p>
          <a:p>
            <a:pPr marL="457200" marR="0" indent="-228600" algn="just" defTabSz="914400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rPr cap="none">
                <a:solidFill>
                  <a:srgbClr val="252525"/>
                </a:solidFill>
              </a:rPr>
              <a:t>Прямые продажи: сайт-платформа с возможностью онлайн-оплаты подписки.</a:t>
            </a:r>
          </a:p>
          <a:p>
            <a:pPr marL="457200" marR="0" indent="-228600" algn="just" defTabSz="914400">
              <a:lnSpc>
                <a:spcPct val="100000"/>
              </a:lnSpc>
              <a:spcBef>
                <a:spcPts val="139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rPr cap="none">
                <a:solidFill>
                  <a:srgbClr val="252525"/>
                </a:solidFill>
              </a:rPr>
              <a:t>В2B-канал: прямые переговоры и рассылка коммерческих предложений в частные и государственные школы, центры дополнительного образования.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r>
              <a:rPr cap="none">
                <a:latin typeface="Symbol" pitchFamily="1" charset="2"/>
                <a:ea typeface="Times New Roman" pitchFamily="1" charset="-52"/>
                <a:cs typeface="Times New Roman" pitchFamily="1" charset="-52"/>
              </a:rPr>
              <a:t>	</a:t>
            </a:r>
            <a:r>
              <a:rPr cap="none">
                <a:solidFill>
                  <a:srgbClr val="252525"/>
                </a:solidFill>
              </a:rPr>
              <a:t>Маркетплейсы образовательных приложений: размещение информации о платформе в каталогах приложений для школ.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uFill>
                  <a:solidFill>
                    <a:srgbClr val="000000"/>
                  </a:solidFill>
                </a:uFill>
                <a:latin typeface="Times New Roman" pitchFamily="1" charset="-52"/>
                <a:ea typeface="Times New Roman" pitchFamily="1" charset="-52"/>
                <a:cs typeface="Times New Roman" pitchFamily="1" charset="-52"/>
              </a:defRPr>
            </a:pPr>
            <a:endParaRPr cap="none">
              <a:solidFill>
                <a:srgbClr val="25252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30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SAAAAEgAAABI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EAIAAAwCAABHRgAAbgkAABAAAAAmAAAACAAAAP//////////"/>
              </a:ext>
            </a:extLst>
          </p:cNvSpPr>
          <p:nvPr/>
        </p:nvSpPr>
        <p:spPr>
          <a:xfrm>
            <a:off x="335280" y="332740"/>
            <a:ext cx="11089005" cy="1200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5720" tIns="45720" rIns="45720" bIns="45720" numCol="1" spcCol="215900" anchor="ctr"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4800" cap="none">
                <a:solidFill>
                  <a:srgbClr val="8F00FF"/>
                </a:solidFill>
                <a:latin typeface="Gilroy-ExtraBold" charset="0"/>
                <a:ea typeface="Gilroy-ExtraBold" charset="0"/>
                <a:cs typeface="Gilroy-ExtraBold" charset="0"/>
              </a:defRPr>
            </a:pPr>
            <a:r>
              <a:rPr sz="3000" b="1" i="1" cap="none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Финансовая модель</a:t>
            </a:r>
            <a:br/>
            <a:endParaRPr sz="3600" b="1" cap="none">
              <a:latin typeface="Arial" pitchFamily="2" charset="-52"/>
              <a:ea typeface="Gilroy-ExtraBold" charset="0"/>
              <a:cs typeface="Gilroy-ExtraBold" charset="0"/>
            </a:endParaRPr>
          </a:p>
        </p:txBody>
      </p:sp>
      <p:sp>
        <p:nvSpPr>
          <p:cNvPr id="3" name="Текстовое поле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0wEAALkGAABHRgAAxCUAABAAAAAmAAAACAAAAP//////////"/>
              </a:ext>
            </a:extLst>
          </p:cNvSpPr>
          <p:nvPr/>
        </p:nvSpPr>
        <p:spPr>
          <a:xfrm>
            <a:off x="296545" y="1092835"/>
            <a:ext cx="11127740" cy="50463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lnSpc>
                <a:spcPct val="150000"/>
              </a:lnSpc>
              <a:defRPr sz="1600" cap="none"/>
            </a:pPr>
            <a:r>
              <a:rPr b="1" cap="none">
                <a:solidFill>
                  <a:srgbClr val="7030A0"/>
                </a:solidFill>
                <a:latin typeface="Times New Roman" pitchFamily="1" charset="-52"/>
                <a:ea typeface="Arial" pitchFamily="2" charset="-52"/>
                <a:cs typeface="Arial" pitchFamily="2" charset="-52"/>
              </a:rPr>
              <a:t>Общий бюджет (MVP): </a:t>
            </a: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от 2 до 5,5 млн рублей.</a:t>
            </a:r>
          </a:p>
          <a:p>
            <a:pPr>
              <a:lnSpc>
                <a:spcPct val="150000"/>
              </a:lnSpc>
              <a:defRPr sz="1600" cap="none"/>
            </a:pPr>
            <a:r>
              <a:rPr b="1" cap="none">
                <a:solidFill>
                  <a:srgbClr val="7030A0"/>
                </a:solidFill>
                <a:latin typeface="Times New Roman" pitchFamily="1" charset="-52"/>
                <a:ea typeface="Arial" pitchFamily="2" charset="-52"/>
                <a:cs typeface="Arial" pitchFamily="2" charset="-52"/>
              </a:rPr>
              <a:t>Срок разработки:</a:t>
            </a: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 6–9 месяцев.</a:t>
            </a:r>
          </a:p>
          <a:p>
            <a:pPr>
              <a:lnSpc>
                <a:spcPct val="150000"/>
              </a:lnSpc>
              <a:defRPr sz="1600" cap="none"/>
            </a:pPr>
            <a:r>
              <a:rPr b="1" cap="none">
                <a:solidFill>
                  <a:srgbClr val="7030A0"/>
                </a:solidFill>
                <a:latin typeface="Times New Roman" pitchFamily="1" charset="-52"/>
                <a:ea typeface="Arial" pitchFamily="2" charset="-52"/>
                <a:cs typeface="Arial" pitchFamily="2" charset="-52"/>
              </a:rPr>
              <a:t>Основные затраты:</a:t>
            </a:r>
          </a:p>
          <a:p>
            <a:pPr marL="342900" indent="-342900">
              <a:buFont typeface="Gilroy-Black" charset="0"/>
              <a:buAutoNum type="arabicPeriod"/>
              <a:defRPr sz="1600" cap="none"/>
            </a:pP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Разработка ПО: создание веб-платформы с базовым функционалом (конструктор квестов, личные кабинеты, 3–5 пилотных квестов). Это самая затратная часть проекта.</a:t>
            </a:r>
          </a:p>
          <a:p>
            <a:pPr marL="342900" indent="-342900">
              <a:buFont typeface="Gilroy-Black" charset="0"/>
              <a:buAutoNum type="arabicPeriod"/>
              <a:defRPr sz="1600" cap="none"/>
            </a:pP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Дизайн и геймификация: разработка интерфейса, персонажей и анимаций, которые критически важны для удержания внимания младших школьников.</a:t>
            </a:r>
          </a:p>
          <a:p>
            <a:pPr marL="342900" indent="-342900">
              <a:buFont typeface="Gilroy-Black" charset="0"/>
              <a:buAutoNum type="arabicPeriod"/>
              <a:defRPr sz="1600" cap="none"/>
            </a:pP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Создание контента: написание сценариев квестов, методических материалов и литературных заданий с привлечением педагогов и сценаристов.</a:t>
            </a:r>
          </a:p>
          <a:p>
            <a:pPr>
              <a:lnSpc>
                <a:spcPct val="150000"/>
              </a:lnSpc>
              <a:defRPr sz="1600" cap="none"/>
            </a:pPr>
            <a:r>
              <a:rPr b="1" cap="none">
                <a:solidFill>
                  <a:srgbClr val="7030A0"/>
                </a:solidFill>
                <a:latin typeface="Times New Roman" pitchFamily="1" charset="-52"/>
                <a:ea typeface="Arial" pitchFamily="2" charset="-52"/>
                <a:cs typeface="Arial" pitchFamily="2" charset="-52"/>
              </a:rPr>
              <a:t>Ключевые расходы: </a:t>
            </a:r>
          </a:p>
          <a:p>
            <a:pPr marL="342900" indent="-342900">
              <a:buFont typeface="Gilroy-Black" charset="0"/>
              <a:buAutoNum type="arabicPeriod"/>
              <a:defRPr sz="1600" cap="none"/>
            </a:pP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Постоянные: зарплата команды (разработчик, методист, менеджер проекта), аренда серверов (cloud-инфраструктура), офисные и административные расходы.</a:t>
            </a:r>
          </a:p>
          <a:p>
            <a:pPr marL="342900" indent="-342900">
              <a:buFont typeface="Gilroy-Black" charset="0"/>
              <a:buAutoNum type="arabicPeriod"/>
              <a:defRPr sz="1600" cap="none"/>
            </a:pP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Переменные: маркетинг и реклама (таргет, контекст — основная статья роста), комиссии платежных систем (2–5% от оборота), привлечение фрилансеров для создания новых квестов при масштабировании контента.</a:t>
            </a:r>
          </a:p>
          <a:p>
            <a:pPr>
              <a:lnSpc>
                <a:spcPct val="150000"/>
              </a:lnSpc>
              <a:defRPr sz="1600" cap="none"/>
            </a:pPr>
            <a:r>
              <a:rPr b="1" cap="none">
                <a:solidFill>
                  <a:srgbClr val="7030A0"/>
                </a:solidFill>
                <a:latin typeface="Times New Roman" pitchFamily="1" charset="-52"/>
                <a:ea typeface="Arial" pitchFamily="2" charset="-52"/>
                <a:cs typeface="Arial" pitchFamily="2" charset="-52"/>
              </a:rPr>
              <a:t>Срок окупаемости:</a:t>
            </a:r>
          </a:p>
          <a:p>
            <a:pPr marL="285750" indent="-285750">
              <a:buFont typeface="Arial" pitchFamily="2" charset="-52"/>
              <a:buChar char="•"/>
              <a:defRPr sz="1600" cap="none"/>
            </a:pP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Реалистичный сценарий: выход на точку безубыточности к 12–18 месяцам, полная окупаемость вложенных средств — к 3 годам.</a:t>
            </a:r>
          </a:p>
          <a:p>
            <a:pPr marL="285750" indent="-285750">
              <a:buFont typeface="Arial" pitchFamily="2" charset="-52"/>
              <a:buChar char="•"/>
              <a:defRPr sz="1600" cap="none"/>
            </a:pP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Пессимистичный сценарий: до 4 лет при низких темпах набора пользователей и слабой маркетинговой активности.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30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SAAAAEgAAABI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EAIAAAwCAABHRgAAbgkAABAAAAAmAAAACAAAAP//////////"/>
              </a:ext>
            </a:extLst>
          </p:cNvSpPr>
          <p:nvPr/>
        </p:nvSpPr>
        <p:spPr>
          <a:xfrm>
            <a:off x="335280" y="332740"/>
            <a:ext cx="11089005" cy="1200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5720" tIns="45720" rIns="45720" bIns="45720" numCol="1" spcCol="215900" anchor="ctr"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4800" cap="none">
                <a:solidFill>
                  <a:srgbClr val="8F00FF"/>
                </a:solidFill>
                <a:latin typeface="Gilroy-ExtraBold" charset="0"/>
                <a:ea typeface="Gilroy-ExtraBold" charset="0"/>
                <a:cs typeface="Gilroy-ExtraBold" charset="0"/>
              </a:defRPr>
            </a:pPr>
            <a:r>
              <a:rPr sz="3000" b="1" i="1" cap="none">
                <a:latin typeface="Times New Roman" pitchFamily="1" charset="-52"/>
                <a:ea typeface="Times New Roman" pitchFamily="1" charset="-52"/>
                <a:cs typeface="Times New Roman" pitchFamily="1" charset="-52"/>
              </a:rPr>
              <a:t>Выручка</a:t>
            </a:r>
            <a:br/>
            <a:endParaRPr sz="3600" b="1" cap="none">
              <a:latin typeface="Arial" pitchFamily="2" charset="-52"/>
              <a:ea typeface="Gilroy-ExtraBold" charset="0"/>
              <a:cs typeface="Gilroy-ExtraBold" charset="0"/>
            </a:endParaRPr>
          </a:p>
        </p:txBody>
      </p:sp>
      <p:sp>
        <p:nvSpPr>
          <p:cNvPr id="3" name="TextBox 5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B/f38A5+bmA8zMzADAwP8Af39/AAAAAAAAAAAAAAAAAAAAAAAAAAAAIQAAABgAAAAUAAAAEAIAAF0HAAC3PAAArRoAABAgAAAmAAAACAAAAP//////////"/>
              </a:ext>
            </a:extLst>
          </p:cNvSpPr>
          <p:nvPr/>
        </p:nvSpPr>
        <p:spPr>
          <a:xfrm>
            <a:off x="335280" y="1196975"/>
            <a:ext cx="9534525" cy="31394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r>
              <a:rPr b="1" cap="none">
                <a:solidFill>
                  <a:srgbClr val="7030A0"/>
                </a:solidFill>
                <a:latin typeface="Times New Roman" pitchFamily="1" charset="-52"/>
                <a:ea typeface="Arial" pitchFamily="2" charset="-52"/>
                <a:cs typeface="Arial" pitchFamily="2" charset="-52"/>
              </a:rPr>
              <a:t>Модель монетизации: </a:t>
            </a: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Saas-подписка (1000 руб./мес. для школы, 500 руб./мес. для учителя) или одноразовая покупка квестов. </a:t>
            </a:r>
          </a:p>
          <a:p>
            <a:endParaRPr cap="none">
              <a:latin typeface="Times New Roman" pitchFamily="1" charset="-52"/>
              <a:ea typeface="Arial" pitchFamily="2" charset="-52"/>
              <a:cs typeface="Arial" pitchFamily="2" charset="-52"/>
            </a:endParaRPr>
          </a:p>
          <a:p>
            <a:r>
              <a:rPr b="1" cap="none">
                <a:solidFill>
                  <a:srgbClr val="7030A0"/>
                </a:solidFill>
                <a:latin typeface="Times New Roman" pitchFamily="1" charset="-52"/>
                <a:ea typeface="Arial" pitchFamily="2" charset="-52"/>
                <a:cs typeface="Arial" pitchFamily="2" charset="-52"/>
              </a:rPr>
              <a:t>Прогноз ключевых показателей:</a:t>
            </a:r>
          </a:p>
          <a:p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Для реалистичного прогноза возьмем </a:t>
            </a:r>
            <a:r>
              <a:rPr b="1"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долю проникновения на рынок 5%</a:t>
            </a: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 (целевой показатель для стартапа на 2–3 год) и с учётом заинтересованных лиц </a:t>
            </a:r>
            <a:r>
              <a:rPr b="1"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- количества учителей начальных классов (около 330 000</a:t>
            </a: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 человек)</a:t>
            </a:r>
            <a:r>
              <a:rPr b="1"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 и школ</a:t>
            </a: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 в России (около </a:t>
            </a:r>
            <a:r>
              <a:rPr b="1"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40 000</a:t>
            </a: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 муниципальных школ и порядка </a:t>
            </a:r>
            <a:r>
              <a:rPr b="1"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800–900</a:t>
            </a:r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 частных школ).</a:t>
            </a:r>
          </a:p>
          <a:p>
            <a:endParaRPr cap="none">
              <a:latin typeface="Times New Roman" pitchFamily="1" charset="-52"/>
              <a:ea typeface="Arial" pitchFamily="2" charset="-52"/>
              <a:cs typeface="Arial" pitchFamily="2" charset="-52"/>
            </a:endParaRPr>
          </a:p>
          <a:p>
            <a:r>
              <a:rPr cap="none">
                <a:latin typeface="Times New Roman" pitchFamily="1" charset="-52"/>
                <a:ea typeface="Arial" pitchFamily="2" charset="-52"/>
                <a:cs typeface="Arial" pitchFamily="2" charset="-52"/>
              </a:rPr>
              <a:t>Пик продаж приходится на начало учебного года.</a:t>
            </a:r>
          </a:p>
          <a:p>
            <a:endParaRPr cap="none">
              <a:latin typeface="Times New Roman" pitchFamily="1" charset="-52"/>
              <a:ea typeface="Arial" pitchFamily="2" charset="-52"/>
              <a:cs typeface="Arial" pitchFamily="2" charset="-52"/>
            </a:endParaRPr>
          </a:p>
        </p:txBody>
      </p:sp>
      <p:pic>
        <p:nvPicPr>
          <p:cNvPr id="4" name="Picture 4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C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PAAAADwAAAA/wAAAP8A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9525" cy="95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5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C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PAAAADwAAAA/wAAAP8A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9525" cy="95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6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C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PAAAADwAAAA/wAAAP8A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9525" cy="9525"/>
          </a:xfrm>
          <a:prstGeom prst="rect">
            <a:avLst/>
          </a:prstGeom>
          <a:noFill/>
          <a:ln>
            <a:noFill/>
          </a:ln>
          <a:effectLst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8775" y="3515995"/>
          <a:ext cx="10588625" cy="265493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47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7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7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6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0860"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b="1" cap="none">
                          <a:solidFill>
                            <a:srgbClr val="FFFFFF"/>
                          </a:solidFill>
                        </a:defRPr>
                      </a:pPr>
                      <a:r>
                        <a:t>Сегмент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b="1" cap="none">
                          <a:solidFill>
                            <a:srgbClr val="FFFFFF"/>
                          </a:solidFill>
                        </a:defRPr>
                      </a:pPr>
                      <a:r>
                        <a:t>Аудитория (5% охвата)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b="1" cap="none">
                          <a:solidFill>
                            <a:srgbClr val="FFFFFF"/>
                          </a:solidFill>
                        </a:defRPr>
                      </a:pPr>
                      <a:r>
                        <a:t>Расчёт (год)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b="1" cap="none">
                          <a:solidFill>
                            <a:srgbClr val="FFFFFF"/>
                          </a:solidFill>
                        </a:defRPr>
                      </a:pPr>
                      <a:r>
                        <a:t>Итого выручка в год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  <a:ext uri="smNativeData">
                    <pr:rowheight xmlns:mc="http://schemas.openxmlformats.org/markup-compatibility/2006" xmlns:p14="http://schemas.microsoft.com/office/powerpoint/2010/main" xmlns:p15="http://schemas.microsoft.com/office/powerpoint/2012/main" xmlns="" xmlns:pr="smNativeData" dt="1777476329" type="min" val="530860"/>
                  </a:ext>
                </a:extLst>
              </a:tr>
              <a:tr h="530860"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r>
                        <a:t>Муниципальные школы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r>
                        <a:t>2 000 школ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r>
                        <a:t>2 000 х 12 000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r>
                        <a:t>24 000 000 руб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  <a:ext uri="smNativeData">
                    <pr:rowheight xmlns:mc="http://schemas.openxmlformats.org/markup-compatibility/2006" xmlns:p14="http://schemas.microsoft.com/office/powerpoint/2010/main" xmlns:p15="http://schemas.microsoft.com/office/powerpoint/2012/main" xmlns="" xmlns:pr="smNativeData" dt="1777476329" type="min" val="530860"/>
                  </a:ext>
                </a:extLst>
              </a:tr>
              <a:tr h="530860"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r>
                        <a:t>Частные школы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r>
                        <a:t>45 школ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r>
                        <a:t>45 х 12 000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r>
                        <a:t>540 000 руб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  <a:ext uri="smNativeData">
                    <pr:rowheight xmlns:mc="http://schemas.openxmlformats.org/markup-compatibility/2006" xmlns:p14="http://schemas.microsoft.com/office/powerpoint/2010/main" xmlns:p15="http://schemas.microsoft.com/office/powerpoint/2012/main" xmlns="" xmlns:pr="smNativeData" dt="1777476329" type="min" val="530860"/>
                  </a:ext>
                </a:extLst>
              </a:tr>
              <a:tr h="530860"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r>
                        <a:t>Учителя (B2C)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r>
                        <a:t>16 500 чел.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r>
                        <a:t>16 500 х 6 000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r>
                        <a:t>99 000 000 руб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E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  <a:ext uri="smNativeData">
                    <pr:rowheight xmlns:mc="http://schemas.openxmlformats.org/markup-compatibility/2006" xmlns:p14="http://schemas.microsoft.com/office/powerpoint/2010/main" xmlns:p15="http://schemas.microsoft.com/office/powerpoint/2012/main" xmlns="" xmlns:pr="smNativeData" dt="1777476329" type="min" val="530860"/>
                  </a:ext>
                </a:extLst>
              </a:tr>
              <a:tr h="531495"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r>
                        <a:t>ИТОГО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endParaRPr/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endParaRPr/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cap="none">
                          <a:solidFill>
                            <a:srgbClr val="000000"/>
                          </a:solidFill>
                        </a:defRPr>
                      </a:pPr>
                      <a:r>
                        <a:t>123 540 000 руб</a:t>
                      </a:r>
                    </a:p>
                  </a:txBody>
                  <a:tcPr marL="90170" marR="90170" marT="45085" marB="45085">
                    <a:lnL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2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  <a:ext uri="smNativeData">
                    <pr:rowheight xmlns:mc="http://schemas.openxmlformats.org/markup-compatibility/2006" xmlns:p14="http://schemas.microsoft.com/office/powerpoint/2010/main" xmlns:p15="http://schemas.microsoft.com/office/powerpoint/2012/main" xmlns="" xmlns:pr="smNativeData" dt="1777476329" type="min" val="53149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2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E0AAAAASAAAAEgAAABI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U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5+bmA8zMzADAwP8Af39/AAAAAAAAAAAAAAAAAAAAAAAAAAAAIQAAABgAAAAUAAAAnwEAAAwCAADWRQAABgYAABAgAAAmAAAACAAAAP//////////"/>
              </a:ext>
            </a:extLst>
          </p:cNvSpPr>
          <p:nvPr/>
        </p:nvSpPr>
        <p:spPr>
          <a:xfrm>
            <a:off x="263525" y="332740"/>
            <a:ext cx="11089005" cy="6464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5720" tIns="45720" rIns="45720" bIns="45720" numCol="1" spcCol="215900" anchor="ctr"/>
          <a:lstStyle>
            <a:lvl1pPr algn="ctr">
              <a:defRPr sz="4800" cap="none">
                <a:solidFill>
                  <a:srgbClr val="8F00FF"/>
                </a:solidFill>
                <a:latin typeface="Gilroy-ExtraBold" charset="0"/>
                <a:ea typeface="Arial" pitchFamily="2" charset="-52"/>
                <a:cs typeface="Arial" pitchFamily="2" charset="-52"/>
              </a:defRPr>
            </a:lvl1pPr>
          </a:lstStyle>
          <a:p>
            <a:pPr algn="l"/>
            <a:r>
              <a:rPr lang="ru-ru" sz="3600" b="1" cap="none">
                <a:latin typeface="Arial" pitchFamily="2" charset="-52"/>
                <a:ea typeface="Arial" pitchFamily="2" charset="-52"/>
                <a:cs typeface="Arial" pitchFamily="2" charset="-52"/>
              </a:rPr>
              <a:t>Команда проекта</a:t>
            </a:r>
            <a:endParaRPr sz="3600" b="1" cap="none">
              <a:latin typeface="Arial" pitchFamily="2" charset="-52"/>
              <a:ea typeface="Arial" pitchFamily="2" charset="-52"/>
              <a:cs typeface="Arial" pitchFamily="2" charset="-52"/>
            </a:endParaRPr>
          </a:p>
        </p:txBody>
      </p:sp>
      <p:sp>
        <p:nvSpPr>
          <p:cNvPr id="3" name="TextBox 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E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B/f38A5+bmA8zMzADAwP8Af39/AAAAAAAAAAAAAAAAAAAAAAAAAAAAIQAAABgAAAAUAAAALAIAAL0FAAD1QQAA7QgAABAgAAAmAAAACAAAAP//////////"/>
              </a:ext>
            </a:extLst>
          </p:cNvSpPr>
          <p:nvPr/>
        </p:nvSpPr>
        <p:spPr>
          <a:xfrm>
            <a:off x="353060" y="932815"/>
            <a:ext cx="10368915" cy="5181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 i="1" cap="none"/>
            </a:pPr>
            <a:endParaRPr/>
          </a:p>
          <a:p>
            <a:endParaRPr lang="ru-ru" cap="none"/>
          </a:p>
        </p:txBody>
      </p:sp>
      <p:pic>
        <p:nvPicPr>
          <p:cNvPr id="4" name="Изображение1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C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mPjxh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IgDAAAQBwAAAg8AAF4W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574040" y="1148080"/>
            <a:ext cx="1865630" cy="248793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Изображение2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C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mPjxh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GwTAADyBwAAkx0AAP4Z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3157220" y="1291590"/>
            <a:ext cx="1650365" cy="29337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Изображение3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C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mPjxh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NwiAADyBwAAFjQAAGwT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5368179" y="796925"/>
            <a:ext cx="2800350" cy="186563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Изображение4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C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B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IE3AAAnCgAAa0QAAF4b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8843645" y="253682"/>
            <a:ext cx="2099310" cy="279844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Текстовое поле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NwI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hwMAAGUXAABVEAAAWRwAABAAAAAmAAAACAAAAP//////////"/>
              </a:ext>
            </a:extLst>
          </p:cNvSpPr>
          <p:nvPr/>
        </p:nvSpPr>
        <p:spPr>
          <a:xfrm>
            <a:off x="573405" y="3803015"/>
            <a:ext cx="2081530" cy="8051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600" cap="none"/>
            </a:pPr>
            <a:r>
              <a:t>Пахомова Дарья</a:t>
            </a:r>
          </a:p>
        </p:txBody>
      </p:sp>
      <p:sp>
        <p:nvSpPr>
          <p:cNvPr id="9" name="Текстовое поле2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NwI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+xIAAO0aAADIHwAA0B8AABAAAAAmAAAACAAAAP//////////"/>
              </a:ext>
            </a:extLst>
          </p:cNvSpPr>
          <p:nvPr/>
        </p:nvSpPr>
        <p:spPr>
          <a:xfrm>
            <a:off x="3085465" y="4377055"/>
            <a:ext cx="2080895" cy="7943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600" cap="none"/>
            </a:pPr>
            <a:r>
              <a:t>Тимошина Дарья</a:t>
            </a:r>
          </a:p>
        </p:txBody>
      </p:sp>
      <p:sp>
        <p:nvSpPr>
          <p:cNvPr id="10" name="Текстовое поле3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NwI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hSUAAE4UAAA0MwAAgxYAABAAAAAmAAAACAAAAP//////////"/>
              </a:ext>
            </a:extLst>
          </p:cNvSpPr>
          <p:nvPr/>
        </p:nvSpPr>
        <p:spPr>
          <a:xfrm>
            <a:off x="5848032" y="2872740"/>
            <a:ext cx="2224405" cy="358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600" cap="none"/>
            </a:pPr>
            <a:r>
              <a:rPr dirty="0"/>
              <a:t>Краснова Ксения</a:t>
            </a:r>
          </a:p>
        </p:txBody>
      </p:sp>
      <p:sp>
        <p:nvSpPr>
          <p:cNvPr id="11" name="Текстовое поле4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NwI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njcAALEcAAD6QwAAsiAAABAAAAAmAAAACAAAAP//////////"/>
              </a:ext>
            </a:extLst>
          </p:cNvSpPr>
          <p:nvPr/>
        </p:nvSpPr>
        <p:spPr>
          <a:xfrm>
            <a:off x="8966669" y="3202333"/>
            <a:ext cx="2009140" cy="6508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600" cap="none"/>
            </a:pPr>
            <a:r>
              <a:t>Кондратюк Полина</a:t>
            </a:r>
          </a:p>
        </p:txBody>
      </p:sp>
      <p:sp>
        <p:nvSpPr>
          <p:cNvPr id="12" name="Текстовое поле5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EgAAAA8B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NwI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pgIAAG4iAADRKgAAMSYAABAAAAAmAAAACAAAAP//////////"/>
              </a:ext>
            </a:extLst>
          </p:cNvSpPr>
          <p:nvPr/>
        </p:nvSpPr>
        <p:spPr>
          <a:xfrm>
            <a:off x="430530" y="5596890"/>
            <a:ext cx="6529705" cy="611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2000" cap="none">
                <a:solidFill>
                  <a:schemeClr val="accent1"/>
                </a:solidFill>
              </a:defRPr>
            </a:pPr>
            <a:r>
              <a:t>Лучший трекер: Ситникова Людмила Дмитриевна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6EA6F3A-9576-4770-B572-99EC554E55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710" y="4225290"/>
            <a:ext cx="2009140" cy="210984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911725-26C6-4C48-A203-4DBC78495E75}"/>
              </a:ext>
            </a:extLst>
          </p:cNvPr>
          <p:cNvSpPr txBox="1"/>
          <p:nvPr/>
        </p:nvSpPr>
        <p:spPr>
          <a:xfrm>
            <a:off x="6957060" y="4478043"/>
            <a:ext cx="2009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</a:rPr>
              <a:t>Платформа</a:t>
            </a:r>
            <a:endParaRPr lang="ru-RU" sz="1800" dirty="0">
              <a:solidFill>
                <a:srgbClr val="FF0000"/>
              </a:solidFill>
            </a:endParaRP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978B9529-8192-4490-A234-216C11B6847E}"/>
              </a:ext>
            </a:extLst>
          </p:cNvPr>
          <p:cNvCxnSpPr/>
          <p:nvPr/>
        </p:nvCxnSpPr>
        <p:spPr>
          <a:xfrm>
            <a:off x="7827741" y="4971931"/>
            <a:ext cx="1219835" cy="3994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7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CeAQ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Ob///8AAAAAAEsAAD8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-16510" y="0"/>
            <a:ext cx="12208510" cy="68675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Shape 138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SAAAAEgAAABI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NwIAAF8BAADYOgAAWQUAABAAAAAmAAAACAAAAP//////////"/>
              </a:ext>
            </a:extLst>
          </p:cNvSpPr>
          <p:nvPr/>
        </p:nvSpPr>
        <p:spPr>
          <a:xfrm>
            <a:off x="360045" y="222885"/>
            <a:ext cx="9205595" cy="6464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5720" tIns="45720" rIns="45720" bIns="45720" numCol="1" spcCol="215900" anchor="ctr"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4800" cap="none">
                <a:solidFill>
                  <a:srgbClr val="8F00FF"/>
                </a:solidFill>
                <a:latin typeface="Gilroy-ExtraBold" charset="0"/>
                <a:ea typeface="Gilroy-ExtraBold" charset="0"/>
                <a:cs typeface="Gilroy-ExtraBold" charset="0"/>
              </a:defRPr>
            </a:pPr>
            <a:r>
              <a:rPr sz="3600" b="1" cap="none">
                <a:latin typeface="Arial" pitchFamily="2" charset="-52"/>
                <a:ea typeface="Gilroy-ExtraBold" charset="0"/>
                <a:cs typeface="Gilroy-ExtraBold" charset="0"/>
              </a:rPr>
              <a:t>Контакты для связи</a:t>
            </a:r>
          </a:p>
        </p:txBody>
      </p:sp>
      <p:sp>
        <p:nvSpPr>
          <p:cNvPr id="4" name="Shape 139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TxQAAPsTAABMPQAAQRYAABAAAAAmAAAACAAAAP//////////"/>
              </a:ext>
            </a:extLst>
          </p:cNvSpPr>
          <p:nvPr/>
        </p:nvSpPr>
        <p:spPr>
          <a:xfrm>
            <a:off x="3301365" y="3248025"/>
            <a:ext cx="6663055" cy="3695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pic>
        <p:nvPicPr>
          <p:cNvPr id="5" name="Picture 141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O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PQpAAARDgAAYi4AAH8S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6819900" y="228663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143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B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O0+AADCHAAAW0MAADAh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10229215" y="46748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 145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B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As4AADCHAAAeTwAADAh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9110345" y="46748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147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B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Jc3AABFJAAABTwAALMoAAAQAAAAJgAAAAgAAAD//////////w=="/>
              </a:ext>
            </a:extLst>
          </p:cNvPicPr>
          <p:nvPr/>
        </p:nvPicPr>
        <p:blipFill>
          <a:blip r:embed="rId6"/>
          <a:stretch>
            <a:fillRect/>
          </a:stretch>
        </p:blipFill>
        <p:spPr>
          <a:xfrm>
            <a:off x="9036685" y="589597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Picture 149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F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PEpAABFJAAAXy4AALMoAAAQAAAAJgAAAAgAAAD//////////w=="/>
              </a:ext>
            </a:extLst>
          </p:cNvPicPr>
          <p:nvPr/>
        </p:nvPicPr>
        <p:blipFill>
          <a:blip r:embed="rId7"/>
          <a:stretch>
            <a:fillRect/>
          </a:stretch>
        </p:blipFill>
        <p:spPr>
          <a:xfrm>
            <a:off x="6817995" y="589597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151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O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B4jAABFJAAAjCcAALMoAAAQAAAAJgAAAAgAAAD//////////w=="/>
              </a:ext>
            </a:extLst>
          </p:cNvPicPr>
          <p:nvPr/>
        </p:nvPicPr>
        <p:blipFill>
          <a:blip r:embed="rId8"/>
          <a:stretch>
            <a:fillRect/>
          </a:stretch>
        </p:blipFill>
        <p:spPr>
          <a:xfrm>
            <a:off x="5708650" y="589597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Picture 153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F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GcjAADCHAAA1ScAADAhAAAQAAAAJgAAAAgAAAD//////////w=="/>
              </a:ext>
            </a:extLst>
          </p:cNvPicPr>
          <p:nvPr/>
        </p:nvPicPr>
        <p:blipFill>
          <a:blip r:embed="rId9"/>
          <a:stretch>
            <a:fillRect/>
          </a:stretch>
        </p:blipFill>
        <p:spPr>
          <a:xfrm>
            <a:off x="5755005" y="46748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" name="Picture 155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B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IUcAADCHAAA8yAAADAhAAAQAAAAJgAAAAgAAAD//////////w=="/>
              </a:ext>
            </a:extLst>
          </p:cNvPicPr>
          <p:nvPr/>
        </p:nvPicPr>
        <p:blipFill>
          <a:blip r:embed="rId10"/>
          <a:stretch>
            <a:fillRect/>
          </a:stretch>
        </p:blipFill>
        <p:spPr>
          <a:xfrm>
            <a:off x="4636135" y="46748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" name="Picture 157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B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KUOAABFJAAAExMAALMoAAAQAAAAJgAAAAgAAAD//////////w=="/>
              </a:ext>
            </a:extLst>
          </p:cNvPicPr>
          <p:nvPr/>
        </p:nvPicPr>
        <p:blipFill>
          <a:blip r:embed="rId11"/>
          <a:stretch>
            <a:fillRect/>
          </a:stretch>
        </p:blipFill>
        <p:spPr>
          <a:xfrm>
            <a:off x="2380615" y="589597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4" name="Picture 159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B0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MIOAADCHAAAMBMAADAhAAAQAAAAJgAAAAgAAAD//////////w=="/>
              </a:ext>
            </a:extLst>
          </p:cNvPicPr>
          <p:nvPr/>
        </p:nvPicPr>
        <p:blipFill>
          <a:blip r:embed="rId12"/>
          <a:stretch>
            <a:fillRect/>
          </a:stretch>
        </p:blipFill>
        <p:spPr>
          <a:xfrm>
            <a:off x="2399030" y="46748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" name="Picture 161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F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AYBAAARDgAAdAUAAH8SAAAQAAAAJgAAAAgAAAD//////////w=="/>
              </a:ext>
            </a:extLst>
          </p:cNvPicPr>
          <p:nvPr/>
        </p:nvPicPr>
        <p:blipFill>
          <a:blip r:embed="rId13"/>
          <a:stretch>
            <a:fillRect/>
          </a:stretch>
        </p:blipFill>
        <p:spPr>
          <a:xfrm>
            <a:off x="166370" y="228663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" name="Picture 163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O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OEHAADCHAAATgwAADAhAAAQAAAAJgAAAAgAAAD//////////w=="/>
              </a:ext>
            </a:extLst>
          </p:cNvPicPr>
          <p:nvPr/>
        </p:nvPicPr>
        <p:blipFill>
          <a:blip r:embed="rId14"/>
          <a:stretch>
            <a:fillRect/>
          </a:stretch>
        </p:blipFill>
        <p:spPr>
          <a:xfrm>
            <a:off x="1280795" y="4674870"/>
            <a:ext cx="719455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7" name="Picture 165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B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M9FAADCHAAAPEoAADAhAAAQAAAAJgAAAAgAAAD//////////w=="/>
              </a:ext>
            </a:extLst>
          </p:cNvPicPr>
          <p:nvPr/>
        </p:nvPicPr>
        <p:blipFill>
          <a:blip r:embed="rId15"/>
          <a:stretch>
            <a:fillRect/>
          </a:stretch>
        </p:blipFill>
        <p:spPr>
          <a:xfrm>
            <a:off x="11348085" y="4674870"/>
            <a:ext cx="719455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8" name="Picture 167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O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MQwAABFJAAAMjUAALMoAAAQAAAAJgAAAAgAAAD//////////w=="/>
              </a:ext>
            </a:extLst>
          </p:cNvPicPr>
          <p:nvPr/>
        </p:nvPicPr>
        <p:blipFill>
          <a:blip r:embed="rId16"/>
          <a:stretch>
            <a:fillRect/>
          </a:stretch>
        </p:blipFill>
        <p:spPr>
          <a:xfrm>
            <a:off x="7927340" y="589597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9" name="Picture 169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I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EscAABFJAAAuSAAALMoAAAQAAAAJgAAAAgAAAD//////////w=="/>
              </a:ext>
            </a:extLst>
          </p:cNvPicPr>
          <p:nvPr/>
        </p:nvPicPr>
        <p:blipFill>
          <a:blip r:embed="rId17"/>
          <a:stretch>
            <a:fillRect/>
          </a:stretch>
        </p:blipFill>
        <p:spPr>
          <a:xfrm>
            <a:off x="4599305" y="589597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" name="Picture 171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J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CoxAADCHAAAmDUAADAhAAAQAAAAJgAAAAgAAAD//////////w=="/>
              </a:ext>
            </a:extLst>
          </p:cNvPicPr>
          <p:nvPr/>
        </p:nvPicPr>
        <p:blipFill>
          <a:blip r:embed="rId18"/>
          <a:stretch>
            <a:fillRect/>
          </a:stretch>
        </p:blipFill>
        <p:spPr>
          <a:xfrm>
            <a:off x="7992110" y="46748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1" name="Picture 173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O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EgqAADCHAAAti4AADAhAAAQAAAAJgAAAAgAAAD//////////w=="/>
              </a:ext>
            </a:extLst>
          </p:cNvPicPr>
          <p:nvPr/>
        </p:nvPicPr>
        <p:blipFill>
          <a:blip r:embed="rId19"/>
          <a:stretch>
            <a:fillRect/>
          </a:stretch>
        </p:blipFill>
        <p:spPr>
          <a:xfrm>
            <a:off x="6873240" y="46748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2" name="Picture 175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O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KQVAADCHAAAEhoAADAhAAAQAAAAJgAAAAgAAAD//////////w=="/>
              </a:ext>
            </a:extLst>
          </p:cNvPicPr>
          <p:nvPr/>
        </p:nvPicPr>
        <p:blipFill>
          <a:blip r:embed="rId20"/>
          <a:stretch>
            <a:fillRect/>
          </a:stretch>
        </p:blipFill>
        <p:spPr>
          <a:xfrm>
            <a:off x="3517900" y="46748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3" name="Picture 177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O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HgVAABFJAAA5hkAALMoAAAQAAAAJgAAAAgAAAD//////////w=="/>
              </a:ext>
            </a:extLst>
          </p:cNvPicPr>
          <p:nvPr/>
        </p:nvPicPr>
        <p:blipFill>
          <a:blip r:embed="rId21"/>
          <a:stretch>
            <a:fillRect/>
          </a:stretch>
        </p:blipFill>
        <p:spPr>
          <a:xfrm>
            <a:off x="3489960" y="589597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4" name="Picture 179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J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NIHAABFJAAAQAwAALMoAAAQAAAAJgAAAAgAAAD//////////w=="/>
              </a:ext>
            </a:extLst>
          </p:cNvPicPr>
          <p:nvPr/>
        </p:nvPicPr>
        <p:blipFill>
          <a:blip r:embed="rId22"/>
          <a:stretch>
            <a:fillRect/>
          </a:stretch>
        </p:blipFill>
        <p:spPr>
          <a:xfrm>
            <a:off x="1271270" y="589597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5" name="Picture 181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O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P8AAABFJAAAbQUAALMoAAAQAAAAJgAAAAgAAAD//////////w=="/>
              </a:ext>
            </a:extLst>
          </p:cNvPicPr>
          <p:nvPr/>
        </p:nvPicPr>
        <p:blipFill>
          <a:blip r:embed="rId23"/>
          <a:stretch>
            <a:fillRect/>
          </a:stretch>
        </p:blipFill>
        <p:spPr>
          <a:xfrm>
            <a:off x="161925" y="589597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6" name="Picture 183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J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NgHAAARDgAARgwAAH8SAAAQAAAAJgAAAAgAAAD//////////w=="/>
              </a:ext>
            </a:extLst>
          </p:cNvPicPr>
          <p:nvPr/>
        </p:nvPicPr>
        <p:blipFill>
          <a:blip r:embed="rId24"/>
          <a:stretch>
            <a:fillRect/>
          </a:stretch>
        </p:blipFill>
        <p:spPr>
          <a:xfrm>
            <a:off x="1275080" y="228663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7" name="Picture 185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O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Gs+AABWFQAA2UIAAMQZAAAQAAAAJgAAAAgAAAD//////////w=="/>
              </a:ext>
            </a:extLst>
          </p:cNvPicPr>
          <p:nvPr/>
        </p:nvPicPr>
        <p:blipFill>
          <a:blip r:embed="rId25"/>
          <a:stretch>
            <a:fillRect/>
          </a:stretch>
        </p:blipFill>
        <p:spPr>
          <a:xfrm>
            <a:off x="10146665" y="34683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8" name="Picture 187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O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D1FAABFJAAAq0kAALMoAAAQAAAAJgAAAAgAAAD//////////w=="/>
              </a:ext>
            </a:extLst>
          </p:cNvPicPr>
          <p:nvPr/>
        </p:nvPicPr>
        <p:blipFill>
          <a:blip r:embed="rId26"/>
          <a:stretch>
            <a:fillRect/>
          </a:stretch>
        </p:blipFill>
        <p:spPr>
          <a:xfrm>
            <a:off x="11255375" y="589597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9" name="Picture 189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B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MYwAABWFQAANDUAAMQZAAAQAAAAJgAAAAgAAAD//////////w=="/>
              </a:ext>
            </a:extLst>
          </p:cNvPicPr>
          <p:nvPr/>
        </p:nvPicPr>
        <p:blipFill>
          <a:blip r:embed="rId27"/>
          <a:stretch>
            <a:fillRect/>
          </a:stretch>
        </p:blipFill>
        <p:spPr>
          <a:xfrm>
            <a:off x="7928610" y="34683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0" name="Picture 191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J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Go+AABFJAAA2EIAALMoAAAQAAAAJgAAAAgAAAD//////////w=="/>
              </a:ext>
            </a:extLst>
          </p:cNvPicPr>
          <p:nvPr/>
        </p:nvPicPr>
        <p:blipFill>
          <a:blip r:embed="rId28"/>
          <a:stretch>
            <a:fillRect/>
          </a:stretch>
        </p:blipFill>
        <p:spPr>
          <a:xfrm>
            <a:off x="10146030" y="589597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1" name="Picture 193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J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PQpAABWFQAAYi4AAMQZAAAQAAAAJgAAAAgAAAD//////////w=="/>
              </a:ext>
            </a:extLst>
          </p:cNvPicPr>
          <p:nvPr/>
        </p:nvPicPr>
        <p:blipFill>
          <a:blip r:embed="rId29"/>
          <a:stretch>
            <a:fillRect/>
          </a:stretch>
        </p:blipFill>
        <p:spPr>
          <a:xfrm>
            <a:off x="6819900" y="34683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2" name="Picture 195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J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CIjAAARDgAAkCcAAH8SAAAQAAAAJgAAAAgAAAD//////////w=="/>
              </a:ext>
            </a:extLst>
          </p:cNvPicPr>
          <p:nvPr/>
        </p:nvPicPr>
        <p:blipFill>
          <a:blip r:embed="rId30"/>
          <a:stretch>
            <a:fillRect/>
          </a:stretch>
        </p:blipFill>
        <p:spPr>
          <a:xfrm>
            <a:off x="5711190" y="228663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3" name="Picture 197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O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E8cAABWFQAAvSAAAMQZAAAQAAAAJgAAAAgAAAD//////////w=="/>
              </a:ext>
            </a:extLst>
          </p:cNvPicPr>
          <p:nvPr/>
        </p:nvPicPr>
        <p:blipFill>
          <a:blip r:embed="rId31"/>
          <a:stretch>
            <a:fillRect/>
          </a:stretch>
        </p:blipFill>
        <p:spPr>
          <a:xfrm>
            <a:off x="4601845" y="34683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4" name="Picture 199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I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H0VAABWFQAA6xkAAMQZAAAQAAAAJgAAAAgAAAD//////////w=="/>
              </a:ext>
            </a:extLst>
          </p:cNvPicPr>
          <p:nvPr/>
        </p:nvPicPr>
        <p:blipFill>
          <a:blip r:embed="rId32"/>
          <a:stretch>
            <a:fillRect/>
          </a:stretch>
        </p:blipFill>
        <p:spPr>
          <a:xfrm>
            <a:off x="3493135" y="34683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5" name="Picture 201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H0VAAARDgAA6xkAAH8SAAAQAAAAJgAAAAgAAAD//////////w=="/>
              </a:ext>
            </a:extLst>
          </p:cNvPicPr>
          <p:nvPr/>
        </p:nvPicPr>
        <p:blipFill>
          <a:blip r:embed="rId33"/>
          <a:stretch>
            <a:fillRect/>
          </a:stretch>
        </p:blipFill>
        <p:spPr>
          <a:xfrm>
            <a:off x="3493135" y="228663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6" name="Picture 203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NgHAABWFQAARgwAAMQZAAAQAAAAJgAAAAgAAAD//////////w=="/>
              </a:ext>
            </a:extLst>
          </p:cNvPicPr>
          <p:nvPr/>
        </p:nvPicPr>
        <p:blipFill>
          <a:blip r:embed="rId34"/>
          <a:stretch>
            <a:fillRect/>
          </a:stretch>
        </p:blipFill>
        <p:spPr>
          <a:xfrm>
            <a:off x="1275080" y="34683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7" name="Picture 205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AYBAABWFQAAdAUAAMQZAAAQAAAAJgAAAAgAAAD//////////w=="/>
              </a:ext>
            </a:extLst>
          </p:cNvPicPr>
          <p:nvPr/>
        </p:nvPicPr>
        <p:blipFill>
          <a:blip r:embed="rId35"/>
          <a:stretch>
            <a:fillRect/>
          </a:stretch>
        </p:blipFill>
        <p:spPr>
          <a:xfrm>
            <a:off x="166370" y="34683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8" name="Picture 207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Jk3AABWFQAABzwAAMQZAAAQAAAAJgAAAAgAAAD//////////w=="/>
              </a:ext>
            </a:extLst>
          </p:cNvPicPr>
          <p:nvPr/>
        </p:nvPicPr>
        <p:blipFill>
          <a:blip r:embed="rId36"/>
          <a:stretch>
            <a:fillRect/>
          </a:stretch>
        </p:blipFill>
        <p:spPr>
          <a:xfrm>
            <a:off x="9037955" y="34683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9" name="Picture 209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D1FAABWFQAAq0kAAMQZAAAQAAAAJgAAAAgAAAD//////////w=="/>
              </a:ext>
            </a:extLst>
          </p:cNvPicPr>
          <p:nvPr/>
        </p:nvPicPr>
        <p:blipFill>
          <a:blip r:embed="rId37"/>
          <a:stretch>
            <a:fillRect/>
          </a:stretch>
        </p:blipFill>
        <p:spPr>
          <a:xfrm>
            <a:off x="11255375" y="34683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0" name="Picture 211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D1FAAARDgAAq0kAAH8SAAAQAAAAJgAAAAgAAAD//////////w=="/>
              </a:ext>
            </a:extLst>
          </p:cNvPicPr>
          <p:nvPr/>
        </p:nvPicPr>
        <p:blipFill>
          <a:blip r:embed="rId38"/>
          <a:stretch>
            <a:fillRect/>
          </a:stretch>
        </p:blipFill>
        <p:spPr>
          <a:xfrm>
            <a:off x="11255375" y="228663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1" name="Picture 213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Gs+AAARDgAA2UIAAH8SAAAQAAAAJgAAAAgAAAD//////////w=="/>
              </a:ext>
            </a:extLst>
          </p:cNvPicPr>
          <p:nvPr/>
        </p:nvPicPr>
        <p:blipFill>
          <a:blip r:embed="rId39"/>
          <a:stretch>
            <a:fillRect/>
          </a:stretch>
        </p:blipFill>
        <p:spPr>
          <a:xfrm>
            <a:off x="10146665" y="228663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2" name="Picture 215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MYwAAARDgAANDUAAH8SAAAQAAAAJgAAAAgAAAD//////////w=="/>
              </a:ext>
            </a:extLst>
          </p:cNvPicPr>
          <p:nvPr/>
        </p:nvPicPr>
        <p:blipFill>
          <a:blip r:embed="rId40"/>
          <a:stretch>
            <a:fillRect/>
          </a:stretch>
        </p:blipFill>
        <p:spPr>
          <a:xfrm>
            <a:off x="7928610" y="228663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3" name="Picture 217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Jk3AAARDgAABzwAAH8SAAAQAAAAJgAAAAgAAAD//////////w=="/>
              </a:ext>
            </a:extLst>
          </p:cNvPicPr>
          <p:nvPr/>
        </p:nvPicPr>
        <p:blipFill>
          <a:blip r:embed="rId41"/>
          <a:stretch>
            <a:fillRect/>
          </a:stretch>
        </p:blipFill>
        <p:spPr>
          <a:xfrm>
            <a:off x="9037955" y="228663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4" name="Picture 219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P8AAADCHAAAbQUAADAhAAAQAAAAJgAAAAgAAAD//////////w=="/>
              </a:ext>
            </a:extLst>
          </p:cNvPicPr>
          <p:nvPr/>
        </p:nvPicPr>
        <p:blipFill>
          <a:blip r:embed="rId42"/>
          <a:stretch>
            <a:fillRect/>
          </a:stretch>
        </p:blipFill>
        <p:spPr>
          <a:xfrm>
            <a:off x="161925" y="46748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5" name="Picture 221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wLjQ1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KsOAABWFQAAGRMAAMQZAAAQAAAAJgAAAAgAAAD//////////w=="/>
              </a:ext>
            </a:extLst>
          </p:cNvPicPr>
          <p:nvPr/>
        </p:nvPicPr>
        <p:blipFill>
          <a:blip r:embed="rId43"/>
          <a:stretch>
            <a:fillRect/>
          </a:stretch>
        </p:blipFill>
        <p:spPr>
          <a:xfrm>
            <a:off x="2384425" y="34683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6" name="Picture 223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KsOAAARDgAAGRMAAH8SAAAQAAAAJgAAAAgAAAD//////////w=="/>
              </a:ext>
            </a:extLst>
          </p:cNvPicPr>
          <p:nvPr/>
        </p:nvPicPr>
        <p:blipFill>
          <a:blip r:embed="rId44"/>
          <a:stretch>
            <a:fillRect/>
          </a:stretch>
        </p:blipFill>
        <p:spPr>
          <a:xfrm>
            <a:off x="2384425" y="228663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7" name="Picture 225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E8cAAARDgAAvSAAAH8SAAAQAAAAJgAAAAgAAAD//////////w=="/>
              </a:ext>
            </a:extLst>
          </p:cNvPicPr>
          <p:nvPr/>
        </p:nvPicPr>
        <p:blipFill>
          <a:blip r:embed="rId45"/>
          <a:stretch>
            <a:fillRect/>
          </a:stretch>
        </p:blipFill>
        <p:spPr>
          <a:xfrm>
            <a:off x="4601845" y="2286635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8" name="Picture 227"/>
          <p:cNvPic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6SLyaRMAAAAlAAAAEQ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I8A/wX///8BAAAAAAAAAAAAAAAAAAAAAAAAAAAAAAAAAAAAAAAAAAAAAAACf39/AOfm5gPMzMwAwMD/AH9/fwAAAAAAAAAAAAAAAAD///8AAAAAACEAAAAYAAAAFAAAACIjAABWFQAAkCcAAMQZAAAQAAAAJgAAAAgAAAD//////////w=="/>
              </a:ext>
            </a:extLst>
          </p:cNvPicPr>
          <p:nvPr/>
        </p:nvPicPr>
        <p:blipFill>
          <a:blip r:embed="rId46"/>
          <a:stretch>
            <a:fillRect/>
          </a:stretch>
        </p:blipFill>
        <p:spPr>
          <a:xfrm>
            <a:off x="5711190" y="3468370"/>
            <a:ext cx="720090" cy="72009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9" name="Текстовое поле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5_6SLyaR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MwdVQ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jwD/Bf///wEAAAAAAAAAAAAAAAAAAAAAAAAAAAAAAAAAAAAAAAAAAAAAAAJ/f38A5+bmA8zMzADAwP8Af39/AAAAAAAAAAAAAAAAAAAAAAAAAAAAIQAAABgAAAAUAAAAUgMAAKIGAABhIwAAkgoAABAAAAAmAAAACAAAAP//////////"/>
              </a:ext>
            </a:extLst>
          </p:cNvSpPr>
          <p:nvPr/>
        </p:nvSpPr>
        <p:spPr>
          <a:xfrm>
            <a:off x="539750" y="1078230"/>
            <a:ext cx="5211445" cy="640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r>
              <a:t>Телефон: 89534248108</a:t>
            </a:r>
          </a:p>
          <a:p>
            <a:r>
              <a:t>Почта: kondratyukp13@mail.ru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cover/>
        <p:extLst>
          <p:ext uri="smNativeData">
            <pr:smNativeData xmlns:p15="http://schemas.microsoft.com/office/powerpoint/2012/main" xmlns:pr="smNativeData" xmlns="smNativeData" val="6SLyaQAAAAAUBQAAAAAAAAQAAAAAAAAAAAAAAAAAAAAAAAAAAQAAAAAAAAAAAAAAAAAAAAAAAAAAAAAA"/>
          </p:ext>
        </p:extLst>
      </p:transition>
    </mc:Choice>
    <mc:Fallback xmlns="">
      <p:transition spd="slow">
        <p:cover/>
        <p:extLst>
          <p:ext uri="smNativeData">
            <pr:smNativeData xmlns="smNativeData" xmlns:pr="smNativeData" xmlns:p15="http://schemas.microsoft.com/office/powerpoint/2012/main" xmlns:p14="http://schemas.microsoft.com/office/powerpoint/2010/main" val="6SLyaQAAAAAUBQAAAAAAAAQAAAAAAAAAAAAAAAAAAAAAAAAAAQAAAAAAAAAAAAAAAAAAAAAAAAAAAAAA"/>
          </p:ext>
        </p:extLst>
      </p:transition>
    </mc:Fallback>
  </mc:AlternateContent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Presentation">
      <a:majorFont>
        <a:latin typeface="Gilroy-Black"/>
        <a:ea typeface="Gilroy-Black"/>
        <a:cs typeface="Gilroy-Black"/>
      </a:majorFont>
      <a:minorFont>
        <a:latin typeface="Gilroy"/>
        <a:ea typeface="Gilroy"/>
        <a:cs typeface="Gilroy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tion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Presentation">
      <a:majorFont>
        <a:latin typeface="Gilroy-Black"/>
        <a:ea typeface="Gilroy-Black"/>
        <a:cs typeface="Gilroy-Black"/>
      </a:majorFont>
      <a:minorFont>
        <a:latin typeface="Gilroy"/>
        <a:ea typeface="Gilroy"/>
        <a:cs typeface="Gilroy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Presentation">
      <a:majorFont>
        <a:latin typeface="Gilroy-Black"/>
        <a:ea typeface="Gilroy-Black"/>
        <a:cs typeface="Gilroy-Black"/>
      </a:majorFont>
      <a:minorFont>
        <a:latin typeface="Gilroy"/>
        <a:ea typeface="Gilroy"/>
        <a:cs typeface="Gilroy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Presentation">
      <a:majorFont>
        <a:latin typeface="Gilroy-Black"/>
        <a:ea typeface="Gilroy-Black"/>
        <a:cs typeface="Gilroy-Black"/>
      </a:majorFont>
      <a:minorFont>
        <a:latin typeface="Gilroy"/>
        <a:ea typeface="Gilroy"/>
        <a:cs typeface="Gilroy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Presentation">
      <a:majorFont>
        <a:latin typeface="Gilroy-Black"/>
        <a:ea typeface="Gilroy-Black"/>
        <a:cs typeface="Gilroy-Black"/>
      </a:majorFont>
      <a:minorFont>
        <a:latin typeface="Gilroy"/>
        <a:ea typeface="Gilroy"/>
        <a:cs typeface="Gilroy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8F00FF"/>
      </a:accent1>
      <a:accent2>
        <a:srgbClr val="FD493D"/>
      </a:accent2>
      <a:accent3>
        <a:srgbClr val="FCAF17"/>
      </a:accent3>
      <a:accent4>
        <a:srgbClr val="FBB3C1"/>
      </a:accent4>
      <a:accent5>
        <a:srgbClr val="B5D8E1"/>
      </a:accent5>
      <a:accent6>
        <a:srgbClr val="1B1B1B"/>
      </a:accent6>
      <a:hlink>
        <a:srgbClr val="0563C1"/>
      </a:hlink>
      <a:folHlink>
        <a:srgbClr val="954F72"/>
      </a:folHlink>
    </a:clrScheme>
    <a:fontScheme name="Presentation">
      <a:majorFont>
        <a:latin typeface="Gilroy-Black"/>
        <a:ea typeface="Gilroy-Black"/>
        <a:cs typeface="Gilroy-Black"/>
      </a:majorFont>
      <a:minorFont>
        <a:latin typeface="Gilroy"/>
        <a:ea typeface="Gilroy"/>
        <a:cs typeface="Gilroy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E7E6E6"/>
        </a:lt2>
        <a:accent1>
          <a:srgbClr val="8F00FF"/>
        </a:accent1>
        <a:accent2>
          <a:srgbClr val="FD493D"/>
        </a:accent2>
        <a:accent3>
          <a:srgbClr val="FCAF17"/>
        </a:accent3>
        <a:accent4>
          <a:srgbClr val="FBB3C1"/>
        </a:accent4>
        <a:accent5>
          <a:srgbClr val="B5D8E1"/>
        </a:accent5>
        <a:accent6>
          <a:srgbClr val="1B1B1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tion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F3F3F3"/>
      </a:dk2>
      <a:lt2>
        <a:srgbClr val="158158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Presentation">
      <a:majorFont>
        <a:latin typeface="Gilroy-Black"/>
        <a:ea typeface="Gilroy-Black"/>
        <a:cs typeface="Gilroy-Black"/>
      </a:majorFont>
      <a:minorFont>
        <a:latin typeface="Gilroy"/>
        <a:ea typeface="Gilroy"/>
        <a:cs typeface="Gilroy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F3F3F3"/>
        </a:dk2>
        <a:lt2>
          <a:srgbClr val="158158"/>
        </a:lt2>
        <a:accent1>
          <a:srgbClr val="058DC7"/>
        </a:accent1>
        <a:accent2>
          <a:srgbClr val="50B432"/>
        </a:accent2>
        <a:accent3>
          <a:srgbClr val="ED561B"/>
        </a:accent3>
        <a:accent4>
          <a:srgbClr val="EDEF00"/>
        </a:accent4>
        <a:accent5>
          <a:srgbClr val="24CBE5"/>
        </a:accent5>
        <a:accent6>
          <a:srgbClr val="64E572"/>
        </a:accent6>
        <a:hlink>
          <a:srgbClr val="2200CC"/>
        </a:hlink>
        <a:folHlink>
          <a:srgbClr val="551A8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F3F3F3"/>
        </a:dk2>
        <a:lt2>
          <a:srgbClr val="158158"/>
        </a:lt2>
        <a:accent1>
          <a:srgbClr val="058DC7"/>
        </a:accent1>
        <a:accent2>
          <a:srgbClr val="50B432"/>
        </a:accent2>
        <a:accent3>
          <a:srgbClr val="ED561B"/>
        </a:accent3>
        <a:accent4>
          <a:srgbClr val="EDEF00"/>
        </a:accent4>
        <a:accent5>
          <a:srgbClr val="24CBE5"/>
        </a:accent5>
        <a:accent6>
          <a:srgbClr val="64E572"/>
        </a:accent6>
        <a:hlink>
          <a:srgbClr val="2200CC"/>
        </a:hlink>
        <a:folHlink>
          <a:srgbClr val="551A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1880</Words>
  <Application>Microsoft Office PowerPoint</Application>
  <PresentationFormat>Широкоэкранный</PresentationFormat>
  <Paragraphs>160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16</vt:i4>
      </vt:variant>
    </vt:vector>
  </HeadingPairs>
  <TitlesOfParts>
    <vt:vector size="33" baseType="lpstr">
      <vt:lpstr>Arial</vt:lpstr>
      <vt:lpstr>Calibri</vt:lpstr>
      <vt:lpstr>Calibri Light</vt:lpstr>
      <vt:lpstr>Gilroy</vt:lpstr>
      <vt:lpstr>Gilroy-Black</vt:lpstr>
      <vt:lpstr>Gilroy-ExtraBold</vt:lpstr>
      <vt:lpstr>Symbol</vt:lpstr>
      <vt:lpstr>Times New Roman</vt:lpstr>
      <vt:lpstr>Wingdings</vt:lpstr>
      <vt:lpstr>Presentation</vt:lpstr>
      <vt:lpstr>Presentation</vt:lpstr>
      <vt:lpstr>Presentation</vt:lpstr>
      <vt:lpstr>Presentation</vt:lpstr>
      <vt:lpstr>Presentation</vt:lpstr>
      <vt:lpstr>Presentation</vt:lpstr>
      <vt:lpstr>Presentation</vt:lpstr>
      <vt:lpstr>Presentation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Мария Дрепа</dc:creator>
  <cp:keywords/>
  <dc:description/>
  <cp:lastModifiedBy>Ксения Краснова</cp:lastModifiedBy>
  <cp:revision>2</cp:revision>
  <dcterms:created xsi:type="dcterms:W3CDTF">2024-09-05T17:14:08Z</dcterms:created>
  <dcterms:modified xsi:type="dcterms:W3CDTF">2026-05-19T08:36:06Z</dcterms:modified>
</cp:coreProperties>
</file>