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Playfair Display"/>
      <p:regular r:id="rId16"/>
      <p:bold r:id="rId17"/>
      <p:italic r:id="rId18"/>
      <p:boldItalic r:id="rId19"/>
    </p:embeddedFont>
    <p:embeddedFont>
      <p:font typeface="Noto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gFnf30v0KO70YcNFO4murhE25c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A6EE822-84AA-4D36-AA33-1C0AF864941C}">
  <a:tblStyle styleId="{3A6EE822-84AA-4D36-AA33-1C0AF864941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B9E59BE-F275-4DB8-B0D3-B7C2B68F00D0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otoSans-regular.fntdata"/><Relationship Id="rId22" Type="http://schemas.openxmlformats.org/officeDocument/2006/relationships/font" Target="fonts/NotoSans-italic.fntdata"/><Relationship Id="rId21" Type="http://schemas.openxmlformats.org/officeDocument/2006/relationships/font" Target="fonts/NotoSans-bold.fntdata"/><Relationship Id="rId24" Type="http://customschemas.google.com/relationships/presentationmetadata" Target="metadata"/><Relationship Id="rId23" Type="http://schemas.openxmlformats.org/officeDocument/2006/relationships/font" Target="fonts/NotoSans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layfairDisplay-bold.fntdata"/><Relationship Id="rId16" Type="http://schemas.openxmlformats.org/officeDocument/2006/relationships/font" Target="fonts/PlayfairDisplay-regular.fntdata"/><Relationship Id="rId19" Type="http://schemas.openxmlformats.org/officeDocument/2006/relationships/font" Target="fonts/PlayfairDisplay-boldItalic.fntdata"/><Relationship Id="rId18" Type="http://schemas.openxmlformats.org/officeDocument/2006/relationships/font" Target="fonts/PlayfairDispl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/>
          <p:nvPr>
            <p:ph idx="2" type="pic"/>
          </p:nvPr>
        </p:nvSpPr>
        <p:spPr>
          <a:xfrm>
            <a:off x="4470400" y="4785360"/>
            <a:ext cx="1503680" cy="1564640"/>
          </a:xfrm>
          <a:prstGeom prst="roundRect">
            <a:avLst>
              <a:gd fmla="val 9192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15" name="Google Shape;15;p13"/>
          <p:cNvSpPr/>
          <p:nvPr>
            <p:ph idx="3" type="pic"/>
          </p:nvPr>
        </p:nvSpPr>
        <p:spPr>
          <a:xfrm>
            <a:off x="822960" y="508000"/>
            <a:ext cx="3261360" cy="427736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6" name="Google Shape;16;p13"/>
          <p:cNvSpPr/>
          <p:nvPr/>
        </p:nvSpPr>
        <p:spPr>
          <a:xfrm>
            <a:off x="822960" y="4785360"/>
            <a:ext cx="3261360" cy="1564640"/>
          </a:xfrm>
          <a:prstGeom prst="rect">
            <a:avLst/>
          </a:prstGeom>
          <a:solidFill>
            <a:srgbClr val="0D89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/>
          <p:nvPr>
            <p:ph idx="2" type="pic"/>
          </p:nvPr>
        </p:nvSpPr>
        <p:spPr>
          <a:xfrm>
            <a:off x="1" y="2219417"/>
            <a:ext cx="12191999" cy="463858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9" name="Google Shape;19;p14"/>
          <p:cNvSpPr/>
          <p:nvPr/>
        </p:nvSpPr>
        <p:spPr>
          <a:xfrm>
            <a:off x="10076156" y="0"/>
            <a:ext cx="2115844" cy="2219417"/>
          </a:xfrm>
          <a:prstGeom prst="rect">
            <a:avLst/>
          </a:prstGeom>
          <a:solidFill>
            <a:srgbClr val="0D89A0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/>
          <p:nvPr>
            <p:ph idx="2" type="pic"/>
          </p:nvPr>
        </p:nvSpPr>
        <p:spPr>
          <a:xfrm>
            <a:off x="0" y="0"/>
            <a:ext cx="801653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2" name="Google Shape;22;p15"/>
          <p:cNvSpPr/>
          <p:nvPr>
            <p:ph idx="3" type="pic"/>
          </p:nvPr>
        </p:nvSpPr>
        <p:spPr>
          <a:xfrm>
            <a:off x="8390878" y="4323426"/>
            <a:ext cx="3354279" cy="210400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/>
          <p:nvPr>
            <p:ph idx="2" type="pic"/>
          </p:nvPr>
        </p:nvSpPr>
        <p:spPr>
          <a:xfrm>
            <a:off x="0" y="0"/>
            <a:ext cx="471424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5" name="Google Shape;25;p16"/>
          <p:cNvSpPr/>
          <p:nvPr>
            <p:ph idx="3" type="pic"/>
          </p:nvPr>
        </p:nvSpPr>
        <p:spPr>
          <a:xfrm>
            <a:off x="9123680" y="2753360"/>
            <a:ext cx="3068320" cy="410464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rgbClr val="0D89A0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/>
          <p:nvPr>
            <p:ph idx="2" type="pic"/>
          </p:nvPr>
        </p:nvSpPr>
        <p:spPr>
          <a:xfrm>
            <a:off x="6704981" y="-1"/>
            <a:ext cx="5487019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grpSp>
        <p:nvGrpSpPr>
          <p:cNvPr id="28" name="Google Shape;28;p17"/>
          <p:cNvGrpSpPr/>
          <p:nvPr/>
        </p:nvGrpSpPr>
        <p:grpSpPr>
          <a:xfrm>
            <a:off x="71643" y="51361"/>
            <a:ext cx="1626027" cy="1643070"/>
            <a:chOff x="71643" y="51361"/>
            <a:chExt cx="1626027" cy="1643070"/>
          </a:xfrm>
        </p:grpSpPr>
        <p:sp>
          <p:nvSpPr>
            <p:cNvPr id="29" name="Google Shape;29;p17"/>
            <p:cNvSpPr/>
            <p:nvPr/>
          </p:nvSpPr>
          <p:spPr>
            <a:xfrm>
              <a:off x="393302" y="1000134"/>
              <a:ext cx="106989" cy="111542"/>
            </a:xfrm>
            <a:custGeom>
              <a:rect b="b" l="l" r="r" t="t"/>
              <a:pathLst>
                <a:path extrusionOk="0" h="28" w="27">
                  <a:moveTo>
                    <a:pt x="13" y="28"/>
                  </a:moveTo>
                  <a:cubicBezTo>
                    <a:pt x="6" y="28"/>
                    <a:pt x="0" y="21"/>
                    <a:pt x="0" y="14"/>
                  </a:cubicBezTo>
                  <a:cubicBezTo>
                    <a:pt x="0" y="6"/>
                    <a:pt x="6" y="0"/>
                    <a:pt x="14" y="1"/>
                  </a:cubicBezTo>
                  <a:cubicBezTo>
                    <a:pt x="21" y="1"/>
                    <a:pt x="27" y="7"/>
                    <a:pt x="27" y="15"/>
                  </a:cubicBezTo>
                  <a:cubicBezTo>
                    <a:pt x="27" y="22"/>
                    <a:pt x="21" y="28"/>
                    <a:pt x="13" y="28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7"/>
            <p:cNvSpPr/>
            <p:nvPr/>
          </p:nvSpPr>
          <p:spPr>
            <a:xfrm>
              <a:off x="1005649" y="390063"/>
              <a:ext cx="111542" cy="111542"/>
            </a:xfrm>
            <a:custGeom>
              <a:rect b="b" l="l" r="r" t="t"/>
              <a:pathLst>
                <a:path extrusionOk="0" h="28" w="28">
                  <a:moveTo>
                    <a:pt x="14" y="27"/>
                  </a:moveTo>
                  <a:cubicBezTo>
                    <a:pt x="7" y="28"/>
                    <a:pt x="0" y="21"/>
                    <a:pt x="1" y="14"/>
                  </a:cubicBezTo>
                  <a:cubicBezTo>
                    <a:pt x="1" y="6"/>
                    <a:pt x="7" y="0"/>
                    <a:pt x="14" y="0"/>
                  </a:cubicBezTo>
                  <a:cubicBezTo>
                    <a:pt x="22" y="0"/>
                    <a:pt x="28" y="7"/>
                    <a:pt x="28" y="14"/>
                  </a:cubicBezTo>
                  <a:cubicBezTo>
                    <a:pt x="27" y="22"/>
                    <a:pt x="21" y="27"/>
                    <a:pt x="14" y="27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7"/>
            <p:cNvSpPr/>
            <p:nvPr/>
          </p:nvSpPr>
          <p:spPr>
            <a:xfrm>
              <a:off x="1315237" y="87303"/>
              <a:ext cx="95608" cy="100161"/>
            </a:xfrm>
            <a:custGeom>
              <a:rect b="b" l="l" r="r" t="t"/>
              <a:pathLst>
                <a:path extrusionOk="0" h="25" w="24">
                  <a:moveTo>
                    <a:pt x="24" y="13"/>
                  </a:moveTo>
                  <a:cubicBezTo>
                    <a:pt x="24" y="19"/>
                    <a:pt x="19" y="25"/>
                    <a:pt x="13" y="25"/>
                  </a:cubicBezTo>
                  <a:cubicBezTo>
                    <a:pt x="6" y="25"/>
                    <a:pt x="0" y="20"/>
                    <a:pt x="0" y="13"/>
                  </a:cubicBezTo>
                  <a:cubicBezTo>
                    <a:pt x="0" y="6"/>
                    <a:pt x="5" y="0"/>
                    <a:pt x="12" y="1"/>
                  </a:cubicBezTo>
                  <a:cubicBezTo>
                    <a:pt x="19" y="1"/>
                    <a:pt x="24" y="6"/>
                    <a:pt x="24" y="13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7"/>
            <p:cNvSpPr/>
            <p:nvPr/>
          </p:nvSpPr>
          <p:spPr>
            <a:xfrm>
              <a:off x="95094" y="1316551"/>
              <a:ext cx="100161" cy="100161"/>
            </a:xfrm>
            <a:custGeom>
              <a:rect b="b" l="l" r="r" t="t"/>
              <a:pathLst>
                <a:path extrusionOk="0" h="25" w="25">
                  <a:moveTo>
                    <a:pt x="13" y="0"/>
                  </a:moveTo>
                  <a:cubicBezTo>
                    <a:pt x="20" y="0"/>
                    <a:pt x="25" y="6"/>
                    <a:pt x="25" y="13"/>
                  </a:cubicBezTo>
                  <a:cubicBezTo>
                    <a:pt x="25" y="19"/>
                    <a:pt x="19" y="25"/>
                    <a:pt x="13" y="25"/>
                  </a:cubicBezTo>
                  <a:cubicBezTo>
                    <a:pt x="6" y="24"/>
                    <a:pt x="0" y="19"/>
                    <a:pt x="1" y="12"/>
                  </a:cubicBezTo>
                  <a:cubicBezTo>
                    <a:pt x="1" y="5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7"/>
            <p:cNvSpPr/>
            <p:nvPr/>
          </p:nvSpPr>
          <p:spPr>
            <a:xfrm>
              <a:off x="1021584" y="713310"/>
              <a:ext cx="79673" cy="79673"/>
            </a:xfrm>
            <a:custGeom>
              <a:rect b="b" l="l" r="r" t="t"/>
              <a:pathLst>
                <a:path extrusionOk="0" h="20" w="20">
                  <a:moveTo>
                    <a:pt x="10" y="0"/>
                  </a:moveTo>
                  <a:cubicBezTo>
                    <a:pt x="16" y="0"/>
                    <a:pt x="20" y="5"/>
                    <a:pt x="20" y="11"/>
                  </a:cubicBezTo>
                  <a:cubicBezTo>
                    <a:pt x="20" y="16"/>
                    <a:pt x="15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7"/>
            <p:cNvSpPr/>
            <p:nvPr/>
          </p:nvSpPr>
          <p:spPr>
            <a:xfrm>
              <a:off x="716548" y="1016068"/>
              <a:ext cx="77397" cy="79673"/>
            </a:xfrm>
            <a:custGeom>
              <a:rect b="b" l="l" r="r" t="t"/>
              <a:pathLst>
                <a:path extrusionOk="0" h="20" w="20">
                  <a:moveTo>
                    <a:pt x="10" y="0"/>
                  </a:moveTo>
                  <a:cubicBezTo>
                    <a:pt x="15" y="0"/>
                    <a:pt x="20" y="4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7"/>
            <p:cNvSpPr/>
            <p:nvPr/>
          </p:nvSpPr>
          <p:spPr>
            <a:xfrm>
              <a:off x="1328896" y="410550"/>
              <a:ext cx="70567" cy="72844"/>
            </a:xfrm>
            <a:prstGeom prst="ellipse">
              <a:avLst/>
            </a:pr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7"/>
            <p:cNvSpPr/>
            <p:nvPr/>
          </p:nvSpPr>
          <p:spPr>
            <a:xfrm>
              <a:off x="409236" y="1327934"/>
              <a:ext cx="75120" cy="75120"/>
            </a:xfrm>
            <a:custGeom>
              <a:rect b="b" l="l" r="r" t="t"/>
              <a:pathLst>
                <a:path extrusionOk="0" h="19" w="19">
                  <a:moveTo>
                    <a:pt x="19" y="10"/>
                  </a:moveTo>
                  <a:cubicBezTo>
                    <a:pt x="18" y="15"/>
                    <a:pt x="14" y="19"/>
                    <a:pt x="9" y="18"/>
                  </a:cubicBezTo>
                  <a:cubicBezTo>
                    <a:pt x="4" y="18"/>
                    <a:pt x="0" y="14"/>
                    <a:pt x="1" y="9"/>
                  </a:cubicBezTo>
                  <a:cubicBezTo>
                    <a:pt x="1" y="4"/>
                    <a:pt x="5" y="0"/>
                    <a:pt x="10" y="0"/>
                  </a:cubicBezTo>
                  <a:cubicBezTo>
                    <a:pt x="15" y="1"/>
                    <a:pt x="19" y="5"/>
                    <a:pt x="19" y="1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7"/>
            <p:cNvSpPr/>
            <p:nvPr/>
          </p:nvSpPr>
          <p:spPr>
            <a:xfrm>
              <a:off x="117858" y="1639798"/>
              <a:ext cx="56909" cy="54633"/>
            </a:xfrm>
            <a:custGeom>
              <a:rect b="b" l="l" r="r" t="t"/>
              <a:pathLst>
                <a:path extrusionOk="0" h="14" w="14">
                  <a:moveTo>
                    <a:pt x="7" y="14"/>
                  </a:moveTo>
                  <a:cubicBezTo>
                    <a:pt x="3" y="14"/>
                    <a:pt x="0" y="12"/>
                    <a:pt x="0" y="8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1" y="1"/>
                    <a:pt x="14" y="3"/>
                    <a:pt x="14" y="7"/>
                  </a:cubicBezTo>
                  <a:cubicBezTo>
                    <a:pt x="14" y="12"/>
                    <a:pt x="11" y="14"/>
                    <a:pt x="7" y="14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7"/>
            <p:cNvSpPr/>
            <p:nvPr/>
          </p:nvSpPr>
          <p:spPr>
            <a:xfrm>
              <a:off x="1643037" y="112344"/>
              <a:ext cx="54633" cy="54633"/>
            </a:xfrm>
            <a:custGeom>
              <a:rect b="b" l="l" r="r" t="t"/>
              <a:pathLst>
                <a:path extrusionOk="0" h="14" w="14">
                  <a:moveTo>
                    <a:pt x="14" y="7"/>
                  </a:moveTo>
                  <a:cubicBezTo>
                    <a:pt x="13" y="11"/>
                    <a:pt x="11" y="14"/>
                    <a:pt x="7" y="13"/>
                  </a:cubicBezTo>
                  <a:cubicBezTo>
                    <a:pt x="3" y="13"/>
                    <a:pt x="0" y="10"/>
                    <a:pt x="1" y="6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12" y="0"/>
                    <a:pt x="14" y="3"/>
                    <a:pt x="14" y="7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7"/>
            <p:cNvSpPr/>
            <p:nvPr/>
          </p:nvSpPr>
          <p:spPr>
            <a:xfrm>
              <a:off x="1042071" y="1036557"/>
              <a:ext cx="43251" cy="43251"/>
            </a:xfrm>
            <a:custGeom>
              <a:rect b="b" l="l" r="r" t="t"/>
              <a:pathLst>
                <a:path extrusionOk="0" h="11" w="11">
                  <a:moveTo>
                    <a:pt x="11" y="5"/>
                  </a:moveTo>
                  <a:cubicBezTo>
                    <a:pt x="10" y="8"/>
                    <a:pt x="8" y="11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1" y="5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7"/>
            <p:cNvSpPr/>
            <p:nvPr/>
          </p:nvSpPr>
          <p:spPr>
            <a:xfrm>
              <a:off x="734760" y="1343868"/>
              <a:ext cx="36422" cy="36422"/>
            </a:xfrm>
            <a:custGeom>
              <a:rect b="b" l="l" r="r" t="t"/>
              <a:pathLst>
                <a:path extrusionOk="0" h="9" w="9">
                  <a:moveTo>
                    <a:pt x="9" y="3"/>
                  </a:moveTo>
                  <a:cubicBezTo>
                    <a:pt x="8" y="4"/>
                    <a:pt x="7" y="4"/>
                    <a:pt x="6" y="5"/>
                  </a:cubicBezTo>
                  <a:cubicBezTo>
                    <a:pt x="4" y="6"/>
                    <a:pt x="4" y="9"/>
                    <a:pt x="1" y="8"/>
                  </a:cubicBezTo>
                  <a:cubicBezTo>
                    <a:pt x="0" y="7"/>
                    <a:pt x="0" y="5"/>
                    <a:pt x="1" y="4"/>
                  </a:cubicBezTo>
                  <a:cubicBezTo>
                    <a:pt x="2" y="1"/>
                    <a:pt x="4" y="0"/>
                    <a:pt x="7" y="1"/>
                  </a:cubicBezTo>
                  <a:cubicBezTo>
                    <a:pt x="7" y="2"/>
                    <a:pt x="8" y="2"/>
                    <a:pt x="9" y="3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7"/>
            <p:cNvSpPr/>
            <p:nvPr/>
          </p:nvSpPr>
          <p:spPr>
            <a:xfrm>
              <a:off x="1344831" y="733797"/>
              <a:ext cx="31869" cy="31869"/>
            </a:xfrm>
            <a:custGeom>
              <a:rect b="b" l="l" r="r" t="t"/>
              <a:pathLst>
                <a:path extrusionOk="0" h="8" w="8">
                  <a:moveTo>
                    <a:pt x="7" y="3"/>
                  </a:moveTo>
                  <a:cubicBezTo>
                    <a:pt x="6" y="5"/>
                    <a:pt x="5" y="7"/>
                    <a:pt x="2" y="8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7" y="1"/>
                    <a:pt x="8" y="1"/>
                    <a:pt x="7" y="3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7"/>
            <p:cNvSpPr/>
            <p:nvPr/>
          </p:nvSpPr>
          <p:spPr>
            <a:xfrm>
              <a:off x="71643" y="51361"/>
              <a:ext cx="187743" cy="187743"/>
            </a:xfrm>
            <a:custGeom>
              <a:rect b="b" l="l" r="r" t="t"/>
              <a:pathLst>
                <a:path extrusionOk="0" h="47" w="47">
                  <a:moveTo>
                    <a:pt x="47" y="24"/>
                  </a:moveTo>
                  <a:cubicBezTo>
                    <a:pt x="47" y="37"/>
                    <a:pt x="37" y="47"/>
                    <a:pt x="24" y="47"/>
                  </a:cubicBezTo>
                  <a:cubicBezTo>
                    <a:pt x="10" y="47"/>
                    <a:pt x="0" y="37"/>
                    <a:pt x="0" y="23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7" y="0"/>
                    <a:pt x="47" y="10"/>
                    <a:pt x="47" y="24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7"/>
            <p:cNvSpPr/>
            <p:nvPr/>
          </p:nvSpPr>
          <p:spPr>
            <a:xfrm>
              <a:off x="383022" y="58229"/>
              <a:ext cx="171716" cy="174006"/>
            </a:xfrm>
            <a:prstGeom prst="ellipse">
              <a:avLst/>
            </a:pr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7"/>
            <p:cNvSpPr/>
            <p:nvPr/>
          </p:nvSpPr>
          <p:spPr>
            <a:xfrm>
              <a:off x="78511" y="367319"/>
              <a:ext cx="171716" cy="176295"/>
            </a:xfrm>
            <a:custGeom>
              <a:rect b="b" l="l" r="r" t="t"/>
              <a:pathLst>
                <a:path extrusionOk="0" h="44" w="43">
                  <a:moveTo>
                    <a:pt x="43" y="22"/>
                  </a:moveTo>
                  <a:cubicBezTo>
                    <a:pt x="43" y="34"/>
                    <a:pt x="33" y="44"/>
                    <a:pt x="21" y="43"/>
                  </a:cubicBezTo>
                  <a:cubicBezTo>
                    <a:pt x="10" y="43"/>
                    <a:pt x="0" y="33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1"/>
                    <a:pt x="43" y="11"/>
                    <a:pt x="43" y="22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7"/>
            <p:cNvSpPr/>
            <p:nvPr/>
          </p:nvSpPr>
          <p:spPr>
            <a:xfrm>
              <a:off x="389890" y="378766"/>
              <a:ext cx="157979" cy="153400"/>
            </a:xfrm>
            <a:custGeom>
              <a:rect b="b" l="l" r="r" t="t"/>
              <a:pathLst>
                <a:path extrusionOk="0" h="38" w="39">
                  <a:moveTo>
                    <a:pt x="19" y="0"/>
                  </a:moveTo>
                  <a:cubicBezTo>
                    <a:pt x="30" y="0"/>
                    <a:pt x="39" y="8"/>
                    <a:pt x="39" y="19"/>
                  </a:cubicBezTo>
                  <a:cubicBezTo>
                    <a:pt x="39" y="30"/>
                    <a:pt x="31" y="38"/>
                    <a:pt x="20" y="38"/>
                  </a:cubicBezTo>
                  <a:cubicBezTo>
                    <a:pt x="9" y="38"/>
                    <a:pt x="1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17"/>
            <p:cNvSpPr/>
            <p:nvPr/>
          </p:nvSpPr>
          <p:spPr>
            <a:xfrm>
              <a:off x="703559" y="71967"/>
              <a:ext cx="151110" cy="151110"/>
            </a:xfrm>
            <a:custGeom>
              <a:rect b="b" l="l" r="r" t="t"/>
              <a:pathLst>
                <a:path extrusionOk="0" h="38" w="38">
                  <a:moveTo>
                    <a:pt x="19" y="0"/>
                  </a:moveTo>
                  <a:cubicBezTo>
                    <a:pt x="29" y="0"/>
                    <a:pt x="38" y="8"/>
                    <a:pt x="38" y="18"/>
                  </a:cubicBezTo>
                  <a:cubicBezTo>
                    <a:pt x="38" y="29"/>
                    <a:pt x="29" y="38"/>
                    <a:pt x="19" y="38"/>
                  </a:cubicBezTo>
                  <a:cubicBezTo>
                    <a:pt x="8" y="38"/>
                    <a:pt x="0" y="29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17"/>
            <p:cNvSpPr/>
            <p:nvPr/>
          </p:nvSpPr>
          <p:spPr>
            <a:xfrm>
              <a:off x="89959" y="687855"/>
              <a:ext cx="153400" cy="153400"/>
            </a:xfrm>
            <a:custGeom>
              <a:rect b="b" l="l" r="r" t="t"/>
              <a:pathLst>
                <a:path extrusionOk="0" h="38" w="38">
                  <a:moveTo>
                    <a:pt x="19" y="0"/>
                  </a:moveTo>
                  <a:cubicBezTo>
                    <a:pt x="29" y="0"/>
                    <a:pt x="38" y="9"/>
                    <a:pt x="38" y="19"/>
                  </a:cubicBezTo>
                  <a:cubicBezTo>
                    <a:pt x="38" y="30"/>
                    <a:pt x="29" y="38"/>
                    <a:pt x="18" y="38"/>
                  </a:cubicBezTo>
                  <a:cubicBezTo>
                    <a:pt x="8" y="38"/>
                    <a:pt x="0" y="29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7"/>
            <p:cNvSpPr/>
            <p:nvPr/>
          </p:nvSpPr>
          <p:spPr>
            <a:xfrm>
              <a:off x="710427" y="387924"/>
              <a:ext cx="137373" cy="137373"/>
            </a:xfrm>
            <a:custGeom>
              <a:rect b="b" l="l" r="r" t="t"/>
              <a:pathLst>
                <a:path extrusionOk="0" h="34" w="34">
                  <a:moveTo>
                    <a:pt x="17" y="34"/>
                  </a:move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3" y="17"/>
                  </a:cubicBezTo>
                  <a:cubicBezTo>
                    <a:pt x="33" y="26"/>
                    <a:pt x="26" y="34"/>
                    <a:pt x="17" y="34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17"/>
            <p:cNvSpPr/>
            <p:nvPr/>
          </p:nvSpPr>
          <p:spPr>
            <a:xfrm>
              <a:off x="403628" y="697014"/>
              <a:ext cx="130504" cy="137373"/>
            </a:xfrm>
            <a:custGeom>
              <a:rect b="b" l="l" r="r" t="t"/>
              <a:pathLst>
                <a:path extrusionOk="0" h="34" w="33">
                  <a:moveTo>
                    <a:pt x="33" y="17"/>
                  </a:moveTo>
                  <a:cubicBezTo>
                    <a:pt x="33" y="26"/>
                    <a:pt x="26" y="34"/>
                    <a:pt x="17" y="34"/>
                  </a:cubicBezTo>
                  <a:cubicBezTo>
                    <a:pt x="7" y="34"/>
                    <a:pt x="0" y="27"/>
                    <a:pt x="0" y="18"/>
                  </a:cubicBezTo>
                  <a:cubicBezTo>
                    <a:pt x="0" y="8"/>
                    <a:pt x="7" y="1"/>
                    <a:pt x="16" y="1"/>
                  </a:cubicBezTo>
                  <a:cubicBezTo>
                    <a:pt x="26" y="0"/>
                    <a:pt x="33" y="8"/>
                    <a:pt x="33" y="17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17"/>
            <p:cNvSpPr/>
            <p:nvPr/>
          </p:nvSpPr>
          <p:spPr>
            <a:xfrm>
              <a:off x="99117" y="1006103"/>
              <a:ext cx="132794" cy="132794"/>
            </a:xfrm>
            <a:custGeom>
              <a:rect b="b" l="l" r="r" t="t"/>
              <a:pathLst>
                <a:path extrusionOk="0" h="33" w="33">
                  <a:moveTo>
                    <a:pt x="17" y="0"/>
                  </a:moveTo>
                  <a:cubicBezTo>
                    <a:pt x="26" y="0"/>
                    <a:pt x="33" y="8"/>
                    <a:pt x="33" y="16"/>
                  </a:cubicBezTo>
                  <a:cubicBezTo>
                    <a:pt x="33" y="25"/>
                    <a:pt x="25" y="33"/>
                    <a:pt x="16" y="32"/>
                  </a:cubicBezTo>
                  <a:cubicBezTo>
                    <a:pt x="7" y="32"/>
                    <a:pt x="0" y="24"/>
                    <a:pt x="1" y="16"/>
                  </a:cubicBezTo>
                  <a:cubicBezTo>
                    <a:pt x="1" y="7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17"/>
            <p:cNvSpPr/>
            <p:nvPr/>
          </p:nvSpPr>
          <p:spPr>
            <a:xfrm>
              <a:off x="1024096" y="83414"/>
              <a:ext cx="128215" cy="128215"/>
            </a:xfrm>
            <a:custGeom>
              <a:rect b="b" l="l" r="r" t="t"/>
              <a:pathLst>
                <a:path extrusionOk="0" h="32" w="32">
                  <a:moveTo>
                    <a:pt x="32" y="16"/>
                  </a:moveTo>
                  <a:cubicBezTo>
                    <a:pt x="32" y="24"/>
                    <a:pt x="25" y="32"/>
                    <a:pt x="16" y="32"/>
                  </a:cubicBezTo>
                  <a:cubicBezTo>
                    <a:pt x="8" y="32"/>
                    <a:pt x="0" y="24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7"/>
            <p:cNvSpPr/>
            <p:nvPr/>
          </p:nvSpPr>
          <p:spPr>
            <a:xfrm>
              <a:off x="724164" y="708461"/>
              <a:ext cx="109898" cy="112188"/>
            </a:xfrm>
            <a:custGeom>
              <a:rect b="b" l="l" r="r" t="t"/>
              <a:pathLst>
                <a:path extrusionOk="0" h="28" w="28">
                  <a:moveTo>
                    <a:pt x="28" y="15"/>
                  </a:moveTo>
                  <a:cubicBezTo>
                    <a:pt x="27" y="22"/>
                    <a:pt x="21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2" y="1"/>
                    <a:pt x="28" y="7"/>
                    <a:pt x="28" y="15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" name="Google Shape;53;p17"/>
          <p:cNvGrpSpPr/>
          <p:nvPr/>
        </p:nvGrpSpPr>
        <p:grpSpPr>
          <a:xfrm>
            <a:off x="4947797" y="6174360"/>
            <a:ext cx="1542894" cy="348710"/>
            <a:chOff x="5768402" y="4296137"/>
            <a:chExt cx="2192824" cy="495601"/>
          </a:xfrm>
        </p:grpSpPr>
        <p:grpSp>
          <p:nvGrpSpPr>
            <p:cNvPr id="54" name="Google Shape;54;p17"/>
            <p:cNvGrpSpPr/>
            <p:nvPr/>
          </p:nvGrpSpPr>
          <p:grpSpPr>
            <a:xfrm>
              <a:off x="5768402" y="4646798"/>
              <a:ext cx="1851510" cy="144940"/>
              <a:chOff x="5994400" y="528320"/>
              <a:chExt cx="1005850" cy="78740"/>
            </a:xfrm>
          </p:grpSpPr>
          <p:sp>
            <p:nvSpPr>
              <p:cNvPr id="55" name="Google Shape;55;p17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17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17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17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17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17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" name="Google Shape;61;p17"/>
            <p:cNvGrpSpPr/>
            <p:nvPr/>
          </p:nvGrpSpPr>
          <p:grpSpPr>
            <a:xfrm>
              <a:off x="6109716" y="4296137"/>
              <a:ext cx="1851510" cy="144940"/>
              <a:chOff x="5994400" y="528320"/>
              <a:chExt cx="1005850" cy="78740"/>
            </a:xfrm>
          </p:grpSpPr>
          <p:sp>
            <p:nvSpPr>
              <p:cNvPr id="62" name="Google Shape;62;p17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17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17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17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17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7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095663">
                  <a:alpha val="2980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/>
          <p:nvPr>
            <p:ph idx="2" type="pic"/>
          </p:nvPr>
        </p:nvSpPr>
        <p:spPr>
          <a:xfrm>
            <a:off x="990599" y="0"/>
            <a:ext cx="10210802" cy="7905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0" name="Google Shape;70;p18"/>
          <p:cNvSpPr/>
          <p:nvPr/>
        </p:nvSpPr>
        <p:spPr>
          <a:xfrm>
            <a:off x="7953374" y="2085975"/>
            <a:ext cx="3248027" cy="4276721"/>
          </a:xfrm>
          <a:prstGeom prst="rect">
            <a:avLst/>
          </a:prstGeom>
          <a:solidFill>
            <a:srgbClr val="0D89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8"/>
          <p:cNvSpPr/>
          <p:nvPr/>
        </p:nvSpPr>
        <p:spPr>
          <a:xfrm>
            <a:off x="4471986" y="2085975"/>
            <a:ext cx="3248027" cy="4276718"/>
          </a:xfrm>
          <a:prstGeom prst="rect">
            <a:avLst/>
          </a:prstGeom>
          <a:solidFill>
            <a:srgbClr val="0D89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8"/>
          <p:cNvSpPr/>
          <p:nvPr/>
        </p:nvSpPr>
        <p:spPr>
          <a:xfrm>
            <a:off x="990599" y="2085976"/>
            <a:ext cx="3248027" cy="4276718"/>
          </a:xfrm>
          <a:prstGeom prst="rect">
            <a:avLst/>
          </a:prstGeom>
          <a:solidFill>
            <a:srgbClr val="0D89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8"/>
          <p:cNvSpPr/>
          <p:nvPr>
            <p:ph idx="3" type="pic"/>
          </p:nvPr>
        </p:nvSpPr>
        <p:spPr>
          <a:xfrm>
            <a:off x="990599" y="2085975"/>
            <a:ext cx="3248026" cy="21240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4" name="Google Shape;74;p18"/>
          <p:cNvSpPr/>
          <p:nvPr>
            <p:ph idx="4" type="pic"/>
          </p:nvPr>
        </p:nvSpPr>
        <p:spPr>
          <a:xfrm>
            <a:off x="4471987" y="2085974"/>
            <a:ext cx="3248026" cy="21240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5" name="Google Shape;75;p18"/>
          <p:cNvSpPr/>
          <p:nvPr>
            <p:ph idx="5" type="pic"/>
          </p:nvPr>
        </p:nvSpPr>
        <p:spPr>
          <a:xfrm>
            <a:off x="7953375" y="2085973"/>
            <a:ext cx="3248026" cy="21240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/>
          <p:nvPr>
            <p:ph idx="2" type="pic"/>
          </p:nvPr>
        </p:nvSpPr>
        <p:spPr>
          <a:xfrm>
            <a:off x="9155575" y="0"/>
            <a:ext cx="303642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9" name="Google Shape;79;p20"/>
          <p:cNvSpPr/>
          <p:nvPr/>
        </p:nvSpPr>
        <p:spPr>
          <a:xfrm>
            <a:off x="0" y="0"/>
            <a:ext cx="1342663" cy="613458"/>
          </a:xfrm>
          <a:prstGeom prst="rect">
            <a:avLst/>
          </a:prstGeom>
          <a:solidFill>
            <a:srgbClr val="095663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0"/>
          <p:cNvSpPr/>
          <p:nvPr>
            <p:ph idx="3" type="pic"/>
          </p:nvPr>
        </p:nvSpPr>
        <p:spPr>
          <a:xfrm>
            <a:off x="0" y="613459"/>
            <a:ext cx="1342663" cy="624454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/>
          <p:nvPr>
            <p:ph idx="2" type="pic"/>
          </p:nvPr>
        </p:nvSpPr>
        <p:spPr>
          <a:xfrm>
            <a:off x="0" y="0"/>
            <a:ext cx="392381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83" name="Google Shape;83;p21"/>
          <p:cNvSpPr/>
          <p:nvPr>
            <p:ph idx="3" type="pic"/>
          </p:nvPr>
        </p:nvSpPr>
        <p:spPr>
          <a:xfrm>
            <a:off x="3919960" y="5058137"/>
            <a:ext cx="4132162" cy="179986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84" name="Google Shape;84;p21"/>
          <p:cNvSpPr/>
          <p:nvPr>
            <p:ph idx="4" type="pic"/>
          </p:nvPr>
        </p:nvSpPr>
        <p:spPr>
          <a:xfrm>
            <a:off x="8055980" y="5058137"/>
            <a:ext cx="4132162" cy="179986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solidFill>
          <a:srgbClr val="31BFD8">
            <a:alpha val="60000"/>
          </a:srgbClr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/>
          <p:nvPr>
            <p:ph idx="2" type="pic"/>
          </p:nvPr>
        </p:nvSpPr>
        <p:spPr>
          <a:xfrm>
            <a:off x="0" y="5058139"/>
            <a:ext cx="6096000" cy="179986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87" name="Google Shape;87;p22"/>
          <p:cNvSpPr/>
          <p:nvPr>
            <p:ph idx="3" type="pic"/>
          </p:nvPr>
        </p:nvSpPr>
        <p:spPr>
          <a:xfrm>
            <a:off x="6096000" y="5058139"/>
            <a:ext cx="6096000" cy="179986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88" name="Google Shape;88;p22"/>
          <p:cNvSpPr/>
          <p:nvPr>
            <p:ph idx="4" type="pic"/>
          </p:nvPr>
        </p:nvSpPr>
        <p:spPr>
          <a:xfrm>
            <a:off x="1228330" y="818651"/>
            <a:ext cx="1718070" cy="167055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/>
          <p:nvPr>
            <p:ph idx="2" type="pic"/>
          </p:nvPr>
        </p:nvSpPr>
        <p:spPr>
          <a:xfrm>
            <a:off x="0" y="0"/>
            <a:ext cx="9919504" cy="440995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/>
          <p:nvPr>
            <p:ph idx="2" type="pic"/>
          </p:nvPr>
        </p:nvSpPr>
        <p:spPr>
          <a:xfrm>
            <a:off x="0" y="1"/>
            <a:ext cx="1342663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93" name="Google Shape;93;p24"/>
          <p:cNvSpPr/>
          <p:nvPr>
            <p:ph idx="3" type="pic"/>
          </p:nvPr>
        </p:nvSpPr>
        <p:spPr>
          <a:xfrm>
            <a:off x="6096000" y="763928"/>
            <a:ext cx="6095999" cy="533013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/>
          <p:nvPr>
            <p:ph idx="2" type="pic"/>
          </p:nvPr>
        </p:nvSpPr>
        <p:spPr>
          <a:xfrm>
            <a:off x="1" y="1"/>
            <a:ext cx="12191999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96" name="Google Shape;96;p25"/>
          <p:cNvSpPr/>
          <p:nvPr/>
        </p:nvSpPr>
        <p:spPr>
          <a:xfrm>
            <a:off x="0" y="3429000"/>
            <a:ext cx="1909823" cy="3429000"/>
          </a:xfrm>
          <a:prstGeom prst="rect">
            <a:avLst/>
          </a:prstGeom>
          <a:solidFill>
            <a:srgbClr val="095663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5"/>
          <p:cNvSpPr/>
          <p:nvPr>
            <p:ph idx="3" type="pic"/>
          </p:nvPr>
        </p:nvSpPr>
        <p:spPr>
          <a:xfrm>
            <a:off x="6218048" y="3937675"/>
            <a:ext cx="1503680" cy="1564640"/>
          </a:xfrm>
          <a:prstGeom prst="roundRect">
            <a:avLst>
              <a:gd fmla="val 9192" name="adj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6"/>
          <p:cNvSpPr/>
          <p:nvPr/>
        </p:nvSpPr>
        <p:spPr>
          <a:xfrm>
            <a:off x="11719728" y="1179842"/>
            <a:ext cx="472270" cy="4498311"/>
          </a:xfrm>
          <a:prstGeom prst="rect">
            <a:avLst/>
          </a:prstGeom>
          <a:solidFill>
            <a:srgbClr val="095663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6"/>
          <p:cNvSpPr/>
          <p:nvPr>
            <p:ph idx="2" type="pic"/>
          </p:nvPr>
        </p:nvSpPr>
        <p:spPr>
          <a:xfrm>
            <a:off x="2" y="-1"/>
            <a:ext cx="6652008" cy="685800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1" name="Google Shape;101;p26"/>
          <p:cNvSpPr/>
          <p:nvPr>
            <p:ph idx="3" type="pic"/>
          </p:nvPr>
        </p:nvSpPr>
        <p:spPr>
          <a:xfrm>
            <a:off x="5067720" y="1179843"/>
            <a:ext cx="3168580" cy="44983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2" name="Google Shape;102;p26"/>
          <p:cNvSpPr/>
          <p:nvPr>
            <p:ph idx="4" type="pic"/>
          </p:nvPr>
        </p:nvSpPr>
        <p:spPr>
          <a:xfrm>
            <a:off x="8551148" y="1179843"/>
            <a:ext cx="3168580" cy="44983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/>
          <p:nvPr>
            <p:ph idx="2" type="pic"/>
          </p:nvPr>
        </p:nvSpPr>
        <p:spPr>
          <a:xfrm>
            <a:off x="5486400" y="1"/>
            <a:ext cx="6705599" cy="5440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5" name="Google Shape;105;p27"/>
          <p:cNvSpPr/>
          <p:nvPr>
            <p:ph idx="3" type="pic"/>
          </p:nvPr>
        </p:nvSpPr>
        <p:spPr>
          <a:xfrm>
            <a:off x="1" y="1"/>
            <a:ext cx="5486400" cy="469932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6" name="Google Shape;106;p27"/>
          <p:cNvSpPr/>
          <p:nvPr>
            <p:ph idx="4" type="pic"/>
          </p:nvPr>
        </p:nvSpPr>
        <p:spPr>
          <a:xfrm>
            <a:off x="944059" y="4699323"/>
            <a:ext cx="1486626" cy="1881659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8"/>
          <p:cNvSpPr/>
          <p:nvPr>
            <p:ph idx="2" type="pic"/>
          </p:nvPr>
        </p:nvSpPr>
        <p:spPr>
          <a:xfrm>
            <a:off x="0" y="2592728"/>
            <a:ext cx="12192000" cy="426527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9" name="Google Shape;109;p28"/>
          <p:cNvSpPr/>
          <p:nvPr>
            <p:ph idx="3" type="pic"/>
          </p:nvPr>
        </p:nvSpPr>
        <p:spPr>
          <a:xfrm>
            <a:off x="1066800" y="460092"/>
            <a:ext cx="2567650" cy="426527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0" name="Google Shape;110;p28"/>
          <p:cNvSpPr/>
          <p:nvPr>
            <p:ph idx="4" type="pic"/>
          </p:nvPr>
        </p:nvSpPr>
        <p:spPr>
          <a:xfrm>
            <a:off x="4061750" y="460092"/>
            <a:ext cx="2567650" cy="273452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9"/>
          <p:cNvSpPr/>
          <p:nvPr/>
        </p:nvSpPr>
        <p:spPr>
          <a:xfrm>
            <a:off x="-243840" y="974697"/>
            <a:ext cx="12847320" cy="4984962"/>
          </a:xfrm>
          <a:custGeom>
            <a:rect b="b" l="l" r="r" t="t"/>
            <a:pathLst>
              <a:path extrusionOk="0" h="4984962" w="10668000">
                <a:moveTo>
                  <a:pt x="0" y="2286663"/>
                </a:moveTo>
                <a:cubicBezTo>
                  <a:pt x="134620" y="2112673"/>
                  <a:pt x="269240" y="1938683"/>
                  <a:pt x="365760" y="2012343"/>
                </a:cubicBezTo>
                <a:cubicBezTo>
                  <a:pt x="462280" y="2086003"/>
                  <a:pt x="490220" y="2784503"/>
                  <a:pt x="579120" y="2728623"/>
                </a:cubicBezTo>
                <a:cubicBezTo>
                  <a:pt x="668020" y="2672743"/>
                  <a:pt x="797560" y="1578003"/>
                  <a:pt x="899160" y="1677063"/>
                </a:cubicBezTo>
                <a:cubicBezTo>
                  <a:pt x="1000760" y="1776123"/>
                  <a:pt x="1046480" y="3485543"/>
                  <a:pt x="1188720" y="3322983"/>
                </a:cubicBezTo>
                <a:cubicBezTo>
                  <a:pt x="1330960" y="3160423"/>
                  <a:pt x="1623060" y="526443"/>
                  <a:pt x="1752600" y="701703"/>
                </a:cubicBezTo>
                <a:cubicBezTo>
                  <a:pt x="1882140" y="876963"/>
                  <a:pt x="1808480" y="4486303"/>
                  <a:pt x="1965960" y="4374543"/>
                </a:cubicBezTo>
                <a:cubicBezTo>
                  <a:pt x="2123440" y="4262783"/>
                  <a:pt x="2522220" y="361343"/>
                  <a:pt x="2697480" y="31143"/>
                </a:cubicBezTo>
                <a:cubicBezTo>
                  <a:pt x="2872740" y="-299057"/>
                  <a:pt x="2903220" y="2098703"/>
                  <a:pt x="3017520" y="2393343"/>
                </a:cubicBezTo>
                <a:cubicBezTo>
                  <a:pt x="3131820" y="2687983"/>
                  <a:pt x="3284220" y="1707543"/>
                  <a:pt x="3383280" y="1798983"/>
                </a:cubicBezTo>
                <a:cubicBezTo>
                  <a:pt x="3482340" y="1890423"/>
                  <a:pt x="3540760" y="2921663"/>
                  <a:pt x="3611880" y="2941983"/>
                </a:cubicBezTo>
                <a:cubicBezTo>
                  <a:pt x="3683000" y="2962303"/>
                  <a:pt x="3726180" y="1992023"/>
                  <a:pt x="3810000" y="1920903"/>
                </a:cubicBezTo>
                <a:cubicBezTo>
                  <a:pt x="3893820" y="1849783"/>
                  <a:pt x="4036060" y="2535583"/>
                  <a:pt x="4114800" y="2515263"/>
                </a:cubicBezTo>
                <a:cubicBezTo>
                  <a:pt x="4193540" y="2494943"/>
                  <a:pt x="4246880" y="1712623"/>
                  <a:pt x="4282440" y="1798983"/>
                </a:cubicBezTo>
                <a:cubicBezTo>
                  <a:pt x="4318000" y="1885343"/>
                  <a:pt x="4277360" y="3000403"/>
                  <a:pt x="4328160" y="3033423"/>
                </a:cubicBezTo>
                <a:cubicBezTo>
                  <a:pt x="4378960" y="3066443"/>
                  <a:pt x="4533900" y="2055523"/>
                  <a:pt x="4587240" y="1997103"/>
                </a:cubicBezTo>
                <a:cubicBezTo>
                  <a:pt x="4640580" y="1938683"/>
                  <a:pt x="4564380" y="2837843"/>
                  <a:pt x="4648200" y="2682903"/>
                </a:cubicBezTo>
                <a:cubicBezTo>
                  <a:pt x="4732020" y="2527963"/>
                  <a:pt x="4963160" y="861723"/>
                  <a:pt x="5090160" y="1067463"/>
                </a:cubicBezTo>
                <a:cubicBezTo>
                  <a:pt x="5217160" y="1273203"/>
                  <a:pt x="5265420" y="4034183"/>
                  <a:pt x="5410200" y="3917343"/>
                </a:cubicBezTo>
                <a:cubicBezTo>
                  <a:pt x="5554980" y="3800503"/>
                  <a:pt x="5765800" y="191163"/>
                  <a:pt x="5958840" y="366423"/>
                </a:cubicBezTo>
                <a:cubicBezTo>
                  <a:pt x="6151880" y="541683"/>
                  <a:pt x="6405880" y="4707283"/>
                  <a:pt x="6568440" y="4968903"/>
                </a:cubicBezTo>
                <a:cubicBezTo>
                  <a:pt x="6731000" y="5230523"/>
                  <a:pt x="6822440" y="2213003"/>
                  <a:pt x="6934200" y="1936143"/>
                </a:cubicBezTo>
                <a:cubicBezTo>
                  <a:pt x="7045960" y="1659283"/>
                  <a:pt x="7134860" y="3444903"/>
                  <a:pt x="7239000" y="3307743"/>
                </a:cubicBezTo>
                <a:cubicBezTo>
                  <a:pt x="7343140" y="3170583"/>
                  <a:pt x="7477760" y="1194463"/>
                  <a:pt x="7559040" y="1113183"/>
                </a:cubicBezTo>
                <a:cubicBezTo>
                  <a:pt x="7640320" y="1031903"/>
                  <a:pt x="7663180" y="2611783"/>
                  <a:pt x="7726680" y="2820063"/>
                </a:cubicBezTo>
                <a:cubicBezTo>
                  <a:pt x="7790180" y="3028343"/>
                  <a:pt x="7879080" y="2289203"/>
                  <a:pt x="7940040" y="2362863"/>
                </a:cubicBezTo>
                <a:cubicBezTo>
                  <a:pt x="8001000" y="2436523"/>
                  <a:pt x="8021320" y="3399183"/>
                  <a:pt x="8092440" y="3262023"/>
                </a:cubicBezTo>
                <a:cubicBezTo>
                  <a:pt x="8163560" y="3124863"/>
                  <a:pt x="8257540" y="1555143"/>
                  <a:pt x="8366760" y="1539903"/>
                </a:cubicBezTo>
                <a:cubicBezTo>
                  <a:pt x="8475980" y="1524663"/>
                  <a:pt x="8610600" y="3135023"/>
                  <a:pt x="8747760" y="3170583"/>
                </a:cubicBezTo>
                <a:cubicBezTo>
                  <a:pt x="8884920" y="3206143"/>
                  <a:pt x="9080500" y="1796443"/>
                  <a:pt x="9189720" y="1753263"/>
                </a:cubicBezTo>
                <a:cubicBezTo>
                  <a:pt x="9298940" y="1710083"/>
                  <a:pt x="9288780" y="2972463"/>
                  <a:pt x="9403080" y="2911503"/>
                </a:cubicBezTo>
                <a:cubicBezTo>
                  <a:pt x="9517380" y="2850543"/>
                  <a:pt x="9753600" y="1349403"/>
                  <a:pt x="9875520" y="1387503"/>
                </a:cubicBezTo>
                <a:cubicBezTo>
                  <a:pt x="9997440" y="1425603"/>
                  <a:pt x="10002520" y="3256943"/>
                  <a:pt x="10134600" y="3140103"/>
                </a:cubicBezTo>
                <a:cubicBezTo>
                  <a:pt x="10266680" y="3023263"/>
                  <a:pt x="10467340" y="1854863"/>
                  <a:pt x="10668000" y="686463"/>
                </a:cubicBezTo>
              </a:path>
            </a:pathLst>
          </a:custGeom>
          <a:noFill/>
          <a:ln cap="rnd" cmpd="sng" w="76200">
            <a:solidFill>
              <a:srgbClr val="0D89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9"/>
          <p:cNvSpPr/>
          <p:nvPr>
            <p:ph idx="2" type="pic"/>
          </p:nvPr>
        </p:nvSpPr>
        <p:spPr>
          <a:xfrm>
            <a:off x="914400" y="1635760"/>
            <a:ext cx="3088639" cy="303784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" name="Google Shape;114;p29"/>
          <p:cNvSpPr/>
          <p:nvPr>
            <p:ph idx="3" type="pic"/>
          </p:nvPr>
        </p:nvSpPr>
        <p:spPr>
          <a:xfrm>
            <a:off x="4551680" y="1635760"/>
            <a:ext cx="3088639" cy="303784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5" name="Google Shape;115;p29"/>
          <p:cNvSpPr/>
          <p:nvPr>
            <p:ph idx="4" type="pic"/>
          </p:nvPr>
        </p:nvSpPr>
        <p:spPr>
          <a:xfrm>
            <a:off x="8188960" y="1635760"/>
            <a:ext cx="3088639" cy="303784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0"/>
          <p:cNvSpPr/>
          <p:nvPr>
            <p:ph idx="2" type="pic"/>
          </p:nvPr>
        </p:nvSpPr>
        <p:spPr>
          <a:xfrm>
            <a:off x="0" y="0"/>
            <a:ext cx="5181600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8" name="Google Shape;118;p30"/>
          <p:cNvSpPr/>
          <p:nvPr>
            <p:ph idx="3" type="pic"/>
          </p:nvPr>
        </p:nvSpPr>
        <p:spPr>
          <a:xfrm>
            <a:off x="5719165" y="386080"/>
            <a:ext cx="2582474" cy="422656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119" name="Google Shape;119;p30"/>
          <p:cNvSpPr/>
          <p:nvPr>
            <p:ph idx="4" type="pic"/>
          </p:nvPr>
        </p:nvSpPr>
        <p:spPr>
          <a:xfrm>
            <a:off x="8839204" y="386080"/>
            <a:ext cx="2582474" cy="422656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</p:sp>
      <p:grpSp>
        <p:nvGrpSpPr>
          <p:cNvPr id="120" name="Google Shape;120;p30"/>
          <p:cNvGrpSpPr/>
          <p:nvPr/>
        </p:nvGrpSpPr>
        <p:grpSpPr>
          <a:xfrm>
            <a:off x="7699516" y="3879557"/>
            <a:ext cx="4450885" cy="2926045"/>
            <a:chOff x="7699516" y="3879557"/>
            <a:chExt cx="4450885" cy="2926045"/>
          </a:xfrm>
        </p:grpSpPr>
        <p:sp>
          <p:nvSpPr>
            <p:cNvPr id="121" name="Google Shape;121;p30"/>
            <p:cNvSpPr/>
            <p:nvPr/>
          </p:nvSpPr>
          <p:spPr>
            <a:xfrm>
              <a:off x="11344479" y="4763323"/>
              <a:ext cx="196901" cy="194612"/>
            </a:xfrm>
            <a:custGeom>
              <a:rect b="b" l="l" r="r" t="t"/>
              <a:pathLst>
                <a:path extrusionOk="0" h="49" w="49">
                  <a:moveTo>
                    <a:pt x="24" y="0"/>
                  </a:moveTo>
                  <a:cubicBezTo>
                    <a:pt x="38" y="0"/>
                    <a:pt x="49" y="10"/>
                    <a:pt x="49" y="24"/>
                  </a:cubicBezTo>
                  <a:cubicBezTo>
                    <a:pt x="49" y="38"/>
                    <a:pt x="38" y="49"/>
                    <a:pt x="24" y="49"/>
                  </a:cubicBez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0" y="0"/>
                    <a:pt x="24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30"/>
            <p:cNvSpPr/>
            <p:nvPr/>
          </p:nvSpPr>
          <p:spPr>
            <a:xfrm>
              <a:off x="10728590" y="4763323"/>
              <a:ext cx="196901" cy="194612"/>
            </a:xfrm>
            <a:custGeom>
              <a:rect b="b" l="l" r="r" t="t"/>
              <a:pathLst>
                <a:path extrusionOk="0" h="49" w="49">
                  <a:moveTo>
                    <a:pt x="49" y="24"/>
                  </a:moveTo>
                  <a:cubicBezTo>
                    <a:pt x="49" y="38"/>
                    <a:pt x="38" y="49"/>
                    <a:pt x="25" y="49"/>
                  </a:cubicBezTo>
                  <a:cubicBezTo>
                    <a:pt x="11" y="49"/>
                    <a:pt x="0" y="38"/>
                    <a:pt x="1" y="24"/>
                  </a:cubicBezTo>
                  <a:cubicBezTo>
                    <a:pt x="1" y="11"/>
                    <a:pt x="11" y="0"/>
                    <a:pt x="25" y="0"/>
                  </a:cubicBezTo>
                  <a:cubicBezTo>
                    <a:pt x="39" y="0"/>
                    <a:pt x="49" y="11"/>
                    <a:pt x="49" y="24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30"/>
            <p:cNvSpPr/>
            <p:nvPr/>
          </p:nvSpPr>
          <p:spPr>
            <a:xfrm>
              <a:off x="9808191" y="5070123"/>
              <a:ext cx="196901" cy="196901"/>
            </a:xfrm>
            <a:custGeom>
              <a:rect b="b" l="l" r="r" t="t"/>
              <a:pathLst>
                <a:path extrusionOk="0" h="49" w="49">
                  <a:moveTo>
                    <a:pt x="49" y="25"/>
                  </a:moveTo>
                  <a:cubicBezTo>
                    <a:pt x="49" y="38"/>
                    <a:pt x="38" y="49"/>
                    <a:pt x="24" y="49"/>
                  </a:cubicBez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5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30"/>
            <p:cNvSpPr/>
            <p:nvPr/>
          </p:nvSpPr>
          <p:spPr>
            <a:xfrm>
              <a:off x="8583282" y="6610990"/>
              <a:ext cx="196901" cy="194612"/>
            </a:xfrm>
            <a:custGeom>
              <a:rect b="b" l="l" r="r" t="t"/>
              <a:pathLst>
                <a:path extrusionOk="0" h="48" w="49">
                  <a:moveTo>
                    <a:pt x="49" y="24"/>
                  </a:moveTo>
                  <a:cubicBezTo>
                    <a:pt x="48" y="37"/>
                    <a:pt x="37" y="48"/>
                    <a:pt x="24" y="48"/>
                  </a:cubicBezTo>
                  <a:cubicBezTo>
                    <a:pt x="11" y="48"/>
                    <a:pt x="0" y="37"/>
                    <a:pt x="0" y="24"/>
                  </a:cubicBezTo>
                  <a:cubicBezTo>
                    <a:pt x="0" y="10"/>
                    <a:pt x="12" y="0"/>
                    <a:pt x="25" y="0"/>
                  </a:cubicBezTo>
                  <a:cubicBezTo>
                    <a:pt x="38" y="0"/>
                    <a:pt x="49" y="11"/>
                    <a:pt x="49" y="24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0"/>
            <p:cNvSpPr/>
            <p:nvPr/>
          </p:nvSpPr>
          <p:spPr>
            <a:xfrm>
              <a:off x="10428659" y="4763323"/>
              <a:ext cx="192322" cy="194612"/>
            </a:xfrm>
            <a:custGeom>
              <a:rect b="b" l="l" r="r" t="t"/>
              <a:pathLst>
                <a:path extrusionOk="0" h="49" w="48">
                  <a:moveTo>
                    <a:pt x="48" y="24"/>
                  </a:moveTo>
                  <a:cubicBezTo>
                    <a:pt x="48" y="37"/>
                    <a:pt x="37" y="48"/>
                    <a:pt x="24" y="48"/>
                  </a:cubicBez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30"/>
            <p:cNvSpPr/>
            <p:nvPr/>
          </p:nvSpPr>
          <p:spPr>
            <a:xfrm>
              <a:off x="11653569" y="4763323"/>
              <a:ext cx="196901" cy="194612"/>
            </a:xfrm>
            <a:custGeom>
              <a:rect b="b" l="l" r="r" t="t"/>
              <a:pathLst>
                <a:path extrusionOk="0" h="49" w="49">
                  <a:moveTo>
                    <a:pt x="49" y="24"/>
                  </a:moveTo>
                  <a:cubicBezTo>
                    <a:pt x="49" y="37"/>
                    <a:pt x="38" y="48"/>
                    <a:pt x="25" y="48"/>
                  </a:cubicBezTo>
                  <a:cubicBezTo>
                    <a:pt x="12" y="49"/>
                    <a:pt x="0" y="38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9" y="24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30"/>
            <p:cNvSpPr/>
            <p:nvPr/>
          </p:nvSpPr>
          <p:spPr>
            <a:xfrm>
              <a:off x="9201461" y="5379212"/>
              <a:ext cx="187743" cy="190033"/>
            </a:xfrm>
            <a:custGeom>
              <a:rect b="b" l="l" r="r" t="t"/>
              <a:pathLst>
                <a:path extrusionOk="0" h="47" w="47">
                  <a:moveTo>
                    <a:pt x="23" y="0"/>
                  </a:moveTo>
                  <a:cubicBezTo>
                    <a:pt x="36" y="0"/>
                    <a:pt x="47" y="10"/>
                    <a:pt x="47" y="23"/>
                  </a:cubicBezTo>
                  <a:cubicBezTo>
                    <a:pt x="47" y="36"/>
                    <a:pt x="37" y="47"/>
                    <a:pt x="24" y="47"/>
                  </a:cubicBezTo>
                  <a:cubicBezTo>
                    <a:pt x="10" y="47"/>
                    <a:pt x="0" y="37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30"/>
            <p:cNvSpPr/>
            <p:nvPr/>
          </p:nvSpPr>
          <p:spPr>
            <a:xfrm>
              <a:off x="10124149" y="4765613"/>
              <a:ext cx="185454" cy="185454"/>
            </a:xfrm>
            <a:prstGeom prst="ellipse">
              <a:avLst/>
            </a:pr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30"/>
            <p:cNvSpPr/>
            <p:nvPr/>
          </p:nvSpPr>
          <p:spPr>
            <a:xfrm>
              <a:off x="8587861" y="6306480"/>
              <a:ext cx="185454" cy="185454"/>
            </a:xfrm>
            <a:custGeom>
              <a:rect b="b" l="l" r="r" t="t"/>
              <a:pathLst>
                <a:path extrusionOk="0" h="46" w="46">
                  <a:moveTo>
                    <a:pt x="24" y="0"/>
                  </a:moveTo>
                  <a:cubicBezTo>
                    <a:pt x="36" y="0"/>
                    <a:pt x="46" y="10"/>
                    <a:pt x="46" y="23"/>
                  </a:cubicBezTo>
                  <a:cubicBezTo>
                    <a:pt x="46" y="36"/>
                    <a:pt x="36" y="46"/>
                    <a:pt x="23" y="46"/>
                  </a:cubicBezTo>
                  <a:cubicBezTo>
                    <a:pt x="10" y="46"/>
                    <a:pt x="0" y="35"/>
                    <a:pt x="0" y="22"/>
                  </a:cubicBezTo>
                  <a:cubicBezTo>
                    <a:pt x="0" y="10"/>
                    <a:pt x="11" y="0"/>
                    <a:pt x="24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30"/>
            <p:cNvSpPr/>
            <p:nvPr/>
          </p:nvSpPr>
          <p:spPr>
            <a:xfrm>
              <a:off x="11962658" y="4765613"/>
              <a:ext cx="187743" cy="190033"/>
            </a:xfrm>
            <a:custGeom>
              <a:rect b="b" l="l" r="r" t="t"/>
              <a:pathLst>
                <a:path extrusionOk="0" h="47" w="47">
                  <a:moveTo>
                    <a:pt x="23" y="0"/>
                  </a:moveTo>
                  <a:cubicBezTo>
                    <a:pt x="36" y="0"/>
                    <a:pt x="46" y="10"/>
                    <a:pt x="46" y="23"/>
                  </a:cubicBezTo>
                  <a:cubicBezTo>
                    <a:pt x="47" y="36"/>
                    <a:pt x="36" y="46"/>
                    <a:pt x="24" y="46"/>
                  </a:cubicBezTo>
                  <a:cubicBezTo>
                    <a:pt x="11" y="47"/>
                    <a:pt x="0" y="36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30"/>
            <p:cNvSpPr/>
            <p:nvPr/>
          </p:nvSpPr>
          <p:spPr>
            <a:xfrm>
              <a:off x="8896951" y="5688301"/>
              <a:ext cx="187743" cy="190033"/>
            </a:xfrm>
            <a:custGeom>
              <a:rect b="b" l="l" r="r" t="t"/>
              <a:pathLst>
                <a:path extrusionOk="0" h="47" w="47">
                  <a:moveTo>
                    <a:pt x="47" y="23"/>
                  </a:moveTo>
                  <a:cubicBezTo>
                    <a:pt x="47" y="36"/>
                    <a:pt x="37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11"/>
                    <a:pt x="10" y="1"/>
                    <a:pt x="23" y="1"/>
                  </a:cubicBezTo>
                  <a:cubicBezTo>
                    <a:pt x="36" y="0"/>
                    <a:pt x="46" y="11"/>
                    <a:pt x="47" y="23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30"/>
            <p:cNvSpPr/>
            <p:nvPr/>
          </p:nvSpPr>
          <p:spPr>
            <a:xfrm>
              <a:off x="9508260" y="5074702"/>
              <a:ext cx="187743" cy="190033"/>
            </a:xfrm>
            <a:custGeom>
              <a:rect b="b" l="l" r="r" t="t"/>
              <a:pathLst>
                <a:path extrusionOk="0" h="47" w="47">
                  <a:moveTo>
                    <a:pt x="47" y="24"/>
                  </a:moveTo>
                  <a:cubicBezTo>
                    <a:pt x="47" y="37"/>
                    <a:pt x="36" y="47"/>
                    <a:pt x="23" y="47"/>
                  </a:cubicBezTo>
                  <a:cubicBezTo>
                    <a:pt x="10" y="46"/>
                    <a:pt x="0" y="36"/>
                    <a:pt x="1" y="23"/>
                  </a:cubicBezTo>
                  <a:cubicBezTo>
                    <a:pt x="1" y="10"/>
                    <a:pt x="11" y="0"/>
                    <a:pt x="24" y="0"/>
                  </a:cubicBezTo>
                  <a:cubicBezTo>
                    <a:pt x="37" y="0"/>
                    <a:pt x="47" y="11"/>
                    <a:pt x="47" y="24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30"/>
            <p:cNvSpPr/>
            <p:nvPr/>
          </p:nvSpPr>
          <p:spPr>
            <a:xfrm>
              <a:off x="8592441" y="6006549"/>
              <a:ext cx="176295" cy="176295"/>
            </a:xfrm>
            <a:custGeom>
              <a:rect b="b" l="l" r="r" t="t"/>
              <a:pathLst>
                <a:path extrusionOk="0" h="44" w="44">
                  <a:moveTo>
                    <a:pt x="22" y="44"/>
                  </a:moveTo>
                  <a:cubicBezTo>
                    <a:pt x="10" y="44"/>
                    <a:pt x="0" y="34"/>
                    <a:pt x="0" y="22"/>
                  </a:cubicBezTo>
                  <a:cubicBezTo>
                    <a:pt x="0" y="9"/>
                    <a:pt x="10" y="0"/>
                    <a:pt x="23" y="0"/>
                  </a:cubicBezTo>
                  <a:cubicBezTo>
                    <a:pt x="35" y="0"/>
                    <a:pt x="44" y="10"/>
                    <a:pt x="44" y="22"/>
                  </a:cubicBezTo>
                  <a:cubicBezTo>
                    <a:pt x="44" y="34"/>
                    <a:pt x="35" y="44"/>
                    <a:pt x="22" y="44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30"/>
            <p:cNvSpPr/>
            <p:nvPr/>
          </p:nvSpPr>
          <p:spPr>
            <a:xfrm>
              <a:off x="9817350" y="4770192"/>
              <a:ext cx="178585" cy="176295"/>
            </a:xfrm>
            <a:custGeom>
              <a:rect b="b" l="l" r="r" t="t"/>
              <a:pathLst>
                <a:path extrusionOk="0" h="44" w="45">
                  <a:moveTo>
                    <a:pt x="23" y="0"/>
                  </a:moveTo>
                  <a:cubicBezTo>
                    <a:pt x="35" y="0"/>
                    <a:pt x="45" y="10"/>
                    <a:pt x="45" y="23"/>
                  </a:cubicBezTo>
                  <a:cubicBezTo>
                    <a:pt x="44" y="35"/>
                    <a:pt x="35" y="44"/>
                    <a:pt x="22" y="44"/>
                  </a:cubicBezTo>
                  <a:cubicBezTo>
                    <a:pt x="10" y="44"/>
                    <a:pt x="0" y="34"/>
                    <a:pt x="1" y="22"/>
                  </a:cubicBezTo>
                  <a:cubicBezTo>
                    <a:pt x="1" y="10"/>
                    <a:pt x="11" y="0"/>
                    <a:pt x="23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30"/>
            <p:cNvSpPr/>
            <p:nvPr/>
          </p:nvSpPr>
          <p:spPr>
            <a:xfrm>
              <a:off x="11049127" y="4465682"/>
              <a:ext cx="176295" cy="176295"/>
            </a:xfrm>
            <a:custGeom>
              <a:rect b="b" l="l" r="r" t="t"/>
              <a:pathLst>
                <a:path extrusionOk="0" h="44" w="44">
                  <a:moveTo>
                    <a:pt x="22" y="44"/>
                  </a:moveTo>
                  <a:cubicBezTo>
                    <a:pt x="10" y="44"/>
                    <a:pt x="0" y="34"/>
                    <a:pt x="0" y="22"/>
                  </a:cubicBezTo>
                  <a:cubicBezTo>
                    <a:pt x="1" y="10"/>
                    <a:pt x="10" y="0"/>
                    <a:pt x="23" y="1"/>
                  </a:cubicBezTo>
                  <a:cubicBezTo>
                    <a:pt x="35" y="1"/>
                    <a:pt x="44" y="11"/>
                    <a:pt x="44" y="23"/>
                  </a:cubicBezTo>
                  <a:cubicBezTo>
                    <a:pt x="44" y="35"/>
                    <a:pt x="34" y="44"/>
                    <a:pt x="22" y="44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30"/>
            <p:cNvSpPr/>
            <p:nvPr/>
          </p:nvSpPr>
          <p:spPr>
            <a:xfrm>
              <a:off x="11353638" y="4470261"/>
              <a:ext cx="176295" cy="171716"/>
            </a:xfrm>
            <a:custGeom>
              <a:rect b="b" l="l" r="r" t="t"/>
              <a:pathLst>
                <a:path extrusionOk="0" h="43" w="44">
                  <a:moveTo>
                    <a:pt x="22" y="0"/>
                  </a:moveTo>
                  <a:cubicBezTo>
                    <a:pt x="34" y="0"/>
                    <a:pt x="44" y="9"/>
                    <a:pt x="44" y="21"/>
                  </a:cubicBezTo>
                  <a:cubicBezTo>
                    <a:pt x="44" y="34"/>
                    <a:pt x="34" y="43"/>
                    <a:pt x="22" y="43"/>
                  </a:cubicBezTo>
                  <a:cubicBezTo>
                    <a:pt x="10" y="43"/>
                    <a:pt x="1" y="33"/>
                    <a:pt x="0" y="22"/>
                  </a:cubicBezTo>
                  <a:cubicBezTo>
                    <a:pt x="0" y="9"/>
                    <a:pt x="10" y="0"/>
                    <a:pt x="22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30"/>
            <p:cNvSpPr/>
            <p:nvPr/>
          </p:nvSpPr>
          <p:spPr>
            <a:xfrm>
              <a:off x="10742328" y="4470261"/>
              <a:ext cx="174006" cy="171716"/>
            </a:xfrm>
            <a:custGeom>
              <a:rect b="b" l="l" r="r" t="t"/>
              <a:pathLst>
                <a:path extrusionOk="0" h="43" w="44">
                  <a:moveTo>
                    <a:pt x="44" y="22"/>
                  </a:moveTo>
                  <a:cubicBezTo>
                    <a:pt x="44" y="34"/>
                    <a:pt x="34" y="43"/>
                    <a:pt x="22" y="43"/>
                  </a:cubicBezTo>
                  <a:cubicBezTo>
                    <a:pt x="9" y="43"/>
                    <a:pt x="0" y="33"/>
                    <a:pt x="0" y="21"/>
                  </a:cubicBezTo>
                  <a:cubicBezTo>
                    <a:pt x="1" y="9"/>
                    <a:pt x="10" y="0"/>
                    <a:pt x="22" y="0"/>
                  </a:cubicBezTo>
                  <a:cubicBezTo>
                    <a:pt x="34" y="0"/>
                    <a:pt x="44" y="9"/>
                    <a:pt x="44" y="22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0"/>
            <p:cNvSpPr/>
            <p:nvPr/>
          </p:nvSpPr>
          <p:spPr>
            <a:xfrm>
              <a:off x="8283351" y="6620148"/>
              <a:ext cx="176295" cy="176295"/>
            </a:xfrm>
            <a:custGeom>
              <a:rect b="b" l="l" r="r" t="t"/>
              <a:pathLst>
                <a:path extrusionOk="0" h="44" w="44">
                  <a:moveTo>
                    <a:pt x="22" y="1"/>
                  </a:moveTo>
                  <a:cubicBezTo>
                    <a:pt x="34" y="1"/>
                    <a:pt x="44" y="11"/>
                    <a:pt x="44" y="22"/>
                  </a:cubicBezTo>
                  <a:cubicBezTo>
                    <a:pt x="43" y="34"/>
                    <a:pt x="33" y="44"/>
                    <a:pt x="22" y="44"/>
                  </a:cubicBezTo>
                  <a:cubicBezTo>
                    <a:pt x="10" y="43"/>
                    <a:pt x="0" y="34"/>
                    <a:pt x="0" y="22"/>
                  </a:cubicBezTo>
                  <a:cubicBezTo>
                    <a:pt x="1" y="10"/>
                    <a:pt x="11" y="0"/>
                    <a:pt x="22" y="1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30"/>
            <p:cNvSpPr/>
            <p:nvPr/>
          </p:nvSpPr>
          <p:spPr>
            <a:xfrm>
              <a:off x="9208329" y="5083860"/>
              <a:ext cx="171716" cy="171716"/>
            </a:xfrm>
            <a:prstGeom prst="ellipse">
              <a:avLst/>
            </a:pr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30"/>
            <p:cNvSpPr/>
            <p:nvPr/>
          </p:nvSpPr>
          <p:spPr>
            <a:xfrm>
              <a:off x="11665016" y="4470261"/>
              <a:ext cx="171716" cy="171716"/>
            </a:xfrm>
            <a:custGeom>
              <a:rect b="b" l="l" r="r" t="t"/>
              <a:pathLst>
                <a:path extrusionOk="0" h="43" w="43">
                  <a:moveTo>
                    <a:pt x="21" y="0"/>
                  </a:moveTo>
                  <a:cubicBezTo>
                    <a:pt x="33" y="0"/>
                    <a:pt x="43" y="10"/>
                    <a:pt x="43" y="21"/>
                  </a:cubicBezTo>
                  <a:cubicBezTo>
                    <a:pt x="43" y="33"/>
                    <a:pt x="33" y="43"/>
                    <a:pt x="21" y="43"/>
                  </a:cubicBezTo>
                  <a:cubicBezTo>
                    <a:pt x="10" y="43"/>
                    <a:pt x="0" y="33"/>
                    <a:pt x="0" y="22"/>
                  </a:cubicBezTo>
                  <a:cubicBezTo>
                    <a:pt x="0" y="10"/>
                    <a:pt x="10" y="0"/>
                    <a:pt x="21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30"/>
            <p:cNvSpPr/>
            <p:nvPr/>
          </p:nvSpPr>
          <p:spPr>
            <a:xfrm>
              <a:off x="8903819" y="5388370"/>
              <a:ext cx="171716" cy="171716"/>
            </a:xfrm>
            <a:custGeom>
              <a:rect b="b" l="l" r="r" t="t"/>
              <a:pathLst>
                <a:path extrusionOk="0" h="43" w="43">
                  <a:moveTo>
                    <a:pt x="43" y="21"/>
                  </a:moveTo>
                  <a:cubicBezTo>
                    <a:pt x="43" y="33"/>
                    <a:pt x="33" y="43"/>
                    <a:pt x="22" y="43"/>
                  </a:cubicBezTo>
                  <a:cubicBezTo>
                    <a:pt x="10" y="43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3" y="9"/>
                    <a:pt x="43" y="21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30"/>
            <p:cNvSpPr/>
            <p:nvPr/>
          </p:nvSpPr>
          <p:spPr>
            <a:xfrm>
              <a:off x="10437818" y="4470261"/>
              <a:ext cx="176295" cy="171716"/>
            </a:xfrm>
            <a:custGeom>
              <a:rect b="b" l="l" r="r" t="t"/>
              <a:pathLst>
                <a:path extrusionOk="0" h="43" w="44">
                  <a:moveTo>
                    <a:pt x="22" y="43"/>
                  </a:moveTo>
                  <a:cubicBezTo>
                    <a:pt x="10" y="43"/>
                    <a:pt x="0" y="33"/>
                    <a:pt x="1" y="21"/>
                  </a:cubicBezTo>
                  <a:cubicBezTo>
                    <a:pt x="1" y="9"/>
                    <a:pt x="11" y="0"/>
                    <a:pt x="23" y="0"/>
                  </a:cubicBezTo>
                  <a:cubicBezTo>
                    <a:pt x="34" y="0"/>
                    <a:pt x="44" y="10"/>
                    <a:pt x="44" y="21"/>
                  </a:cubicBezTo>
                  <a:cubicBezTo>
                    <a:pt x="44" y="33"/>
                    <a:pt x="34" y="43"/>
                    <a:pt x="22" y="43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30"/>
            <p:cNvSpPr/>
            <p:nvPr/>
          </p:nvSpPr>
          <p:spPr>
            <a:xfrm>
              <a:off x="8599309" y="5702039"/>
              <a:ext cx="164848" cy="162558"/>
            </a:xfrm>
            <a:custGeom>
              <a:rect b="b" l="l" r="r" t="t"/>
              <a:pathLst>
                <a:path extrusionOk="0" h="41" w="41">
                  <a:moveTo>
                    <a:pt x="20" y="41"/>
                  </a:moveTo>
                  <a:cubicBezTo>
                    <a:pt x="9" y="41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1" y="9"/>
                    <a:pt x="41" y="21"/>
                  </a:cubicBezTo>
                  <a:cubicBezTo>
                    <a:pt x="41" y="32"/>
                    <a:pt x="32" y="41"/>
                    <a:pt x="20" y="41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30"/>
            <p:cNvSpPr/>
            <p:nvPr/>
          </p:nvSpPr>
          <p:spPr>
            <a:xfrm>
              <a:off x="9519708" y="4779350"/>
              <a:ext cx="164848" cy="162558"/>
            </a:xfrm>
            <a:custGeom>
              <a:rect b="b" l="l" r="r" t="t"/>
              <a:pathLst>
                <a:path extrusionOk="0" h="41" w="41">
                  <a:moveTo>
                    <a:pt x="41" y="20"/>
                  </a:moveTo>
                  <a:cubicBezTo>
                    <a:pt x="41" y="32"/>
                    <a:pt x="32" y="41"/>
                    <a:pt x="21" y="41"/>
                  </a:cubicBezTo>
                  <a:cubicBezTo>
                    <a:pt x="9" y="41"/>
                    <a:pt x="0" y="32"/>
                    <a:pt x="0" y="20"/>
                  </a:cubicBezTo>
                  <a:cubicBezTo>
                    <a:pt x="0" y="8"/>
                    <a:pt x="9" y="0"/>
                    <a:pt x="21" y="0"/>
                  </a:cubicBezTo>
                  <a:cubicBezTo>
                    <a:pt x="32" y="0"/>
                    <a:pt x="41" y="9"/>
                    <a:pt x="41" y="2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30"/>
            <p:cNvSpPr/>
            <p:nvPr/>
          </p:nvSpPr>
          <p:spPr>
            <a:xfrm>
              <a:off x="8287930" y="6315638"/>
              <a:ext cx="167137" cy="164848"/>
            </a:xfrm>
            <a:custGeom>
              <a:rect b="b" l="l" r="r" t="t"/>
              <a:pathLst>
                <a:path extrusionOk="0" h="41" w="42">
                  <a:moveTo>
                    <a:pt x="41" y="21"/>
                  </a:moveTo>
                  <a:cubicBezTo>
                    <a:pt x="42" y="32"/>
                    <a:pt x="33" y="41"/>
                    <a:pt x="21" y="41"/>
                  </a:cubicBezTo>
                  <a:cubicBezTo>
                    <a:pt x="10" y="41"/>
                    <a:pt x="0" y="32"/>
                    <a:pt x="1" y="21"/>
                  </a:cubicBezTo>
                  <a:cubicBezTo>
                    <a:pt x="1" y="9"/>
                    <a:pt x="9" y="1"/>
                    <a:pt x="21" y="0"/>
                  </a:cubicBezTo>
                  <a:cubicBezTo>
                    <a:pt x="32" y="0"/>
                    <a:pt x="41" y="9"/>
                    <a:pt x="41" y="21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30"/>
            <p:cNvSpPr/>
            <p:nvPr/>
          </p:nvSpPr>
          <p:spPr>
            <a:xfrm>
              <a:off x="10133308" y="4472550"/>
              <a:ext cx="164848" cy="164848"/>
            </a:xfrm>
            <a:custGeom>
              <a:rect b="b" l="l" r="r" t="t"/>
              <a:pathLst>
                <a:path extrusionOk="0" h="41" w="41">
                  <a:moveTo>
                    <a:pt x="41" y="20"/>
                  </a:moveTo>
                  <a:cubicBezTo>
                    <a:pt x="41" y="32"/>
                    <a:pt x="32" y="41"/>
                    <a:pt x="21" y="41"/>
                  </a:cubicBezTo>
                  <a:cubicBezTo>
                    <a:pt x="9" y="41"/>
                    <a:pt x="0" y="32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1" y="9"/>
                    <a:pt x="41" y="2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30"/>
            <p:cNvSpPr/>
            <p:nvPr/>
          </p:nvSpPr>
          <p:spPr>
            <a:xfrm>
              <a:off x="11974106" y="4472550"/>
              <a:ext cx="164848" cy="164848"/>
            </a:xfrm>
            <a:custGeom>
              <a:rect b="b" l="l" r="r" t="t"/>
              <a:pathLst>
                <a:path extrusionOk="0" h="41" w="41">
                  <a:moveTo>
                    <a:pt x="20" y="41"/>
                  </a:moveTo>
                  <a:cubicBezTo>
                    <a:pt x="9" y="41"/>
                    <a:pt x="0" y="32"/>
                    <a:pt x="0" y="20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1" y="9"/>
                    <a:pt x="41" y="20"/>
                  </a:cubicBezTo>
                  <a:cubicBezTo>
                    <a:pt x="41" y="32"/>
                    <a:pt x="32" y="41"/>
                    <a:pt x="20" y="41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30"/>
            <p:cNvSpPr/>
            <p:nvPr/>
          </p:nvSpPr>
          <p:spPr>
            <a:xfrm>
              <a:off x="9828797" y="4477129"/>
              <a:ext cx="155689" cy="155689"/>
            </a:xfrm>
            <a:custGeom>
              <a:rect b="b" l="l" r="r" t="t"/>
              <a:pathLst>
                <a:path extrusionOk="0" h="39" w="39">
                  <a:moveTo>
                    <a:pt x="39" y="19"/>
                  </a:moveTo>
                  <a:cubicBezTo>
                    <a:pt x="39" y="30"/>
                    <a:pt x="30" y="39"/>
                    <a:pt x="19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9"/>
                    <a:pt x="39" y="19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30"/>
            <p:cNvSpPr/>
            <p:nvPr/>
          </p:nvSpPr>
          <p:spPr>
            <a:xfrm>
              <a:off x="8299378" y="6017996"/>
              <a:ext cx="155689" cy="153400"/>
            </a:xfrm>
            <a:custGeom>
              <a:rect b="b" l="l" r="r" t="t"/>
              <a:pathLst>
                <a:path extrusionOk="0" h="38" w="39">
                  <a:moveTo>
                    <a:pt x="20" y="38"/>
                  </a:moveTo>
                  <a:cubicBezTo>
                    <a:pt x="9" y="38"/>
                    <a:pt x="0" y="30"/>
                    <a:pt x="0" y="19"/>
                  </a:cubicBezTo>
                  <a:cubicBezTo>
                    <a:pt x="0" y="8"/>
                    <a:pt x="8" y="0"/>
                    <a:pt x="20" y="0"/>
                  </a:cubicBezTo>
                  <a:cubicBezTo>
                    <a:pt x="30" y="0"/>
                    <a:pt x="39" y="8"/>
                    <a:pt x="39" y="19"/>
                  </a:cubicBezTo>
                  <a:cubicBezTo>
                    <a:pt x="39" y="30"/>
                    <a:pt x="30" y="38"/>
                    <a:pt x="20" y="38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30"/>
            <p:cNvSpPr/>
            <p:nvPr/>
          </p:nvSpPr>
          <p:spPr>
            <a:xfrm>
              <a:off x="8912977" y="5090729"/>
              <a:ext cx="155689" cy="157979"/>
            </a:xfrm>
            <a:custGeom>
              <a:rect b="b" l="l" r="r" t="t"/>
              <a:pathLst>
                <a:path extrusionOk="0" h="39" w="39">
                  <a:moveTo>
                    <a:pt x="39" y="20"/>
                  </a:moveTo>
                  <a:cubicBezTo>
                    <a:pt x="39" y="31"/>
                    <a:pt x="30" y="39"/>
                    <a:pt x="19" y="39"/>
                  </a:cubicBezTo>
                  <a:cubicBezTo>
                    <a:pt x="8" y="38"/>
                    <a:pt x="0" y="30"/>
                    <a:pt x="0" y="19"/>
                  </a:cubicBezTo>
                  <a:cubicBezTo>
                    <a:pt x="1" y="8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30"/>
            <p:cNvSpPr/>
            <p:nvPr/>
          </p:nvSpPr>
          <p:spPr>
            <a:xfrm>
              <a:off x="11060575" y="4168040"/>
              <a:ext cx="153400" cy="153400"/>
            </a:xfrm>
            <a:custGeom>
              <a:rect b="b" l="l" r="r" t="t"/>
              <a:pathLst>
                <a:path extrusionOk="0" h="38" w="38">
                  <a:moveTo>
                    <a:pt x="19" y="0"/>
                  </a:moveTo>
                  <a:cubicBezTo>
                    <a:pt x="29" y="0"/>
                    <a:pt x="38" y="9"/>
                    <a:pt x="38" y="19"/>
                  </a:cubicBezTo>
                  <a:cubicBezTo>
                    <a:pt x="38" y="29"/>
                    <a:pt x="30" y="38"/>
                    <a:pt x="19" y="38"/>
                  </a:cubicBezTo>
                  <a:cubicBezTo>
                    <a:pt x="9" y="38"/>
                    <a:pt x="0" y="30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30"/>
            <p:cNvSpPr/>
            <p:nvPr/>
          </p:nvSpPr>
          <p:spPr>
            <a:xfrm>
              <a:off x="10753776" y="4163461"/>
              <a:ext cx="151110" cy="160268"/>
            </a:xfrm>
            <a:custGeom>
              <a:rect b="b" l="l" r="r" t="t"/>
              <a:pathLst>
                <a:path extrusionOk="0" h="40" w="38">
                  <a:moveTo>
                    <a:pt x="0" y="19"/>
                  </a:moveTo>
                  <a:cubicBezTo>
                    <a:pt x="1" y="9"/>
                    <a:pt x="10" y="0"/>
                    <a:pt x="20" y="1"/>
                  </a:cubicBezTo>
                  <a:cubicBezTo>
                    <a:pt x="30" y="2"/>
                    <a:pt x="38" y="11"/>
                    <a:pt x="38" y="21"/>
                  </a:cubicBezTo>
                  <a:cubicBezTo>
                    <a:pt x="37" y="31"/>
                    <a:pt x="28" y="40"/>
                    <a:pt x="18" y="39"/>
                  </a:cubicBezTo>
                  <a:cubicBezTo>
                    <a:pt x="8" y="38"/>
                    <a:pt x="0" y="29"/>
                    <a:pt x="0" y="19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30"/>
            <p:cNvSpPr/>
            <p:nvPr/>
          </p:nvSpPr>
          <p:spPr>
            <a:xfrm>
              <a:off x="11365085" y="4168040"/>
              <a:ext cx="153400" cy="153400"/>
            </a:xfrm>
            <a:prstGeom prst="ellipse">
              <a:avLst/>
            </a:pr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30"/>
            <p:cNvSpPr/>
            <p:nvPr/>
          </p:nvSpPr>
          <p:spPr>
            <a:xfrm>
              <a:off x="8603888" y="5395239"/>
              <a:ext cx="153400" cy="153400"/>
            </a:xfrm>
            <a:custGeom>
              <a:rect b="b" l="l" r="r" t="t"/>
              <a:pathLst>
                <a:path extrusionOk="0" h="38" w="38">
                  <a:moveTo>
                    <a:pt x="19" y="38"/>
                  </a:moveTo>
                  <a:cubicBezTo>
                    <a:pt x="9" y="38"/>
                    <a:pt x="0" y="30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0" y="1"/>
                    <a:pt x="38" y="9"/>
                    <a:pt x="38" y="20"/>
                  </a:cubicBezTo>
                  <a:cubicBezTo>
                    <a:pt x="38" y="30"/>
                    <a:pt x="29" y="38"/>
                    <a:pt x="19" y="38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30"/>
            <p:cNvSpPr/>
            <p:nvPr/>
          </p:nvSpPr>
          <p:spPr>
            <a:xfrm>
              <a:off x="9217488" y="4781640"/>
              <a:ext cx="151110" cy="153400"/>
            </a:xfrm>
            <a:custGeom>
              <a:rect b="b" l="l" r="r" t="t"/>
              <a:pathLst>
                <a:path extrusionOk="0" h="38" w="38">
                  <a:moveTo>
                    <a:pt x="38" y="19"/>
                  </a:moveTo>
                  <a:cubicBezTo>
                    <a:pt x="38" y="30"/>
                    <a:pt x="30" y="38"/>
                    <a:pt x="19" y="38"/>
                  </a:cubicBezTo>
                  <a:cubicBezTo>
                    <a:pt x="9" y="38"/>
                    <a:pt x="0" y="30"/>
                    <a:pt x="0" y="19"/>
                  </a:cubicBezTo>
                  <a:cubicBezTo>
                    <a:pt x="1" y="9"/>
                    <a:pt x="9" y="0"/>
                    <a:pt x="19" y="0"/>
                  </a:cubicBezTo>
                  <a:cubicBezTo>
                    <a:pt x="30" y="0"/>
                    <a:pt x="38" y="9"/>
                    <a:pt x="38" y="19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30"/>
            <p:cNvSpPr/>
            <p:nvPr/>
          </p:nvSpPr>
          <p:spPr>
            <a:xfrm>
              <a:off x="7994868" y="6636175"/>
              <a:ext cx="148821" cy="144242"/>
            </a:xfrm>
            <a:custGeom>
              <a:rect b="b" l="l" r="r" t="t"/>
              <a:pathLst>
                <a:path extrusionOk="0" h="36" w="37">
                  <a:moveTo>
                    <a:pt x="18" y="0"/>
                  </a:moveTo>
                  <a:cubicBezTo>
                    <a:pt x="28" y="0"/>
                    <a:pt x="37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30"/>
            <p:cNvSpPr/>
            <p:nvPr/>
          </p:nvSpPr>
          <p:spPr>
            <a:xfrm>
              <a:off x="11678754" y="4172619"/>
              <a:ext cx="141952" cy="144242"/>
            </a:xfrm>
            <a:custGeom>
              <a:rect b="b" l="l" r="r" t="t"/>
              <a:pathLst>
                <a:path extrusionOk="0" h="36" w="36">
                  <a:moveTo>
                    <a:pt x="18" y="0"/>
                  </a:moveTo>
                  <a:cubicBezTo>
                    <a:pt x="29" y="0"/>
                    <a:pt x="36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0"/>
            <p:cNvSpPr/>
            <p:nvPr/>
          </p:nvSpPr>
          <p:spPr>
            <a:xfrm>
              <a:off x="10453844" y="4172619"/>
              <a:ext cx="144242" cy="144242"/>
            </a:xfrm>
            <a:custGeom>
              <a:rect b="b" l="l" r="r" t="t"/>
              <a:pathLst>
                <a:path extrusionOk="0" h="36" w="36">
                  <a:moveTo>
                    <a:pt x="36" y="18"/>
                  </a:moveTo>
                  <a:cubicBezTo>
                    <a:pt x="36" y="28"/>
                    <a:pt x="29" y="36"/>
                    <a:pt x="19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30"/>
            <p:cNvSpPr/>
            <p:nvPr/>
          </p:nvSpPr>
          <p:spPr>
            <a:xfrm>
              <a:off x="8303957" y="5708907"/>
              <a:ext cx="148821" cy="148821"/>
            </a:xfrm>
            <a:custGeom>
              <a:rect b="b" l="l" r="r" t="t"/>
              <a:pathLst>
                <a:path extrusionOk="0" h="37" w="37">
                  <a:moveTo>
                    <a:pt x="36" y="20"/>
                  </a:moveTo>
                  <a:cubicBezTo>
                    <a:pt x="36" y="29"/>
                    <a:pt x="28" y="37"/>
                    <a:pt x="18" y="36"/>
                  </a:cubicBezTo>
                  <a:cubicBezTo>
                    <a:pt x="8" y="36"/>
                    <a:pt x="0" y="28"/>
                    <a:pt x="1" y="18"/>
                  </a:cubicBezTo>
                  <a:cubicBezTo>
                    <a:pt x="1" y="8"/>
                    <a:pt x="9" y="0"/>
                    <a:pt x="20" y="1"/>
                  </a:cubicBezTo>
                  <a:cubicBezTo>
                    <a:pt x="29" y="2"/>
                    <a:pt x="37" y="10"/>
                    <a:pt x="36" y="2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0"/>
            <p:cNvSpPr/>
            <p:nvPr/>
          </p:nvSpPr>
          <p:spPr>
            <a:xfrm>
              <a:off x="9533445" y="4481709"/>
              <a:ext cx="144242" cy="144242"/>
            </a:xfrm>
            <a:custGeom>
              <a:rect b="b" l="l" r="r" t="t"/>
              <a:pathLst>
                <a:path extrusionOk="0" h="36" w="36">
                  <a:moveTo>
                    <a:pt x="17" y="36"/>
                  </a:moveTo>
                  <a:cubicBezTo>
                    <a:pt x="7" y="36"/>
                    <a:pt x="0" y="28"/>
                    <a:pt x="0" y="18"/>
                  </a:cubicBezTo>
                  <a:cubicBezTo>
                    <a:pt x="0" y="8"/>
                    <a:pt x="8" y="0"/>
                    <a:pt x="18" y="1"/>
                  </a:cubicBezTo>
                  <a:cubicBezTo>
                    <a:pt x="28" y="1"/>
                    <a:pt x="36" y="9"/>
                    <a:pt x="35" y="19"/>
                  </a:cubicBezTo>
                  <a:cubicBezTo>
                    <a:pt x="35" y="29"/>
                    <a:pt x="27" y="36"/>
                    <a:pt x="17" y="36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0"/>
            <p:cNvSpPr/>
            <p:nvPr/>
          </p:nvSpPr>
          <p:spPr>
            <a:xfrm>
              <a:off x="7994868" y="6327086"/>
              <a:ext cx="144242" cy="139663"/>
            </a:xfrm>
            <a:custGeom>
              <a:rect b="b" l="l" r="r" t="t"/>
              <a:pathLst>
                <a:path extrusionOk="0" h="35" w="36">
                  <a:moveTo>
                    <a:pt x="18" y="35"/>
                  </a:moveTo>
                  <a:cubicBezTo>
                    <a:pt x="8" y="35"/>
                    <a:pt x="0" y="27"/>
                    <a:pt x="1" y="17"/>
                  </a:cubicBezTo>
                  <a:cubicBezTo>
                    <a:pt x="1" y="8"/>
                    <a:pt x="9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5" y="28"/>
                    <a:pt x="27" y="35"/>
                    <a:pt x="18" y="35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0"/>
            <p:cNvSpPr/>
            <p:nvPr/>
          </p:nvSpPr>
          <p:spPr>
            <a:xfrm>
              <a:off x="11985553" y="4172619"/>
              <a:ext cx="139663" cy="144242"/>
            </a:xfrm>
            <a:custGeom>
              <a:rect b="b" l="l" r="r" t="t"/>
              <a:pathLst>
                <a:path extrusionOk="0" h="36" w="35">
                  <a:moveTo>
                    <a:pt x="17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9"/>
                    <a:pt x="8" y="0"/>
                    <a:pt x="18" y="1"/>
                  </a:cubicBezTo>
                  <a:cubicBezTo>
                    <a:pt x="27" y="1"/>
                    <a:pt x="35" y="9"/>
                    <a:pt x="35" y="19"/>
                  </a:cubicBezTo>
                  <a:cubicBezTo>
                    <a:pt x="34" y="28"/>
                    <a:pt x="26" y="36"/>
                    <a:pt x="17" y="35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30"/>
            <p:cNvSpPr/>
            <p:nvPr/>
          </p:nvSpPr>
          <p:spPr>
            <a:xfrm>
              <a:off x="10144755" y="4177198"/>
              <a:ext cx="139663" cy="139663"/>
            </a:xfrm>
            <a:custGeom>
              <a:rect b="b" l="l" r="r" t="t"/>
              <a:pathLst>
                <a:path extrusionOk="0" h="35" w="35">
                  <a:moveTo>
                    <a:pt x="18" y="0"/>
                  </a:moveTo>
                  <a:cubicBezTo>
                    <a:pt x="27" y="0"/>
                    <a:pt x="35" y="8"/>
                    <a:pt x="35" y="17"/>
                  </a:cubicBezTo>
                  <a:cubicBezTo>
                    <a:pt x="35" y="27"/>
                    <a:pt x="27" y="35"/>
                    <a:pt x="17" y="34"/>
                  </a:cubicBezTo>
                  <a:cubicBezTo>
                    <a:pt x="8" y="34"/>
                    <a:pt x="0" y="26"/>
                    <a:pt x="0" y="17"/>
                  </a:cubicBezTo>
                  <a:cubicBezTo>
                    <a:pt x="1" y="8"/>
                    <a:pt x="9" y="0"/>
                    <a:pt x="18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30"/>
            <p:cNvSpPr/>
            <p:nvPr/>
          </p:nvSpPr>
          <p:spPr>
            <a:xfrm>
              <a:off x="8924425" y="4795377"/>
              <a:ext cx="132794" cy="130504"/>
            </a:xfrm>
            <a:custGeom>
              <a:rect b="b" l="l" r="r" t="t"/>
              <a:pathLst>
                <a:path extrusionOk="0" h="33" w="33">
                  <a:moveTo>
                    <a:pt x="33" y="16"/>
                  </a:moveTo>
                  <a:cubicBezTo>
                    <a:pt x="33" y="26"/>
                    <a:pt x="26" y="33"/>
                    <a:pt x="16" y="33"/>
                  </a:cubicBez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6" y="0"/>
                    <a:pt x="33" y="7"/>
                    <a:pt x="33" y="16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30"/>
            <p:cNvSpPr/>
            <p:nvPr/>
          </p:nvSpPr>
          <p:spPr>
            <a:xfrm>
              <a:off x="8613046" y="5102177"/>
              <a:ext cx="135083" cy="132794"/>
            </a:xfrm>
            <a:custGeom>
              <a:rect b="b" l="l" r="r" t="t"/>
              <a:pathLst>
                <a:path extrusionOk="0" h="33" w="34">
                  <a:moveTo>
                    <a:pt x="34" y="17"/>
                  </a:moveTo>
                  <a:cubicBezTo>
                    <a:pt x="34" y="26"/>
                    <a:pt x="26" y="33"/>
                    <a:pt x="17" y="33"/>
                  </a:cubicBezTo>
                  <a:cubicBezTo>
                    <a:pt x="7" y="33"/>
                    <a:pt x="0" y="25"/>
                    <a:pt x="1" y="16"/>
                  </a:cubicBezTo>
                  <a:cubicBezTo>
                    <a:pt x="1" y="7"/>
                    <a:pt x="8" y="0"/>
                    <a:pt x="17" y="0"/>
                  </a:cubicBezTo>
                  <a:cubicBezTo>
                    <a:pt x="27" y="0"/>
                    <a:pt x="34" y="7"/>
                    <a:pt x="34" y="17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30"/>
            <p:cNvSpPr/>
            <p:nvPr/>
          </p:nvSpPr>
          <p:spPr>
            <a:xfrm>
              <a:off x="8004026" y="6029444"/>
              <a:ext cx="128215" cy="128215"/>
            </a:xfrm>
            <a:prstGeom prst="ellipse">
              <a:avLst/>
            </a:pr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30"/>
            <p:cNvSpPr/>
            <p:nvPr/>
          </p:nvSpPr>
          <p:spPr>
            <a:xfrm>
              <a:off x="9840245" y="4179488"/>
              <a:ext cx="132794" cy="128215"/>
            </a:xfrm>
            <a:custGeom>
              <a:rect b="b" l="l" r="r" t="t"/>
              <a:pathLst>
                <a:path extrusionOk="0" h="32" w="33">
                  <a:moveTo>
                    <a:pt x="33" y="16"/>
                  </a:moveTo>
                  <a:cubicBezTo>
                    <a:pt x="33" y="25"/>
                    <a:pt x="25" y="32"/>
                    <a:pt x="17" y="32"/>
                  </a:cubicBezTo>
                  <a:cubicBezTo>
                    <a:pt x="8" y="32"/>
                    <a:pt x="0" y="25"/>
                    <a:pt x="0" y="16"/>
                  </a:cubicBezTo>
                  <a:cubicBezTo>
                    <a:pt x="1" y="7"/>
                    <a:pt x="8" y="0"/>
                    <a:pt x="17" y="0"/>
                  </a:cubicBezTo>
                  <a:cubicBezTo>
                    <a:pt x="25" y="0"/>
                    <a:pt x="33" y="7"/>
                    <a:pt x="33" y="16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30"/>
            <p:cNvSpPr/>
            <p:nvPr/>
          </p:nvSpPr>
          <p:spPr>
            <a:xfrm>
              <a:off x="8313115" y="5408976"/>
              <a:ext cx="130504" cy="132794"/>
            </a:xfrm>
            <a:custGeom>
              <a:rect b="b" l="l" r="r" t="t"/>
              <a:pathLst>
                <a:path extrusionOk="0" h="33" w="33">
                  <a:moveTo>
                    <a:pt x="0" y="16"/>
                  </a:moveTo>
                  <a:cubicBezTo>
                    <a:pt x="1" y="7"/>
                    <a:pt x="8" y="0"/>
                    <a:pt x="17" y="0"/>
                  </a:cubicBezTo>
                  <a:cubicBezTo>
                    <a:pt x="26" y="1"/>
                    <a:pt x="33" y="9"/>
                    <a:pt x="32" y="17"/>
                  </a:cubicBezTo>
                  <a:cubicBezTo>
                    <a:pt x="32" y="26"/>
                    <a:pt x="24" y="33"/>
                    <a:pt x="16" y="32"/>
                  </a:cubicBezTo>
                  <a:cubicBezTo>
                    <a:pt x="7" y="32"/>
                    <a:pt x="0" y="24"/>
                    <a:pt x="0" y="16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30"/>
            <p:cNvSpPr/>
            <p:nvPr/>
          </p:nvSpPr>
          <p:spPr>
            <a:xfrm>
              <a:off x="9228935" y="4488577"/>
              <a:ext cx="132794" cy="132794"/>
            </a:xfrm>
            <a:custGeom>
              <a:rect b="b" l="l" r="r" t="t"/>
              <a:pathLst>
                <a:path extrusionOk="0" h="33" w="33">
                  <a:moveTo>
                    <a:pt x="17" y="0"/>
                  </a:moveTo>
                  <a:cubicBezTo>
                    <a:pt x="25" y="1"/>
                    <a:pt x="33" y="8"/>
                    <a:pt x="32" y="16"/>
                  </a:cubicBezTo>
                  <a:cubicBezTo>
                    <a:pt x="32" y="25"/>
                    <a:pt x="25" y="33"/>
                    <a:pt x="16" y="32"/>
                  </a:cubicBezTo>
                  <a:cubicBezTo>
                    <a:pt x="7" y="32"/>
                    <a:pt x="0" y="24"/>
                    <a:pt x="0" y="16"/>
                  </a:cubicBezTo>
                  <a:cubicBezTo>
                    <a:pt x="1" y="7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30"/>
            <p:cNvSpPr/>
            <p:nvPr/>
          </p:nvSpPr>
          <p:spPr>
            <a:xfrm>
              <a:off x="11076602" y="3879557"/>
              <a:ext cx="121346" cy="121346"/>
            </a:xfrm>
            <a:custGeom>
              <a:rect b="b" l="l" r="r" t="t"/>
              <a:pathLst>
                <a:path extrusionOk="0" h="30" w="30">
                  <a:moveTo>
                    <a:pt x="30" y="16"/>
                  </a:moveTo>
                  <a:cubicBezTo>
                    <a:pt x="30" y="24"/>
                    <a:pt x="23" y="30"/>
                    <a:pt x="15" y="30"/>
                  </a:cubicBezTo>
                  <a:cubicBezTo>
                    <a:pt x="7" y="30"/>
                    <a:pt x="0" y="23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0" y="7"/>
                    <a:pt x="30" y="16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30"/>
            <p:cNvSpPr/>
            <p:nvPr/>
          </p:nvSpPr>
          <p:spPr>
            <a:xfrm>
              <a:off x="11381112" y="3879557"/>
              <a:ext cx="121346" cy="121346"/>
            </a:xfrm>
            <a:custGeom>
              <a:rect b="b" l="l" r="r" t="t"/>
              <a:pathLst>
                <a:path extrusionOk="0" h="30" w="30">
                  <a:moveTo>
                    <a:pt x="15" y="0"/>
                  </a:moveTo>
                  <a:cubicBezTo>
                    <a:pt x="23" y="0"/>
                    <a:pt x="30" y="7"/>
                    <a:pt x="30" y="15"/>
                  </a:cubicBezTo>
                  <a:cubicBezTo>
                    <a:pt x="30" y="24"/>
                    <a:pt x="23" y="30"/>
                    <a:pt x="15" y="30"/>
                  </a:cubicBezTo>
                  <a:cubicBezTo>
                    <a:pt x="7" y="30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30"/>
            <p:cNvSpPr/>
            <p:nvPr/>
          </p:nvSpPr>
          <p:spPr>
            <a:xfrm>
              <a:off x="10769802" y="3879557"/>
              <a:ext cx="119057" cy="121346"/>
            </a:xfrm>
            <a:custGeom>
              <a:rect b="b" l="l" r="r" t="t"/>
              <a:pathLst>
                <a:path extrusionOk="0" h="30" w="30">
                  <a:moveTo>
                    <a:pt x="15" y="0"/>
                  </a:moveTo>
                  <a:cubicBezTo>
                    <a:pt x="23" y="0"/>
                    <a:pt x="30" y="7"/>
                    <a:pt x="30" y="15"/>
                  </a:cubicBezTo>
                  <a:cubicBezTo>
                    <a:pt x="30" y="24"/>
                    <a:pt x="23" y="30"/>
                    <a:pt x="15" y="30"/>
                  </a:cubicBezTo>
                  <a:cubicBezTo>
                    <a:pt x="7" y="30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0"/>
            <p:cNvSpPr/>
            <p:nvPr/>
          </p:nvSpPr>
          <p:spPr>
            <a:xfrm>
              <a:off x="8008605" y="5724934"/>
              <a:ext cx="119057" cy="116767"/>
            </a:xfrm>
            <a:custGeom>
              <a:rect b="b" l="l" r="r" t="t"/>
              <a:pathLst>
                <a:path extrusionOk="0" h="29" w="30">
                  <a:moveTo>
                    <a:pt x="15" y="29"/>
                  </a:moveTo>
                  <a:cubicBezTo>
                    <a:pt x="7" y="29"/>
                    <a:pt x="0" y="22"/>
                    <a:pt x="1" y="14"/>
                  </a:cubicBezTo>
                  <a:cubicBezTo>
                    <a:pt x="1" y="6"/>
                    <a:pt x="8" y="0"/>
                    <a:pt x="15" y="0"/>
                  </a:cubicBezTo>
                  <a:cubicBezTo>
                    <a:pt x="23" y="0"/>
                    <a:pt x="30" y="8"/>
                    <a:pt x="30" y="15"/>
                  </a:cubicBezTo>
                  <a:cubicBezTo>
                    <a:pt x="29" y="23"/>
                    <a:pt x="22" y="29"/>
                    <a:pt x="15" y="29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30"/>
            <p:cNvSpPr/>
            <p:nvPr/>
          </p:nvSpPr>
          <p:spPr>
            <a:xfrm>
              <a:off x="7699516" y="6647623"/>
              <a:ext cx="121346" cy="121346"/>
            </a:xfrm>
            <a:custGeom>
              <a:rect b="b" l="l" r="r" t="t"/>
              <a:pathLst>
                <a:path extrusionOk="0" h="30" w="30">
                  <a:moveTo>
                    <a:pt x="15" y="30"/>
                  </a:moveTo>
                  <a:cubicBezTo>
                    <a:pt x="7" y="29"/>
                    <a:pt x="0" y="22"/>
                    <a:pt x="0" y="14"/>
                  </a:cubicBezTo>
                  <a:cubicBezTo>
                    <a:pt x="1" y="7"/>
                    <a:pt x="8" y="0"/>
                    <a:pt x="15" y="1"/>
                  </a:cubicBezTo>
                  <a:cubicBezTo>
                    <a:pt x="23" y="1"/>
                    <a:pt x="30" y="8"/>
                    <a:pt x="29" y="16"/>
                  </a:cubicBezTo>
                  <a:cubicBezTo>
                    <a:pt x="29" y="23"/>
                    <a:pt x="22" y="30"/>
                    <a:pt x="15" y="30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0"/>
            <p:cNvSpPr/>
            <p:nvPr/>
          </p:nvSpPr>
          <p:spPr>
            <a:xfrm>
              <a:off x="10465292" y="3884136"/>
              <a:ext cx="116767" cy="116767"/>
            </a:xfrm>
            <a:custGeom>
              <a:rect b="b" l="l" r="r" t="t"/>
              <a:pathLst>
                <a:path extrusionOk="0" h="29" w="29">
                  <a:moveTo>
                    <a:pt x="15" y="29"/>
                  </a:moveTo>
                  <a:cubicBezTo>
                    <a:pt x="8" y="29"/>
                    <a:pt x="1" y="22"/>
                    <a:pt x="1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22"/>
                    <a:pt x="23" y="28"/>
                    <a:pt x="15" y="29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0"/>
            <p:cNvSpPr/>
            <p:nvPr/>
          </p:nvSpPr>
          <p:spPr>
            <a:xfrm>
              <a:off x="9544893" y="4184067"/>
              <a:ext cx="116767" cy="121346"/>
            </a:xfrm>
            <a:custGeom>
              <a:rect b="b" l="l" r="r" t="t"/>
              <a:pathLst>
                <a:path extrusionOk="0" h="30" w="29">
                  <a:moveTo>
                    <a:pt x="29" y="15"/>
                  </a:moveTo>
                  <a:cubicBezTo>
                    <a:pt x="29" y="23"/>
                    <a:pt x="22" y="30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  <a:cubicBezTo>
                    <a:pt x="1" y="7"/>
                    <a:pt x="7" y="0"/>
                    <a:pt x="15" y="1"/>
                  </a:cubicBezTo>
                  <a:cubicBezTo>
                    <a:pt x="23" y="1"/>
                    <a:pt x="29" y="8"/>
                    <a:pt x="29" y="15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0"/>
            <p:cNvSpPr/>
            <p:nvPr/>
          </p:nvSpPr>
          <p:spPr>
            <a:xfrm>
              <a:off x="11694780" y="3884136"/>
              <a:ext cx="114477" cy="116767"/>
            </a:xfrm>
            <a:custGeom>
              <a:rect b="b" l="l" r="r" t="t"/>
              <a:pathLst>
                <a:path extrusionOk="0" h="29" w="29">
                  <a:moveTo>
                    <a:pt x="29" y="14"/>
                  </a:moveTo>
                  <a:cubicBezTo>
                    <a:pt x="29" y="22"/>
                    <a:pt x="22" y="28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0"/>
            <p:cNvSpPr/>
            <p:nvPr/>
          </p:nvSpPr>
          <p:spPr>
            <a:xfrm>
              <a:off x="8624494" y="4802246"/>
              <a:ext cx="112188" cy="112188"/>
            </a:xfrm>
            <a:custGeom>
              <a:rect b="b" l="l" r="r" t="t"/>
              <a:pathLst>
                <a:path extrusionOk="0" h="28" w="28">
                  <a:moveTo>
                    <a:pt x="28" y="15"/>
                  </a:moveTo>
                  <a:cubicBezTo>
                    <a:pt x="28" y="22"/>
                    <a:pt x="22" y="28"/>
                    <a:pt x="14" y="28"/>
                  </a:cubicBezTo>
                  <a:cubicBezTo>
                    <a:pt x="6" y="28"/>
                    <a:pt x="0" y="22"/>
                    <a:pt x="1" y="14"/>
                  </a:cubicBezTo>
                  <a:cubicBezTo>
                    <a:pt x="1" y="6"/>
                    <a:pt x="7" y="0"/>
                    <a:pt x="15" y="1"/>
                  </a:cubicBezTo>
                  <a:cubicBezTo>
                    <a:pt x="22" y="1"/>
                    <a:pt x="28" y="7"/>
                    <a:pt x="28" y="15"/>
                  </a:cubicBezTo>
                  <a:close/>
                </a:path>
              </a:pathLst>
            </a:custGeom>
            <a:solidFill>
              <a:srgbClr val="31BFD8">
                <a:alpha val="2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9" name="Google Shape;179;p30"/>
          <p:cNvSpPr/>
          <p:nvPr/>
        </p:nvSpPr>
        <p:spPr>
          <a:xfrm>
            <a:off x="11775440" y="5663325"/>
            <a:ext cx="416560" cy="830997"/>
          </a:xfrm>
          <a:prstGeom prst="rect">
            <a:avLst/>
          </a:prstGeom>
          <a:solidFill>
            <a:srgbClr val="31BFD8">
              <a:alpha val="7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/>
          <p:nvPr>
            <p:ph idx="2" type="pic"/>
          </p:nvPr>
        </p:nvSpPr>
        <p:spPr>
          <a:xfrm>
            <a:off x="0" y="3977641"/>
            <a:ext cx="7833360" cy="179832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82" name="Google Shape;182;p31"/>
          <p:cNvSpPr/>
          <p:nvPr>
            <p:ph idx="3" type="pic"/>
          </p:nvPr>
        </p:nvSpPr>
        <p:spPr>
          <a:xfrm>
            <a:off x="8122920" y="3977641"/>
            <a:ext cx="3307080" cy="179832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grpSp>
        <p:nvGrpSpPr>
          <p:cNvPr id="183" name="Google Shape;183;p31"/>
          <p:cNvGrpSpPr/>
          <p:nvPr/>
        </p:nvGrpSpPr>
        <p:grpSpPr>
          <a:xfrm rot="-5400000">
            <a:off x="403268" y="-544033"/>
            <a:ext cx="1080667" cy="2307868"/>
            <a:chOff x="11077350" y="55856"/>
            <a:chExt cx="1080667" cy="2307868"/>
          </a:xfrm>
        </p:grpSpPr>
        <p:sp>
          <p:nvSpPr>
            <p:cNvPr id="184" name="Google Shape;184;p31"/>
            <p:cNvSpPr/>
            <p:nvPr/>
          </p:nvSpPr>
          <p:spPr>
            <a:xfrm>
              <a:off x="11961116" y="55856"/>
              <a:ext cx="196901" cy="196901"/>
            </a:xfrm>
            <a:custGeom>
              <a:rect b="b" l="l" r="r" t="t"/>
              <a:pathLst>
                <a:path extrusionOk="0" h="49" w="49">
                  <a:moveTo>
                    <a:pt x="25" y="0"/>
                  </a:moveTo>
                  <a:cubicBezTo>
                    <a:pt x="38" y="0"/>
                    <a:pt x="49" y="11"/>
                    <a:pt x="49" y="24"/>
                  </a:cubicBezTo>
                  <a:cubicBezTo>
                    <a:pt x="49" y="38"/>
                    <a:pt x="38" y="49"/>
                    <a:pt x="24" y="49"/>
                  </a:cubicBezTo>
                  <a:cubicBezTo>
                    <a:pt x="10" y="48"/>
                    <a:pt x="0" y="37"/>
                    <a:pt x="0" y="24"/>
                  </a:cubicBezTo>
                  <a:cubicBezTo>
                    <a:pt x="0" y="10"/>
                    <a:pt x="11" y="0"/>
                    <a:pt x="25" y="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31"/>
            <p:cNvSpPr/>
            <p:nvPr/>
          </p:nvSpPr>
          <p:spPr>
            <a:xfrm>
              <a:off x="11961116" y="364945"/>
              <a:ext cx="196901" cy="196901"/>
            </a:xfrm>
            <a:custGeom>
              <a:rect b="b" l="l" r="r" t="t"/>
              <a:pathLst>
                <a:path extrusionOk="0" h="49" w="49">
                  <a:moveTo>
                    <a:pt x="49" y="24"/>
                  </a:moveTo>
                  <a:cubicBezTo>
                    <a:pt x="49" y="37"/>
                    <a:pt x="38" y="48"/>
                    <a:pt x="25" y="49"/>
                  </a:cubicBez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9" y="24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31"/>
            <p:cNvSpPr/>
            <p:nvPr/>
          </p:nvSpPr>
          <p:spPr>
            <a:xfrm>
              <a:off x="11965695" y="676324"/>
              <a:ext cx="187743" cy="190033"/>
            </a:xfrm>
            <a:custGeom>
              <a:rect b="b" l="l" r="r" t="t"/>
              <a:pathLst>
                <a:path extrusionOk="0" h="47" w="47">
                  <a:moveTo>
                    <a:pt x="23" y="47"/>
                  </a:moveTo>
                  <a:cubicBezTo>
                    <a:pt x="10" y="47"/>
                    <a:pt x="0" y="37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6" y="0"/>
                    <a:pt x="47" y="11"/>
                    <a:pt x="47" y="24"/>
                  </a:cubicBezTo>
                  <a:cubicBezTo>
                    <a:pt x="46" y="37"/>
                    <a:pt x="36" y="47"/>
                    <a:pt x="23" y="47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1"/>
            <p:cNvSpPr/>
            <p:nvPr/>
          </p:nvSpPr>
          <p:spPr>
            <a:xfrm>
              <a:off x="11970274" y="985414"/>
              <a:ext cx="180874" cy="180875"/>
            </a:xfrm>
            <a:custGeom>
              <a:rect b="b" l="l" r="r" t="t"/>
              <a:pathLst>
                <a:path extrusionOk="0" h="45" w="45">
                  <a:moveTo>
                    <a:pt x="44" y="22"/>
                  </a:moveTo>
                  <a:cubicBezTo>
                    <a:pt x="45" y="35"/>
                    <a:pt x="35" y="45"/>
                    <a:pt x="22" y="45"/>
                  </a:cubicBezTo>
                  <a:cubicBezTo>
                    <a:pt x="10" y="45"/>
                    <a:pt x="0" y="35"/>
                    <a:pt x="0" y="23"/>
                  </a:cubicBezTo>
                  <a:cubicBezTo>
                    <a:pt x="0" y="10"/>
                    <a:pt x="10" y="1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31"/>
            <p:cNvSpPr/>
            <p:nvPr/>
          </p:nvSpPr>
          <p:spPr>
            <a:xfrm>
              <a:off x="11661185" y="62725"/>
              <a:ext cx="176295" cy="176295"/>
            </a:xfrm>
            <a:custGeom>
              <a:rect b="b" l="l" r="r" t="t"/>
              <a:pathLst>
                <a:path extrusionOk="0" h="44" w="44">
                  <a:moveTo>
                    <a:pt x="44" y="22"/>
                  </a:moveTo>
                  <a:cubicBezTo>
                    <a:pt x="44" y="35"/>
                    <a:pt x="34" y="44"/>
                    <a:pt x="22" y="44"/>
                  </a:cubicBez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31"/>
            <p:cNvSpPr/>
            <p:nvPr/>
          </p:nvSpPr>
          <p:spPr>
            <a:xfrm>
              <a:off x="11661185" y="376393"/>
              <a:ext cx="176295" cy="171716"/>
            </a:xfrm>
            <a:custGeom>
              <a:rect b="b" l="l" r="r" t="t"/>
              <a:pathLst>
                <a:path extrusionOk="0" h="43" w="44">
                  <a:moveTo>
                    <a:pt x="21" y="43"/>
                  </a:moveTo>
                  <a:cubicBezTo>
                    <a:pt x="10" y="43"/>
                    <a:pt x="0" y="32"/>
                    <a:pt x="0" y="21"/>
                  </a:cubicBezTo>
                  <a:cubicBezTo>
                    <a:pt x="1" y="9"/>
                    <a:pt x="11" y="0"/>
                    <a:pt x="23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3" y="34"/>
                    <a:pt x="33" y="43"/>
                    <a:pt x="21" y="43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31"/>
            <p:cNvSpPr/>
            <p:nvPr/>
          </p:nvSpPr>
          <p:spPr>
            <a:xfrm>
              <a:off x="11977143" y="1303662"/>
              <a:ext cx="164848" cy="164848"/>
            </a:xfrm>
            <a:custGeom>
              <a:rect b="b" l="l" r="r" t="t"/>
              <a:pathLst>
                <a:path extrusionOk="0" h="41" w="41">
                  <a:moveTo>
                    <a:pt x="20" y="41"/>
                  </a:moveTo>
                  <a:cubicBezTo>
                    <a:pt x="9" y="41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1" y="9"/>
                    <a:pt x="41" y="21"/>
                  </a:cubicBezTo>
                  <a:cubicBezTo>
                    <a:pt x="41" y="33"/>
                    <a:pt x="32" y="41"/>
                    <a:pt x="20" y="41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31"/>
            <p:cNvSpPr/>
            <p:nvPr/>
          </p:nvSpPr>
          <p:spPr>
            <a:xfrm>
              <a:off x="11665764" y="690062"/>
              <a:ext cx="167137" cy="164848"/>
            </a:xfrm>
            <a:custGeom>
              <a:rect b="b" l="l" r="r" t="t"/>
              <a:pathLst>
                <a:path extrusionOk="0" h="41" w="42">
                  <a:moveTo>
                    <a:pt x="41" y="20"/>
                  </a:moveTo>
                  <a:cubicBezTo>
                    <a:pt x="42" y="32"/>
                    <a:pt x="33" y="41"/>
                    <a:pt x="21" y="41"/>
                  </a:cubicBezTo>
                  <a:cubicBezTo>
                    <a:pt x="9" y="41"/>
                    <a:pt x="0" y="32"/>
                    <a:pt x="1" y="21"/>
                  </a:cubicBezTo>
                  <a:cubicBezTo>
                    <a:pt x="1" y="9"/>
                    <a:pt x="9" y="0"/>
                    <a:pt x="21" y="0"/>
                  </a:cubicBezTo>
                  <a:cubicBezTo>
                    <a:pt x="32" y="0"/>
                    <a:pt x="41" y="9"/>
                    <a:pt x="41" y="2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1"/>
            <p:cNvSpPr/>
            <p:nvPr/>
          </p:nvSpPr>
          <p:spPr>
            <a:xfrm>
              <a:off x="11670343" y="999151"/>
              <a:ext cx="155689" cy="155690"/>
            </a:xfrm>
            <a:custGeom>
              <a:rect b="b" l="l" r="r" t="t"/>
              <a:pathLst>
                <a:path extrusionOk="0" h="39" w="39">
                  <a:moveTo>
                    <a:pt x="20" y="39"/>
                  </a:moveTo>
                  <a:cubicBezTo>
                    <a:pt x="9" y="39"/>
                    <a:pt x="1" y="31"/>
                    <a:pt x="1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9" y="9"/>
                    <a:pt x="39" y="20"/>
                  </a:cubicBezTo>
                  <a:cubicBezTo>
                    <a:pt x="39" y="30"/>
                    <a:pt x="31" y="39"/>
                    <a:pt x="20" y="39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1"/>
            <p:cNvSpPr/>
            <p:nvPr/>
          </p:nvSpPr>
          <p:spPr>
            <a:xfrm>
              <a:off x="11981722" y="1612751"/>
              <a:ext cx="153400" cy="155690"/>
            </a:xfrm>
            <a:custGeom>
              <a:rect b="b" l="l" r="r" t="t"/>
              <a:pathLst>
                <a:path extrusionOk="0" h="39" w="38">
                  <a:moveTo>
                    <a:pt x="19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1"/>
                  </a:cubicBezTo>
                  <a:cubicBezTo>
                    <a:pt x="30" y="1"/>
                    <a:pt x="38" y="10"/>
                    <a:pt x="38" y="20"/>
                  </a:cubicBezTo>
                  <a:cubicBezTo>
                    <a:pt x="38" y="30"/>
                    <a:pt x="30" y="39"/>
                    <a:pt x="19" y="39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1"/>
            <p:cNvSpPr/>
            <p:nvPr/>
          </p:nvSpPr>
          <p:spPr>
            <a:xfrm>
              <a:off x="11370412" y="76462"/>
              <a:ext cx="151110" cy="151110"/>
            </a:xfrm>
            <a:prstGeom prst="ellipse">
              <a:avLst/>
            </a:pr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31"/>
            <p:cNvSpPr/>
            <p:nvPr/>
          </p:nvSpPr>
          <p:spPr>
            <a:xfrm>
              <a:off x="11372702" y="387841"/>
              <a:ext cx="148821" cy="148821"/>
            </a:xfrm>
            <a:custGeom>
              <a:rect b="b" l="l" r="r" t="t"/>
              <a:pathLst>
                <a:path extrusionOk="0" h="37" w="37">
                  <a:moveTo>
                    <a:pt x="18" y="37"/>
                  </a:move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9" y="0"/>
                    <a:pt x="37" y="9"/>
                    <a:pt x="36" y="19"/>
                  </a:cubicBezTo>
                  <a:cubicBezTo>
                    <a:pt x="36" y="29"/>
                    <a:pt x="28" y="37"/>
                    <a:pt x="18" y="37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31"/>
            <p:cNvSpPr/>
            <p:nvPr/>
          </p:nvSpPr>
          <p:spPr>
            <a:xfrm>
              <a:off x="11677212" y="1315109"/>
              <a:ext cx="144242" cy="144242"/>
            </a:xfrm>
            <a:custGeom>
              <a:rect b="b" l="l" r="r" t="t"/>
              <a:pathLst>
                <a:path extrusionOk="0" h="36" w="36">
                  <a:moveTo>
                    <a:pt x="36" y="18"/>
                  </a:moveTo>
                  <a:cubicBezTo>
                    <a:pt x="36" y="28"/>
                    <a:pt x="2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7"/>
                    <a:pt x="36" y="18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31"/>
            <p:cNvSpPr/>
            <p:nvPr/>
          </p:nvSpPr>
          <p:spPr>
            <a:xfrm>
              <a:off x="11372702" y="701510"/>
              <a:ext cx="144242" cy="139663"/>
            </a:xfrm>
            <a:custGeom>
              <a:rect b="b" l="l" r="r" t="t"/>
              <a:pathLst>
                <a:path extrusionOk="0" h="35" w="36">
                  <a:moveTo>
                    <a:pt x="18" y="0"/>
                  </a:moveTo>
                  <a:cubicBezTo>
                    <a:pt x="28" y="0"/>
                    <a:pt x="36" y="8"/>
                    <a:pt x="36" y="18"/>
                  </a:cubicBezTo>
                  <a:cubicBezTo>
                    <a:pt x="36" y="27"/>
                    <a:pt x="27" y="35"/>
                    <a:pt x="18" y="35"/>
                  </a:cubicBezTo>
                  <a:cubicBezTo>
                    <a:pt x="9" y="35"/>
                    <a:pt x="1" y="27"/>
                    <a:pt x="1" y="18"/>
                  </a:cubicBezTo>
                  <a:cubicBezTo>
                    <a:pt x="0" y="8"/>
                    <a:pt x="8" y="0"/>
                    <a:pt x="18" y="0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31"/>
            <p:cNvSpPr/>
            <p:nvPr/>
          </p:nvSpPr>
          <p:spPr>
            <a:xfrm>
              <a:off x="11993170" y="1933288"/>
              <a:ext cx="132794" cy="137373"/>
            </a:xfrm>
            <a:custGeom>
              <a:rect b="b" l="l" r="r" t="t"/>
              <a:pathLst>
                <a:path extrusionOk="0" h="34" w="33">
                  <a:moveTo>
                    <a:pt x="33" y="17"/>
                  </a:moveTo>
                  <a:cubicBezTo>
                    <a:pt x="33" y="26"/>
                    <a:pt x="26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6" y="0"/>
                    <a:pt x="33" y="8"/>
                    <a:pt x="33" y="17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31"/>
            <p:cNvSpPr/>
            <p:nvPr/>
          </p:nvSpPr>
          <p:spPr>
            <a:xfrm>
              <a:off x="11381860" y="1010599"/>
              <a:ext cx="132794" cy="132794"/>
            </a:xfrm>
            <a:custGeom>
              <a:rect b="b" l="l" r="r" t="t"/>
              <a:pathLst>
                <a:path extrusionOk="0" h="33" w="33">
                  <a:moveTo>
                    <a:pt x="0" y="16"/>
                  </a:moveTo>
                  <a:cubicBezTo>
                    <a:pt x="0" y="7"/>
                    <a:pt x="8" y="0"/>
                    <a:pt x="17" y="0"/>
                  </a:cubicBezTo>
                  <a:cubicBezTo>
                    <a:pt x="26" y="1"/>
                    <a:pt x="33" y="8"/>
                    <a:pt x="32" y="17"/>
                  </a:cubicBezTo>
                  <a:cubicBezTo>
                    <a:pt x="32" y="26"/>
                    <a:pt x="24" y="33"/>
                    <a:pt x="16" y="33"/>
                  </a:cubicBezTo>
                  <a:cubicBezTo>
                    <a:pt x="7" y="33"/>
                    <a:pt x="0" y="25"/>
                    <a:pt x="0" y="16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31"/>
            <p:cNvSpPr/>
            <p:nvPr/>
          </p:nvSpPr>
          <p:spPr>
            <a:xfrm>
              <a:off x="11686370" y="1628778"/>
              <a:ext cx="128215" cy="128215"/>
            </a:xfrm>
            <a:custGeom>
              <a:rect b="b" l="l" r="r" t="t"/>
              <a:pathLst>
                <a:path extrusionOk="0" h="32" w="32">
                  <a:moveTo>
                    <a:pt x="32" y="16"/>
                  </a:moveTo>
                  <a:cubicBezTo>
                    <a:pt x="32" y="24"/>
                    <a:pt x="25" y="32"/>
                    <a:pt x="16" y="32"/>
                  </a:cubicBezTo>
                  <a:cubicBezTo>
                    <a:pt x="7" y="32"/>
                    <a:pt x="0" y="24"/>
                    <a:pt x="0" y="15"/>
                  </a:cubicBezTo>
                  <a:cubicBezTo>
                    <a:pt x="0" y="7"/>
                    <a:pt x="8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31"/>
            <p:cNvSpPr/>
            <p:nvPr/>
          </p:nvSpPr>
          <p:spPr>
            <a:xfrm>
              <a:off x="11077350" y="92489"/>
              <a:ext cx="121346" cy="119057"/>
            </a:xfrm>
            <a:custGeom>
              <a:rect b="b" l="l" r="r" t="t"/>
              <a:pathLst>
                <a:path extrusionOk="0" h="30" w="30">
                  <a:moveTo>
                    <a:pt x="30" y="15"/>
                  </a:moveTo>
                  <a:cubicBezTo>
                    <a:pt x="30" y="23"/>
                    <a:pt x="23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31"/>
            <p:cNvSpPr/>
            <p:nvPr/>
          </p:nvSpPr>
          <p:spPr>
            <a:xfrm>
              <a:off x="11386439" y="1326557"/>
              <a:ext cx="119057" cy="116767"/>
            </a:xfrm>
            <a:custGeom>
              <a:rect b="b" l="l" r="r" t="t"/>
              <a:pathLst>
                <a:path extrusionOk="0" h="29" w="30">
                  <a:moveTo>
                    <a:pt x="30" y="15"/>
                  </a:moveTo>
                  <a:cubicBezTo>
                    <a:pt x="30" y="23"/>
                    <a:pt x="23" y="29"/>
                    <a:pt x="15" y="29"/>
                  </a:cubicBezTo>
                  <a:cubicBezTo>
                    <a:pt x="7" y="29"/>
                    <a:pt x="0" y="22"/>
                    <a:pt x="1" y="15"/>
                  </a:cubicBezTo>
                  <a:cubicBezTo>
                    <a:pt x="1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31"/>
            <p:cNvSpPr/>
            <p:nvPr/>
          </p:nvSpPr>
          <p:spPr>
            <a:xfrm>
              <a:off x="11077350" y="403868"/>
              <a:ext cx="121346" cy="116767"/>
            </a:xfrm>
            <a:custGeom>
              <a:rect b="b" l="l" r="r" t="t"/>
              <a:pathLst>
                <a:path extrusionOk="0" h="29" w="30">
                  <a:moveTo>
                    <a:pt x="29" y="14"/>
                  </a:moveTo>
                  <a:cubicBezTo>
                    <a:pt x="30" y="22"/>
                    <a:pt x="23" y="29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31"/>
            <p:cNvSpPr/>
            <p:nvPr/>
          </p:nvSpPr>
          <p:spPr>
            <a:xfrm>
              <a:off x="12002328" y="2249246"/>
              <a:ext cx="112188" cy="114478"/>
            </a:xfrm>
            <a:custGeom>
              <a:rect b="b" l="l" r="r" t="t"/>
              <a:pathLst>
                <a:path extrusionOk="0" h="28" w="28">
                  <a:moveTo>
                    <a:pt x="28" y="14"/>
                  </a:moveTo>
                  <a:cubicBezTo>
                    <a:pt x="28" y="22"/>
                    <a:pt x="22" y="28"/>
                    <a:pt x="14" y="28"/>
                  </a:cubicBezTo>
                  <a:cubicBezTo>
                    <a:pt x="6" y="28"/>
                    <a:pt x="1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31"/>
            <p:cNvSpPr/>
            <p:nvPr/>
          </p:nvSpPr>
          <p:spPr>
            <a:xfrm>
              <a:off x="11693239" y="1944736"/>
              <a:ext cx="112188" cy="112188"/>
            </a:xfrm>
            <a:custGeom>
              <a:rect b="b" l="l" r="r" t="t"/>
              <a:pathLst>
                <a:path extrusionOk="0" h="28" w="28">
                  <a:moveTo>
                    <a:pt x="14" y="27"/>
                  </a:moveTo>
                  <a:cubicBezTo>
                    <a:pt x="6" y="27"/>
                    <a:pt x="0" y="21"/>
                    <a:pt x="0" y="13"/>
                  </a:cubicBezTo>
                  <a:cubicBezTo>
                    <a:pt x="1" y="6"/>
                    <a:pt x="7" y="0"/>
                    <a:pt x="14" y="0"/>
                  </a:cubicBezTo>
                  <a:cubicBezTo>
                    <a:pt x="22" y="1"/>
                    <a:pt x="28" y="7"/>
                    <a:pt x="28" y="15"/>
                  </a:cubicBezTo>
                  <a:cubicBezTo>
                    <a:pt x="27" y="22"/>
                    <a:pt x="21" y="28"/>
                    <a:pt x="14" y="27"/>
                  </a:cubicBezTo>
                  <a:close/>
                </a:path>
              </a:pathLst>
            </a:custGeom>
            <a:solidFill>
              <a:srgbClr val="095663">
                <a:alpha val="2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>
            <p:ph idx="2" type="pic"/>
          </p:nvPr>
        </p:nvSpPr>
        <p:spPr>
          <a:xfrm>
            <a:off x="1" y="-1"/>
            <a:ext cx="12192000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08" name="Google Shape;208;p32"/>
          <p:cNvSpPr/>
          <p:nvPr>
            <p:ph idx="3" type="pic"/>
          </p:nvPr>
        </p:nvSpPr>
        <p:spPr>
          <a:xfrm>
            <a:off x="1145074" y="1091959"/>
            <a:ext cx="3391416" cy="184418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09" name="Google Shape;209;p32"/>
          <p:cNvSpPr/>
          <p:nvPr>
            <p:ph idx="4" type="pic"/>
          </p:nvPr>
        </p:nvSpPr>
        <p:spPr>
          <a:xfrm>
            <a:off x="1145074" y="3921861"/>
            <a:ext cx="3391416" cy="184418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/>
          <p:nvPr>
            <p:ph idx="2" type="pic"/>
          </p:nvPr>
        </p:nvSpPr>
        <p:spPr>
          <a:xfrm>
            <a:off x="8356922" y="-1"/>
            <a:ext cx="3835078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2" name="Google Shape;212;p33"/>
          <p:cNvSpPr/>
          <p:nvPr>
            <p:ph idx="3" type="pic"/>
          </p:nvPr>
        </p:nvSpPr>
        <p:spPr>
          <a:xfrm>
            <a:off x="778544" y="891250"/>
            <a:ext cx="2952364" cy="141985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3" name="Google Shape;213;p33"/>
          <p:cNvSpPr/>
          <p:nvPr>
            <p:ph idx="4" type="pic"/>
          </p:nvPr>
        </p:nvSpPr>
        <p:spPr>
          <a:xfrm>
            <a:off x="778544" y="3233167"/>
            <a:ext cx="996242" cy="99542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4" name="Google Shape;214;p33"/>
          <p:cNvSpPr/>
          <p:nvPr>
            <p:ph idx="5" type="pic"/>
          </p:nvPr>
        </p:nvSpPr>
        <p:spPr>
          <a:xfrm>
            <a:off x="778544" y="4971327"/>
            <a:ext cx="996242" cy="99542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bg>
      <p:bgPr>
        <a:solidFill>
          <a:srgbClr val="31BFD8">
            <a:alpha val="60000"/>
          </a:srgbClr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/>
          <p:nvPr>
            <p:ph idx="2" type="pic"/>
          </p:nvPr>
        </p:nvSpPr>
        <p:spPr>
          <a:xfrm>
            <a:off x="394651" y="393537"/>
            <a:ext cx="3835078" cy="607092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7" name="Google Shape;217;p34"/>
          <p:cNvSpPr/>
          <p:nvPr>
            <p:ph idx="3" type="pic"/>
          </p:nvPr>
        </p:nvSpPr>
        <p:spPr>
          <a:xfrm>
            <a:off x="4556567" y="393538"/>
            <a:ext cx="1391302" cy="172463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8" name="Google Shape;218;p34"/>
          <p:cNvSpPr/>
          <p:nvPr>
            <p:ph idx="4" type="pic"/>
          </p:nvPr>
        </p:nvSpPr>
        <p:spPr>
          <a:xfrm>
            <a:off x="4556567" y="2370852"/>
            <a:ext cx="1391302" cy="172463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9" name="Google Shape;219;p34"/>
          <p:cNvSpPr/>
          <p:nvPr>
            <p:ph idx="5" type="pic"/>
          </p:nvPr>
        </p:nvSpPr>
        <p:spPr>
          <a:xfrm>
            <a:off x="4556567" y="4348166"/>
            <a:ext cx="1391302" cy="172463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5"/>
          <p:cNvSpPr/>
          <p:nvPr>
            <p:ph idx="2" type="pic"/>
          </p:nvPr>
        </p:nvSpPr>
        <p:spPr>
          <a:xfrm>
            <a:off x="8356922" y="0"/>
            <a:ext cx="383507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24" name="Google Shape;224;p36"/>
          <p:cNvSpPr/>
          <p:nvPr>
            <p:ph idx="3" type="pic"/>
          </p:nvPr>
        </p:nvSpPr>
        <p:spPr>
          <a:xfrm>
            <a:off x="3941687" y="1784412"/>
            <a:ext cx="3675355" cy="276095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27" name="Google Shape;227;p37"/>
          <p:cNvSpPr/>
          <p:nvPr>
            <p:ph idx="3" type="pic"/>
          </p:nvPr>
        </p:nvSpPr>
        <p:spPr>
          <a:xfrm>
            <a:off x="-251209" y="3949001"/>
            <a:ext cx="2100105" cy="173182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228" name="Google Shape;228;p37"/>
          <p:cNvSpPr/>
          <p:nvPr>
            <p:ph idx="4" type="pic"/>
          </p:nvPr>
        </p:nvSpPr>
        <p:spPr>
          <a:xfrm>
            <a:off x="2236595" y="3949001"/>
            <a:ext cx="2100105" cy="173182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/>
          <p:nvPr>
            <p:ph idx="2" type="pic"/>
          </p:nvPr>
        </p:nvSpPr>
        <p:spPr>
          <a:xfrm>
            <a:off x="-1" y="0"/>
            <a:ext cx="5992427" cy="391505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31" name="Google Shape;231;p38"/>
          <p:cNvSpPr/>
          <p:nvPr/>
        </p:nvSpPr>
        <p:spPr>
          <a:xfrm>
            <a:off x="5992426" y="0"/>
            <a:ext cx="6199572" cy="6858000"/>
          </a:xfrm>
          <a:prstGeom prst="rect">
            <a:avLst/>
          </a:prstGeom>
          <a:solidFill>
            <a:srgbClr val="095663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>
  <p:cSld name="30_Title Slide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/>
          <p:nvPr>
            <p:ph idx="2" type="pic"/>
          </p:nvPr>
        </p:nvSpPr>
        <p:spPr>
          <a:xfrm>
            <a:off x="6655443" y="520861"/>
            <a:ext cx="5536557" cy="589151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/>
          <p:nvPr/>
        </p:nvSpPr>
        <p:spPr>
          <a:xfrm>
            <a:off x="3098307" y="1"/>
            <a:ext cx="4740676" cy="3648722"/>
          </a:xfrm>
          <a:prstGeom prst="rect">
            <a:avLst/>
          </a:prstGeom>
          <a:solidFill>
            <a:srgbClr val="0956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40"/>
          <p:cNvSpPr/>
          <p:nvPr>
            <p:ph idx="2" type="pic"/>
          </p:nvPr>
        </p:nvSpPr>
        <p:spPr>
          <a:xfrm>
            <a:off x="7838983" y="0"/>
            <a:ext cx="4353017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37" name="Google Shape;237;p40"/>
          <p:cNvSpPr/>
          <p:nvPr>
            <p:ph idx="3" type="pic"/>
          </p:nvPr>
        </p:nvSpPr>
        <p:spPr>
          <a:xfrm>
            <a:off x="3821838" y="489382"/>
            <a:ext cx="3293615" cy="266996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1"/>
          <p:cNvSpPr/>
          <p:nvPr/>
        </p:nvSpPr>
        <p:spPr>
          <a:xfrm>
            <a:off x="-62144" y="0"/>
            <a:ext cx="5317725" cy="6858000"/>
          </a:xfrm>
          <a:prstGeom prst="rect">
            <a:avLst/>
          </a:prstGeom>
          <a:solidFill>
            <a:srgbClr val="31BFD8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1"/>
          <p:cNvSpPr/>
          <p:nvPr>
            <p:ph idx="2" type="pic"/>
          </p:nvPr>
        </p:nvSpPr>
        <p:spPr>
          <a:xfrm>
            <a:off x="648069" y="514905"/>
            <a:ext cx="2920753" cy="5788241"/>
          </a:xfrm>
          <a:prstGeom prst="roundRect">
            <a:avLst>
              <a:gd fmla="val 10588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241" name="Google Shape;241;p41"/>
          <p:cNvSpPr/>
          <p:nvPr>
            <p:ph idx="3" type="pic"/>
          </p:nvPr>
        </p:nvSpPr>
        <p:spPr>
          <a:xfrm>
            <a:off x="4289075" y="4190260"/>
            <a:ext cx="2068497" cy="211288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2"/>
          <p:cNvSpPr/>
          <p:nvPr/>
        </p:nvSpPr>
        <p:spPr>
          <a:xfrm>
            <a:off x="0" y="1234439"/>
            <a:ext cx="12192000" cy="5623561"/>
          </a:xfrm>
          <a:prstGeom prst="rect">
            <a:avLst/>
          </a:prstGeom>
          <a:solidFill>
            <a:srgbClr val="0D89A0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42"/>
          <p:cNvSpPr/>
          <p:nvPr>
            <p:ph idx="2" type="pic"/>
          </p:nvPr>
        </p:nvSpPr>
        <p:spPr>
          <a:xfrm>
            <a:off x="7543800" y="1234439"/>
            <a:ext cx="5334000" cy="74676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>
  <p:cSld name="34_Title Slide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"/>
          <p:cNvSpPr/>
          <p:nvPr/>
        </p:nvSpPr>
        <p:spPr>
          <a:xfrm>
            <a:off x="0" y="1"/>
            <a:ext cx="12192000" cy="4033520"/>
          </a:xfrm>
          <a:prstGeom prst="rect">
            <a:avLst/>
          </a:prstGeom>
          <a:solidFill>
            <a:srgbClr val="095663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3"/>
          <p:cNvSpPr/>
          <p:nvPr>
            <p:ph idx="2" type="pic"/>
          </p:nvPr>
        </p:nvSpPr>
        <p:spPr>
          <a:xfrm>
            <a:off x="121920" y="1564640"/>
            <a:ext cx="3921760" cy="246888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48" name="Google Shape;248;p43"/>
          <p:cNvSpPr/>
          <p:nvPr>
            <p:ph idx="3" type="pic"/>
          </p:nvPr>
        </p:nvSpPr>
        <p:spPr>
          <a:xfrm>
            <a:off x="8148320" y="1564640"/>
            <a:ext cx="3921760" cy="246888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49" name="Google Shape;249;p43"/>
          <p:cNvSpPr/>
          <p:nvPr>
            <p:ph idx="4" type="pic"/>
          </p:nvPr>
        </p:nvSpPr>
        <p:spPr>
          <a:xfrm>
            <a:off x="4145280" y="1564640"/>
            <a:ext cx="3921760" cy="246888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bg>
      <p:bgPr>
        <a:solidFill>
          <a:srgbClr val="31BFD8">
            <a:alpha val="60000"/>
          </a:srgbClr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4"/>
          <p:cNvSpPr/>
          <p:nvPr>
            <p:ph idx="2" type="pic"/>
          </p:nvPr>
        </p:nvSpPr>
        <p:spPr>
          <a:xfrm>
            <a:off x="9283174" y="2237481"/>
            <a:ext cx="2381736" cy="2385071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52" name="Google Shape;252;p44"/>
          <p:cNvSpPr/>
          <p:nvPr>
            <p:ph idx="3" type="pic"/>
          </p:nvPr>
        </p:nvSpPr>
        <p:spPr>
          <a:xfrm>
            <a:off x="6362328" y="2367155"/>
            <a:ext cx="2381736" cy="2385071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53" name="Google Shape;253;p44"/>
          <p:cNvSpPr/>
          <p:nvPr>
            <p:ph idx="4" type="pic"/>
          </p:nvPr>
        </p:nvSpPr>
        <p:spPr>
          <a:xfrm>
            <a:off x="3461258" y="2230741"/>
            <a:ext cx="2381736" cy="2385071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54" name="Google Shape;254;p44"/>
          <p:cNvSpPr/>
          <p:nvPr>
            <p:ph idx="5" type="pic"/>
          </p:nvPr>
        </p:nvSpPr>
        <p:spPr>
          <a:xfrm>
            <a:off x="540412" y="2132220"/>
            <a:ext cx="2381736" cy="2385071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bg>
      <p:bgPr>
        <a:solidFill>
          <a:srgbClr val="0D89A0">
            <a:alpha val="69803"/>
          </a:srgbClr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45"/>
          <p:cNvGrpSpPr/>
          <p:nvPr/>
        </p:nvGrpSpPr>
        <p:grpSpPr>
          <a:xfrm>
            <a:off x="-448679" y="3308420"/>
            <a:ext cx="1131962" cy="731767"/>
            <a:chOff x="5154760" y="99440"/>
            <a:chExt cx="1851510" cy="1196924"/>
          </a:xfrm>
        </p:grpSpPr>
        <p:grpSp>
          <p:nvGrpSpPr>
            <p:cNvPr id="257" name="Google Shape;257;p45"/>
            <p:cNvGrpSpPr/>
            <p:nvPr/>
          </p:nvGrpSpPr>
          <p:grpSpPr>
            <a:xfrm>
              <a:off x="5154760" y="1151424"/>
              <a:ext cx="1851510" cy="144940"/>
              <a:chOff x="5994400" y="528320"/>
              <a:chExt cx="1005850" cy="78740"/>
            </a:xfrm>
          </p:grpSpPr>
          <p:sp>
            <p:nvSpPr>
              <p:cNvPr id="258" name="Google Shape;258;p45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45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45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45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45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45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4" name="Google Shape;264;p45"/>
            <p:cNvGrpSpPr/>
            <p:nvPr/>
          </p:nvGrpSpPr>
          <p:grpSpPr>
            <a:xfrm>
              <a:off x="5154760" y="800763"/>
              <a:ext cx="1851510" cy="144940"/>
              <a:chOff x="5994400" y="528320"/>
              <a:chExt cx="1005850" cy="78740"/>
            </a:xfrm>
          </p:grpSpPr>
          <p:sp>
            <p:nvSpPr>
              <p:cNvPr id="265" name="Google Shape;265;p45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45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45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45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45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45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1" name="Google Shape;271;p45"/>
            <p:cNvGrpSpPr/>
            <p:nvPr/>
          </p:nvGrpSpPr>
          <p:grpSpPr>
            <a:xfrm>
              <a:off x="5154760" y="450101"/>
              <a:ext cx="1851510" cy="144940"/>
              <a:chOff x="5994400" y="528320"/>
              <a:chExt cx="1005850" cy="78740"/>
            </a:xfrm>
          </p:grpSpPr>
          <p:sp>
            <p:nvSpPr>
              <p:cNvPr id="272" name="Google Shape;272;p45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45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45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45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45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45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8" name="Google Shape;278;p45"/>
            <p:cNvGrpSpPr/>
            <p:nvPr/>
          </p:nvGrpSpPr>
          <p:grpSpPr>
            <a:xfrm>
              <a:off x="5154760" y="99440"/>
              <a:ext cx="1851510" cy="144940"/>
              <a:chOff x="5994400" y="528320"/>
              <a:chExt cx="1005850" cy="78740"/>
            </a:xfrm>
          </p:grpSpPr>
          <p:sp>
            <p:nvSpPr>
              <p:cNvPr id="279" name="Google Shape;279;p45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45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45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45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45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45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85" name="Google Shape;285;p45"/>
          <p:cNvGrpSpPr/>
          <p:nvPr/>
        </p:nvGrpSpPr>
        <p:grpSpPr>
          <a:xfrm>
            <a:off x="11231803" y="3308420"/>
            <a:ext cx="1131962" cy="731767"/>
            <a:chOff x="5154760" y="99440"/>
            <a:chExt cx="1851510" cy="1196924"/>
          </a:xfrm>
        </p:grpSpPr>
        <p:grpSp>
          <p:nvGrpSpPr>
            <p:cNvPr id="286" name="Google Shape;286;p45"/>
            <p:cNvGrpSpPr/>
            <p:nvPr/>
          </p:nvGrpSpPr>
          <p:grpSpPr>
            <a:xfrm>
              <a:off x="5154760" y="1151424"/>
              <a:ext cx="1851510" cy="144940"/>
              <a:chOff x="5994400" y="528320"/>
              <a:chExt cx="1005850" cy="78740"/>
            </a:xfrm>
          </p:grpSpPr>
          <p:sp>
            <p:nvSpPr>
              <p:cNvPr id="287" name="Google Shape;287;p45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45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45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45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45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45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3" name="Google Shape;293;p45"/>
            <p:cNvGrpSpPr/>
            <p:nvPr/>
          </p:nvGrpSpPr>
          <p:grpSpPr>
            <a:xfrm>
              <a:off x="5154760" y="800763"/>
              <a:ext cx="1851510" cy="144940"/>
              <a:chOff x="5994400" y="528320"/>
              <a:chExt cx="1005850" cy="78740"/>
            </a:xfrm>
          </p:grpSpPr>
          <p:sp>
            <p:nvSpPr>
              <p:cNvPr id="294" name="Google Shape;294;p45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45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45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45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45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45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0" name="Google Shape;300;p45"/>
            <p:cNvGrpSpPr/>
            <p:nvPr/>
          </p:nvGrpSpPr>
          <p:grpSpPr>
            <a:xfrm>
              <a:off x="5154760" y="450101"/>
              <a:ext cx="1851510" cy="144940"/>
              <a:chOff x="5994400" y="528320"/>
              <a:chExt cx="1005850" cy="78740"/>
            </a:xfrm>
          </p:grpSpPr>
          <p:sp>
            <p:nvSpPr>
              <p:cNvPr id="301" name="Google Shape;301;p45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45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45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45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45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45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7" name="Google Shape;307;p45"/>
            <p:cNvGrpSpPr/>
            <p:nvPr/>
          </p:nvGrpSpPr>
          <p:grpSpPr>
            <a:xfrm>
              <a:off x="5154760" y="99440"/>
              <a:ext cx="1851510" cy="144940"/>
              <a:chOff x="5994400" y="528320"/>
              <a:chExt cx="1005850" cy="78740"/>
            </a:xfrm>
          </p:grpSpPr>
          <p:sp>
            <p:nvSpPr>
              <p:cNvPr id="308" name="Google Shape;308;p45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45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45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45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45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45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6"/>
          <p:cNvSpPr/>
          <p:nvPr>
            <p:ph idx="2" type="pic"/>
          </p:nvPr>
        </p:nvSpPr>
        <p:spPr>
          <a:xfrm>
            <a:off x="754603" y="754603"/>
            <a:ext cx="3204837" cy="534879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16" name="Google Shape;316;p46"/>
          <p:cNvSpPr/>
          <p:nvPr/>
        </p:nvSpPr>
        <p:spPr>
          <a:xfrm>
            <a:off x="3959440" y="754602"/>
            <a:ext cx="7477957" cy="5348795"/>
          </a:xfrm>
          <a:prstGeom prst="rect">
            <a:avLst/>
          </a:prstGeom>
          <a:solidFill>
            <a:srgbClr val="0D89A0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36" Type="http://schemas.openxmlformats.org/officeDocument/2006/relationships/theme" Target="../theme/theme2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13.jpg"/><Relationship Id="rId5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89A0"/>
          </a:solidFill>
          <a:ln>
            <a:noFill/>
          </a:ln>
        </p:spPr>
      </p:sp>
      <p:sp>
        <p:nvSpPr>
          <p:cNvPr id="322" name="Google Shape;322;p1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3595688" y="200025"/>
                </a:moveTo>
                <a:cubicBezTo>
                  <a:pt x="2162198" y="200025"/>
                  <a:pt x="1000125" y="1362098"/>
                  <a:pt x="1000125" y="2795588"/>
                </a:cubicBezTo>
                <a:cubicBezTo>
                  <a:pt x="1000125" y="4229078"/>
                  <a:pt x="2162198" y="5391151"/>
                  <a:pt x="3595688" y="5391151"/>
                </a:cubicBezTo>
                <a:cubicBezTo>
                  <a:pt x="5029178" y="5391151"/>
                  <a:pt x="6191251" y="4229078"/>
                  <a:pt x="6191251" y="2795588"/>
                </a:cubicBezTo>
                <a:cubicBezTo>
                  <a:pt x="6191251" y="1362098"/>
                  <a:pt x="5029178" y="200025"/>
                  <a:pt x="3595688" y="20002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BFBFBF">
              <a:alpha val="6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1"/>
          <p:cNvPicPr preferRelativeResize="0"/>
          <p:nvPr/>
        </p:nvPicPr>
        <p:blipFill rotWithShape="1">
          <a:blip r:embed="rId3">
            <a:alphaModFix/>
          </a:blip>
          <a:srcRect b="1051" l="14468" r="2173" t="42476"/>
          <a:stretch/>
        </p:blipFill>
        <p:spPr>
          <a:xfrm>
            <a:off x="1193482" y="35858"/>
            <a:ext cx="10070263" cy="6822142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"/>
          <p:cNvSpPr/>
          <p:nvPr/>
        </p:nvSpPr>
        <p:spPr>
          <a:xfrm>
            <a:off x="11265763" y="0"/>
            <a:ext cx="926237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5" name="Google Shape;325;p1"/>
          <p:cNvGrpSpPr/>
          <p:nvPr/>
        </p:nvGrpSpPr>
        <p:grpSpPr>
          <a:xfrm rot="5400000">
            <a:off x="5108904" y="-61851"/>
            <a:ext cx="1131962" cy="731767"/>
            <a:chOff x="5154760" y="99440"/>
            <a:chExt cx="1851510" cy="1196924"/>
          </a:xfrm>
        </p:grpSpPr>
        <p:grpSp>
          <p:nvGrpSpPr>
            <p:cNvPr id="326" name="Google Shape;326;p1"/>
            <p:cNvGrpSpPr/>
            <p:nvPr/>
          </p:nvGrpSpPr>
          <p:grpSpPr>
            <a:xfrm>
              <a:off x="5154760" y="1151424"/>
              <a:ext cx="1851510" cy="144940"/>
              <a:chOff x="5994400" y="528320"/>
              <a:chExt cx="1005850" cy="78740"/>
            </a:xfrm>
          </p:grpSpPr>
          <p:sp>
            <p:nvSpPr>
              <p:cNvPr id="327" name="Google Shape;327;p1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1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1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1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1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1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3" name="Google Shape;333;p1"/>
            <p:cNvGrpSpPr/>
            <p:nvPr/>
          </p:nvGrpSpPr>
          <p:grpSpPr>
            <a:xfrm>
              <a:off x="5154760" y="800763"/>
              <a:ext cx="1851510" cy="144940"/>
              <a:chOff x="5994400" y="528320"/>
              <a:chExt cx="1005850" cy="78740"/>
            </a:xfrm>
          </p:grpSpPr>
          <p:sp>
            <p:nvSpPr>
              <p:cNvPr id="334" name="Google Shape;334;p1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1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1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1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1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1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0" name="Google Shape;340;p1"/>
            <p:cNvGrpSpPr/>
            <p:nvPr/>
          </p:nvGrpSpPr>
          <p:grpSpPr>
            <a:xfrm>
              <a:off x="5154760" y="450101"/>
              <a:ext cx="1851510" cy="144940"/>
              <a:chOff x="5994400" y="528320"/>
              <a:chExt cx="1005850" cy="78740"/>
            </a:xfrm>
          </p:grpSpPr>
          <p:sp>
            <p:nvSpPr>
              <p:cNvPr id="341" name="Google Shape;341;p1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1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1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1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1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1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7" name="Google Shape;347;p1"/>
            <p:cNvGrpSpPr/>
            <p:nvPr/>
          </p:nvGrpSpPr>
          <p:grpSpPr>
            <a:xfrm>
              <a:off x="5154760" y="99440"/>
              <a:ext cx="1851510" cy="144940"/>
              <a:chOff x="5994400" y="528320"/>
              <a:chExt cx="1005850" cy="78740"/>
            </a:xfrm>
          </p:grpSpPr>
          <p:sp>
            <p:nvSpPr>
              <p:cNvPr id="348" name="Google Shape;348;p1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1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1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1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1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1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54" name="Google Shape;354;p1"/>
          <p:cNvGrpSpPr/>
          <p:nvPr/>
        </p:nvGrpSpPr>
        <p:grpSpPr>
          <a:xfrm>
            <a:off x="540549" y="4489327"/>
            <a:ext cx="1542894" cy="348710"/>
            <a:chOff x="5768402" y="4296137"/>
            <a:chExt cx="2192824" cy="495601"/>
          </a:xfrm>
        </p:grpSpPr>
        <p:grpSp>
          <p:nvGrpSpPr>
            <p:cNvPr id="355" name="Google Shape;355;p1"/>
            <p:cNvGrpSpPr/>
            <p:nvPr/>
          </p:nvGrpSpPr>
          <p:grpSpPr>
            <a:xfrm>
              <a:off x="5768402" y="4646798"/>
              <a:ext cx="1851510" cy="144940"/>
              <a:chOff x="5994400" y="528320"/>
              <a:chExt cx="1005850" cy="78740"/>
            </a:xfrm>
          </p:grpSpPr>
          <p:sp>
            <p:nvSpPr>
              <p:cNvPr id="356" name="Google Shape;356;p1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1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1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1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1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1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2" name="Google Shape;362;p1"/>
            <p:cNvGrpSpPr/>
            <p:nvPr/>
          </p:nvGrpSpPr>
          <p:grpSpPr>
            <a:xfrm>
              <a:off x="6109716" y="4296137"/>
              <a:ext cx="1851510" cy="144940"/>
              <a:chOff x="5994400" y="528320"/>
              <a:chExt cx="1005850" cy="78740"/>
            </a:xfrm>
          </p:grpSpPr>
          <p:sp>
            <p:nvSpPr>
              <p:cNvPr id="363" name="Google Shape;363;p1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1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1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1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1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1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69" name="Google Shape;369;p1"/>
          <p:cNvSpPr txBox="1"/>
          <p:nvPr/>
        </p:nvSpPr>
        <p:spPr>
          <a:xfrm>
            <a:off x="6122526" y="1183025"/>
            <a:ext cx="46215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Мобильная</a:t>
            </a:r>
            <a:br>
              <a:rPr b="1" lang="ru-R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Аудитория</a:t>
            </a:r>
            <a:endParaRPr b="1" sz="5400">
              <a:solidFill>
                <a:srgbClr val="F2F2F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70" name="Google Shape;370;p1"/>
          <p:cNvSpPr txBox="1"/>
          <p:nvPr/>
        </p:nvSpPr>
        <p:spPr>
          <a:xfrm>
            <a:off x="8701950" y="2831775"/>
            <a:ext cx="2729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Козырева Валерия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D8D8D8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71" name="Google Shape;371;p1"/>
          <p:cNvSpPr txBox="1"/>
          <p:nvPr/>
        </p:nvSpPr>
        <p:spPr>
          <a:xfrm>
            <a:off x="11431351" y="196050"/>
            <a:ext cx="72707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7F7F7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2023</a:t>
            </a:r>
            <a:endParaRPr b="1" sz="1400">
              <a:solidFill>
                <a:srgbClr val="7F7F7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72" name="Google Shape;372;p1"/>
          <p:cNvSpPr/>
          <p:nvPr/>
        </p:nvSpPr>
        <p:spPr>
          <a:xfrm>
            <a:off x="8680881" y="2887799"/>
            <a:ext cx="6096000" cy="39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К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У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З</a:t>
            </a:r>
            <a:endParaRPr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Б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К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Й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У</a:t>
            </a:r>
            <a:endParaRPr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"/>
          <p:cNvSpPr/>
          <p:nvPr/>
        </p:nvSpPr>
        <p:spPr>
          <a:xfrm>
            <a:off x="8673198" y="652138"/>
            <a:ext cx="6096000" cy="20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Л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"/>
          <p:cNvSpPr/>
          <p:nvPr/>
        </p:nvSpPr>
        <p:spPr>
          <a:xfrm>
            <a:off x="5335571" y="-2245446"/>
            <a:ext cx="9130089" cy="7670886"/>
          </a:xfrm>
          <a:prstGeom prst="ellipse">
            <a:avLst/>
          </a:prstGeom>
          <a:solidFill>
            <a:srgbClr val="E8F4F4">
              <a:alpha val="5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D89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"/>
          <p:cNvSpPr txBox="1"/>
          <p:nvPr/>
        </p:nvSpPr>
        <p:spPr>
          <a:xfrm>
            <a:off x="4470399" y="508000"/>
            <a:ext cx="683490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Актуальность </a:t>
            </a:r>
            <a:r>
              <a:rPr b="1" lang="ru-RU" sz="36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Проекта</a:t>
            </a:r>
            <a:r>
              <a:rPr lang="ru-RU" sz="3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Мобильная Аудитория</a:t>
            </a:r>
            <a:endParaRPr i="1" sz="3600">
              <a:solidFill>
                <a:srgbClr val="3F3F3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80" name="Google Shape;380;p2"/>
          <p:cNvSpPr/>
          <p:nvPr/>
        </p:nvSpPr>
        <p:spPr>
          <a:xfrm>
            <a:off x="4470399" y="2089459"/>
            <a:ext cx="7040880" cy="9666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7F7F7F"/>
                </a:solidFill>
                <a:latin typeface="Noto Sans"/>
                <a:ea typeface="Noto Sans"/>
                <a:cs typeface="Noto Sans"/>
                <a:sym typeface="Noto Sans"/>
              </a:rPr>
              <a:t>На данный момент в ВУЗе идёт нехватка компьютерных мест с хорошим программным обеспечением</a:t>
            </a:r>
            <a:endParaRPr/>
          </a:p>
        </p:txBody>
      </p:sp>
      <p:grpSp>
        <p:nvGrpSpPr>
          <p:cNvPr id="381" name="Google Shape;381;p2"/>
          <p:cNvGrpSpPr/>
          <p:nvPr/>
        </p:nvGrpSpPr>
        <p:grpSpPr>
          <a:xfrm>
            <a:off x="6360160" y="4856480"/>
            <a:ext cx="0" cy="1442720"/>
            <a:chOff x="6360160" y="4856480"/>
            <a:chExt cx="0" cy="1442720"/>
          </a:xfrm>
        </p:grpSpPr>
        <p:cxnSp>
          <p:nvCxnSpPr>
            <p:cNvPr id="382" name="Google Shape;382;p2"/>
            <p:cNvCxnSpPr/>
            <p:nvPr/>
          </p:nvCxnSpPr>
          <p:spPr>
            <a:xfrm>
              <a:off x="6360160" y="4856480"/>
              <a:ext cx="0" cy="568960"/>
            </a:xfrm>
            <a:prstGeom prst="straightConnector1">
              <a:avLst/>
            </a:prstGeom>
            <a:noFill/>
            <a:ln cap="flat" cmpd="sng" w="50800">
              <a:solidFill>
                <a:srgbClr val="09566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3" name="Google Shape;383;p2"/>
            <p:cNvCxnSpPr/>
            <p:nvPr/>
          </p:nvCxnSpPr>
          <p:spPr>
            <a:xfrm>
              <a:off x="6360160" y="5425440"/>
              <a:ext cx="0" cy="436880"/>
            </a:xfrm>
            <a:prstGeom prst="straightConnector1">
              <a:avLst/>
            </a:prstGeom>
            <a:noFill/>
            <a:ln cap="flat" cmpd="sng" w="50800">
              <a:solidFill>
                <a:srgbClr val="0D89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4" name="Google Shape;384;p2"/>
            <p:cNvCxnSpPr/>
            <p:nvPr/>
          </p:nvCxnSpPr>
          <p:spPr>
            <a:xfrm>
              <a:off x="6360160" y="5862320"/>
              <a:ext cx="0" cy="436880"/>
            </a:xfrm>
            <a:prstGeom prst="straightConnector1">
              <a:avLst/>
            </a:prstGeom>
            <a:noFill/>
            <a:ln cap="flat" cmpd="sng" w="50800">
              <a:solidFill>
                <a:srgbClr val="31BF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85" name="Google Shape;385;p2"/>
          <p:cNvSpPr txBox="1"/>
          <p:nvPr/>
        </p:nvSpPr>
        <p:spPr>
          <a:xfrm>
            <a:off x="1108474" y="5182950"/>
            <a:ext cx="2480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Привет.</a:t>
            </a:r>
            <a:endParaRPr b="1" sz="440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descr="https://i.pinimg.com/564x/e3/a8/ed/e3a8edf898b360f65b4465fc066faed0.jpg" id="386" name="Google Shape;386;p2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861" l="0" r="0" t="861"/>
          <a:stretch/>
        </p:blipFill>
        <p:spPr>
          <a:xfrm>
            <a:off x="822960" y="508000"/>
            <a:ext cx="3261360" cy="42773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i.pinimg.com/564x/f8/94/61/f894619374ffcffdbe9127fa3ba334b2.jpg" id="387" name="Google Shape;387;p2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2642" l="0" r="0" t="2643"/>
          <a:stretch/>
        </p:blipFill>
        <p:spPr>
          <a:xfrm>
            <a:off x="4470400" y="4785360"/>
            <a:ext cx="1503680" cy="156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6241" y="4773653"/>
            <a:ext cx="5225626" cy="1576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Профессиональные деловые люди, работающие за компьютером в офисе prodigy |  Премиум Фото" id="393" name="Google Shape;393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6124" r="6124" t="0"/>
          <a:stretch/>
        </p:blipFill>
        <p:spPr>
          <a:xfrm>
            <a:off x="1" y="2219417"/>
            <a:ext cx="12191999" cy="4638583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"/>
          <p:cNvSpPr txBox="1"/>
          <p:nvPr/>
        </p:nvSpPr>
        <p:spPr>
          <a:xfrm>
            <a:off x="10318542" y="-391886"/>
            <a:ext cx="1723549" cy="4508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7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</a:t>
            </a:r>
            <a:endParaRPr sz="28700">
              <a:solidFill>
                <a:srgbClr val="0D89A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95" name="Google Shape;395;p3"/>
          <p:cNvSpPr txBox="1"/>
          <p:nvPr/>
        </p:nvSpPr>
        <p:spPr>
          <a:xfrm>
            <a:off x="435239" y="767309"/>
            <a:ext cx="292668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Проблема</a:t>
            </a:r>
            <a:endParaRPr b="1" sz="3600">
              <a:solidFill>
                <a:srgbClr val="0D89A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96" name="Google Shape;396;p3"/>
          <p:cNvSpPr txBox="1"/>
          <p:nvPr/>
        </p:nvSpPr>
        <p:spPr>
          <a:xfrm>
            <a:off x="3832162" y="650898"/>
            <a:ext cx="5584057" cy="1338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Нехватка аудиторий, техники для выездных занятий  и вычислительных ресурсов для учебного процесса</a:t>
            </a:r>
            <a:endParaRPr sz="1800">
              <a:solidFill>
                <a:srgbClr val="59595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"/>
          <p:cNvSpPr/>
          <p:nvPr/>
        </p:nvSpPr>
        <p:spPr>
          <a:xfrm>
            <a:off x="7062777" y="2344099"/>
            <a:ext cx="6069395" cy="5634812"/>
          </a:xfrm>
          <a:prstGeom prst="ellipse">
            <a:avLst/>
          </a:prstGeom>
          <a:solidFill>
            <a:srgbClr val="E8F4F4">
              <a:alpha val="2784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D89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4"/>
          <p:cNvSpPr/>
          <p:nvPr/>
        </p:nvSpPr>
        <p:spPr>
          <a:xfrm>
            <a:off x="0" y="0"/>
            <a:ext cx="926237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4"/>
          <p:cNvSpPr txBox="1"/>
          <p:nvPr/>
        </p:nvSpPr>
        <p:spPr>
          <a:xfrm>
            <a:off x="1300579" y="3776995"/>
            <a:ext cx="389204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rgbClr val="F2F2F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Aesthic Best Project</a:t>
            </a:r>
            <a:endParaRPr b="1" i="1" sz="4800">
              <a:solidFill>
                <a:srgbClr val="31BF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04" name="Google Shape;404;p4"/>
          <p:cNvSpPr/>
          <p:nvPr/>
        </p:nvSpPr>
        <p:spPr>
          <a:xfrm>
            <a:off x="1368719" y="3354635"/>
            <a:ext cx="1938946" cy="422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F9BAC5"/>
                </a:solidFill>
                <a:latin typeface="Noto Sans"/>
                <a:ea typeface="Noto Sans"/>
                <a:cs typeface="Noto Sans"/>
                <a:sym typeface="Noto Sans"/>
              </a:rPr>
              <a:t>Portfolio</a:t>
            </a:r>
            <a:endParaRPr/>
          </a:p>
        </p:txBody>
      </p:sp>
      <p:sp>
        <p:nvSpPr>
          <p:cNvPr id="405" name="Google Shape;405;p4"/>
          <p:cNvSpPr/>
          <p:nvPr/>
        </p:nvSpPr>
        <p:spPr>
          <a:xfrm>
            <a:off x="8390876" y="3429000"/>
            <a:ext cx="3413196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 </a:t>
            </a:r>
            <a:r>
              <a:rPr lang="ru-RU" sz="16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Создать онлайн среду для обучения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b="1" lang="ru-RU" sz="16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Согласовать  возможность выезда из города с компьютерной техникой для доступа к ресурсам ВУЗа</a:t>
            </a:r>
            <a:endParaRPr sz="1600">
              <a:solidFill>
                <a:srgbClr val="59595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06" name="Google Shape;406;p4"/>
          <p:cNvSpPr txBox="1"/>
          <p:nvPr/>
        </p:nvSpPr>
        <p:spPr>
          <a:xfrm>
            <a:off x="8390877" y="762209"/>
            <a:ext cx="316265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Создание </a:t>
            </a:r>
            <a:r>
              <a:rPr b="1" lang="ru-RU" sz="1600">
                <a:solidFill>
                  <a:srgbClr val="0D89A0"/>
                </a:solidFill>
                <a:latin typeface="Noto Sans"/>
                <a:ea typeface="Noto Sans"/>
                <a:cs typeface="Noto Sans"/>
                <a:sym typeface="Noto Sans"/>
              </a:rPr>
              <a:t>мобильной аудитории</a:t>
            </a:r>
            <a:r>
              <a:rPr lang="ru-RU" sz="16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 обеспечит ВУЗ переносным техническим оборудованием с помощью которого можно решить следующие задачи</a:t>
            </a:r>
            <a:r>
              <a:rPr lang="ru-RU" sz="1600">
                <a:solidFill>
                  <a:srgbClr val="0D89A0"/>
                </a:solidFill>
                <a:latin typeface="Noto Sans"/>
                <a:ea typeface="Noto Sans"/>
                <a:cs typeface="Noto Sans"/>
                <a:sym typeface="Noto Sans"/>
              </a:rPr>
              <a:t>:</a:t>
            </a:r>
            <a:endParaRPr sz="1600">
              <a:solidFill>
                <a:srgbClr val="0D89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4"/>
          <p:cNvSpPr/>
          <p:nvPr/>
        </p:nvSpPr>
        <p:spPr>
          <a:xfrm>
            <a:off x="8486691" y="182380"/>
            <a:ext cx="221567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Решение</a:t>
            </a:r>
            <a:endParaRPr b="1" sz="3600">
              <a:solidFill>
                <a:srgbClr val="0D89A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descr="https://i.pinimg.com/564x/3d/67/71/3d6771515ef5fc0c05a94e9994458f20.jpg" id="408" name="Google Shape;408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7979" l="0" r="0" t="17980"/>
          <a:stretch/>
        </p:blipFill>
        <p:spPr>
          <a:xfrm>
            <a:off x="0" y="9525"/>
            <a:ext cx="8016875" cy="684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"/>
          <p:cNvSpPr/>
          <p:nvPr/>
        </p:nvSpPr>
        <p:spPr>
          <a:xfrm>
            <a:off x="4837876" y="-3874687"/>
            <a:ext cx="11198753" cy="9808645"/>
          </a:xfrm>
          <a:prstGeom prst="ellipse">
            <a:avLst/>
          </a:prstGeom>
          <a:solidFill>
            <a:srgbClr val="FDF3ED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5"/>
          <p:cNvSpPr/>
          <p:nvPr/>
        </p:nvSpPr>
        <p:spPr>
          <a:xfrm>
            <a:off x="3353513" y="3623106"/>
            <a:ext cx="6069395" cy="5634812"/>
          </a:xfrm>
          <a:prstGeom prst="ellipse">
            <a:avLst/>
          </a:prstGeom>
          <a:solidFill>
            <a:srgbClr val="E8F4F4">
              <a:alpha val="2784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D89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5"/>
          <p:cNvSpPr txBox="1"/>
          <p:nvPr/>
        </p:nvSpPr>
        <p:spPr>
          <a:xfrm>
            <a:off x="4975703" y="740770"/>
            <a:ext cx="521198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Планы </a:t>
            </a:r>
            <a:r>
              <a:rPr b="1" lang="ru-RU" sz="36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Развития</a:t>
            </a:r>
            <a:endParaRPr b="1" i="1" sz="3600">
              <a:solidFill>
                <a:srgbClr val="0D89A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16" name="Google Shape;416;p5"/>
          <p:cNvSpPr txBox="1"/>
          <p:nvPr/>
        </p:nvSpPr>
        <p:spPr>
          <a:xfrm>
            <a:off x="4963576" y="1548670"/>
            <a:ext cx="42099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b="1" lang="ru-RU" sz="14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Обучение студентов работе с облачными решениями и хранением данных</a:t>
            </a:r>
            <a:endParaRPr b="1" sz="1400">
              <a:solidFill>
                <a:srgbClr val="0D89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 </a:t>
            </a:r>
            <a:r>
              <a:rPr b="1" lang="ru-RU" sz="14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Большее кол-во компьютерных мест</a:t>
            </a:r>
            <a:endParaRPr b="1" sz="1400">
              <a:solidFill>
                <a:srgbClr val="0D89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b="1" lang="ru-RU" sz="14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Больш</a:t>
            </a:r>
            <a:r>
              <a:rPr b="1" lang="ru-RU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ий</a:t>
            </a:r>
            <a:r>
              <a:rPr b="1" lang="ru-RU" sz="14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 объём студентов сможет получать опыт с разным программным обеспечением по своей отрасли.</a:t>
            </a:r>
            <a:endParaRPr b="1" sz="1400">
              <a:solidFill>
                <a:srgbClr val="59595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b="1" lang="ru-RU" sz="14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Больше возможностей для студентов которые развивают разные проекты и мероприятия</a:t>
            </a:r>
            <a:endParaRPr/>
          </a:p>
        </p:txBody>
      </p:sp>
      <p:sp>
        <p:nvSpPr>
          <p:cNvPr id="417" name="Google Shape;417;p5"/>
          <p:cNvSpPr txBox="1"/>
          <p:nvPr/>
        </p:nvSpPr>
        <p:spPr>
          <a:xfrm>
            <a:off x="4975393" y="4532026"/>
            <a:ext cx="3162651" cy="46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D89A0"/>
                </a:solidFill>
                <a:latin typeface="Noto Sans"/>
                <a:ea typeface="Noto Sans"/>
                <a:cs typeface="Noto Sans"/>
                <a:sym typeface="Noto Sans"/>
              </a:rPr>
              <a:t>Выгода</a:t>
            </a:r>
            <a:r>
              <a:rPr lang="ru-RU" sz="18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 для ВУЗа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8" name="Google Shape;418;p5"/>
          <p:cNvCxnSpPr/>
          <p:nvPr/>
        </p:nvCxnSpPr>
        <p:spPr>
          <a:xfrm>
            <a:off x="5051543" y="1539841"/>
            <a:ext cx="1317166" cy="0"/>
          </a:xfrm>
          <a:prstGeom prst="straightConnector1">
            <a:avLst/>
          </a:prstGeom>
          <a:noFill/>
          <a:ln cap="flat" cmpd="sng" w="15875">
            <a:solidFill>
              <a:srgbClr val="31BF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19" name="Google Shape;419;p5"/>
          <p:cNvCxnSpPr/>
          <p:nvPr/>
        </p:nvCxnSpPr>
        <p:spPr>
          <a:xfrm>
            <a:off x="5051543" y="4549491"/>
            <a:ext cx="1317166" cy="0"/>
          </a:xfrm>
          <a:prstGeom prst="straightConnector1">
            <a:avLst/>
          </a:prstGeom>
          <a:noFill/>
          <a:ln cap="flat" cmpd="sng" w="15875">
            <a:solidFill>
              <a:srgbClr val="31BFD8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420" name="Google Shape;420;p5"/>
          <p:cNvGrpSpPr/>
          <p:nvPr/>
        </p:nvGrpSpPr>
        <p:grpSpPr>
          <a:xfrm flipH="1">
            <a:off x="124870" y="55856"/>
            <a:ext cx="1080667" cy="2307868"/>
            <a:chOff x="11077350" y="55856"/>
            <a:chExt cx="1080667" cy="2307868"/>
          </a:xfrm>
        </p:grpSpPr>
        <p:sp>
          <p:nvSpPr>
            <p:cNvPr id="421" name="Google Shape;421;p5"/>
            <p:cNvSpPr/>
            <p:nvPr/>
          </p:nvSpPr>
          <p:spPr>
            <a:xfrm>
              <a:off x="11961116" y="55856"/>
              <a:ext cx="196901" cy="196901"/>
            </a:xfrm>
            <a:custGeom>
              <a:rect b="b" l="l" r="r" t="t"/>
              <a:pathLst>
                <a:path extrusionOk="0" h="49" w="49">
                  <a:moveTo>
                    <a:pt x="25" y="0"/>
                  </a:moveTo>
                  <a:cubicBezTo>
                    <a:pt x="38" y="0"/>
                    <a:pt x="49" y="11"/>
                    <a:pt x="49" y="24"/>
                  </a:cubicBezTo>
                  <a:cubicBezTo>
                    <a:pt x="49" y="38"/>
                    <a:pt x="38" y="49"/>
                    <a:pt x="24" y="49"/>
                  </a:cubicBezTo>
                  <a:cubicBezTo>
                    <a:pt x="10" y="48"/>
                    <a:pt x="0" y="37"/>
                    <a:pt x="0" y="24"/>
                  </a:cubicBezTo>
                  <a:cubicBezTo>
                    <a:pt x="0" y="10"/>
                    <a:pt x="11" y="0"/>
                    <a:pt x="25" y="0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5"/>
            <p:cNvSpPr/>
            <p:nvPr/>
          </p:nvSpPr>
          <p:spPr>
            <a:xfrm>
              <a:off x="11961116" y="364945"/>
              <a:ext cx="196901" cy="196901"/>
            </a:xfrm>
            <a:custGeom>
              <a:rect b="b" l="l" r="r" t="t"/>
              <a:pathLst>
                <a:path extrusionOk="0" h="49" w="49">
                  <a:moveTo>
                    <a:pt x="49" y="24"/>
                  </a:moveTo>
                  <a:cubicBezTo>
                    <a:pt x="49" y="37"/>
                    <a:pt x="38" y="48"/>
                    <a:pt x="25" y="49"/>
                  </a:cubicBez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9" y="24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5"/>
            <p:cNvSpPr/>
            <p:nvPr/>
          </p:nvSpPr>
          <p:spPr>
            <a:xfrm>
              <a:off x="11965695" y="676324"/>
              <a:ext cx="187743" cy="190033"/>
            </a:xfrm>
            <a:custGeom>
              <a:rect b="b" l="l" r="r" t="t"/>
              <a:pathLst>
                <a:path extrusionOk="0" h="47" w="47">
                  <a:moveTo>
                    <a:pt x="23" y="47"/>
                  </a:moveTo>
                  <a:cubicBezTo>
                    <a:pt x="10" y="47"/>
                    <a:pt x="0" y="37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6" y="0"/>
                    <a:pt x="47" y="11"/>
                    <a:pt x="47" y="24"/>
                  </a:cubicBezTo>
                  <a:cubicBezTo>
                    <a:pt x="46" y="37"/>
                    <a:pt x="36" y="47"/>
                    <a:pt x="23" y="47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5"/>
            <p:cNvSpPr/>
            <p:nvPr/>
          </p:nvSpPr>
          <p:spPr>
            <a:xfrm>
              <a:off x="11970274" y="985414"/>
              <a:ext cx="180874" cy="180875"/>
            </a:xfrm>
            <a:custGeom>
              <a:rect b="b" l="l" r="r" t="t"/>
              <a:pathLst>
                <a:path extrusionOk="0" h="45" w="45">
                  <a:moveTo>
                    <a:pt x="44" y="22"/>
                  </a:moveTo>
                  <a:cubicBezTo>
                    <a:pt x="45" y="35"/>
                    <a:pt x="35" y="45"/>
                    <a:pt x="22" y="45"/>
                  </a:cubicBezTo>
                  <a:cubicBezTo>
                    <a:pt x="10" y="45"/>
                    <a:pt x="0" y="35"/>
                    <a:pt x="0" y="23"/>
                  </a:cubicBezTo>
                  <a:cubicBezTo>
                    <a:pt x="0" y="10"/>
                    <a:pt x="10" y="1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5"/>
            <p:cNvSpPr/>
            <p:nvPr/>
          </p:nvSpPr>
          <p:spPr>
            <a:xfrm>
              <a:off x="11661185" y="62725"/>
              <a:ext cx="176295" cy="176295"/>
            </a:xfrm>
            <a:custGeom>
              <a:rect b="b" l="l" r="r" t="t"/>
              <a:pathLst>
                <a:path extrusionOk="0" h="44" w="44">
                  <a:moveTo>
                    <a:pt x="44" y="22"/>
                  </a:moveTo>
                  <a:cubicBezTo>
                    <a:pt x="44" y="35"/>
                    <a:pt x="34" y="44"/>
                    <a:pt x="22" y="44"/>
                  </a:cubicBez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5"/>
            <p:cNvSpPr/>
            <p:nvPr/>
          </p:nvSpPr>
          <p:spPr>
            <a:xfrm>
              <a:off x="11661185" y="376393"/>
              <a:ext cx="176295" cy="171716"/>
            </a:xfrm>
            <a:custGeom>
              <a:rect b="b" l="l" r="r" t="t"/>
              <a:pathLst>
                <a:path extrusionOk="0" h="43" w="44">
                  <a:moveTo>
                    <a:pt x="21" y="43"/>
                  </a:moveTo>
                  <a:cubicBezTo>
                    <a:pt x="10" y="43"/>
                    <a:pt x="0" y="32"/>
                    <a:pt x="0" y="21"/>
                  </a:cubicBezTo>
                  <a:cubicBezTo>
                    <a:pt x="1" y="9"/>
                    <a:pt x="11" y="0"/>
                    <a:pt x="23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3" y="34"/>
                    <a:pt x="33" y="43"/>
                    <a:pt x="21" y="43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5"/>
            <p:cNvSpPr/>
            <p:nvPr/>
          </p:nvSpPr>
          <p:spPr>
            <a:xfrm>
              <a:off x="11977143" y="1303662"/>
              <a:ext cx="164848" cy="164848"/>
            </a:xfrm>
            <a:custGeom>
              <a:rect b="b" l="l" r="r" t="t"/>
              <a:pathLst>
                <a:path extrusionOk="0" h="41" w="41">
                  <a:moveTo>
                    <a:pt x="20" y="41"/>
                  </a:moveTo>
                  <a:cubicBezTo>
                    <a:pt x="9" y="41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1" y="9"/>
                    <a:pt x="41" y="21"/>
                  </a:cubicBezTo>
                  <a:cubicBezTo>
                    <a:pt x="41" y="33"/>
                    <a:pt x="32" y="41"/>
                    <a:pt x="20" y="41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5"/>
            <p:cNvSpPr/>
            <p:nvPr/>
          </p:nvSpPr>
          <p:spPr>
            <a:xfrm>
              <a:off x="11665764" y="690062"/>
              <a:ext cx="167137" cy="164848"/>
            </a:xfrm>
            <a:custGeom>
              <a:rect b="b" l="l" r="r" t="t"/>
              <a:pathLst>
                <a:path extrusionOk="0" h="41" w="42">
                  <a:moveTo>
                    <a:pt x="41" y="20"/>
                  </a:moveTo>
                  <a:cubicBezTo>
                    <a:pt x="42" y="32"/>
                    <a:pt x="33" y="41"/>
                    <a:pt x="21" y="41"/>
                  </a:cubicBezTo>
                  <a:cubicBezTo>
                    <a:pt x="9" y="41"/>
                    <a:pt x="0" y="32"/>
                    <a:pt x="1" y="21"/>
                  </a:cubicBezTo>
                  <a:cubicBezTo>
                    <a:pt x="1" y="9"/>
                    <a:pt x="9" y="0"/>
                    <a:pt x="21" y="0"/>
                  </a:cubicBezTo>
                  <a:cubicBezTo>
                    <a:pt x="32" y="0"/>
                    <a:pt x="41" y="9"/>
                    <a:pt x="41" y="20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5"/>
            <p:cNvSpPr/>
            <p:nvPr/>
          </p:nvSpPr>
          <p:spPr>
            <a:xfrm>
              <a:off x="11670343" y="999151"/>
              <a:ext cx="155689" cy="155690"/>
            </a:xfrm>
            <a:custGeom>
              <a:rect b="b" l="l" r="r" t="t"/>
              <a:pathLst>
                <a:path extrusionOk="0" h="39" w="39">
                  <a:moveTo>
                    <a:pt x="20" y="39"/>
                  </a:moveTo>
                  <a:cubicBezTo>
                    <a:pt x="9" y="39"/>
                    <a:pt x="1" y="31"/>
                    <a:pt x="1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9" y="9"/>
                    <a:pt x="39" y="20"/>
                  </a:cubicBezTo>
                  <a:cubicBezTo>
                    <a:pt x="39" y="30"/>
                    <a:pt x="31" y="39"/>
                    <a:pt x="20" y="39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5"/>
            <p:cNvSpPr/>
            <p:nvPr/>
          </p:nvSpPr>
          <p:spPr>
            <a:xfrm>
              <a:off x="11981722" y="1612751"/>
              <a:ext cx="153400" cy="155690"/>
            </a:xfrm>
            <a:custGeom>
              <a:rect b="b" l="l" r="r" t="t"/>
              <a:pathLst>
                <a:path extrusionOk="0" h="39" w="38">
                  <a:moveTo>
                    <a:pt x="19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1"/>
                  </a:cubicBezTo>
                  <a:cubicBezTo>
                    <a:pt x="30" y="1"/>
                    <a:pt x="38" y="10"/>
                    <a:pt x="38" y="20"/>
                  </a:cubicBezTo>
                  <a:cubicBezTo>
                    <a:pt x="38" y="30"/>
                    <a:pt x="30" y="39"/>
                    <a:pt x="19" y="39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5"/>
            <p:cNvSpPr/>
            <p:nvPr/>
          </p:nvSpPr>
          <p:spPr>
            <a:xfrm>
              <a:off x="11370412" y="76462"/>
              <a:ext cx="151110" cy="151110"/>
            </a:xfrm>
            <a:prstGeom prst="ellipse">
              <a:avLst/>
            </a:pr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5"/>
            <p:cNvSpPr/>
            <p:nvPr/>
          </p:nvSpPr>
          <p:spPr>
            <a:xfrm>
              <a:off x="11372702" y="387841"/>
              <a:ext cx="148821" cy="148821"/>
            </a:xfrm>
            <a:custGeom>
              <a:rect b="b" l="l" r="r" t="t"/>
              <a:pathLst>
                <a:path extrusionOk="0" h="37" w="37">
                  <a:moveTo>
                    <a:pt x="18" y="37"/>
                  </a:move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9" y="0"/>
                    <a:pt x="37" y="9"/>
                    <a:pt x="36" y="19"/>
                  </a:cubicBezTo>
                  <a:cubicBezTo>
                    <a:pt x="36" y="29"/>
                    <a:pt x="28" y="37"/>
                    <a:pt x="18" y="37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5"/>
            <p:cNvSpPr/>
            <p:nvPr/>
          </p:nvSpPr>
          <p:spPr>
            <a:xfrm>
              <a:off x="11677212" y="1315109"/>
              <a:ext cx="144242" cy="144242"/>
            </a:xfrm>
            <a:custGeom>
              <a:rect b="b" l="l" r="r" t="t"/>
              <a:pathLst>
                <a:path extrusionOk="0" h="36" w="36">
                  <a:moveTo>
                    <a:pt x="36" y="18"/>
                  </a:moveTo>
                  <a:cubicBezTo>
                    <a:pt x="36" y="28"/>
                    <a:pt x="2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7"/>
                    <a:pt x="36" y="18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5"/>
            <p:cNvSpPr/>
            <p:nvPr/>
          </p:nvSpPr>
          <p:spPr>
            <a:xfrm>
              <a:off x="11372702" y="701510"/>
              <a:ext cx="144242" cy="139663"/>
            </a:xfrm>
            <a:custGeom>
              <a:rect b="b" l="l" r="r" t="t"/>
              <a:pathLst>
                <a:path extrusionOk="0" h="35" w="36">
                  <a:moveTo>
                    <a:pt x="18" y="0"/>
                  </a:moveTo>
                  <a:cubicBezTo>
                    <a:pt x="28" y="0"/>
                    <a:pt x="36" y="8"/>
                    <a:pt x="36" y="18"/>
                  </a:cubicBezTo>
                  <a:cubicBezTo>
                    <a:pt x="36" y="27"/>
                    <a:pt x="27" y="35"/>
                    <a:pt x="18" y="35"/>
                  </a:cubicBezTo>
                  <a:cubicBezTo>
                    <a:pt x="9" y="35"/>
                    <a:pt x="1" y="27"/>
                    <a:pt x="1" y="18"/>
                  </a:cubicBezTo>
                  <a:cubicBezTo>
                    <a:pt x="0" y="8"/>
                    <a:pt x="8" y="0"/>
                    <a:pt x="18" y="0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5"/>
            <p:cNvSpPr/>
            <p:nvPr/>
          </p:nvSpPr>
          <p:spPr>
            <a:xfrm>
              <a:off x="11993170" y="1933288"/>
              <a:ext cx="132794" cy="137373"/>
            </a:xfrm>
            <a:custGeom>
              <a:rect b="b" l="l" r="r" t="t"/>
              <a:pathLst>
                <a:path extrusionOk="0" h="34" w="33">
                  <a:moveTo>
                    <a:pt x="33" y="17"/>
                  </a:moveTo>
                  <a:cubicBezTo>
                    <a:pt x="33" y="26"/>
                    <a:pt x="26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6" y="0"/>
                    <a:pt x="33" y="8"/>
                    <a:pt x="33" y="17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5"/>
            <p:cNvSpPr/>
            <p:nvPr/>
          </p:nvSpPr>
          <p:spPr>
            <a:xfrm>
              <a:off x="11381860" y="1010599"/>
              <a:ext cx="132794" cy="132794"/>
            </a:xfrm>
            <a:custGeom>
              <a:rect b="b" l="l" r="r" t="t"/>
              <a:pathLst>
                <a:path extrusionOk="0" h="33" w="33">
                  <a:moveTo>
                    <a:pt x="0" y="16"/>
                  </a:moveTo>
                  <a:cubicBezTo>
                    <a:pt x="0" y="7"/>
                    <a:pt x="8" y="0"/>
                    <a:pt x="17" y="0"/>
                  </a:cubicBezTo>
                  <a:cubicBezTo>
                    <a:pt x="26" y="1"/>
                    <a:pt x="33" y="8"/>
                    <a:pt x="32" y="17"/>
                  </a:cubicBezTo>
                  <a:cubicBezTo>
                    <a:pt x="32" y="26"/>
                    <a:pt x="24" y="33"/>
                    <a:pt x="16" y="33"/>
                  </a:cubicBezTo>
                  <a:cubicBezTo>
                    <a:pt x="7" y="33"/>
                    <a:pt x="0" y="25"/>
                    <a:pt x="0" y="16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5"/>
            <p:cNvSpPr/>
            <p:nvPr/>
          </p:nvSpPr>
          <p:spPr>
            <a:xfrm>
              <a:off x="11686370" y="1628778"/>
              <a:ext cx="128215" cy="128215"/>
            </a:xfrm>
            <a:custGeom>
              <a:rect b="b" l="l" r="r" t="t"/>
              <a:pathLst>
                <a:path extrusionOk="0" h="32" w="32">
                  <a:moveTo>
                    <a:pt x="32" y="16"/>
                  </a:moveTo>
                  <a:cubicBezTo>
                    <a:pt x="32" y="24"/>
                    <a:pt x="25" y="32"/>
                    <a:pt x="16" y="32"/>
                  </a:cubicBezTo>
                  <a:cubicBezTo>
                    <a:pt x="7" y="32"/>
                    <a:pt x="0" y="24"/>
                    <a:pt x="0" y="15"/>
                  </a:cubicBezTo>
                  <a:cubicBezTo>
                    <a:pt x="0" y="7"/>
                    <a:pt x="8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5"/>
            <p:cNvSpPr/>
            <p:nvPr/>
          </p:nvSpPr>
          <p:spPr>
            <a:xfrm>
              <a:off x="11077350" y="92489"/>
              <a:ext cx="121346" cy="119057"/>
            </a:xfrm>
            <a:custGeom>
              <a:rect b="b" l="l" r="r" t="t"/>
              <a:pathLst>
                <a:path extrusionOk="0" h="30" w="30">
                  <a:moveTo>
                    <a:pt x="30" y="15"/>
                  </a:moveTo>
                  <a:cubicBezTo>
                    <a:pt x="30" y="23"/>
                    <a:pt x="23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5"/>
            <p:cNvSpPr/>
            <p:nvPr/>
          </p:nvSpPr>
          <p:spPr>
            <a:xfrm>
              <a:off x="11386439" y="1326557"/>
              <a:ext cx="119057" cy="116767"/>
            </a:xfrm>
            <a:custGeom>
              <a:rect b="b" l="l" r="r" t="t"/>
              <a:pathLst>
                <a:path extrusionOk="0" h="29" w="30">
                  <a:moveTo>
                    <a:pt x="30" y="15"/>
                  </a:moveTo>
                  <a:cubicBezTo>
                    <a:pt x="30" y="23"/>
                    <a:pt x="23" y="29"/>
                    <a:pt x="15" y="29"/>
                  </a:cubicBezTo>
                  <a:cubicBezTo>
                    <a:pt x="7" y="29"/>
                    <a:pt x="0" y="22"/>
                    <a:pt x="1" y="15"/>
                  </a:cubicBezTo>
                  <a:cubicBezTo>
                    <a:pt x="1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5"/>
            <p:cNvSpPr/>
            <p:nvPr/>
          </p:nvSpPr>
          <p:spPr>
            <a:xfrm>
              <a:off x="11077350" y="403868"/>
              <a:ext cx="121346" cy="116767"/>
            </a:xfrm>
            <a:custGeom>
              <a:rect b="b" l="l" r="r" t="t"/>
              <a:pathLst>
                <a:path extrusionOk="0" h="29" w="30">
                  <a:moveTo>
                    <a:pt x="29" y="14"/>
                  </a:moveTo>
                  <a:cubicBezTo>
                    <a:pt x="30" y="22"/>
                    <a:pt x="23" y="29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5"/>
            <p:cNvSpPr/>
            <p:nvPr/>
          </p:nvSpPr>
          <p:spPr>
            <a:xfrm>
              <a:off x="12002328" y="2249246"/>
              <a:ext cx="112188" cy="114478"/>
            </a:xfrm>
            <a:custGeom>
              <a:rect b="b" l="l" r="r" t="t"/>
              <a:pathLst>
                <a:path extrusionOk="0" h="28" w="28">
                  <a:moveTo>
                    <a:pt x="28" y="14"/>
                  </a:moveTo>
                  <a:cubicBezTo>
                    <a:pt x="28" y="22"/>
                    <a:pt x="22" y="28"/>
                    <a:pt x="14" y="28"/>
                  </a:cubicBezTo>
                  <a:cubicBezTo>
                    <a:pt x="6" y="28"/>
                    <a:pt x="1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5"/>
            <p:cNvSpPr/>
            <p:nvPr/>
          </p:nvSpPr>
          <p:spPr>
            <a:xfrm>
              <a:off x="11693239" y="1944736"/>
              <a:ext cx="112188" cy="112188"/>
            </a:xfrm>
            <a:custGeom>
              <a:rect b="b" l="l" r="r" t="t"/>
              <a:pathLst>
                <a:path extrusionOk="0" h="28" w="28">
                  <a:moveTo>
                    <a:pt x="14" y="27"/>
                  </a:moveTo>
                  <a:cubicBezTo>
                    <a:pt x="6" y="27"/>
                    <a:pt x="0" y="21"/>
                    <a:pt x="0" y="13"/>
                  </a:cubicBezTo>
                  <a:cubicBezTo>
                    <a:pt x="1" y="6"/>
                    <a:pt x="7" y="0"/>
                    <a:pt x="14" y="0"/>
                  </a:cubicBezTo>
                  <a:cubicBezTo>
                    <a:pt x="22" y="1"/>
                    <a:pt x="28" y="7"/>
                    <a:pt x="28" y="15"/>
                  </a:cubicBezTo>
                  <a:cubicBezTo>
                    <a:pt x="27" y="22"/>
                    <a:pt x="21" y="28"/>
                    <a:pt x="14" y="27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3" name="Google Shape;443;p5"/>
          <p:cNvSpPr/>
          <p:nvPr/>
        </p:nvSpPr>
        <p:spPr>
          <a:xfrm>
            <a:off x="4975615" y="4986628"/>
            <a:ext cx="4096417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b="1" lang="ru-RU" sz="12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1" lang="ru-RU" sz="14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Поток квалифицированных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специалистов увеличится на 50% на выходе из ВУЗа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b="1" lang="ru-RU" sz="14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  Повышается статусность ВУЗа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0D89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  </a:t>
            </a:r>
            <a:r>
              <a:rPr b="1" lang="ru-RU" sz="14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ВУЗ сможет делать больше проектов</a:t>
            </a:r>
            <a:endParaRPr b="1" sz="1400">
              <a:solidFill>
                <a:srgbClr val="0D89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Ноутбуки для школьника и студента в 2023 году. Какой купить, выбрав по  характеристикам, цене и качеству. Топ рейтинга" id="444" name="Google Shape;444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0664" r="30664" t="0"/>
          <a:stretch/>
        </p:blipFill>
        <p:spPr>
          <a:xfrm>
            <a:off x="0" y="0"/>
            <a:ext cx="471424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alaxy Tab S7, вид спереди" id="445" name="Google Shape;44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2908" y="3623106"/>
            <a:ext cx="2769092" cy="5857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i.pinimg.com/564x/8f/05/4d/8f054d66b37f59a34fd878fc2e783087.jpg" id="450" name="Google Shape;450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1" r="71" t="0"/>
          <a:stretch/>
        </p:blipFill>
        <p:spPr>
          <a:xfrm>
            <a:off x="6704981" y="-1"/>
            <a:ext cx="548701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6"/>
          <p:cNvSpPr txBox="1"/>
          <p:nvPr/>
        </p:nvSpPr>
        <p:spPr>
          <a:xfrm>
            <a:off x="4242053" y="-589687"/>
            <a:ext cx="1715400" cy="31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900">
                <a:solidFill>
                  <a:srgbClr val="F9BAC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</a:t>
            </a:r>
            <a:endParaRPr/>
          </a:p>
        </p:txBody>
      </p:sp>
      <p:sp>
        <p:nvSpPr>
          <p:cNvPr id="452" name="Google Shape;452;p6"/>
          <p:cNvSpPr/>
          <p:nvPr/>
        </p:nvSpPr>
        <p:spPr>
          <a:xfrm>
            <a:off x="2748993" y="3868995"/>
            <a:ext cx="464476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2F2F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2F2F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53" name="Google Shape;453;p6"/>
          <p:cNvSpPr/>
          <p:nvPr/>
        </p:nvSpPr>
        <p:spPr>
          <a:xfrm>
            <a:off x="1677173" y="341337"/>
            <a:ext cx="30861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E8F4F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Рынки </a:t>
            </a:r>
            <a:r>
              <a:rPr b="1" lang="ru-RU" sz="3600">
                <a:solidFill>
                  <a:srgbClr val="F9BAC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НТИ</a:t>
            </a:r>
            <a:r>
              <a:rPr b="1" lang="ru-RU" sz="3600">
                <a:solidFill>
                  <a:srgbClr val="E8F4F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b="1" sz="3600">
              <a:solidFill>
                <a:srgbClr val="E8F4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6"/>
          <p:cNvSpPr/>
          <p:nvPr/>
        </p:nvSpPr>
        <p:spPr>
          <a:xfrm>
            <a:off x="371301" y="1047057"/>
            <a:ext cx="6096000" cy="30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E8F4F4"/>
                </a:solidFill>
                <a:latin typeface="Noto Sans"/>
                <a:ea typeface="Noto Sans"/>
                <a:cs typeface="Noto Sans"/>
                <a:sym typeface="Noto Sans"/>
              </a:rPr>
              <a:t>Мы предоставляем собой полноценный комплект технического оборудования для проведения обучения и исследований</a:t>
            </a:r>
            <a:endParaRPr sz="1800">
              <a:solidFill>
                <a:srgbClr val="E8F4F4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F9BAC5"/>
                </a:solidFill>
                <a:latin typeface="Noto Sans"/>
                <a:ea typeface="Noto Sans"/>
                <a:cs typeface="Noto Sans"/>
                <a:sym typeface="Noto Sans"/>
              </a:rPr>
              <a:t>b2b</a:t>
            </a:r>
            <a:r>
              <a:rPr lang="ru-RU" sz="1800">
                <a:solidFill>
                  <a:srgbClr val="E8F4F4"/>
                </a:solidFill>
                <a:latin typeface="Noto Sans"/>
                <a:ea typeface="Noto Sans"/>
                <a:cs typeface="Noto Sans"/>
                <a:sym typeface="Noto Sans"/>
              </a:rPr>
              <a:t> компании занимающиеся разрезами, рекультивацией, нуждающиеся в анализе земли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F9BAC5"/>
                </a:solidFill>
                <a:latin typeface="Noto Sans"/>
                <a:ea typeface="Noto Sans"/>
                <a:cs typeface="Noto Sans"/>
                <a:sym typeface="Noto Sans"/>
              </a:rPr>
              <a:t>b2g</a:t>
            </a:r>
            <a:r>
              <a:rPr lang="ru-RU" sz="1800">
                <a:solidFill>
                  <a:srgbClr val="E8F4F4"/>
                </a:solidFill>
                <a:latin typeface="Noto Sans"/>
                <a:ea typeface="Noto Sans"/>
                <a:cs typeface="Noto Sans"/>
                <a:sym typeface="Noto Sans"/>
              </a:rPr>
              <a:t>  администрация области, города, района, или партнёры ВУЗа </a:t>
            </a:r>
            <a:endParaRPr/>
          </a:p>
        </p:txBody>
      </p:sp>
      <p:sp>
        <p:nvSpPr>
          <p:cNvPr id="455" name="Google Shape;455;p6"/>
          <p:cNvSpPr/>
          <p:nvPr/>
        </p:nvSpPr>
        <p:spPr>
          <a:xfrm>
            <a:off x="319568" y="4537945"/>
            <a:ext cx="6032441" cy="216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F7A7B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 </a:t>
            </a:r>
            <a:r>
              <a:rPr lang="ru-RU" sz="1800">
                <a:solidFill>
                  <a:srgbClr val="E8F4F4"/>
                </a:solidFill>
                <a:latin typeface="Noto Sans"/>
                <a:ea typeface="Noto Sans"/>
                <a:cs typeface="Noto Sans"/>
                <a:sym typeface="Noto Sans"/>
              </a:rPr>
              <a:t>Коворкинг (аренда рабочих мест) </a:t>
            </a:r>
            <a:endParaRPr sz="1800">
              <a:solidFill>
                <a:srgbClr val="E8F4F4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F9BAC5"/>
                </a:solidFill>
                <a:latin typeface="Noto Sans"/>
                <a:ea typeface="Noto Sans"/>
                <a:cs typeface="Noto Sans"/>
                <a:sym typeface="Noto Sans"/>
              </a:rPr>
              <a:t>●</a:t>
            </a:r>
            <a:r>
              <a:rPr lang="ru-RU" sz="1800">
                <a:solidFill>
                  <a:srgbClr val="F9BAC5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ru-RU" sz="1800">
                <a:solidFill>
                  <a:srgbClr val="E8F4F4"/>
                </a:solidFill>
                <a:latin typeface="Noto Sans"/>
                <a:ea typeface="Noto Sans"/>
                <a:cs typeface="Noto Sans"/>
                <a:sym typeface="Noto Sans"/>
              </a:rPr>
              <a:t>ВУЗы предоставляющие аренду техники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F9BAC5"/>
                </a:solidFill>
                <a:latin typeface="Noto Sans"/>
                <a:ea typeface="Noto Sans"/>
                <a:cs typeface="Noto Sans"/>
                <a:sym typeface="Noto Sans"/>
              </a:rPr>
              <a:t>●</a:t>
            </a:r>
            <a:r>
              <a:rPr lang="ru-RU" sz="1800">
                <a:solidFill>
                  <a:srgbClr val="E8F4F4"/>
                </a:solidFill>
                <a:latin typeface="Noto Sans"/>
                <a:ea typeface="Noto Sans"/>
                <a:cs typeface="Noto Sans"/>
                <a:sym typeface="Noto Sans"/>
              </a:rPr>
              <a:t> Компьютерные классы сдающиеся в аренду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F9BAC5"/>
                </a:solidFill>
                <a:latin typeface="Noto Sans"/>
                <a:ea typeface="Noto Sans"/>
                <a:cs typeface="Noto Sans"/>
                <a:sym typeface="Noto Sans"/>
              </a:rPr>
              <a:t>●</a:t>
            </a:r>
            <a:r>
              <a:rPr lang="ru-RU" sz="1800">
                <a:solidFill>
                  <a:srgbClr val="F9BAC5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ru-RU" sz="1800">
                <a:solidFill>
                  <a:srgbClr val="E8F4F4"/>
                </a:solidFill>
                <a:latin typeface="Noto Sans"/>
                <a:ea typeface="Noto Sans"/>
                <a:cs typeface="Noto Sans"/>
                <a:sym typeface="Noto Sans"/>
              </a:rPr>
              <a:t>Такие компании как :  GEOEXPERT; ООО «А-ГЕО»;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E8F4F4"/>
                </a:solidFill>
                <a:latin typeface="Noto Sans"/>
                <a:ea typeface="Noto Sans"/>
                <a:cs typeface="Noto Sans"/>
                <a:sym typeface="Noto Sans"/>
              </a:rPr>
              <a:t>«ГЕОДЕТИКА»; «АрендаСервис»</a:t>
            </a:r>
            <a:endParaRPr sz="1800">
              <a:solidFill>
                <a:srgbClr val="E8F4F4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56" name="Google Shape;456;p6"/>
          <p:cNvSpPr/>
          <p:nvPr/>
        </p:nvSpPr>
        <p:spPr>
          <a:xfrm>
            <a:off x="371299" y="4047875"/>
            <a:ext cx="4901700" cy="5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F7A7B4"/>
                </a:solidFill>
                <a:latin typeface="Noto Sans"/>
                <a:ea typeface="Noto Sans"/>
                <a:cs typeface="Noto Sans"/>
                <a:sym typeface="Noto Sans"/>
              </a:rPr>
              <a:t>Наши конкуренты:</a:t>
            </a:r>
            <a:endParaRPr b="1" sz="2400">
              <a:solidFill>
                <a:srgbClr val="F7A7B4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Деловой спокойный фон для презентации - 70 фото" id="461" name="Google Shape;46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2" name="Google Shape;462;p7"/>
          <p:cNvGraphicFramePr/>
          <p:nvPr/>
        </p:nvGraphicFramePr>
        <p:xfrm>
          <a:off x="0" y="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{3A6EE822-84AA-4D36-AA33-1C0AF864941C}</a:tableStyleId>
              </a:tblPr>
              <a:tblGrid>
                <a:gridCol w="2307625"/>
                <a:gridCol w="2307625"/>
                <a:gridCol w="1147225"/>
                <a:gridCol w="1147225"/>
                <a:gridCol w="2320800"/>
                <a:gridCol w="2307625"/>
              </a:tblGrid>
              <a:tr h="4932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/>
                        <a:t>Ключ. партнеры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>
                  <a:txBody>
                    <a:bodyPr/>
                    <a:lstStyle/>
                    <a:p>
                      <a:pPr indent="0" lvl="0" marL="9622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/>
                        <a:t>Ключевые виды деятельности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Ценностное предложение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Взаимоотношения с клиентами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/>
                        <a:t>Потребительский сегмент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</a:tr>
              <a:tr h="2406900">
                <a:tc rowSpan="3">
                  <a:txBody>
                    <a:bodyPr/>
                    <a:lstStyle/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ВУЗ</a:t>
                      </a:r>
                      <a:endParaRPr sz="1300" u="none" cap="none" strike="noStrike"/>
                    </a:p>
                    <a:p>
                      <a:pPr indent="-285750" lvl="0" marL="295372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Предприятия сельхоз отрасли</a:t>
                      </a:r>
                      <a:endParaRPr sz="1300" u="none" cap="none" strike="noStrike"/>
                    </a:p>
                    <a:p>
                      <a:pPr indent="-285750" lvl="0" marL="295372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Сельхоз индустрия</a:t>
                      </a:r>
                      <a:endParaRPr/>
                    </a:p>
                    <a:p>
                      <a:pPr indent="-285750" lvl="0" marL="295372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Коммерческие компании</a:t>
                      </a:r>
                      <a:endParaRPr sz="1300" u="none" cap="none" strike="noStrike"/>
                    </a:p>
                    <a:p>
                      <a:pPr indent="-203199" lvl="0" marL="295372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Оборудование в аренду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Мобильность, использование в любых местах и условиях (как обучающий так и практический)</a:t>
                      </a:r>
                      <a:endParaRPr sz="1300" u="none" cap="none" strike="noStrike"/>
                    </a:p>
                  </a:txBody>
                  <a:tcPr marT="48050" marB="48050" marR="96100" marL="96100"/>
                </a:tc>
                <a:tc gridSpan="2" rowSpan="3">
                  <a:txBody>
                    <a:bodyPr/>
                    <a:lstStyle/>
                    <a:p>
                      <a:pPr indent="-171450" lvl="0" marL="1714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Собранный комплект оборудования для мобильного </a:t>
                      </a:r>
                      <a:r>
                        <a:rPr lang="ru-RU" sz="1300"/>
                        <a:t>развертывания</a:t>
                      </a:r>
                      <a:r>
                        <a:rPr lang="ru-RU" sz="1300" u="none" cap="none" strike="noStrike"/>
                        <a:t> в любых условиях</a:t>
                      </a:r>
                      <a:endParaRPr/>
                    </a:p>
                    <a:p>
                      <a:pPr indent="-171450" lvl="0" marL="1714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Комплексная аренда оборудования</a:t>
                      </a:r>
                      <a:endParaRPr/>
                    </a:p>
                    <a:p>
                      <a:pPr indent="-171450" lvl="0" marL="1714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Штучная аренда оборудования   </a:t>
                      </a:r>
                      <a:endParaRPr sz="13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8050" marB="48050" marR="96100" marL="96100"/>
                </a:tc>
                <a:tc rowSpan="3" hMerge="1"/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Аренда оборудования</a:t>
                      </a:r>
                      <a:endParaRPr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 rowSpan="3">
                  <a:txBody>
                    <a:bodyPr/>
                    <a:lstStyle/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b2g (Гос. лица, которые хотят  сотрудничать) </a:t>
                      </a:r>
                      <a:endParaRPr sz="1300" u="none" cap="none" strike="noStrike"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b2b (Сельхоз фирмы, предприятия, компании)</a:t>
                      </a:r>
                      <a:endParaRPr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</a:tr>
              <a:tr h="294750">
                <a:tc vMerge="1"/>
                <a:tc>
                  <a:txBody>
                    <a:bodyPr/>
                    <a:lstStyle/>
                    <a:p>
                      <a:pPr indent="0" lvl="0" marL="9622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/>
                        <a:t>Ключевые ресурсы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/>
                        <a:t>Каналы сбыта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 vMerge="1"/>
              </a:tr>
              <a:tr h="2081125">
                <a:tc vMerge="1"/>
                <a:tc>
                  <a:txBody>
                    <a:bodyPr/>
                    <a:lstStyle/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База знаний университета</a:t>
                      </a:r>
                      <a:endParaRPr sz="1300" u="none" cap="none" strike="noStrike"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База знаний преподавателей</a:t>
                      </a:r>
                      <a:endParaRPr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База знаний предприятий (практик)</a:t>
                      </a:r>
                      <a:endParaRPr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специалисты находящиеся в команде проекта </a:t>
                      </a:r>
                      <a:endParaRPr/>
                    </a:p>
                    <a:p>
                      <a:pPr indent="-20320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8050" marB="48050" marR="96100" marL="96100"/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Розничный либо корпоративный сегмент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Гос. сельхоз. Предприятия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Частные сельхоз. предприятия</a:t>
                      </a:r>
                      <a:endParaRPr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8050" marB="48050" marR="96100" marL="96100"/>
                </a:tc>
                <a:tc vMerge="1"/>
              </a:tr>
              <a:tr h="294750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/>
                        <a:t>Структура затрат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cap="none" strike="noStrike"/>
                        <a:t>Потоки поступления доходов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 hMerge="1"/>
                <a:tc hMerge="1"/>
              </a:tr>
              <a:tr h="1287200">
                <a:tc gridSpan="3"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Закупка оборудования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Оснащение оборудование 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Тех-поддержка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Маркетинг и реклама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Зарплата команды </a:t>
                      </a:r>
                      <a:endParaRPr sz="1300" u="none" cap="none" strike="noStrike"/>
                    </a:p>
                    <a:p>
                      <a:pPr indent="-20320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8050" marB="48050" marR="96100" marL="96100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cap="none" strike="noStrike"/>
                        <a:t>Аренда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8050" marB="48050" marR="96100" marL="96100"/>
                </a:tc>
                <a:tc hMerge="1"/>
                <a:tc hMerge="1"/>
              </a:tr>
            </a:tbl>
          </a:graphicData>
        </a:graphic>
      </p:graphicFrame>
      <p:sp>
        <p:nvSpPr>
          <p:cNvPr id="463" name="Google Shape;463;p7"/>
          <p:cNvSpPr/>
          <p:nvPr/>
        </p:nvSpPr>
        <p:spPr>
          <a:xfrm>
            <a:off x="8817035" y="0"/>
            <a:ext cx="6096000" cy="75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</a:t>
            </a:r>
            <a:endParaRPr b="1" sz="3600">
              <a:solidFill>
                <a:srgbClr val="3F3F3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●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Л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0D89A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ь</a:t>
            </a:r>
            <a:endParaRPr b="1" sz="3600">
              <a:solidFill>
                <a:srgbClr val="0D89A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b="1" i="1" sz="3600">
              <a:solidFill>
                <a:srgbClr val="6BB2B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8"/>
          <p:cNvSpPr txBox="1"/>
          <p:nvPr/>
        </p:nvSpPr>
        <p:spPr>
          <a:xfrm>
            <a:off x="106940" y="114236"/>
            <a:ext cx="7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7F7F7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2023</a:t>
            </a:r>
            <a:endParaRPr b="1" sz="1400">
              <a:solidFill>
                <a:srgbClr val="7F7F7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469" name="Google Shape;469;p8"/>
          <p:cNvGrpSpPr/>
          <p:nvPr/>
        </p:nvGrpSpPr>
        <p:grpSpPr>
          <a:xfrm>
            <a:off x="4488044" y="-19272"/>
            <a:ext cx="1564686" cy="1292037"/>
            <a:chOff x="9789564" y="4904128"/>
            <a:chExt cx="1377328" cy="1137326"/>
          </a:xfrm>
        </p:grpSpPr>
        <p:grpSp>
          <p:nvGrpSpPr>
            <p:cNvPr id="470" name="Google Shape;470;p8"/>
            <p:cNvGrpSpPr/>
            <p:nvPr/>
          </p:nvGrpSpPr>
          <p:grpSpPr>
            <a:xfrm rot="5400000">
              <a:off x="9267889" y="5431167"/>
              <a:ext cx="1131962" cy="88612"/>
              <a:chOff x="5994400" y="528320"/>
              <a:chExt cx="1005850" cy="78740"/>
            </a:xfrm>
          </p:grpSpPr>
          <p:sp>
            <p:nvSpPr>
              <p:cNvPr id="471" name="Google Shape;471;p8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8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8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p8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8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8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77" name="Google Shape;477;p8"/>
            <p:cNvGrpSpPr/>
            <p:nvPr/>
          </p:nvGrpSpPr>
          <p:grpSpPr>
            <a:xfrm rot="5400000">
              <a:off x="9482273" y="5431167"/>
              <a:ext cx="1131962" cy="88612"/>
              <a:chOff x="5994400" y="528320"/>
              <a:chExt cx="1005850" cy="78740"/>
            </a:xfrm>
          </p:grpSpPr>
          <p:sp>
            <p:nvSpPr>
              <p:cNvPr id="478" name="Google Shape;478;p8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8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8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8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8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8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4" name="Google Shape;484;p8"/>
            <p:cNvGrpSpPr/>
            <p:nvPr/>
          </p:nvGrpSpPr>
          <p:grpSpPr>
            <a:xfrm rot="5400000">
              <a:off x="9696659" y="5431167"/>
              <a:ext cx="1131962" cy="88612"/>
              <a:chOff x="5994400" y="528320"/>
              <a:chExt cx="1005850" cy="78740"/>
            </a:xfrm>
          </p:grpSpPr>
          <p:sp>
            <p:nvSpPr>
              <p:cNvPr id="485" name="Google Shape;485;p8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8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8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8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p8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8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1" name="Google Shape;491;p8"/>
            <p:cNvGrpSpPr/>
            <p:nvPr/>
          </p:nvGrpSpPr>
          <p:grpSpPr>
            <a:xfrm rot="5400000">
              <a:off x="9911043" y="5431167"/>
              <a:ext cx="1131962" cy="88612"/>
              <a:chOff x="5994400" y="528320"/>
              <a:chExt cx="1005850" cy="78740"/>
            </a:xfrm>
          </p:grpSpPr>
          <p:sp>
            <p:nvSpPr>
              <p:cNvPr id="492" name="Google Shape;492;p8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8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8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8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8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p8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8" name="Google Shape;498;p8"/>
            <p:cNvGrpSpPr/>
            <p:nvPr/>
          </p:nvGrpSpPr>
          <p:grpSpPr>
            <a:xfrm rot="5400000">
              <a:off x="10126632" y="5431167"/>
              <a:ext cx="1131962" cy="88612"/>
              <a:chOff x="5994400" y="528320"/>
              <a:chExt cx="1005850" cy="78740"/>
            </a:xfrm>
          </p:grpSpPr>
          <p:sp>
            <p:nvSpPr>
              <p:cNvPr id="499" name="Google Shape;499;p8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8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8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8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8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8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5" name="Google Shape;505;p8"/>
            <p:cNvGrpSpPr/>
            <p:nvPr/>
          </p:nvGrpSpPr>
          <p:grpSpPr>
            <a:xfrm rot="5400000">
              <a:off x="10342221" y="5425803"/>
              <a:ext cx="1131962" cy="88612"/>
              <a:chOff x="5994400" y="528320"/>
              <a:chExt cx="1005850" cy="78740"/>
            </a:xfrm>
          </p:grpSpPr>
          <p:sp>
            <p:nvSpPr>
              <p:cNvPr id="506" name="Google Shape;506;p8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8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8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8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8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8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2" name="Google Shape;512;p8"/>
            <p:cNvGrpSpPr/>
            <p:nvPr/>
          </p:nvGrpSpPr>
          <p:grpSpPr>
            <a:xfrm rot="5400000">
              <a:off x="10556605" y="5425803"/>
              <a:ext cx="1131962" cy="88612"/>
              <a:chOff x="5994400" y="528320"/>
              <a:chExt cx="1005850" cy="78740"/>
            </a:xfrm>
          </p:grpSpPr>
          <p:sp>
            <p:nvSpPr>
              <p:cNvPr id="513" name="Google Shape;513;p8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8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8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8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8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p8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19" name="Google Shape;519;p8"/>
          <p:cNvSpPr/>
          <p:nvPr/>
        </p:nvSpPr>
        <p:spPr>
          <a:xfrm>
            <a:off x="6479489" y="1184533"/>
            <a:ext cx="531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Смета аренды технического оборудования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8"/>
          <p:cNvSpPr/>
          <p:nvPr/>
        </p:nvSpPr>
        <p:spPr>
          <a:xfrm>
            <a:off x="4843736" y="422013"/>
            <a:ext cx="7051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Текущие </a:t>
            </a:r>
            <a:r>
              <a:rPr b="1" lang="ru-RU" sz="4800">
                <a:solidFill>
                  <a:srgbClr val="F26E8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результаты</a:t>
            </a:r>
            <a:endParaRPr/>
          </a:p>
        </p:txBody>
      </p:sp>
      <p:pic>
        <p:nvPicPr>
          <p:cNvPr descr="https://i.pinimg.com/564x/c4/e1/b9/c4e1b968cd3b936fa97ff6658abc06ea.jpg" id="521" name="Google Shape;521;p8"/>
          <p:cNvPicPr preferRelativeResize="0"/>
          <p:nvPr/>
        </p:nvPicPr>
        <p:blipFill rotWithShape="1">
          <a:blip r:embed="rId3">
            <a:alphaModFix/>
          </a:blip>
          <a:srcRect b="7744" l="15611" r="6026" t="0"/>
          <a:stretch/>
        </p:blipFill>
        <p:spPr>
          <a:xfrm>
            <a:off x="726501" y="268117"/>
            <a:ext cx="3334108" cy="6439468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8"/>
          <p:cNvSpPr/>
          <p:nvPr/>
        </p:nvSpPr>
        <p:spPr>
          <a:xfrm>
            <a:off x="-2678560" y="462067"/>
            <a:ext cx="6096000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Л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8"/>
          <p:cNvSpPr/>
          <p:nvPr/>
        </p:nvSpPr>
        <p:spPr>
          <a:xfrm>
            <a:off x="-2664442" y="2835667"/>
            <a:ext cx="6096000" cy="39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К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У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З</a:t>
            </a:r>
            <a:endParaRPr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Б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К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Й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У</a:t>
            </a:r>
            <a:endParaRPr/>
          </a:p>
        </p:txBody>
      </p:sp>
      <p:grpSp>
        <p:nvGrpSpPr>
          <p:cNvPr id="524" name="Google Shape;524;p8"/>
          <p:cNvGrpSpPr/>
          <p:nvPr/>
        </p:nvGrpSpPr>
        <p:grpSpPr>
          <a:xfrm rot="10800000">
            <a:off x="11050123" y="924041"/>
            <a:ext cx="1542871" cy="348705"/>
            <a:chOff x="5768402" y="4296137"/>
            <a:chExt cx="2192824" cy="495601"/>
          </a:xfrm>
        </p:grpSpPr>
        <p:grpSp>
          <p:nvGrpSpPr>
            <p:cNvPr id="525" name="Google Shape;525;p8"/>
            <p:cNvGrpSpPr/>
            <p:nvPr/>
          </p:nvGrpSpPr>
          <p:grpSpPr>
            <a:xfrm>
              <a:off x="5768402" y="4646798"/>
              <a:ext cx="1851510" cy="144940"/>
              <a:chOff x="5994400" y="528320"/>
              <a:chExt cx="1005850" cy="78740"/>
            </a:xfrm>
          </p:grpSpPr>
          <p:sp>
            <p:nvSpPr>
              <p:cNvPr id="526" name="Google Shape;526;p8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8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8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8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p8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p8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32" name="Google Shape;532;p8"/>
            <p:cNvGrpSpPr/>
            <p:nvPr/>
          </p:nvGrpSpPr>
          <p:grpSpPr>
            <a:xfrm>
              <a:off x="6109716" y="4296137"/>
              <a:ext cx="1851510" cy="144940"/>
              <a:chOff x="5994400" y="528320"/>
              <a:chExt cx="1005850" cy="78740"/>
            </a:xfrm>
          </p:grpSpPr>
          <p:sp>
            <p:nvSpPr>
              <p:cNvPr id="533" name="Google Shape;533;p8"/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8"/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8"/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8"/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8"/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p8"/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solidFill>
                <a:srgbClr val="E8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aphicFrame>
        <p:nvGraphicFramePr>
          <p:cNvPr id="539" name="Google Shape;539;p8"/>
          <p:cNvGraphicFramePr/>
          <p:nvPr/>
        </p:nvGraphicFramePr>
        <p:xfrm>
          <a:off x="4170474" y="16465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{DB9E59BE-F275-4DB8-B0D3-B7C2B68F00D0}</a:tableStyleId>
              </a:tblPr>
              <a:tblGrid>
                <a:gridCol w="1843900"/>
                <a:gridCol w="560625"/>
                <a:gridCol w="651800"/>
                <a:gridCol w="1010350"/>
                <a:gridCol w="937725"/>
                <a:gridCol w="937725"/>
                <a:gridCol w="937725"/>
                <a:gridCol w="937725"/>
              </a:tblGrid>
              <a:tr h="1032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Показатель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ед.изм.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Кол-во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комплексная мобил.ауд.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геодез. Оборуд.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мобил. Оборуд.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ноутбуки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планшеты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</a:tr>
              <a:tr h="399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Стоимость оборудования, руб.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руб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комплект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6 070 992,40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2 081 944,00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4 013 628,40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3 322 159,20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666 889,20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</a:tr>
              <a:tr h="199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Стоимость аренды за сутки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руб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11 788,00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9 545,00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1 743,00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1 014,00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1 168,00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</a:tr>
              <a:tr h="199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Срок аренды/месяц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руб/мес.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30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353 640,00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286 350,00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52 290,00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30 420,00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35 040,00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</a:tr>
              <a:tr h="399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Расходы на обслуживание и эксплуатацию в месяц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руб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30 000,00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25 000,00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15 000,00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10 000,00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10 000,00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</a:tr>
              <a:tr h="59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стоимости использования оборудования в комплекта в  месяц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руб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383 640,00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311 350,00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67 290,00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40 420,00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45 040,00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</a:tr>
              <a:tr h="199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Проценты от стоимости оборудования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%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16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7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60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82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15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</a:tr>
              <a:tr h="977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Коэффициент</a:t>
                      </a:r>
                      <a:r>
                        <a:rPr lang="ru-RU" sz="1100" u="none" strike="noStrike"/>
                        <a:t> </a:t>
                      </a:r>
                      <a:r>
                        <a:rPr lang="ru-RU" sz="1100" u="none" strike="noStrike"/>
                        <a:t>арендной платы на основе ситуации «половинное» использование оборудования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%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0,5</a:t>
                      </a:r>
                      <a:endParaRPr b="0" i="0" sz="1100" u="none" strike="noStrike">
                        <a:solidFill>
                          <a:srgbClr val="333E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400" marB="0" marR="9400" marL="940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8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30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41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7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</a:tr>
              <a:tr h="365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итоговая арендная плата мес.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руб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3 035 496,20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1 040 972,00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2 006 814,20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1 661 079,60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333 444,60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</a:tr>
              <a:tr h="199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 период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мес.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 gridSpan="6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12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99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арендная плата за период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руб.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 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36 425 954,40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12 491 664,00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24 081 770,40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19 932 955,20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/>
                        <a:t>4 001 335,20 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400" marB="0" marR="9400" marL="9400" anchor="b">
                    <a:solidFill>
                      <a:srgbClr val="FF99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9"/>
          <p:cNvSpPr/>
          <p:nvPr/>
        </p:nvSpPr>
        <p:spPr>
          <a:xfrm>
            <a:off x="0" y="0"/>
            <a:ext cx="12191999" cy="4769962"/>
          </a:xfrm>
          <a:prstGeom prst="rect">
            <a:avLst/>
          </a:prstGeom>
          <a:solidFill>
            <a:srgbClr val="81ACB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sun9-59.userapi.com/impg/S-ktLoRYYwzdXkWgCcKgcgPZMFTtO9uvdVixnQ/KHaRDyJO1dg.jpg?size=2560x1920&amp;quality=95&amp;sign=2ddd2544c47e591be66563a89df8fb0a&amp;type=album" id="545" name="Google Shape;545;p9"/>
          <p:cNvPicPr preferRelativeResize="0"/>
          <p:nvPr/>
        </p:nvPicPr>
        <p:blipFill rotWithShape="1">
          <a:blip r:embed="rId3">
            <a:alphaModFix/>
          </a:blip>
          <a:srcRect b="0" l="14924" r="0" t="0"/>
          <a:stretch/>
        </p:blipFill>
        <p:spPr>
          <a:xfrm rot="861278">
            <a:off x="324656" y="643554"/>
            <a:ext cx="3465922" cy="3055463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9"/>
          <p:cNvSpPr/>
          <p:nvPr/>
        </p:nvSpPr>
        <p:spPr>
          <a:xfrm>
            <a:off x="0" y="614801"/>
            <a:ext cx="6391374" cy="3595148"/>
          </a:xfrm>
          <a:custGeom>
            <a:rect b="b" l="l" r="r" t="t"/>
            <a:pathLst>
              <a:path extrusionOk="0" h="6858000" w="12192000">
                <a:moveTo>
                  <a:pt x="3595688" y="200025"/>
                </a:moveTo>
                <a:cubicBezTo>
                  <a:pt x="2162198" y="200025"/>
                  <a:pt x="1000125" y="1362098"/>
                  <a:pt x="1000125" y="2795588"/>
                </a:cubicBezTo>
                <a:cubicBezTo>
                  <a:pt x="1000125" y="4229078"/>
                  <a:pt x="2162198" y="5391151"/>
                  <a:pt x="3595688" y="5391151"/>
                </a:cubicBezTo>
                <a:cubicBezTo>
                  <a:pt x="5029178" y="5391151"/>
                  <a:pt x="6191251" y="4229078"/>
                  <a:pt x="6191251" y="2795588"/>
                </a:cubicBezTo>
                <a:cubicBezTo>
                  <a:pt x="6191251" y="1362098"/>
                  <a:pt x="5029178" y="200025"/>
                  <a:pt x="3595688" y="20002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1ACB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9"/>
          <p:cNvSpPr/>
          <p:nvPr/>
        </p:nvSpPr>
        <p:spPr>
          <a:xfrm>
            <a:off x="0" y="0"/>
            <a:ext cx="3516198" cy="614801"/>
          </a:xfrm>
          <a:prstGeom prst="rect">
            <a:avLst/>
          </a:prstGeom>
          <a:solidFill>
            <a:srgbClr val="81ACB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9"/>
          <p:cNvSpPr/>
          <p:nvPr/>
        </p:nvSpPr>
        <p:spPr>
          <a:xfrm>
            <a:off x="3551653" y="1198617"/>
            <a:ext cx="200247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Команда</a:t>
            </a:r>
            <a:endParaRPr b="1" i="1" sz="3200">
              <a:solidFill>
                <a:srgbClr val="3F3F3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49" name="Google Shape;549;p9"/>
          <p:cNvSpPr/>
          <p:nvPr/>
        </p:nvSpPr>
        <p:spPr>
          <a:xfrm>
            <a:off x="3551653" y="2076017"/>
            <a:ext cx="382668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3F3F3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Козырева Валерия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E8F4F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Лидер проекта</a:t>
            </a:r>
            <a:endParaRPr b="1" sz="2000">
              <a:solidFill>
                <a:srgbClr val="E8F4F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descr="https://virtuesalon-spa.com/files/2021/09/background-DL2.jpg?&amp;a=t" id="550" name="Google Shape;550;p9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32133" l="0" r="0" t="32133"/>
          <a:stretch/>
        </p:blipFill>
        <p:spPr>
          <a:xfrm>
            <a:off x="0" y="4770438"/>
            <a:ext cx="12192000" cy="2087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0"/>
          <p:cNvSpPr/>
          <p:nvPr/>
        </p:nvSpPr>
        <p:spPr>
          <a:xfrm>
            <a:off x="6004729" y="55782"/>
            <a:ext cx="5260834" cy="5260834"/>
          </a:xfrm>
          <a:prstGeom prst="ellipse">
            <a:avLst/>
          </a:prstGeom>
          <a:solidFill>
            <a:srgbClr val="0D89A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10"/>
          <p:cNvSpPr/>
          <p:nvPr/>
        </p:nvSpPr>
        <p:spPr>
          <a:xfrm>
            <a:off x="-2" y="4456"/>
            <a:ext cx="12192000" cy="6861622"/>
          </a:xfrm>
          <a:custGeom>
            <a:rect b="b" l="l" r="r" t="t"/>
            <a:pathLst>
              <a:path extrusionOk="0" h="6858000" w="12192000">
                <a:moveTo>
                  <a:pt x="8653463" y="342900"/>
                </a:moveTo>
                <a:cubicBezTo>
                  <a:pt x="7346225" y="342900"/>
                  <a:pt x="6286500" y="1402625"/>
                  <a:pt x="6286500" y="2709863"/>
                </a:cubicBezTo>
                <a:cubicBezTo>
                  <a:pt x="6286500" y="4017101"/>
                  <a:pt x="7346225" y="5076826"/>
                  <a:pt x="8653463" y="5076826"/>
                </a:cubicBezTo>
                <a:cubicBezTo>
                  <a:pt x="9960701" y="5076826"/>
                  <a:pt x="11020426" y="4017101"/>
                  <a:pt x="11020426" y="2709863"/>
                </a:cubicBezTo>
                <a:cubicBezTo>
                  <a:pt x="11020426" y="1402625"/>
                  <a:pt x="9960701" y="342900"/>
                  <a:pt x="8653463" y="3429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1ACB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10"/>
          <p:cNvSpPr/>
          <p:nvPr/>
        </p:nvSpPr>
        <p:spPr>
          <a:xfrm rot="-5400000">
            <a:off x="5632882" y="298879"/>
            <a:ext cx="926237" cy="121920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8" name="Google Shape;558;p10"/>
          <p:cNvGrpSpPr/>
          <p:nvPr/>
        </p:nvGrpSpPr>
        <p:grpSpPr>
          <a:xfrm>
            <a:off x="4964957" y="-1071739"/>
            <a:ext cx="7405082" cy="7423292"/>
            <a:chOff x="4786918" y="-660435"/>
            <a:chExt cx="6978361" cy="6995522"/>
          </a:xfrm>
        </p:grpSpPr>
        <p:grpSp>
          <p:nvGrpSpPr>
            <p:cNvPr id="559" name="Google Shape;559;p10"/>
            <p:cNvGrpSpPr/>
            <p:nvPr/>
          </p:nvGrpSpPr>
          <p:grpSpPr>
            <a:xfrm>
              <a:off x="4786918" y="-660435"/>
              <a:ext cx="6978361" cy="6995522"/>
              <a:chOff x="-3796565" y="-345769"/>
              <a:chExt cx="5164137" cy="5176837"/>
            </a:xfrm>
          </p:grpSpPr>
          <p:sp>
            <p:nvSpPr>
              <p:cNvPr id="560" name="Google Shape;560;p10"/>
              <p:cNvSpPr/>
              <p:nvPr/>
            </p:nvSpPr>
            <p:spPr>
              <a:xfrm>
                <a:off x="-613628" y="4548493"/>
                <a:ext cx="74612" cy="77787"/>
              </a:xfrm>
              <a:custGeom>
                <a:rect b="b" l="l" r="r" t="t"/>
                <a:pathLst>
                  <a:path extrusionOk="0" h="28" w="27">
                    <a:moveTo>
                      <a:pt x="27" y="14"/>
                    </a:moveTo>
                    <a:cubicBezTo>
                      <a:pt x="27" y="22"/>
                      <a:pt x="20" y="28"/>
                      <a:pt x="13" y="28"/>
                    </a:cubicBezTo>
                    <a:cubicBezTo>
                      <a:pt x="6" y="28"/>
                      <a:pt x="0" y="21"/>
                      <a:pt x="0" y="14"/>
                    </a:cubicBezTo>
                    <a:cubicBezTo>
                      <a:pt x="0" y="7"/>
                      <a:pt x="6" y="0"/>
                      <a:pt x="14" y="1"/>
                    </a:cubicBezTo>
                    <a:cubicBezTo>
                      <a:pt x="21" y="1"/>
                      <a:pt x="27" y="7"/>
                      <a:pt x="27" y="1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10"/>
              <p:cNvSpPr/>
              <p:nvPr/>
            </p:nvSpPr>
            <p:spPr>
              <a:xfrm>
                <a:off x="-1889978" y="4550081"/>
                <a:ext cx="74612" cy="76200"/>
              </a:xfrm>
              <a:custGeom>
                <a:rect b="b" l="l" r="r" t="t"/>
                <a:pathLst>
                  <a:path extrusionOk="0" h="27" w="27">
                    <a:moveTo>
                      <a:pt x="27" y="13"/>
                    </a:moveTo>
                    <a:cubicBezTo>
                      <a:pt x="27" y="21"/>
                      <a:pt x="21" y="27"/>
                      <a:pt x="14" y="27"/>
                    </a:cubicBezTo>
                    <a:cubicBezTo>
                      <a:pt x="6" y="27"/>
                      <a:pt x="0" y="21"/>
                      <a:pt x="0" y="13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21" y="0"/>
                      <a:pt x="27" y="6"/>
                      <a:pt x="27" y="1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10"/>
              <p:cNvSpPr/>
              <p:nvPr/>
            </p:nvSpPr>
            <p:spPr>
              <a:xfrm>
                <a:off x="235685" y="4121456"/>
                <a:ext cx="74612" cy="77787"/>
              </a:xfrm>
              <a:custGeom>
                <a:rect b="b" l="l" r="r" t="t"/>
                <a:pathLst>
                  <a:path extrusionOk="0" h="28" w="27">
                    <a:moveTo>
                      <a:pt x="13" y="28"/>
                    </a:moveTo>
                    <a:cubicBezTo>
                      <a:pt x="6" y="28"/>
                      <a:pt x="0" y="21"/>
                      <a:pt x="0" y="14"/>
                    </a:cubicBezTo>
                    <a:cubicBezTo>
                      <a:pt x="0" y="6"/>
                      <a:pt x="6" y="0"/>
                      <a:pt x="14" y="1"/>
                    </a:cubicBezTo>
                    <a:cubicBezTo>
                      <a:pt x="21" y="1"/>
                      <a:pt x="27" y="7"/>
                      <a:pt x="27" y="15"/>
                    </a:cubicBezTo>
                    <a:cubicBezTo>
                      <a:pt x="27" y="22"/>
                      <a:pt x="21" y="28"/>
                      <a:pt x="13" y="2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10"/>
              <p:cNvSpPr/>
              <p:nvPr/>
            </p:nvSpPr>
            <p:spPr>
              <a:xfrm>
                <a:off x="-2742465" y="4121456"/>
                <a:ext cx="76200" cy="77787"/>
              </a:xfrm>
              <a:custGeom>
                <a:rect b="b" l="l" r="r" t="t"/>
                <a:pathLst>
                  <a:path extrusionOk="0" h="28" w="27">
                    <a:moveTo>
                      <a:pt x="13" y="1"/>
                    </a:moveTo>
                    <a:cubicBezTo>
                      <a:pt x="20" y="0"/>
                      <a:pt x="27" y="7"/>
                      <a:pt x="27" y="14"/>
                    </a:cubicBezTo>
                    <a:cubicBezTo>
                      <a:pt x="27" y="21"/>
                      <a:pt x="21" y="27"/>
                      <a:pt x="13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1"/>
                      <a:pt x="13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4" name="Google Shape;564;p10"/>
              <p:cNvSpPr/>
              <p:nvPr/>
            </p:nvSpPr>
            <p:spPr>
              <a:xfrm>
                <a:off x="-3593365" y="2841931"/>
                <a:ext cx="74612" cy="7620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5" name="Google Shape;565;p10"/>
              <p:cNvSpPr/>
              <p:nvPr/>
            </p:nvSpPr>
            <p:spPr>
              <a:xfrm>
                <a:off x="662722" y="3696006"/>
                <a:ext cx="77787" cy="77787"/>
              </a:xfrm>
              <a:custGeom>
                <a:rect b="b" l="l" r="r" t="t"/>
                <a:pathLst>
                  <a:path extrusionOk="0" h="28" w="28">
                    <a:moveTo>
                      <a:pt x="14" y="27"/>
                    </a:moveTo>
                    <a:cubicBezTo>
                      <a:pt x="7" y="28"/>
                      <a:pt x="0" y="21"/>
                      <a:pt x="1" y="14"/>
                    </a:cubicBezTo>
                    <a:cubicBezTo>
                      <a:pt x="1" y="6"/>
                      <a:pt x="7" y="0"/>
                      <a:pt x="14" y="0"/>
                    </a:cubicBezTo>
                    <a:cubicBezTo>
                      <a:pt x="22" y="0"/>
                      <a:pt x="28" y="7"/>
                      <a:pt x="28" y="14"/>
                    </a:cubicBezTo>
                    <a:cubicBezTo>
                      <a:pt x="27" y="22"/>
                      <a:pt x="21" y="27"/>
                      <a:pt x="14" y="2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6" name="Google Shape;566;p10"/>
              <p:cNvSpPr/>
              <p:nvPr/>
            </p:nvSpPr>
            <p:spPr>
              <a:xfrm>
                <a:off x="1089760" y="1562406"/>
                <a:ext cx="74612" cy="74612"/>
              </a:xfrm>
              <a:custGeom>
                <a:rect b="b" l="l" r="r" t="t"/>
                <a:pathLst>
                  <a:path extrusionOk="0" h="27" w="27">
                    <a:moveTo>
                      <a:pt x="13" y="27"/>
                    </a:moveTo>
                    <a:cubicBezTo>
                      <a:pt x="6" y="27"/>
                      <a:pt x="0" y="21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1"/>
                      <a:pt x="27" y="7"/>
                      <a:pt x="27" y="14"/>
                    </a:cubicBezTo>
                    <a:cubicBezTo>
                      <a:pt x="27" y="21"/>
                      <a:pt x="20" y="27"/>
                      <a:pt x="13" y="2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7" name="Google Shape;567;p10"/>
              <p:cNvSpPr/>
              <p:nvPr/>
            </p:nvSpPr>
            <p:spPr>
              <a:xfrm>
                <a:off x="-3593365" y="1562406"/>
                <a:ext cx="74612" cy="77787"/>
              </a:xfrm>
              <a:custGeom>
                <a:rect b="b" l="l" r="r" t="t"/>
                <a:pathLst>
                  <a:path extrusionOk="0" h="28" w="27">
                    <a:moveTo>
                      <a:pt x="14" y="0"/>
                    </a:moveTo>
                    <a:cubicBezTo>
                      <a:pt x="21" y="0"/>
                      <a:pt x="27" y="7"/>
                      <a:pt x="27" y="14"/>
                    </a:cubicBezTo>
                    <a:cubicBezTo>
                      <a:pt x="27" y="21"/>
                      <a:pt x="21" y="28"/>
                      <a:pt x="13" y="27"/>
                    </a:cubicBezTo>
                    <a:cubicBezTo>
                      <a:pt x="6" y="27"/>
                      <a:pt x="0" y="21"/>
                      <a:pt x="0" y="13"/>
                    </a:cubicBezTo>
                    <a:cubicBezTo>
                      <a:pt x="1" y="6"/>
                      <a:pt x="7" y="0"/>
                      <a:pt x="14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8" name="Google Shape;568;p10"/>
              <p:cNvSpPr/>
              <p:nvPr/>
            </p:nvSpPr>
            <p:spPr>
              <a:xfrm>
                <a:off x="-3163153" y="711506"/>
                <a:ext cx="74612" cy="74612"/>
              </a:xfrm>
              <a:custGeom>
                <a:rect b="b" l="l" r="r" t="t"/>
                <a:pathLst>
                  <a:path extrusionOk="0" h="27" w="27">
                    <a:moveTo>
                      <a:pt x="27" y="13"/>
                    </a:moveTo>
                    <a:cubicBezTo>
                      <a:pt x="27" y="21"/>
                      <a:pt x="21" y="27"/>
                      <a:pt x="14" y="27"/>
                    </a:cubicBezTo>
                    <a:cubicBezTo>
                      <a:pt x="6" y="27"/>
                      <a:pt x="0" y="21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1" y="0"/>
                      <a:pt x="27" y="6"/>
                      <a:pt x="27" y="1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9" name="Google Shape;569;p10"/>
              <p:cNvSpPr/>
              <p:nvPr/>
            </p:nvSpPr>
            <p:spPr>
              <a:xfrm>
                <a:off x="-1889978" y="-140982"/>
                <a:ext cx="74612" cy="76200"/>
              </a:xfrm>
              <a:custGeom>
                <a:rect b="b" l="l" r="r" t="t"/>
                <a:pathLst>
                  <a:path extrusionOk="0" h="27" w="27">
                    <a:moveTo>
                      <a:pt x="14" y="0"/>
                    </a:moveTo>
                    <a:cubicBezTo>
                      <a:pt x="21" y="0"/>
                      <a:pt x="27" y="6"/>
                      <a:pt x="27" y="13"/>
                    </a:cubicBezTo>
                    <a:cubicBezTo>
                      <a:pt x="27" y="20"/>
                      <a:pt x="21" y="27"/>
                      <a:pt x="14" y="27"/>
                    </a:cubicBezTo>
                    <a:cubicBezTo>
                      <a:pt x="7" y="27"/>
                      <a:pt x="0" y="20"/>
                      <a:pt x="0" y="13"/>
                    </a:cubicBezTo>
                    <a:cubicBezTo>
                      <a:pt x="0" y="6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0" name="Google Shape;570;p10"/>
              <p:cNvSpPr/>
              <p:nvPr/>
            </p:nvSpPr>
            <p:spPr>
              <a:xfrm>
                <a:off x="1089760" y="2845106"/>
                <a:ext cx="74612" cy="74612"/>
              </a:xfrm>
              <a:custGeom>
                <a:rect b="b" l="l" r="r" t="t"/>
                <a:pathLst>
                  <a:path extrusionOk="0" h="27" w="27">
                    <a:moveTo>
                      <a:pt x="27" y="13"/>
                    </a:moveTo>
                    <a:cubicBezTo>
                      <a:pt x="27" y="21"/>
                      <a:pt x="21" y="27"/>
                      <a:pt x="14" y="27"/>
                    </a:cubicBezTo>
                    <a:cubicBezTo>
                      <a:pt x="6" y="27"/>
                      <a:pt x="0" y="21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0" y="0"/>
                      <a:pt x="27" y="6"/>
                      <a:pt x="27" y="1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p10"/>
              <p:cNvSpPr/>
              <p:nvPr/>
            </p:nvSpPr>
            <p:spPr>
              <a:xfrm>
                <a:off x="-2739290" y="286056"/>
                <a:ext cx="74612" cy="74612"/>
              </a:xfrm>
              <a:custGeom>
                <a:rect b="b" l="l" r="r" t="t"/>
                <a:pathLst>
                  <a:path extrusionOk="0" h="27" w="27">
                    <a:moveTo>
                      <a:pt x="14" y="27"/>
                    </a:moveTo>
                    <a:cubicBezTo>
                      <a:pt x="7" y="27"/>
                      <a:pt x="0" y="21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7" y="6"/>
                      <a:pt x="27" y="13"/>
                    </a:cubicBezTo>
                    <a:cubicBezTo>
                      <a:pt x="27" y="20"/>
                      <a:pt x="21" y="27"/>
                      <a:pt x="14" y="2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10"/>
              <p:cNvSpPr/>
              <p:nvPr/>
            </p:nvSpPr>
            <p:spPr>
              <a:xfrm>
                <a:off x="-613628" y="-140982"/>
                <a:ext cx="74612" cy="76200"/>
              </a:xfrm>
              <a:custGeom>
                <a:rect b="b" l="l" r="r" t="t"/>
                <a:pathLst>
                  <a:path extrusionOk="0" h="27" w="27">
                    <a:moveTo>
                      <a:pt x="14" y="0"/>
                    </a:moveTo>
                    <a:cubicBezTo>
                      <a:pt x="21" y="0"/>
                      <a:pt x="27" y="6"/>
                      <a:pt x="27" y="13"/>
                    </a:cubicBezTo>
                    <a:cubicBezTo>
                      <a:pt x="26" y="21"/>
                      <a:pt x="20" y="27"/>
                      <a:pt x="13" y="27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10"/>
              <p:cNvSpPr/>
              <p:nvPr/>
            </p:nvSpPr>
            <p:spPr>
              <a:xfrm>
                <a:off x="665897" y="711506"/>
                <a:ext cx="71437" cy="7461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10"/>
              <p:cNvSpPr/>
              <p:nvPr/>
            </p:nvSpPr>
            <p:spPr>
              <a:xfrm>
                <a:off x="240447" y="286056"/>
                <a:ext cx="73025" cy="74612"/>
              </a:xfrm>
              <a:custGeom>
                <a:rect b="b" l="l" r="r" t="t"/>
                <a:pathLst>
                  <a:path extrusionOk="0" h="27" w="26">
                    <a:moveTo>
                      <a:pt x="26" y="13"/>
                    </a:moveTo>
                    <a:cubicBezTo>
                      <a:pt x="26" y="21"/>
                      <a:pt x="20" y="27"/>
                      <a:pt x="13" y="27"/>
                    </a:cubicBezTo>
                    <a:cubicBezTo>
                      <a:pt x="6" y="27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0" y="0"/>
                      <a:pt x="26" y="6"/>
                      <a:pt x="26" y="1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10"/>
              <p:cNvSpPr/>
              <p:nvPr/>
            </p:nvSpPr>
            <p:spPr>
              <a:xfrm>
                <a:off x="-3374290" y="3484868"/>
                <a:ext cx="66675" cy="69850"/>
              </a:xfrm>
              <a:custGeom>
                <a:rect b="b" l="l" r="r" t="t"/>
                <a:pathLst>
                  <a:path extrusionOk="0" h="25" w="24">
                    <a:moveTo>
                      <a:pt x="24" y="12"/>
                    </a:moveTo>
                    <a:cubicBezTo>
                      <a:pt x="24" y="19"/>
                      <a:pt x="19" y="25"/>
                      <a:pt x="12" y="25"/>
                    </a:cubicBezTo>
                    <a:cubicBezTo>
                      <a:pt x="5" y="25"/>
                      <a:pt x="0" y="19"/>
                      <a:pt x="0" y="13"/>
                    </a:cubicBezTo>
                    <a:cubicBezTo>
                      <a:pt x="0" y="6"/>
                      <a:pt x="5" y="1"/>
                      <a:pt x="12" y="0"/>
                    </a:cubicBezTo>
                    <a:cubicBezTo>
                      <a:pt x="19" y="0"/>
                      <a:pt x="24" y="6"/>
                      <a:pt x="24" y="1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10"/>
              <p:cNvSpPr/>
              <p:nvPr/>
            </p:nvSpPr>
            <p:spPr>
              <a:xfrm>
                <a:off x="-3588603" y="3059418"/>
                <a:ext cx="66675" cy="69850"/>
              </a:xfrm>
              <a:custGeom>
                <a:rect b="b" l="l" r="r" t="t"/>
                <a:pathLst>
                  <a:path extrusionOk="0" h="25" w="24">
                    <a:moveTo>
                      <a:pt x="12" y="0"/>
                    </a:moveTo>
                    <a:cubicBezTo>
                      <a:pt x="19" y="1"/>
                      <a:pt x="24" y="6"/>
                      <a:pt x="24" y="13"/>
                    </a:cubicBezTo>
                    <a:cubicBezTo>
                      <a:pt x="24" y="19"/>
                      <a:pt x="18" y="25"/>
                      <a:pt x="12" y="25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6"/>
                      <a:pt x="6" y="0"/>
                      <a:pt x="12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10"/>
              <p:cNvSpPr/>
              <p:nvPr/>
            </p:nvSpPr>
            <p:spPr>
              <a:xfrm>
                <a:off x="878622" y="3484868"/>
                <a:ext cx="66675" cy="69850"/>
              </a:xfrm>
              <a:custGeom>
                <a:rect b="b" l="l" r="r" t="t"/>
                <a:pathLst>
                  <a:path extrusionOk="0" h="25" w="24">
                    <a:moveTo>
                      <a:pt x="24" y="13"/>
                    </a:moveTo>
                    <a:cubicBezTo>
                      <a:pt x="24" y="19"/>
                      <a:pt x="19" y="25"/>
                      <a:pt x="13" y="25"/>
                    </a:cubicBezTo>
                    <a:cubicBezTo>
                      <a:pt x="6" y="25"/>
                      <a:pt x="0" y="20"/>
                      <a:pt x="0" y="13"/>
                    </a:cubicBezTo>
                    <a:cubicBezTo>
                      <a:pt x="0" y="6"/>
                      <a:pt x="5" y="0"/>
                      <a:pt x="12" y="1"/>
                    </a:cubicBezTo>
                    <a:cubicBezTo>
                      <a:pt x="19" y="1"/>
                      <a:pt x="24" y="6"/>
                      <a:pt x="24" y="1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10"/>
              <p:cNvSpPr/>
              <p:nvPr/>
            </p:nvSpPr>
            <p:spPr>
              <a:xfrm>
                <a:off x="-3374290" y="925818"/>
                <a:ext cx="66675" cy="68262"/>
              </a:xfrm>
              <a:custGeom>
                <a:rect b="b" l="l" r="r" t="t"/>
                <a:pathLst>
                  <a:path extrusionOk="0" h="25" w="24">
                    <a:moveTo>
                      <a:pt x="24" y="13"/>
                    </a:moveTo>
                    <a:cubicBezTo>
                      <a:pt x="24" y="19"/>
                      <a:pt x="19" y="25"/>
                      <a:pt x="12" y="25"/>
                    </a:cubicBezTo>
                    <a:cubicBezTo>
                      <a:pt x="5" y="25"/>
                      <a:pt x="0" y="19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9" y="0"/>
                      <a:pt x="24" y="6"/>
                      <a:pt x="24" y="1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10"/>
              <p:cNvSpPr/>
              <p:nvPr/>
            </p:nvSpPr>
            <p:spPr>
              <a:xfrm>
                <a:off x="-2524978" y="4342118"/>
                <a:ext cx="69850" cy="69850"/>
              </a:xfrm>
              <a:custGeom>
                <a:rect b="b" l="l" r="r" t="t"/>
                <a:pathLst>
                  <a:path extrusionOk="0" h="25" w="25">
                    <a:moveTo>
                      <a:pt x="13" y="0"/>
                    </a:moveTo>
                    <a:cubicBezTo>
                      <a:pt x="19" y="0"/>
                      <a:pt x="25" y="6"/>
                      <a:pt x="25" y="13"/>
                    </a:cubicBezTo>
                    <a:cubicBezTo>
                      <a:pt x="24" y="20"/>
                      <a:pt x="19" y="25"/>
                      <a:pt x="12" y="25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1" y="5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10"/>
              <p:cNvSpPr/>
              <p:nvPr/>
            </p:nvSpPr>
            <p:spPr>
              <a:xfrm>
                <a:off x="27722" y="4342118"/>
                <a:ext cx="69850" cy="69850"/>
              </a:xfrm>
              <a:custGeom>
                <a:rect b="b" l="l" r="r" t="t"/>
                <a:pathLst>
                  <a:path extrusionOk="0" h="25" w="25">
                    <a:moveTo>
                      <a:pt x="13" y="0"/>
                    </a:moveTo>
                    <a:cubicBezTo>
                      <a:pt x="20" y="0"/>
                      <a:pt x="25" y="6"/>
                      <a:pt x="25" y="13"/>
                    </a:cubicBezTo>
                    <a:cubicBezTo>
                      <a:pt x="25" y="19"/>
                      <a:pt x="19" y="25"/>
                      <a:pt x="13" y="25"/>
                    </a:cubicBezTo>
                    <a:cubicBezTo>
                      <a:pt x="6" y="24"/>
                      <a:pt x="0" y="19"/>
                      <a:pt x="1" y="12"/>
                    </a:cubicBezTo>
                    <a:cubicBezTo>
                      <a:pt x="1" y="5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10"/>
              <p:cNvSpPr/>
              <p:nvPr/>
            </p:nvSpPr>
            <p:spPr>
              <a:xfrm>
                <a:off x="-2524978" y="73331"/>
                <a:ext cx="69850" cy="66675"/>
              </a:xfrm>
              <a:custGeom>
                <a:rect b="b" l="l" r="r" t="t"/>
                <a:pathLst>
                  <a:path extrusionOk="0" h="24" w="25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6" y="24"/>
                      <a:pt x="0" y="18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9" y="0"/>
                      <a:pt x="25" y="6"/>
                      <a:pt x="24" y="1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10"/>
              <p:cNvSpPr/>
              <p:nvPr/>
            </p:nvSpPr>
            <p:spPr>
              <a:xfrm>
                <a:off x="878622" y="930581"/>
                <a:ext cx="66675" cy="66675"/>
              </a:xfrm>
              <a:custGeom>
                <a:rect b="b" l="l" r="r" t="t"/>
                <a:pathLst>
                  <a:path extrusionOk="0" h="24" w="24">
                    <a:moveTo>
                      <a:pt x="24" y="12"/>
                    </a:moveTo>
                    <a:cubicBezTo>
                      <a:pt x="24" y="18"/>
                      <a:pt x="19" y="24"/>
                      <a:pt x="12" y="24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10"/>
              <p:cNvSpPr/>
              <p:nvPr/>
            </p:nvSpPr>
            <p:spPr>
              <a:xfrm>
                <a:off x="30897" y="73331"/>
                <a:ext cx="66675" cy="66675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10"/>
              <p:cNvSpPr/>
              <p:nvPr/>
            </p:nvSpPr>
            <p:spPr>
              <a:xfrm>
                <a:off x="-2101115" y="4553256"/>
                <a:ext cx="69850" cy="69850"/>
              </a:xfrm>
              <a:custGeom>
                <a:rect b="b" l="l" r="r" t="t"/>
                <a:pathLst>
                  <a:path extrusionOk="0" h="25" w="25">
                    <a:moveTo>
                      <a:pt x="13" y="24"/>
                    </a:moveTo>
                    <a:cubicBezTo>
                      <a:pt x="6" y="25"/>
                      <a:pt x="1" y="19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9" y="0"/>
                      <a:pt x="25" y="6"/>
                      <a:pt x="25" y="12"/>
                    </a:cubicBezTo>
                    <a:cubicBezTo>
                      <a:pt x="25" y="19"/>
                      <a:pt x="19" y="24"/>
                      <a:pt x="13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10"/>
              <p:cNvSpPr/>
              <p:nvPr/>
            </p:nvSpPr>
            <p:spPr>
              <a:xfrm>
                <a:off x="-397728" y="4553256"/>
                <a:ext cx="69850" cy="69850"/>
              </a:xfrm>
              <a:custGeom>
                <a:rect b="b" l="l" r="r" t="t"/>
                <a:pathLst>
                  <a:path extrusionOk="0" h="25" w="25">
                    <a:moveTo>
                      <a:pt x="12" y="24"/>
                    </a:moveTo>
                    <a:cubicBezTo>
                      <a:pt x="6" y="24"/>
                      <a:pt x="0" y="19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20" y="0"/>
                      <a:pt x="25" y="6"/>
                      <a:pt x="25" y="13"/>
                    </a:cubicBezTo>
                    <a:cubicBezTo>
                      <a:pt x="24" y="19"/>
                      <a:pt x="19" y="25"/>
                      <a:pt x="12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10"/>
              <p:cNvSpPr/>
              <p:nvPr/>
            </p:nvSpPr>
            <p:spPr>
              <a:xfrm>
                <a:off x="1092935" y="3059418"/>
                <a:ext cx="66675" cy="69850"/>
              </a:xfrm>
              <a:custGeom>
                <a:rect b="b" l="l" r="r" t="t"/>
                <a:pathLst>
                  <a:path extrusionOk="0" h="25" w="24">
                    <a:moveTo>
                      <a:pt x="12" y="25"/>
                    </a:moveTo>
                    <a:cubicBezTo>
                      <a:pt x="6" y="25"/>
                      <a:pt x="0" y="19"/>
                      <a:pt x="0" y="12"/>
                    </a:cubicBezTo>
                    <a:cubicBezTo>
                      <a:pt x="0" y="6"/>
                      <a:pt x="6" y="0"/>
                      <a:pt x="13" y="1"/>
                    </a:cubicBezTo>
                    <a:cubicBezTo>
                      <a:pt x="19" y="1"/>
                      <a:pt x="24" y="6"/>
                      <a:pt x="24" y="12"/>
                    </a:cubicBezTo>
                    <a:cubicBezTo>
                      <a:pt x="24" y="19"/>
                      <a:pt x="19" y="25"/>
                      <a:pt x="12" y="2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10"/>
              <p:cNvSpPr/>
              <p:nvPr/>
            </p:nvSpPr>
            <p:spPr>
              <a:xfrm>
                <a:off x="-394553" y="-137807"/>
                <a:ext cx="66675" cy="66675"/>
              </a:xfrm>
              <a:custGeom>
                <a:rect b="b" l="l" r="r" t="t"/>
                <a:pathLst>
                  <a:path extrusionOk="0" h="24" w="24">
                    <a:moveTo>
                      <a:pt x="23" y="12"/>
                    </a:moveTo>
                    <a:cubicBezTo>
                      <a:pt x="24" y="18"/>
                      <a:pt x="18" y="24"/>
                      <a:pt x="11" y="24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8" y="0"/>
                      <a:pt x="23" y="6"/>
                      <a:pt x="23" y="1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p10"/>
              <p:cNvSpPr/>
              <p:nvPr/>
            </p:nvSpPr>
            <p:spPr>
              <a:xfrm>
                <a:off x="-3588603" y="1356031"/>
                <a:ext cx="66675" cy="66675"/>
              </a:xfrm>
              <a:custGeom>
                <a:rect b="b" l="l" r="r" t="t"/>
                <a:pathLst>
                  <a:path extrusionOk="0" h="24" w="24">
                    <a:moveTo>
                      <a:pt x="12" y="24"/>
                    </a:moveTo>
                    <a:cubicBezTo>
                      <a:pt x="5" y="24"/>
                      <a:pt x="0" y="18"/>
                      <a:pt x="0" y="11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9" y="0"/>
                      <a:pt x="24" y="6"/>
                      <a:pt x="24" y="13"/>
                    </a:cubicBezTo>
                    <a:cubicBezTo>
                      <a:pt x="23" y="19"/>
                      <a:pt x="18" y="24"/>
                      <a:pt x="12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10"/>
              <p:cNvSpPr/>
              <p:nvPr/>
            </p:nvSpPr>
            <p:spPr>
              <a:xfrm>
                <a:off x="1092935" y="1356031"/>
                <a:ext cx="66675" cy="66675"/>
              </a:xfrm>
              <a:custGeom>
                <a:rect b="b" l="l" r="r" t="t"/>
                <a:pathLst>
                  <a:path extrusionOk="0" h="24" w="24">
                    <a:moveTo>
                      <a:pt x="24" y="12"/>
                    </a:moveTo>
                    <a:cubicBezTo>
                      <a:pt x="24" y="18"/>
                      <a:pt x="19" y="24"/>
                      <a:pt x="12" y="24"/>
                    </a:cubicBezTo>
                    <a:cubicBezTo>
                      <a:pt x="6" y="24"/>
                      <a:pt x="1" y="18"/>
                      <a:pt x="0" y="12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10"/>
              <p:cNvSpPr/>
              <p:nvPr/>
            </p:nvSpPr>
            <p:spPr>
              <a:xfrm>
                <a:off x="-2101115" y="-137807"/>
                <a:ext cx="69850" cy="66675"/>
              </a:xfrm>
              <a:custGeom>
                <a:rect b="b" l="l" r="r" t="t"/>
                <a:pathLst>
                  <a:path extrusionOk="0" h="24" w="25">
                    <a:moveTo>
                      <a:pt x="13" y="0"/>
                    </a:moveTo>
                    <a:cubicBezTo>
                      <a:pt x="19" y="0"/>
                      <a:pt x="25" y="6"/>
                      <a:pt x="24" y="13"/>
                    </a:cubicBezTo>
                    <a:cubicBezTo>
                      <a:pt x="24" y="19"/>
                      <a:pt x="19" y="24"/>
                      <a:pt x="13" y="24"/>
                    </a:cubicBezTo>
                    <a:cubicBezTo>
                      <a:pt x="6" y="24"/>
                      <a:pt x="0" y="18"/>
                      <a:pt x="1" y="12"/>
                    </a:cubicBezTo>
                    <a:cubicBezTo>
                      <a:pt x="1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10"/>
              <p:cNvSpPr/>
              <p:nvPr/>
            </p:nvSpPr>
            <p:spPr>
              <a:xfrm>
                <a:off x="-1245453" y="4772331"/>
                <a:ext cx="60325" cy="58737"/>
              </a:xfrm>
              <a:custGeom>
                <a:rect b="b" l="l" r="r" t="t"/>
                <a:pathLst>
                  <a:path extrusionOk="0" h="21" w="22">
                    <a:moveTo>
                      <a:pt x="10" y="21"/>
                    </a:moveTo>
                    <a:cubicBezTo>
                      <a:pt x="5" y="21"/>
                      <a:pt x="0" y="16"/>
                      <a:pt x="0" y="10"/>
                    </a:cubicBezTo>
                    <a:cubicBezTo>
                      <a:pt x="1" y="4"/>
                      <a:pt x="6" y="0"/>
                      <a:pt x="12" y="0"/>
                    </a:cubicBezTo>
                    <a:cubicBezTo>
                      <a:pt x="17" y="1"/>
                      <a:pt x="22" y="6"/>
                      <a:pt x="21" y="11"/>
                    </a:cubicBezTo>
                    <a:cubicBezTo>
                      <a:pt x="21" y="17"/>
                      <a:pt x="16" y="21"/>
                      <a:pt x="10" y="2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10"/>
              <p:cNvSpPr/>
              <p:nvPr/>
            </p:nvSpPr>
            <p:spPr>
              <a:xfrm>
                <a:off x="-3796565" y="2213281"/>
                <a:ext cx="58737" cy="58737"/>
              </a:xfrm>
              <a:custGeom>
                <a:rect b="b" l="l" r="r" t="t"/>
                <a:pathLst>
                  <a:path extrusionOk="0" h="21" w="21">
                    <a:moveTo>
                      <a:pt x="21" y="10"/>
                    </a:moveTo>
                    <a:cubicBezTo>
                      <a:pt x="21" y="16"/>
                      <a:pt x="16" y="21"/>
                      <a:pt x="11" y="20"/>
                    </a:cubicBezTo>
                    <a:cubicBezTo>
                      <a:pt x="5" y="20"/>
                      <a:pt x="0" y="15"/>
                      <a:pt x="1" y="10"/>
                    </a:cubicBezTo>
                    <a:cubicBezTo>
                      <a:pt x="1" y="4"/>
                      <a:pt x="6" y="0"/>
                      <a:pt x="11" y="0"/>
                    </a:cubicBezTo>
                    <a:cubicBezTo>
                      <a:pt x="16" y="0"/>
                      <a:pt x="21" y="5"/>
                      <a:pt x="21" y="1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p10"/>
              <p:cNvSpPr/>
              <p:nvPr/>
            </p:nvSpPr>
            <p:spPr>
              <a:xfrm>
                <a:off x="673835" y="3921431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10" y="0"/>
                    </a:moveTo>
                    <a:cubicBezTo>
                      <a:pt x="16" y="0"/>
                      <a:pt x="20" y="5"/>
                      <a:pt x="20" y="11"/>
                    </a:cubicBezTo>
                    <a:cubicBezTo>
                      <a:pt x="20" y="16"/>
                      <a:pt x="15" y="20"/>
                      <a:pt x="10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10"/>
              <p:cNvSpPr/>
              <p:nvPr/>
            </p:nvSpPr>
            <p:spPr>
              <a:xfrm>
                <a:off x="-3793390" y="2424418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10" y="0"/>
                    </a:moveTo>
                    <a:cubicBezTo>
                      <a:pt x="15" y="0"/>
                      <a:pt x="20" y="4"/>
                      <a:pt x="20" y="10"/>
                    </a:cubicBezTo>
                    <a:cubicBezTo>
                      <a:pt x="20" y="15"/>
                      <a:pt x="16" y="20"/>
                      <a:pt x="10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10"/>
              <p:cNvSpPr/>
              <p:nvPr/>
            </p:nvSpPr>
            <p:spPr>
              <a:xfrm>
                <a:off x="-3793390" y="1998968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10" y="20"/>
                    </a:move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5" y="0"/>
                      <a:pt x="20" y="4"/>
                      <a:pt x="20" y="10"/>
                    </a:cubicBezTo>
                    <a:cubicBezTo>
                      <a:pt x="20" y="16"/>
                      <a:pt x="16" y="20"/>
                      <a:pt x="10" y="2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10"/>
              <p:cNvSpPr/>
              <p:nvPr/>
            </p:nvSpPr>
            <p:spPr>
              <a:xfrm>
                <a:off x="1308835" y="2002143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10" y="0"/>
                    </a:moveTo>
                    <a:cubicBezTo>
                      <a:pt x="16" y="0"/>
                      <a:pt x="20" y="5"/>
                      <a:pt x="20" y="10"/>
                    </a:cubicBezTo>
                    <a:cubicBezTo>
                      <a:pt x="20" y="16"/>
                      <a:pt x="16" y="20"/>
                      <a:pt x="10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10"/>
              <p:cNvSpPr/>
              <p:nvPr/>
            </p:nvSpPr>
            <p:spPr>
              <a:xfrm>
                <a:off x="1308835" y="2213281"/>
                <a:ext cx="58737" cy="55562"/>
              </a:xfrm>
              <a:custGeom>
                <a:rect b="b" l="l" r="r" t="t"/>
                <a:pathLst>
                  <a:path extrusionOk="0" h="20" w="21">
                    <a:moveTo>
                      <a:pt x="10" y="0"/>
                    </a:moveTo>
                    <a:cubicBezTo>
                      <a:pt x="15" y="0"/>
                      <a:pt x="20" y="4"/>
                      <a:pt x="20" y="10"/>
                    </a:cubicBezTo>
                    <a:cubicBezTo>
                      <a:pt x="21" y="15"/>
                      <a:pt x="16" y="20"/>
                      <a:pt x="10" y="20"/>
                    </a:cubicBezTo>
                    <a:cubicBezTo>
                      <a:pt x="5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10"/>
              <p:cNvSpPr/>
              <p:nvPr/>
            </p:nvSpPr>
            <p:spPr>
              <a:xfrm>
                <a:off x="461110" y="4132568"/>
                <a:ext cx="53975" cy="55562"/>
              </a:xfrm>
              <a:custGeom>
                <a:rect b="b" l="l" r="r" t="t"/>
                <a:pathLst>
                  <a:path extrusionOk="0" h="20" w="20">
                    <a:moveTo>
                      <a:pt x="10" y="0"/>
                    </a:moveTo>
                    <a:cubicBezTo>
                      <a:pt x="15" y="0"/>
                      <a:pt x="20" y="4"/>
                      <a:pt x="20" y="10"/>
                    </a:cubicBezTo>
                    <a:cubicBezTo>
                      <a:pt x="20" y="16"/>
                      <a:pt x="16" y="20"/>
                      <a:pt x="10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10"/>
              <p:cNvSpPr/>
              <p:nvPr/>
            </p:nvSpPr>
            <p:spPr>
              <a:xfrm>
                <a:off x="-2944078" y="4132568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20" y="10"/>
                    </a:moveTo>
                    <a:cubicBezTo>
                      <a:pt x="20" y="15"/>
                      <a:pt x="16" y="20"/>
                      <a:pt x="11" y="20"/>
                    </a:cubicBezTo>
                    <a:cubicBezTo>
                      <a:pt x="5" y="20"/>
                      <a:pt x="0" y="16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6" y="0"/>
                      <a:pt x="20" y="4"/>
                      <a:pt x="20" y="1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10"/>
              <p:cNvSpPr/>
              <p:nvPr/>
            </p:nvSpPr>
            <p:spPr>
              <a:xfrm>
                <a:off x="-3158390" y="3918256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10" y="0"/>
                    </a:moveTo>
                    <a:cubicBezTo>
                      <a:pt x="15" y="0"/>
                      <a:pt x="20" y="4"/>
                      <a:pt x="20" y="9"/>
                    </a:cubicBezTo>
                    <a:cubicBezTo>
                      <a:pt x="20" y="15"/>
                      <a:pt x="16" y="20"/>
                      <a:pt x="10" y="20"/>
                    </a:cubicBezTo>
                    <a:cubicBezTo>
                      <a:pt x="4" y="20"/>
                      <a:pt x="0" y="15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10"/>
              <p:cNvSpPr/>
              <p:nvPr/>
            </p:nvSpPr>
            <p:spPr>
              <a:xfrm>
                <a:off x="-1240690" y="-345769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20" y="10"/>
                    </a:moveTo>
                    <a:cubicBezTo>
                      <a:pt x="20" y="15"/>
                      <a:pt x="16" y="20"/>
                      <a:pt x="11" y="20"/>
                    </a:cubicBezTo>
                    <a:cubicBezTo>
                      <a:pt x="5" y="20"/>
                      <a:pt x="0" y="16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6" y="0"/>
                      <a:pt x="20" y="4"/>
                      <a:pt x="20" y="1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10"/>
              <p:cNvSpPr/>
              <p:nvPr/>
            </p:nvSpPr>
            <p:spPr>
              <a:xfrm>
                <a:off x="1308835" y="2427593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10" y="1"/>
                    </a:moveTo>
                    <a:cubicBezTo>
                      <a:pt x="16" y="0"/>
                      <a:pt x="20" y="4"/>
                      <a:pt x="20" y="10"/>
                    </a:cubicBezTo>
                    <a:cubicBezTo>
                      <a:pt x="20" y="16"/>
                      <a:pt x="16" y="20"/>
                      <a:pt x="10" y="20"/>
                    </a:cubicBezTo>
                    <a:cubicBezTo>
                      <a:pt x="4" y="20"/>
                      <a:pt x="0" y="16"/>
                      <a:pt x="0" y="11"/>
                    </a:cubicBezTo>
                    <a:cubicBezTo>
                      <a:pt x="0" y="5"/>
                      <a:pt x="4" y="1"/>
                      <a:pt x="10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10"/>
              <p:cNvSpPr/>
              <p:nvPr/>
            </p:nvSpPr>
            <p:spPr>
              <a:xfrm>
                <a:off x="-1455003" y="4772331"/>
                <a:ext cx="55562" cy="58737"/>
              </a:xfrm>
              <a:custGeom>
                <a:rect b="b" l="l" r="r" t="t"/>
                <a:pathLst>
                  <a:path extrusionOk="0" h="21" w="20">
                    <a:moveTo>
                      <a:pt x="20" y="11"/>
                    </a:moveTo>
                    <a:cubicBezTo>
                      <a:pt x="20" y="16"/>
                      <a:pt x="15" y="21"/>
                      <a:pt x="9" y="21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6" y="1"/>
                      <a:pt x="20" y="5"/>
                      <a:pt x="20" y="1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10"/>
              <p:cNvSpPr/>
              <p:nvPr/>
            </p:nvSpPr>
            <p:spPr>
              <a:xfrm>
                <a:off x="-1029553" y="4772331"/>
                <a:ext cx="55562" cy="58737"/>
              </a:xfrm>
              <a:custGeom>
                <a:rect b="b" l="l" r="r" t="t"/>
                <a:pathLst>
                  <a:path extrusionOk="0" h="21" w="20">
                    <a:moveTo>
                      <a:pt x="10" y="21"/>
                    </a:move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6" y="1"/>
                      <a:pt x="20" y="5"/>
                      <a:pt x="20" y="11"/>
                    </a:cubicBezTo>
                    <a:cubicBezTo>
                      <a:pt x="20" y="16"/>
                      <a:pt x="16" y="21"/>
                      <a:pt x="10" y="2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10"/>
              <p:cNvSpPr/>
              <p:nvPr/>
            </p:nvSpPr>
            <p:spPr>
              <a:xfrm>
                <a:off x="673835" y="511481"/>
                <a:ext cx="55562" cy="52387"/>
              </a:xfrm>
              <a:custGeom>
                <a:rect b="b" l="l" r="r" t="t"/>
                <a:pathLst>
                  <a:path extrusionOk="0" h="19" w="20">
                    <a:moveTo>
                      <a:pt x="20" y="10"/>
                    </a:moveTo>
                    <a:cubicBezTo>
                      <a:pt x="20" y="15"/>
                      <a:pt x="15" y="19"/>
                      <a:pt x="10" y="19"/>
                    </a:cubicBezTo>
                    <a:cubicBezTo>
                      <a:pt x="4" y="19"/>
                      <a:pt x="0" y="15"/>
                      <a:pt x="0" y="9"/>
                    </a:cubicBezTo>
                    <a:cubicBezTo>
                      <a:pt x="1" y="4"/>
                      <a:pt x="5" y="0"/>
                      <a:pt x="10" y="0"/>
                    </a:cubicBezTo>
                    <a:cubicBezTo>
                      <a:pt x="16" y="0"/>
                      <a:pt x="20" y="4"/>
                      <a:pt x="20" y="1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10"/>
              <p:cNvSpPr/>
              <p:nvPr/>
            </p:nvSpPr>
            <p:spPr>
              <a:xfrm>
                <a:off x="-3155215" y="508306"/>
                <a:ext cx="55562" cy="52387"/>
              </a:xfrm>
              <a:custGeom>
                <a:rect b="b" l="l" r="r" t="t"/>
                <a:pathLst>
                  <a:path extrusionOk="0" h="19" w="20">
                    <a:moveTo>
                      <a:pt x="20" y="9"/>
                    </a:moveTo>
                    <a:cubicBezTo>
                      <a:pt x="20" y="15"/>
                      <a:pt x="16" y="19"/>
                      <a:pt x="10" y="19"/>
                    </a:cubicBezTo>
                    <a:cubicBezTo>
                      <a:pt x="5" y="19"/>
                      <a:pt x="0" y="14"/>
                      <a:pt x="1" y="9"/>
                    </a:cubicBezTo>
                    <a:cubicBezTo>
                      <a:pt x="1" y="4"/>
                      <a:pt x="5" y="0"/>
                      <a:pt x="10" y="0"/>
                    </a:cubicBezTo>
                    <a:cubicBezTo>
                      <a:pt x="16" y="0"/>
                      <a:pt x="20" y="4"/>
                      <a:pt x="20" y="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10"/>
              <p:cNvSpPr/>
              <p:nvPr/>
            </p:nvSpPr>
            <p:spPr>
              <a:xfrm>
                <a:off x="-3582253" y="3281668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10" y="0"/>
                    </a:moveTo>
                    <a:cubicBezTo>
                      <a:pt x="16" y="0"/>
                      <a:pt x="20" y="5"/>
                      <a:pt x="19" y="10"/>
                    </a:cubicBezTo>
                    <a:cubicBezTo>
                      <a:pt x="19" y="16"/>
                      <a:pt x="15" y="20"/>
                      <a:pt x="9" y="19"/>
                    </a:cubicBezTo>
                    <a:cubicBezTo>
                      <a:pt x="4" y="19"/>
                      <a:pt x="0" y="15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10"/>
              <p:cNvSpPr/>
              <p:nvPr/>
            </p:nvSpPr>
            <p:spPr>
              <a:xfrm>
                <a:off x="1099285" y="3281668"/>
                <a:ext cx="53975" cy="55562"/>
              </a:xfrm>
              <a:custGeom>
                <a:rect b="b" l="l" r="r" t="t"/>
                <a:pathLst>
                  <a:path extrusionOk="0" h="20" w="20">
                    <a:moveTo>
                      <a:pt x="20" y="10"/>
                    </a:moveTo>
                    <a:cubicBezTo>
                      <a:pt x="20" y="15"/>
                      <a:pt x="16" y="20"/>
                      <a:pt x="10" y="19"/>
                    </a:cubicBezTo>
                    <a:cubicBezTo>
                      <a:pt x="5" y="19"/>
                      <a:pt x="0" y="15"/>
                      <a:pt x="1" y="10"/>
                    </a:cubicBezTo>
                    <a:cubicBezTo>
                      <a:pt x="1" y="4"/>
                      <a:pt x="5" y="0"/>
                      <a:pt x="10" y="0"/>
                    </a:cubicBezTo>
                    <a:cubicBezTo>
                      <a:pt x="16" y="0"/>
                      <a:pt x="20" y="4"/>
                      <a:pt x="20" y="1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10"/>
              <p:cNvSpPr/>
              <p:nvPr/>
            </p:nvSpPr>
            <p:spPr>
              <a:xfrm>
                <a:off x="461110" y="297168"/>
                <a:ext cx="53975" cy="52387"/>
              </a:xfrm>
              <a:custGeom>
                <a:rect b="b" l="l" r="r" t="t"/>
                <a:pathLst>
                  <a:path extrusionOk="0" h="19" w="20">
                    <a:moveTo>
                      <a:pt x="19" y="9"/>
                    </a:moveTo>
                    <a:cubicBezTo>
                      <a:pt x="20" y="15"/>
                      <a:pt x="15" y="19"/>
                      <a:pt x="10" y="19"/>
                    </a:cubicBezTo>
                    <a:cubicBezTo>
                      <a:pt x="5" y="19"/>
                      <a:pt x="0" y="15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5" y="0"/>
                      <a:pt x="19" y="4"/>
                      <a:pt x="19" y="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10"/>
              <p:cNvSpPr/>
              <p:nvPr/>
            </p:nvSpPr>
            <p:spPr>
              <a:xfrm>
                <a:off x="-2940903" y="297168"/>
                <a:ext cx="52387" cy="52387"/>
              </a:xfrm>
              <a:custGeom>
                <a:rect b="b" l="l" r="r" t="t"/>
                <a:pathLst>
                  <a:path extrusionOk="0" h="19" w="19">
                    <a:moveTo>
                      <a:pt x="9" y="19"/>
                    </a:moveTo>
                    <a:cubicBezTo>
                      <a:pt x="4" y="19"/>
                      <a:pt x="0" y="15"/>
                      <a:pt x="0" y="9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5" y="0"/>
                      <a:pt x="19" y="4"/>
                      <a:pt x="19" y="9"/>
                    </a:cubicBezTo>
                    <a:cubicBezTo>
                      <a:pt x="19" y="15"/>
                      <a:pt x="15" y="19"/>
                      <a:pt x="9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10"/>
              <p:cNvSpPr/>
              <p:nvPr/>
            </p:nvSpPr>
            <p:spPr>
              <a:xfrm>
                <a:off x="-1455003" y="-345769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10" y="0"/>
                    </a:moveTo>
                    <a:cubicBezTo>
                      <a:pt x="15" y="0"/>
                      <a:pt x="20" y="4"/>
                      <a:pt x="20" y="10"/>
                    </a:cubicBezTo>
                    <a:cubicBezTo>
                      <a:pt x="20" y="15"/>
                      <a:pt x="15" y="20"/>
                      <a:pt x="10" y="20"/>
                    </a:cubicBezTo>
                    <a:cubicBezTo>
                      <a:pt x="5" y="20"/>
                      <a:pt x="1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10"/>
              <p:cNvSpPr/>
              <p:nvPr/>
            </p:nvSpPr>
            <p:spPr>
              <a:xfrm>
                <a:off x="-3582253" y="1148068"/>
                <a:ext cx="55562" cy="52387"/>
              </a:xfrm>
              <a:custGeom>
                <a:rect b="b" l="l" r="r" t="t"/>
                <a:pathLst>
                  <a:path extrusionOk="0" h="19" w="20">
                    <a:moveTo>
                      <a:pt x="19" y="10"/>
                    </a:moveTo>
                    <a:cubicBezTo>
                      <a:pt x="19" y="15"/>
                      <a:pt x="15" y="19"/>
                      <a:pt x="10" y="19"/>
                    </a:cubicBezTo>
                    <a:cubicBezTo>
                      <a:pt x="4" y="19"/>
                      <a:pt x="0" y="15"/>
                      <a:pt x="0" y="9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5" y="0"/>
                      <a:pt x="20" y="4"/>
                      <a:pt x="19" y="1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10"/>
              <p:cNvSpPr/>
              <p:nvPr/>
            </p:nvSpPr>
            <p:spPr>
              <a:xfrm>
                <a:off x="-2302728" y="4559606"/>
                <a:ext cx="52387" cy="55562"/>
              </a:xfrm>
              <a:custGeom>
                <a:rect b="b" l="l" r="r" t="t"/>
                <a:pathLst>
                  <a:path extrusionOk="0" h="20" w="19">
                    <a:moveTo>
                      <a:pt x="9" y="20"/>
                    </a:move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1"/>
                    </a:cubicBezTo>
                    <a:cubicBezTo>
                      <a:pt x="15" y="1"/>
                      <a:pt x="19" y="5"/>
                      <a:pt x="19" y="10"/>
                    </a:cubicBezTo>
                    <a:cubicBezTo>
                      <a:pt x="19" y="16"/>
                      <a:pt x="15" y="20"/>
                      <a:pt x="9" y="2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10"/>
              <p:cNvSpPr/>
              <p:nvPr/>
            </p:nvSpPr>
            <p:spPr>
              <a:xfrm>
                <a:off x="-177065" y="4561193"/>
                <a:ext cx="52387" cy="53975"/>
              </a:xfrm>
              <a:custGeom>
                <a:rect b="b" l="l" r="r" t="t"/>
                <a:pathLst>
                  <a:path extrusionOk="0" h="19" w="19">
                    <a:moveTo>
                      <a:pt x="10" y="0"/>
                    </a:moveTo>
                    <a:cubicBezTo>
                      <a:pt x="15" y="0"/>
                      <a:pt x="19" y="4"/>
                      <a:pt x="19" y="10"/>
                    </a:cubicBezTo>
                    <a:cubicBezTo>
                      <a:pt x="19" y="15"/>
                      <a:pt x="15" y="19"/>
                      <a:pt x="9" y="19"/>
                    </a:cubicBezTo>
                    <a:cubicBezTo>
                      <a:pt x="4" y="19"/>
                      <a:pt x="0" y="15"/>
                      <a:pt x="0" y="9"/>
                    </a:cubicBezTo>
                    <a:cubicBezTo>
                      <a:pt x="0" y="4"/>
                      <a:pt x="4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10"/>
              <p:cNvSpPr/>
              <p:nvPr/>
            </p:nvSpPr>
            <p:spPr>
              <a:xfrm>
                <a:off x="1100872" y="1148068"/>
                <a:ext cx="52387" cy="52387"/>
              </a:xfrm>
              <a:custGeom>
                <a:rect b="b" l="l" r="r" t="t"/>
                <a:pathLst>
                  <a:path extrusionOk="0" h="19" w="19">
                    <a:moveTo>
                      <a:pt x="9" y="0"/>
                    </a:moveTo>
                    <a:cubicBezTo>
                      <a:pt x="14" y="0"/>
                      <a:pt x="19" y="4"/>
                      <a:pt x="19" y="9"/>
                    </a:cubicBezTo>
                    <a:cubicBezTo>
                      <a:pt x="19" y="15"/>
                      <a:pt x="15" y="19"/>
                      <a:pt x="10" y="19"/>
                    </a:cubicBezTo>
                    <a:cubicBezTo>
                      <a:pt x="4" y="19"/>
                      <a:pt x="0" y="15"/>
                      <a:pt x="0" y="10"/>
                    </a:cubicBezTo>
                    <a:cubicBezTo>
                      <a:pt x="0" y="4"/>
                      <a:pt x="4" y="0"/>
                      <a:pt x="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10"/>
              <p:cNvSpPr/>
              <p:nvPr/>
            </p:nvSpPr>
            <p:spPr>
              <a:xfrm>
                <a:off x="-1029553" y="-345769"/>
                <a:ext cx="55562" cy="55562"/>
              </a:xfrm>
              <a:custGeom>
                <a:rect b="b" l="l" r="r" t="t"/>
                <a:pathLst>
                  <a:path extrusionOk="0" h="20" w="20">
                    <a:moveTo>
                      <a:pt x="10" y="0"/>
                    </a:moveTo>
                    <a:cubicBezTo>
                      <a:pt x="16" y="0"/>
                      <a:pt x="20" y="5"/>
                      <a:pt x="20" y="10"/>
                    </a:cubicBezTo>
                    <a:cubicBezTo>
                      <a:pt x="20" y="16"/>
                      <a:pt x="15" y="20"/>
                      <a:pt x="10" y="20"/>
                    </a:cubicBezTo>
                    <a:cubicBezTo>
                      <a:pt x="4" y="19"/>
                      <a:pt x="0" y="15"/>
                      <a:pt x="0" y="10"/>
                    </a:cubicBezTo>
                    <a:cubicBezTo>
                      <a:pt x="1" y="4"/>
                      <a:pt x="5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10"/>
              <p:cNvSpPr/>
              <p:nvPr/>
            </p:nvSpPr>
            <p:spPr>
              <a:xfrm>
                <a:off x="-2302728" y="-129869"/>
                <a:ext cx="52387" cy="53975"/>
              </a:xfrm>
              <a:custGeom>
                <a:rect b="b" l="l" r="r" t="t"/>
                <a:pathLst>
                  <a:path extrusionOk="0" h="19" w="19">
                    <a:moveTo>
                      <a:pt x="19" y="9"/>
                    </a:moveTo>
                    <a:cubicBezTo>
                      <a:pt x="19" y="14"/>
                      <a:pt x="15" y="18"/>
                      <a:pt x="10" y="19"/>
                    </a:cubicBezTo>
                    <a:cubicBezTo>
                      <a:pt x="5" y="19"/>
                      <a:pt x="0" y="15"/>
                      <a:pt x="0" y="9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5" y="0"/>
                      <a:pt x="19" y="4"/>
                      <a:pt x="19" y="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p10"/>
              <p:cNvSpPr/>
              <p:nvPr/>
            </p:nvSpPr>
            <p:spPr>
              <a:xfrm>
                <a:off x="-175478" y="-129869"/>
                <a:ext cx="52387" cy="53975"/>
              </a:xfrm>
              <a:custGeom>
                <a:rect b="b" l="l" r="r" t="t"/>
                <a:pathLst>
                  <a:path extrusionOk="0" h="19" w="19">
                    <a:moveTo>
                      <a:pt x="10" y="19"/>
                    </a:moveTo>
                    <a:cubicBezTo>
                      <a:pt x="5" y="19"/>
                      <a:pt x="0" y="14"/>
                      <a:pt x="0" y="9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5" y="0"/>
                      <a:pt x="19" y="4"/>
                      <a:pt x="19" y="9"/>
                    </a:cubicBezTo>
                    <a:cubicBezTo>
                      <a:pt x="19" y="15"/>
                      <a:pt x="15" y="19"/>
                      <a:pt x="10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10"/>
              <p:cNvSpPr/>
              <p:nvPr/>
            </p:nvSpPr>
            <p:spPr>
              <a:xfrm>
                <a:off x="-813653" y="4775506"/>
                <a:ext cx="52387" cy="53975"/>
              </a:xfrm>
              <a:custGeom>
                <a:rect b="b" l="l" r="r" t="t"/>
                <a:pathLst>
                  <a:path extrusionOk="0" h="19" w="19">
                    <a:moveTo>
                      <a:pt x="10" y="19"/>
                    </a:moveTo>
                    <a:cubicBezTo>
                      <a:pt x="5" y="19"/>
                      <a:pt x="0" y="15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4" y="0"/>
                      <a:pt x="19" y="4"/>
                      <a:pt x="19" y="9"/>
                    </a:cubicBezTo>
                    <a:cubicBezTo>
                      <a:pt x="19" y="14"/>
                      <a:pt x="15" y="19"/>
                      <a:pt x="10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10"/>
              <p:cNvSpPr/>
              <p:nvPr/>
            </p:nvSpPr>
            <p:spPr>
              <a:xfrm>
                <a:off x="-1667728" y="4775506"/>
                <a:ext cx="52387" cy="53975"/>
              </a:xfrm>
              <a:custGeom>
                <a:rect b="b" l="l" r="r" t="t"/>
                <a:pathLst>
                  <a:path extrusionOk="0" h="19" w="19">
                    <a:moveTo>
                      <a:pt x="10" y="0"/>
                    </a:moveTo>
                    <a:cubicBezTo>
                      <a:pt x="15" y="0"/>
                      <a:pt x="19" y="4"/>
                      <a:pt x="19" y="9"/>
                    </a:cubicBezTo>
                    <a:cubicBezTo>
                      <a:pt x="19" y="15"/>
                      <a:pt x="15" y="19"/>
                      <a:pt x="10" y="19"/>
                    </a:cubicBezTo>
                    <a:cubicBezTo>
                      <a:pt x="5" y="19"/>
                      <a:pt x="1" y="15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10"/>
              <p:cNvSpPr/>
              <p:nvPr/>
            </p:nvSpPr>
            <p:spPr>
              <a:xfrm>
                <a:off x="1312010" y="1791006"/>
                <a:ext cx="50800" cy="49212"/>
              </a:xfrm>
              <a:custGeom>
                <a:rect b="b" l="l" r="r" t="t"/>
                <a:pathLst>
                  <a:path extrusionOk="0" h="18" w="18">
                    <a:moveTo>
                      <a:pt x="18" y="9"/>
                    </a:moveTo>
                    <a:cubicBezTo>
                      <a:pt x="18" y="14"/>
                      <a:pt x="14" y="18"/>
                      <a:pt x="9" y="18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5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10"/>
              <p:cNvSpPr/>
              <p:nvPr/>
            </p:nvSpPr>
            <p:spPr>
              <a:xfrm>
                <a:off x="-3790215" y="1791006"/>
                <a:ext cx="49212" cy="52387"/>
              </a:xfrm>
              <a:custGeom>
                <a:rect b="b" l="l" r="r" t="t"/>
                <a:pathLst>
                  <a:path extrusionOk="0" h="19" w="18">
                    <a:moveTo>
                      <a:pt x="18" y="9"/>
                    </a:moveTo>
                    <a:cubicBezTo>
                      <a:pt x="18" y="14"/>
                      <a:pt x="14" y="19"/>
                      <a:pt x="9" y="18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10"/>
              <p:cNvSpPr/>
              <p:nvPr/>
            </p:nvSpPr>
            <p:spPr>
              <a:xfrm>
                <a:off x="1312010" y="2641906"/>
                <a:ext cx="52387" cy="52387"/>
              </a:xfrm>
              <a:custGeom>
                <a:rect b="b" l="l" r="r" t="t"/>
                <a:pathLst>
                  <a:path extrusionOk="0" h="19" w="19">
                    <a:moveTo>
                      <a:pt x="0" y="9"/>
                    </a:moveTo>
                    <a:cubicBezTo>
                      <a:pt x="0" y="4"/>
                      <a:pt x="5" y="0"/>
                      <a:pt x="10" y="0"/>
                    </a:cubicBezTo>
                    <a:cubicBezTo>
                      <a:pt x="15" y="1"/>
                      <a:pt x="19" y="5"/>
                      <a:pt x="18" y="10"/>
                    </a:cubicBezTo>
                    <a:cubicBezTo>
                      <a:pt x="18" y="15"/>
                      <a:pt x="13" y="19"/>
                      <a:pt x="8" y="19"/>
                    </a:cubicBezTo>
                    <a:cubicBezTo>
                      <a:pt x="3" y="18"/>
                      <a:pt x="0" y="14"/>
                      <a:pt x="0" y="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10"/>
              <p:cNvSpPr/>
              <p:nvPr/>
            </p:nvSpPr>
            <p:spPr>
              <a:xfrm>
                <a:off x="-3793390" y="2641906"/>
                <a:ext cx="55562" cy="52387"/>
              </a:xfrm>
              <a:custGeom>
                <a:rect b="b" l="l" r="r" t="t"/>
                <a:pathLst>
                  <a:path extrusionOk="0" h="19" w="20">
                    <a:moveTo>
                      <a:pt x="1" y="9"/>
                    </a:moveTo>
                    <a:cubicBezTo>
                      <a:pt x="1" y="4"/>
                      <a:pt x="6" y="0"/>
                      <a:pt x="11" y="0"/>
                    </a:cubicBezTo>
                    <a:cubicBezTo>
                      <a:pt x="16" y="0"/>
                      <a:pt x="20" y="5"/>
                      <a:pt x="19" y="10"/>
                    </a:cubicBezTo>
                    <a:cubicBezTo>
                      <a:pt x="19" y="15"/>
                      <a:pt x="14" y="19"/>
                      <a:pt x="10" y="19"/>
                    </a:cubicBezTo>
                    <a:cubicBezTo>
                      <a:pt x="5" y="19"/>
                      <a:pt x="0" y="14"/>
                      <a:pt x="1" y="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10"/>
              <p:cNvSpPr/>
              <p:nvPr/>
            </p:nvSpPr>
            <p:spPr>
              <a:xfrm>
                <a:off x="-2731353" y="4350056"/>
                <a:ext cx="50800" cy="52387"/>
              </a:xfrm>
              <a:custGeom>
                <a:rect b="b" l="l" r="r" t="t"/>
                <a:pathLst>
                  <a:path extrusionOk="0" h="19" w="18">
                    <a:moveTo>
                      <a:pt x="9" y="18"/>
                    </a:moveTo>
                    <a:cubicBezTo>
                      <a:pt x="5" y="19"/>
                      <a:pt x="0" y="14"/>
                      <a:pt x="0" y="10"/>
                    </a:cubicBezTo>
                    <a:cubicBezTo>
                      <a:pt x="0" y="5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14"/>
                      <a:pt x="14" y="18"/>
                      <a:pt x="9" y="1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10"/>
              <p:cNvSpPr/>
              <p:nvPr/>
            </p:nvSpPr>
            <p:spPr>
              <a:xfrm>
                <a:off x="888147" y="722618"/>
                <a:ext cx="49212" cy="52387"/>
              </a:xfrm>
              <a:custGeom>
                <a:rect b="b" l="l" r="r" t="t"/>
                <a:pathLst>
                  <a:path extrusionOk="0" h="19" w="18">
                    <a:moveTo>
                      <a:pt x="18" y="10"/>
                    </a:moveTo>
                    <a:cubicBezTo>
                      <a:pt x="18" y="14"/>
                      <a:pt x="14" y="19"/>
                      <a:pt x="9" y="19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5"/>
                      <a:pt x="4" y="0"/>
                      <a:pt x="9" y="0"/>
                    </a:cubicBezTo>
                    <a:cubicBezTo>
                      <a:pt x="14" y="1"/>
                      <a:pt x="18" y="5"/>
                      <a:pt x="18" y="1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10"/>
              <p:cNvSpPr/>
              <p:nvPr/>
            </p:nvSpPr>
            <p:spPr>
              <a:xfrm>
                <a:off x="-3366353" y="722618"/>
                <a:ext cx="50800" cy="52387"/>
              </a:xfrm>
              <a:custGeom>
                <a:rect b="b" l="l" r="r" t="t"/>
                <a:pathLst>
                  <a:path extrusionOk="0" h="19" w="18">
                    <a:moveTo>
                      <a:pt x="18" y="10"/>
                    </a:moveTo>
                    <a:cubicBezTo>
                      <a:pt x="18" y="14"/>
                      <a:pt x="14" y="19"/>
                      <a:pt x="9" y="19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5"/>
                      <a:pt x="4" y="0"/>
                      <a:pt x="9" y="0"/>
                    </a:cubicBezTo>
                    <a:cubicBezTo>
                      <a:pt x="14" y="1"/>
                      <a:pt x="18" y="5"/>
                      <a:pt x="18" y="1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10"/>
              <p:cNvSpPr/>
              <p:nvPr/>
            </p:nvSpPr>
            <p:spPr>
              <a:xfrm>
                <a:off x="-2728178" y="82856"/>
                <a:ext cx="52387" cy="49212"/>
              </a:xfrm>
              <a:custGeom>
                <a:rect b="b" l="l" r="r" t="t"/>
                <a:pathLst>
                  <a:path extrusionOk="0" h="18" w="19">
                    <a:moveTo>
                      <a:pt x="10" y="18"/>
                    </a:moveTo>
                    <a:cubicBezTo>
                      <a:pt x="5" y="18"/>
                      <a:pt x="0" y="14"/>
                      <a:pt x="1" y="9"/>
                    </a:cubicBezTo>
                    <a:cubicBezTo>
                      <a:pt x="1" y="4"/>
                      <a:pt x="4" y="1"/>
                      <a:pt x="9" y="0"/>
                    </a:cubicBezTo>
                    <a:cubicBezTo>
                      <a:pt x="14" y="0"/>
                      <a:pt x="19" y="4"/>
                      <a:pt x="18" y="9"/>
                    </a:cubicBezTo>
                    <a:cubicBezTo>
                      <a:pt x="18" y="15"/>
                      <a:pt x="15" y="17"/>
                      <a:pt x="10" y="1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" name="Google Shape;629;p10"/>
              <p:cNvSpPr/>
              <p:nvPr/>
            </p:nvSpPr>
            <p:spPr>
              <a:xfrm>
                <a:off x="-813653" y="-342594"/>
                <a:ext cx="52387" cy="49212"/>
              </a:xfrm>
              <a:custGeom>
                <a:rect b="b" l="l" r="r" t="t"/>
                <a:pathLst>
                  <a:path extrusionOk="0" h="18" w="19">
                    <a:moveTo>
                      <a:pt x="10" y="0"/>
                    </a:moveTo>
                    <a:cubicBezTo>
                      <a:pt x="14" y="0"/>
                      <a:pt x="19" y="4"/>
                      <a:pt x="18" y="9"/>
                    </a:cubicBezTo>
                    <a:cubicBezTo>
                      <a:pt x="18" y="14"/>
                      <a:pt x="14" y="18"/>
                      <a:pt x="9" y="18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5" y="0"/>
                      <a:pt x="1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" name="Google Shape;630;p10"/>
              <p:cNvSpPr/>
              <p:nvPr/>
            </p:nvSpPr>
            <p:spPr>
              <a:xfrm>
                <a:off x="888147" y="3710293"/>
                <a:ext cx="49212" cy="5080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" name="Google Shape;631;p10"/>
              <p:cNvSpPr/>
              <p:nvPr/>
            </p:nvSpPr>
            <p:spPr>
              <a:xfrm>
                <a:off x="-3366353" y="3710293"/>
                <a:ext cx="50800" cy="5080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" name="Google Shape;632;p10"/>
              <p:cNvSpPr/>
              <p:nvPr/>
            </p:nvSpPr>
            <p:spPr>
              <a:xfrm>
                <a:off x="-1662965" y="-342594"/>
                <a:ext cx="50800" cy="4921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10"/>
              <p:cNvSpPr/>
              <p:nvPr/>
            </p:nvSpPr>
            <p:spPr>
              <a:xfrm>
                <a:off x="246797" y="4350056"/>
                <a:ext cx="52387" cy="52387"/>
              </a:xfrm>
              <a:custGeom>
                <a:rect b="b" l="l" r="r" t="t"/>
                <a:pathLst>
                  <a:path extrusionOk="0" h="19" w="19">
                    <a:moveTo>
                      <a:pt x="19" y="10"/>
                    </a:moveTo>
                    <a:cubicBezTo>
                      <a:pt x="18" y="15"/>
                      <a:pt x="14" y="19"/>
                      <a:pt x="9" y="18"/>
                    </a:cubicBezTo>
                    <a:cubicBezTo>
                      <a:pt x="4" y="18"/>
                      <a:pt x="0" y="14"/>
                      <a:pt x="1" y="9"/>
                    </a:cubicBezTo>
                    <a:cubicBezTo>
                      <a:pt x="1" y="4"/>
                      <a:pt x="5" y="0"/>
                      <a:pt x="10" y="0"/>
                    </a:cubicBezTo>
                    <a:cubicBezTo>
                      <a:pt x="15" y="1"/>
                      <a:pt x="19" y="5"/>
                      <a:pt x="19" y="1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10"/>
              <p:cNvSpPr/>
              <p:nvPr/>
            </p:nvSpPr>
            <p:spPr>
              <a:xfrm>
                <a:off x="251560" y="82856"/>
                <a:ext cx="47625" cy="49212"/>
              </a:xfrm>
              <a:custGeom>
                <a:rect b="b" l="l" r="r" t="t"/>
                <a:pathLst>
                  <a:path extrusionOk="0" h="18" w="17">
                    <a:moveTo>
                      <a:pt x="17" y="9"/>
                    </a:moveTo>
                    <a:cubicBezTo>
                      <a:pt x="17" y="14"/>
                      <a:pt x="14" y="18"/>
                      <a:pt x="9" y="18"/>
                    </a:cubicBezTo>
                    <a:cubicBezTo>
                      <a:pt x="4" y="17"/>
                      <a:pt x="0" y="14"/>
                      <a:pt x="1" y="9"/>
                    </a:cubicBezTo>
                    <a:cubicBezTo>
                      <a:pt x="1" y="4"/>
                      <a:pt x="4" y="1"/>
                      <a:pt x="9" y="1"/>
                    </a:cubicBezTo>
                    <a:cubicBezTo>
                      <a:pt x="14" y="0"/>
                      <a:pt x="17" y="4"/>
                      <a:pt x="17" y="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635;p10"/>
              <p:cNvSpPr/>
              <p:nvPr/>
            </p:nvSpPr>
            <p:spPr>
              <a:xfrm>
                <a:off x="1315185" y="2859393"/>
                <a:ext cx="44450" cy="44450"/>
              </a:xfrm>
              <a:custGeom>
                <a:rect b="b" l="l" r="r" t="t"/>
                <a:pathLst>
                  <a:path extrusionOk="0" h="16" w="16">
                    <a:moveTo>
                      <a:pt x="16" y="9"/>
                    </a:moveTo>
                    <a:cubicBezTo>
                      <a:pt x="15" y="13"/>
                      <a:pt x="13" y="16"/>
                      <a:pt x="8" y="16"/>
                    </a:cubicBezTo>
                    <a:cubicBezTo>
                      <a:pt x="3" y="16"/>
                      <a:pt x="1" y="13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13" y="1"/>
                      <a:pt x="16" y="4"/>
                      <a:pt x="16" y="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636;p10"/>
              <p:cNvSpPr/>
              <p:nvPr/>
            </p:nvSpPr>
            <p:spPr>
              <a:xfrm>
                <a:off x="-3787040" y="2856218"/>
                <a:ext cx="44450" cy="44450"/>
              </a:xfrm>
              <a:custGeom>
                <a:rect b="b" l="l" r="r" t="t"/>
                <a:pathLst>
                  <a:path extrusionOk="0" h="16" w="16">
                    <a:moveTo>
                      <a:pt x="8" y="16"/>
                    </a:moveTo>
                    <a:cubicBezTo>
                      <a:pt x="3" y="16"/>
                      <a:pt x="0" y="14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3" y="0"/>
                      <a:pt x="16" y="3"/>
                      <a:pt x="16" y="8"/>
                    </a:cubicBezTo>
                    <a:cubicBezTo>
                      <a:pt x="16" y="13"/>
                      <a:pt x="13" y="16"/>
                      <a:pt x="8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10"/>
              <p:cNvSpPr/>
              <p:nvPr/>
            </p:nvSpPr>
            <p:spPr>
              <a:xfrm>
                <a:off x="-599340" y="4778681"/>
                <a:ext cx="44450" cy="47625"/>
              </a:xfrm>
              <a:custGeom>
                <a:rect b="b" l="l" r="r" t="t"/>
                <a:pathLst>
                  <a:path extrusionOk="0" h="17" w="16">
                    <a:moveTo>
                      <a:pt x="8" y="17"/>
                    </a:moveTo>
                    <a:cubicBezTo>
                      <a:pt x="3" y="16"/>
                      <a:pt x="0" y="14"/>
                      <a:pt x="0" y="8"/>
                    </a:cubicBezTo>
                    <a:cubicBezTo>
                      <a:pt x="0" y="4"/>
                      <a:pt x="3" y="0"/>
                      <a:pt x="8" y="1"/>
                    </a:cubicBezTo>
                    <a:cubicBezTo>
                      <a:pt x="13" y="1"/>
                      <a:pt x="16" y="4"/>
                      <a:pt x="16" y="9"/>
                    </a:cubicBezTo>
                    <a:cubicBezTo>
                      <a:pt x="16" y="14"/>
                      <a:pt x="13" y="16"/>
                      <a:pt x="8" y="1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10"/>
              <p:cNvSpPr/>
              <p:nvPr/>
            </p:nvSpPr>
            <p:spPr>
              <a:xfrm>
                <a:off x="-1872515" y="4778681"/>
                <a:ext cx="44450" cy="47625"/>
              </a:xfrm>
              <a:custGeom>
                <a:rect b="b" l="l" r="r" t="t"/>
                <a:pathLst>
                  <a:path extrusionOk="0" h="17" w="16">
                    <a:moveTo>
                      <a:pt x="16" y="9"/>
                    </a:moveTo>
                    <a:cubicBezTo>
                      <a:pt x="15" y="13"/>
                      <a:pt x="13" y="17"/>
                      <a:pt x="8" y="17"/>
                    </a:cubicBezTo>
                    <a:cubicBezTo>
                      <a:pt x="3" y="16"/>
                      <a:pt x="0" y="13"/>
                      <a:pt x="0" y="8"/>
                    </a:cubicBezTo>
                    <a:cubicBezTo>
                      <a:pt x="0" y="4"/>
                      <a:pt x="3" y="1"/>
                      <a:pt x="8" y="1"/>
                    </a:cubicBezTo>
                    <a:cubicBezTo>
                      <a:pt x="13" y="0"/>
                      <a:pt x="15" y="4"/>
                      <a:pt x="16" y="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10"/>
              <p:cNvSpPr/>
              <p:nvPr/>
            </p:nvSpPr>
            <p:spPr>
              <a:xfrm>
                <a:off x="-599340" y="-341007"/>
                <a:ext cx="44450" cy="44450"/>
              </a:xfrm>
              <a:custGeom>
                <a:rect b="b" l="l" r="r" t="t"/>
                <a:pathLst>
                  <a:path extrusionOk="0" h="16" w="16">
                    <a:moveTo>
                      <a:pt x="8" y="16"/>
                    </a:moveTo>
                    <a:cubicBezTo>
                      <a:pt x="3" y="15"/>
                      <a:pt x="0" y="12"/>
                      <a:pt x="1" y="7"/>
                    </a:cubicBezTo>
                    <a:cubicBezTo>
                      <a:pt x="1" y="3"/>
                      <a:pt x="4" y="0"/>
                      <a:pt x="9" y="0"/>
                    </a:cubicBezTo>
                    <a:cubicBezTo>
                      <a:pt x="13" y="1"/>
                      <a:pt x="16" y="4"/>
                      <a:pt x="16" y="8"/>
                    </a:cubicBezTo>
                    <a:cubicBezTo>
                      <a:pt x="16" y="13"/>
                      <a:pt x="13" y="15"/>
                      <a:pt x="8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10"/>
              <p:cNvSpPr/>
              <p:nvPr/>
            </p:nvSpPr>
            <p:spPr>
              <a:xfrm>
                <a:off x="-1872515" y="-341007"/>
                <a:ext cx="44450" cy="44450"/>
              </a:xfrm>
              <a:custGeom>
                <a:rect b="b" l="l" r="r" t="t"/>
                <a:pathLst>
                  <a:path extrusionOk="0" h="16" w="16">
                    <a:moveTo>
                      <a:pt x="16" y="8"/>
                    </a:moveTo>
                    <a:cubicBezTo>
                      <a:pt x="15" y="13"/>
                      <a:pt x="12" y="16"/>
                      <a:pt x="8" y="16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" y="0"/>
                      <a:pt x="15" y="3"/>
                      <a:pt x="16" y="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10"/>
              <p:cNvSpPr/>
              <p:nvPr/>
            </p:nvSpPr>
            <p:spPr>
              <a:xfrm>
                <a:off x="-3787040" y="1579868"/>
                <a:ext cx="44450" cy="44450"/>
              </a:xfrm>
              <a:custGeom>
                <a:rect b="b" l="l" r="r" t="t"/>
                <a:pathLst>
                  <a:path extrusionOk="0" h="16" w="16">
                    <a:moveTo>
                      <a:pt x="8" y="0"/>
                    </a:moveTo>
                    <a:cubicBezTo>
                      <a:pt x="13" y="1"/>
                      <a:pt x="16" y="3"/>
                      <a:pt x="16" y="8"/>
                    </a:cubicBezTo>
                    <a:cubicBezTo>
                      <a:pt x="15" y="13"/>
                      <a:pt x="12" y="16"/>
                      <a:pt x="8" y="15"/>
                    </a:cubicBezTo>
                    <a:cubicBezTo>
                      <a:pt x="3" y="15"/>
                      <a:pt x="0" y="12"/>
                      <a:pt x="0" y="8"/>
                    </a:cubicBezTo>
                    <a:cubicBezTo>
                      <a:pt x="0" y="3"/>
                      <a:pt x="3" y="1"/>
                      <a:pt x="8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10"/>
              <p:cNvSpPr/>
              <p:nvPr/>
            </p:nvSpPr>
            <p:spPr>
              <a:xfrm>
                <a:off x="1318360" y="1579868"/>
                <a:ext cx="41275" cy="44450"/>
              </a:xfrm>
              <a:custGeom>
                <a:rect b="b" l="l" r="r" t="t"/>
                <a:pathLst>
                  <a:path extrusionOk="0" h="16" w="15">
                    <a:moveTo>
                      <a:pt x="7" y="0"/>
                    </a:moveTo>
                    <a:cubicBezTo>
                      <a:pt x="12" y="1"/>
                      <a:pt x="15" y="3"/>
                      <a:pt x="15" y="8"/>
                    </a:cubicBezTo>
                    <a:cubicBezTo>
                      <a:pt x="15" y="13"/>
                      <a:pt x="11" y="16"/>
                      <a:pt x="7" y="15"/>
                    </a:cubicBezTo>
                    <a:cubicBezTo>
                      <a:pt x="2" y="15"/>
                      <a:pt x="0" y="12"/>
                      <a:pt x="0" y="8"/>
                    </a:cubicBezTo>
                    <a:cubicBezTo>
                      <a:pt x="0" y="3"/>
                      <a:pt x="3" y="1"/>
                      <a:pt x="7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10"/>
              <p:cNvSpPr/>
              <p:nvPr/>
            </p:nvSpPr>
            <p:spPr>
              <a:xfrm>
                <a:off x="-2509103" y="4567543"/>
                <a:ext cx="36512" cy="38100"/>
              </a:xfrm>
              <a:custGeom>
                <a:rect b="b" l="l" r="r" t="t"/>
                <a:pathLst>
                  <a:path extrusionOk="0" h="14" w="13">
                    <a:moveTo>
                      <a:pt x="6" y="0"/>
                    </a:moveTo>
                    <a:cubicBezTo>
                      <a:pt x="10" y="1"/>
                      <a:pt x="13" y="3"/>
                      <a:pt x="13" y="7"/>
                    </a:cubicBezTo>
                    <a:cubicBezTo>
                      <a:pt x="13" y="12"/>
                      <a:pt x="11" y="14"/>
                      <a:pt x="6" y="14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0" y="3"/>
                      <a:pt x="2" y="1"/>
                      <a:pt x="6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p10"/>
              <p:cNvSpPr/>
              <p:nvPr/>
            </p:nvSpPr>
            <p:spPr>
              <a:xfrm>
                <a:off x="43597" y="4567543"/>
                <a:ext cx="39687" cy="38100"/>
              </a:xfrm>
              <a:custGeom>
                <a:rect b="b" l="l" r="r" t="t"/>
                <a:pathLst>
                  <a:path extrusionOk="0" h="14" w="14">
                    <a:moveTo>
                      <a:pt x="7" y="14"/>
                    </a:moveTo>
                    <a:cubicBezTo>
                      <a:pt x="3" y="14"/>
                      <a:pt x="0" y="12"/>
                      <a:pt x="0" y="8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1"/>
                      <a:pt x="14" y="3"/>
                      <a:pt x="14" y="7"/>
                    </a:cubicBezTo>
                    <a:cubicBezTo>
                      <a:pt x="14" y="12"/>
                      <a:pt x="11" y="14"/>
                      <a:pt x="7" y="1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p10"/>
              <p:cNvSpPr/>
              <p:nvPr/>
            </p:nvSpPr>
            <p:spPr>
              <a:xfrm>
                <a:off x="-3574315" y="941693"/>
                <a:ext cx="36512" cy="36512"/>
              </a:xfrm>
              <a:custGeom>
                <a:rect b="b" l="l" r="r" t="t"/>
                <a:pathLst>
                  <a:path extrusionOk="0" h="13" w="13">
                    <a:moveTo>
                      <a:pt x="7" y="13"/>
                    </a:moveTo>
                    <a:cubicBezTo>
                      <a:pt x="3" y="13"/>
                      <a:pt x="0" y="11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11" y="0"/>
                      <a:pt x="13" y="2"/>
                      <a:pt x="13" y="7"/>
                    </a:cubicBezTo>
                    <a:cubicBezTo>
                      <a:pt x="13" y="10"/>
                      <a:pt x="11" y="12"/>
                      <a:pt x="7" y="1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10"/>
              <p:cNvSpPr/>
              <p:nvPr/>
            </p:nvSpPr>
            <p:spPr>
              <a:xfrm>
                <a:off x="1107222" y="944868"/>
                <a:ext cx="38100" cy="38100"/>
              </a:xfrm>
              <a:custGeom>
                <a:rect b="b" l="l" r="r" t="t"/>
                <a:pathLst>
                  <a:path extrusionOk="0" h="14" w="14">
                    <a:moveTo>
                      <a:pt x="7" y="14"/>
                    </a:moveTo>
                    <a:cubicBezTo>
                      <a:pt x="3" y="13"/>
                      <a:pt x="0" y="10"/>
                      <a:pt x="1" y="6"/>
                    </a:cubicBezTo>
                    <a:cubicBezTo>
                      <a:pt x="1" y="2"/>
                      <a:pt x="4" y="0"/>
                      <a:pt x="7" y="0"/>
                    </a:cubicBezTo>
                    <a:cubicBezTo>
                      <a:pt x="12" y="0"/>
                      <a:pt x="14" y="3"/>
                      <a:pt x="14" y="7"/>
                    </a:cubicBezTo>
                    <a:cubicBezTo>
                      <a:pt x="14" y="11"/>
                      <a:pt x="11" y="13"/>
                      <a:pt x="7" y="1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10"/>
              <p:cNvSpPr/>
              <p:nvPr/>
            </p:nvSpPr>
            <p:spPr>
              <a:xfrm>
                <a:off x="-3574315" y="3502331"/>
                <a:ext cx="39687" cy="34925"/>
              </a:xfrm>
              <a:custGeom>
                <a:rect b="b" l="l" r="r" t="t"/>
                <a:pathLst>
                  <a:path extrusionOk="0" h="13" w="14">
                    <a:moveTo>
                      <a:pt x="14" y="7"/>
                    </a:moveTo>
                    <a:cubicBezTo>
                      <a:pt x="13" y="11"/>
                      <a:pt x="11" y="13"/>
                      <a:pt x="7" y="13"/>
                    </a:cubicBezTo>
                    <a:cubicBezTo>
                      <a:pt x="3" y="13"/>
                      <a:pt x="0" y="11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3" y="3"/>
                      <a:pt x="14" y="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648;p10"/>
              <p:cNvSpPr/>
              <p:nvPr/>
            </p:nvSpPr>
            <p:spPr>
              <a:xfrm>
                <a:off x="1107222" y="3502331"/>
                <a:ext cx="38100" cy="38100"/>
              </a:xfrm>
              <a:custGeom>
                <a:rect b="b" l="l" r="r" t="t"/>
                <a:pathLst>
                  <a:path extrusionOk="0" h="14" w="14">
                    <a:moveTo>
                      <a:pt x="14" y="7"/>
                    </a:moveTo>
                    <a:cubicBezTo>
                      <a:pt x="13" y="11"/>
                      <a:pt x="11" y="14"/>
                      <a:pt x="7" y="13"/>
                    </a:cubicBezTo>
                    <a:cubicBezTo>
                      <a:pt x="3" y="13"/>
                      <a:pt x="0" y="10"/>
                      <a:pt x="1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4" y="3"/>
                      <a:pt x="14" y="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10"/>
              <p:cNvSpPr/>
              <p:nvPr/>
            </p:nvSpPr>
            <p:spPr>
              <a:xfrm>
                <a:off x="43597" y="-123519"/>
                <a:ext cx="36512" cy="38100"/>
              </a:xfrm>
              <a:custGeom>
                <a:rect b="b" l="l" r="r" t="t"/>
                <a:pathLst>
                  <a:path extrusionOk="0" h="14" w="13">
                    <a:moveTo>
                      <a:pt x="7" y="0"/>
                    </a:moveTo>
                    <a:cubicBezTo>
                      <a:pt x="11" y="1"/>
                      <a:pt x="13" y="3"/>
                      <a:pt x="13" y="7"/>
                    </a:cubicBezTo>
                    <a:cubicBezTo>
                      <a:pt x="13" y="11"/>
                      <a:pt x="11" y="14"/>
                      <a:pt x="6" y="14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0" y="3"/>
                      <a:pt x="3" y="1"/>
                      <a:pt x="7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10"/>
              <p:cNvSpPr/>
              <p:nvPr/>
            </p:nvSpPr>
            <p:spPr>
              <a:xfrm>
                <a:off x="-2509103" y="-120344"/>
                <a:ext cx="36512" cy="34925"/>
              </a:xfrm>
              <a:custGeom>
                <a:rect b="b" l="l" r="r" t="t"/>
                <a:pathLst>
                  <a:path extrusionOk="0" h="13" w="13">
                    <a:moveTo>
                      <a:pt x="13" y="6"/>
                    </a:moveTo>
                    <a:cubicBezTo>
                      <a:pt x="13" y="10"/>
                      <a:pt x="10" y="13"/>
                      <a:pt x="6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2"/>
                      <a:pt x="2" y="0"/>
                      <a:pt x="7" y="0"/>
                    </a:cubicBezTo>
                    <a:cubicBezTo>
                      <a:pt x="11" y="0"/>
                      <a:pt x="12" y="2"/>
                      <a:pt x="13" y="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p10"/>
              <p:cNvSpPr/>
              <p:nvPr/>
            </p:nvSpPr>
            <p:spPr>
              <a:xfrm>
                <a:off x="-2082065" y="4786618"/>
                <a:ext cx="33337" cy="31750"/>
              </a:xfrm>
              <a:custGeom>
                <a:rect b="b" l="l" r="r" t="t"/>
                <a:pathLst>
                  <a:path extrusionOk="0" h="11" w="12">
                    <a:moveTo>
                      <a:pt x="12" y="6"/>
                    </a:moveTo>
                    <a:cubicBezTo>
                      <a:pt x="11" y="9"/>
                      <a:pt x="9" y="11"/>
                      <a:pt x="5" y="11"/>
                    </a:cubicBezTo>
                    <a:cubicBezTo>
                      <a:pt x="2" y="11"/>
                      <a:pt x="0" y="9"/>
                      <a:pt x="0" y="5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9" y="0"/>
                      <a:pt x="11" y="2"/>
                      <a:pt x="12" y="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10"/>
              <p:cNvSpPr/>
              <p:nvPr/>
            </p:nvSpPr>
            <p:spPr>
              <a:xfrm>
                <a:off x="-3782278" y="1373493"/>
                <a:ext cx="33337" cy="33337"/>
              </a:xfrm>
              <a:custGeom>
                <a:rect b="b" l="l" r="r" t="t"/>
                <a:pathLst>
                  <a:path extrusionOk="0" h="12" w="12">
                    <a:moveTo>
                      <a:pt x="6" y="0"/>
                    </a:moveTo>
                    <a:cubicBezTo>
                      <a:pt x="9" y="0"/>
                      <a:pt x="12" y="2"/>
                      <a:pt x="12" y="6"/>
                    </a:cubicBezTo>
                    <a:cubicBezTo>
                      <a:pt x="12" y="9"/>
                      <a:pt x="10" y="12"/>
                      <a:pt x="6" y="12"/>
                    </a:cubicBezTo>
                    <a:cubicBezTo>
                      <a:pt x="3" y="12"/>
                      <a:pt x="0" y="10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p10"/>
              <p:cNvSpPr/>
              <p:nvPr/>
            </p:nvSpPr>
            <p:spPr>
              <a:xfrm>
                <a:off x="1319947" y="3078468"/>
                <a:ext cx="33337" cy="30162"/>
              </a:xfrm>
              <a:custGeom>
                <a:rect b="b" l="l" r="r" t="t"/>
                <a:pathLst>
                  <a:path extrusionOk="0" h="11" w="12">
                    <a:moveTo>
                      <a:pt x="12" y="6"/>
                    </a:moveTo>
                    <a:cubicBezTo>
                      <a:pt x="12" y="9"/>
                      <a:pt x="10" y="11"/>
                      <a:pt x="6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10" y="0"/>
                      <a:pt x="12" y="2"/>
                      <a:pt x="12" y="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p10"/>
              <p:cNvSpPr/>
              <p:nvPr/>
            </p:nvSpPr>
            <p:spPr>
              <a:xfrm>
                <a:off x="-377090" y="4786618"/>
                <a:ext cx="30162" cy="33337"/>
              </a:xfrm>
              <a:custGeom>
                <a:rect b="b" l="l" r="r" t="t"/>
                <a:pathLst>
                  <a:path extrusionOk="0" h="12" w="11">
                    <a:moveTo>
                      <a:pt x="11" y="6"/>
                    </a:moveTo>
                    <a:cubicBezTo>
                      <a:pt x="11" y="10"/>
                      <a:pt x="9" y="12"/>
                      <a:pt x="5" y="11"/>
                    </a:cubicBezTo>
                    <a:cubicBezTo>
                      <a:pt x="2" y="11"/>
                      <a:pt x="0" y="9"/>
                      <a:pt x="0" y="5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10" y="0"/>
                      <a:pt x="11" y="2"/>
                      <a:pt x="11" y="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10"/>
              <p:cNvSpPr/>
              <p:nvPr/>
            </p:nvSpPr>
            <p:spPr>
              <a:xfrm>
                <a:off x="1319947" y="1373493"/>
                <a:ext cx="33337" cy="33337"/>
              </a:xfrm>
              <a:custGeom>
                <a:rect b="b" l="l" r="r" t="t"/>
                <a:pathLst>
                  <a:path extrusionOk="0" h="12" w="12">
                    <a:moveTo>
                      <a:pt x="6" y="0"/>
                    </a:moveTo>
                    <a:cubicBezTo>
                      <a:pt x="10" y="0"/>
                      <a:pt x="12" y="2"/>
                      <a:pt x="12" y="6"/>
                    </a:cubicBezTo>
                    <a:cubicBezTo>
                      <a:pt x="12" y="10"/>
                      <a:pt x="10" y="12"/>
                      <a:pt x="6" y="12"/>
                    </a:cubicBezTo>
                    <a:cubicBezTo>
                      <a:pt x="2" y="12"/>
                      <a:pt x="0" y="10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10"/>
              <p:cNvSpPr/>
              <p:nvPr/>
            </p:nvSpPr>
            <p:spPr>
              <a:xfrm>
                <a:off x="-2082065" y="-334657"/>
                <a:ext cx="33337" cy="33337"/>
              </a:xfrm>
              <a:custGeom>
                <a:rect b="b" l="l" r="r" t="t"/>
                <a:pathLst>
                  <a:path extrusionOk="0" h="12" w="12">
                    <a:moveTo>
                      <a:pt x="6" y="12"/>
                    </a:moveTo>
                    <a:cubicBezTo>
                      <a:pt x="2" y="12"/>
                      <a:pt x="0" y="10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9" y="0"/>
                      <a:pt x="11" y="2"/>
                      <a:pt x="11" y="6"/>
                    </a:cubicBezTo>
                    <a:cubicBezTo>
                      <a:pt x="12" y="9"/>
                      <a:pt x="10" y="12"/>
                      <a:pt x="6" y="1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10"/>
              <p:cNvSpPr/>
              <p:nvPr/>
            </p:nvSpPr>
            <p:spPr>
              <a:xfrm>
                <a:off x="-3782278" y="3078468"/>
                <a:ext cx="33337" cy="30162"/>
              </a:xfrm>
              <a:custGeom>
                <a:rect b="b" l="l" r="r" t="t"/>
                <a:pathLst>
                  <a:path extrusionOk="0" h="11" w="12">
                    <a:moveTo>
                      <a:pt x="12" y="5"/>
                    </a:moveTo>
                    <a:cubicBezTo>
                      <a:pt x="12" y="9"/>
                      <a:pt x="10" y="11"/>
                      <a:pt x="6" y="11"/>
                    </a:cubicBezTo>
                    <a:cubicBezTo>
                      <a:pt x="2" y="11"/>
                      <a:pt x="0" y="9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10" y="0"/>
                      <a:pt x="12" y="2"/>
                      <a:pt x="12" y="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10"/>
              <p:cNvSpPr/>
              <p:nvPr/>
            </p:nvSpPr>
            <p:spPr>
              <a:xfrm>
                <a:off x="-377090" y="-334657"/>
                <a:ext cx="33337" cy="33337"/>
              </a:xfrm>
              <a:custGeom>
                <a:rect b="b" l="l" r="r" t="t"/>
                <a:pathLst>
                  <a:path extrusionOk="0" h="12" w="12">
                    <a:moveTo>
                      <a:pt x="6" y="12"/>
                    </a:moveTo>
                    <a:cubicBezTo>
                      <a:pt x="2" y="12"/>
                      <a:pt x="0" y="9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10" y="0"/>
                      <a:pt x="12" y="3"/>
                      <a:pt x="11" y="6"/>
                    </a:cubicBezTo>
                    <a:cubicBezTo>
                      <a:pt x="11" y="10"/>
                      <a:pt x="9" y="12"/>
                      <a:pt x="6" y="1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p10"/>
              <p:cNvSpPr/>
              <p:nvPr/>
            </p:nvSpPr>
            <p:spPr>
              <a:xfrm>
                <a:off x="688122" y="4146856"/>
                <a:ext cx="30162" cy="30162"/>
              </a:xfrm>
              <a:custGeom>
                <a:rect b="b" l="l" r="r" t="t"/>
                <a:pathLst>
                  <a:path extrusionOk="0" h="11" w="11">
                    <a:moveTo>
                      <a:pt x="11" y="5"/>
                    </a:moveTo>
                    <a:cubicBezTo>
                      <a:pt x="10" y="8"/>
                      <a:pt x="8" y="11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1" y="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p10"/>
              <p:cNvSpPr/>
              <p:nvPr/>
            </p:nvSpPr>
            <p:spPr>
              <a:xfrm>
                <a:off x="-3147278" y="4146856"/>
                <a:ext cx="33337" cy="30162"/>
              </a:xfrm>
              <a:custGeom>
                <a:rect b="b" l="l" r="r" t="t"/>
                <a:pathLst>
                  <a:path extrusionOk="0" h="11" w="12">
                    <a:moveTo>
                      <a:pt x="12" y="5"/>
                    </a:moveTo>
                    <a:cubicBezTo>
                      <a:pt x="11" y="9"/>
                      <a:pt x="9" y="11"/>
                      <a:pt x="6" y="10"/>
                    </a:cubicBezTo>
                    <a:cubicBezTo>
                      <a:pt x="2" y="10"/>
                      <a:pt x="0" y="8"/>
                      <a:pt x="1" y="5"/>
                    </a:cubicBezTo>
                    <a:cubicBezTo>
                      <a:pt x="1" y="2"/>
                      <a:pt x="3" y="0"/>
                      <a:pt x="6" y="0"/>
                    </a:cubicBezTo>
                    <a:cubicBezTo>
                      <a:pt x="10" y="0"/>
                      <a:pt x="11" y="2"/>
                      <a:pt x="12" y="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p10"/>
              <p:cNvSpPr/>
              <p:nvPr/>
            </p:nvSpPr>
            <p:spPr>
              <a:xfrm>
                <a:off x="-3140928" y="308281"/>
                <a:ext cx="30162" cy="30162"/>
              </a:xfrm>
              <a:custGeom>
                <a:rect b="b" l="l" r="r" t="t"/>
                <a:pathLst>
                  <a:path extrusionOk="0" h="11" w="11">
                    <a:moveTo>
                      <a:pt x="11" y="5"/>
                    </a:moveTo>
                    <a:cubicBezTo>
                      <a:pt x="11" y="8"/>
                      <a:pt x="9" y="11"/>
                      <a:pt x="5" y="11"/>
                    </a:cubicBezTo>
                    <a:cubicBezTo>
                      <a:pt x="2" y="11"/>
                      <a:pt x="0" y="9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1" y="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2" name="Google Shape;662;p10"/>
              <p:cNvSpPr/>
              <p:nvPr/>
            </p:nvSpPr>
            <p:spPr>
              <a:xfrm>
                <a:off x="684947" y="305106"/>
                <a:ext cx="33337" cy="33337"/>
              </a:xfrm>
              <a:custGeom>
                <a:rect b="b" l="l" r="r" t="t"/>
                <a:pathLst>
                  <a:path extrusionOk="0" h="12" w="12">
                    <a:moveTo>
                      <a:pt x="12" y="7"/>
                    </a:moveTo>
                    <a:cubicBezTo>
                      <a:pt x="11" y="10"/>
                      <a:pt x="9" y="12"/>
                      <a:pt x="6" y="12"/>
                    </a:cubicBezTo>
                    <a:cubicBezTo>
                      <a:pt x="2" y="11"/>
                      <a:pt x="0" y="9"/>
                      <a:pt x="1" y="6"/>
                    </a:cubicBezTo>
                    <a:cubicBezTo>
                      <a:pt x="1" y="3"/>
                      <a:pt x="3" y="0"/>
                      <a:pt x="6" y="1"/>
                    </a:cubicBezTo>
                    <a:cubicBezTo>
                      <a:pt x="9" y="2"/>
                      <a:pt x="11" y="4"/>
                      <a:pt x="12" y="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3" name="Google Shape;663;p10"/>
              <p:cNvSpPr/>
              <p:nvPr/>
            </p:nvSpPr>
            <p:spPr>
              <a:xfrm>
                <a:off x="-3355240" y="3929368"/>
                <a:ext cx="28575" cy="31750"/>
              </a:xfrm>
              <a:custGeom>
                <a:rect b="b" l="l" r="r" t="t"/>
                <a:pathLst>
                  <a:path extrusionOk="0" h="11" w="10">
                    <a:moveTo>
                      <a:pt x="10" y="5"/>
                    </a:moveTo>
                    <a:cubicBezTo>
                      <a:pt x="10" y="8"/>
                      <a:pt x="8" y="11"/>
                      <a:pt x="7" y="11"/>
                    </a:cubicBezTo>
                    <a:cubicBezTo>
                      <a:pt x="4" y="9"/>
                      <a:pt x="1" y="7"/>
                      <a:pt x="1" y="4"/>
                    </a:cubicBezTo>
                    <a:cubicBezTo>
                      <a:pt x="0" y="2"/>
                      <a:pt x="3" y="0"/>
                      <a:pt x="5" y="1"/>
                    </a:cubicBezTo>
                    <a:cubicBezTo>
                      <a:pt x="8" y="1"/>
                      <a:pt x="10" y="3"/>
                      <a:pt x="10" y="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p10"/>
              <p:cNvSpPr/>
              <p:nvPr/>
            </p:nvSpPr>
            <p:spPr>
              <a:xfrm>
                <a:off x="-2929790" y="4361168"/>
                <a:ext cx="26987" cy="28575"/>
              </a:xfrm>
              <a:custGeom>
                <a:rect b="b" l="l" r="r" t="t"/>
                <a:pathLst>
                  <a:path extrusionOk="0" h="10" w="10">
                    <a:moveTo>
                      <a:pt x="10" y="5"/>
                    </a:moveTo>
                    <a:cubicBezTo>
                      <a:pt x="10" y="7"/>
                      <a:pt x="9" y="10"/>
                      <a:pt x="8" y="9"/>
                    </a:cubicBezTo>
                    <a:cubicBezTo>
                      <a:pt x="5" y="8"/>
                      <a:pt x="3" y="6"/>
                      <a:pt x="1" y="3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8" y="0"/>
                      <a:pt x="10" y="2"/>
                      <a:pt x="10" y="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5" name="Google Shape;665;p10"/>
              <p:cNvSpPr/>
              <p:nvPr/>
            </p:nvSpPr>
            <p:spPr>
              <a:xfrm>
                <a:off x="473810" y="4361168"/>
                <a:ext cx="25400" cy="25400"/>
              </a:xfrm>
              <a:custGeom>
                <a:rect b="b" l="l" r="r" t="t"/>
                <a:pathLst>
                  <a:path extrusionOk="0" h="9" w="9">
                    <a:moveTo>
                      <a:pt x="9" y="3"/>
                    </a:moveTo>
                    <a:cubicBezTo>
                      <a:pt x="8" y="4"/>
                      <a:pt x="7" y="4"/>
                      <a:pt x="6" y="5"/>
                    </a:cubicBezTo>
                    <a:cubicBezTo>
                      <a:pt x="4" y="6"/>
                      <a:pt x="4" y="9"/>
                      <a:pt x="1" y="8"/>
                    </a:cubicBezTo>
                    <a:cubicBezTo>
                      <a:pt x="0" y="7"/>
                      <a:pt x="0" y="5"/>
                      <a:pt x="1" y="4"/>
                    </a:cubicBezTo>
                    <a:cubicBezTo>
                      <a:pt x="2" y="1"/>
                      <a:pt x="4" y="0"/>
                      <a:pt x="7" y="1"/>
                    </a:cubicBezTo>
                    <a:cubicBezTo>
                      <a:pt x="7" y="2"/>
                      <a:pt x="8" y="2"/>
                      <a:pt x="9" y="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6" name="Google Shape;666;p10"/>
              <p:cNvSpPr/>
              <p:nvPr/>
            </p:nvSpPr>
            <p:spPr>
              <a:xfrm>
                <a:off x="899260" y="3935718"/>
                <a:ext cx="22225" cy="22225"/>
              </a:xfrm>
              <a:custGeom>
                <a:rect b="b" l="l" r="r" t="t"/>
                <a:pathLst>
                  <a:path extrusionOk="0" h="8" w="8">
                    <a:moveTo>
                      <a:pt x="7" y="3"/>
                    </a:moveTo>
                    <a:cubicBezTo>
                      <a:pt x="6" y="5"/>
                      <a:pt x="5" y="7"/>
                      <a:pt x="2" y="8"/>
                    </a:cubicBezTo>
                    <a:cubicBezTo>
                      <a:pt x="0" y="8"/>
                      <a:pt x="0" y="6"/>
                      <a:pt x="1" y="5"/>
                    </a:cubicBezTo>
                    <a:cubicBezTo>
                      <a:pt x="1" y="2"/>
                      <a:pt x="3" y="0"/>
                      <a:pt x="6" y="1"/>
                    </a:cubicBezTo>
                    <a:cubicBezTo>
                      <a:pt x="7" y="1"/>
                      <a:pt x="8" y="1"/>
                      <a:pt x="7" y="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p10"/>
              <p:cNvSpPr/>
              <p:nvPr/>
            </p:nvSpPr>
            <p:spPr>
              <a:xfrm>
                <a:off x="-3347303" y="527356"/>
                <a:ext cx="20637" cy="19050"/>
              </a:xfrm>
              <a:custGeom>
                <a:rect b="b" l="l" r="r" t="t"/>
                <a:pathLst>
                  <a:path extrusionOk="0" h="7" w="7">
                    <a:moveTo>
                      <a:pt x="0" y="6"/>
                    </a:moveTo>
                    <a:cubicBezTo>
                      <a:pt x="1" y="3"/>
                      <a:pt x="2" y="0"/>
                      <a:pt x="5" y="0"/>
                    </a:cubicBezTo>
                    <a:cubicBezTo>
                      <a:pt x="7" y="0"/>
                      <a:pt x="7" y="1"/>
                      <a:pt x="7" y="2"/>
                    </a:cubicBezTo>
                    <a:cubicBezTo>
                      <a:pt x="6" y="6"/>
                      <a:pt x="4" y="7"/>
                      <a:pt x="0" y="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668;p10"/>
              <p:cNvSpPr/>
              <p:nvPr/>
            </p:nvSpPr>
            <p:spPr>
              <a:xfrm>
                <a:off x="899260" y="527356"/>
                <a:ext cx="22225" cy="25400"/>
              </a:xfrm>
              <a:custGeom>
                <a:rect b="b" l="l" r="r" t="t"/>
                <a:pathLst>
                  <a:path extrusionOk="0" h="9" w="8">
                    <a:moveTo>
                      <a:pt x="8" y="7"/>
                    </a:moveTo>
                    <a:cubicBezTo>
                      <a:pt x="4" y="9"/>
                      <a:pt x="2" y="8"/>
                      <a:pt x="1" y="5"/>
                    </a:cubicBezTo>
                    <a:cubicBezTo>
                      <a:pt x="0" y="4"/>
                      <a:pt x="0" y="2"/>
                      <a:pt x="1" y="1"/>
                    </a:cubicBezTo>
                    <a:cubicBezTo>
                      <a:pt x="3" y="0"/>
                      <a:pt x="3" y="2"/>
                      <a:pt x="4" y="3"/>
                    </a:cubicBezTo>
                    <a:cubicBezTo>
                      <a:pt x="5" y="4"/>
                      <a:pt x="6" y="6"/>
                      <a:pt x="8" y="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669;p10"/>
              <p:cNvSpPr/>
              <p:nvPr/>
            </p:nvSpPr>
            <p:spPr>
              <a:xfrm>
                <a:off x="-2921853" y="95556"/>
                <a:ext cx="19050" cy="25400"/>
              </a:xfrm>
              <a:custGeom>
                <a:rect b="b" l="l" r="r" t="t"/>
                <a:pathLst>
                  <a:path extrusionOk="0" h="9" w="7">
                    <a:moveTo>
                      <a:pt x="6" y="0"/>
                    </a:moveTo>
                    <a:cubicBezTo>
                      <a:pt x="7" y="5"/>
                      <a:pt x="7" y="8"/>
                      <a:pt x="3" y="9"/>
                    </a:cubicBezTo>
                    <a:cubicBezTo>
                      <a:pt x="2" y="9"/>
                      <a:pt x="0" y="9"/>
                      <a:pt x="0" y="7"/>
                    </a:cubicBezTo>
                    <a:cubicBezTo>
                      <a:pt x="0" y="4"/>
                      <a:pt x="5" y="5"/>
                      <a:pt x="6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10"/>
              <p:cNvSpPr/>
              <p:nvPr/>
            </p:nvSpPr>
            <p:spPr>
              <a:xfrm>
                <a:off x="473810" y="105081"/>
                <a:ext cx="19050" cy="15875"/>
              </a:xfrm>
              <a:custGeom>
                <a:rect b="b" l="l" r="r" t="t"/>
                <a:pathLst>
                  <a:path extrusionOk="0" h="6" w="7">
                    <a:moveTo>
                      <a:pt x="0" y="0"/>
                    </a:moveTo>
                    <a:cubicBezTo>
                      <a:pt x="4" y="1"/>
                      <a:pt x="4" y="4"/>
                      <a:pt x="7" y="5"/>
                    </a:cubicBezTo>
                    <a:cubicBezTo>
                      <a:pt x="3" y="6"/>
                      <a:pt x="1" y="5"/>
                      <a:pt x="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1" name="Google Shape;671;p10"/>
            <p:cNvGrpSpPr/>
            <p:nvPr/>
          </p:nvGrpSpPr>
          <p:grpSpPr>
            <a:xfrm>
              <a:off x="5043471" y="-411388"/>
              <a:ext cx="6479313" cy="6492259"/>
              <a:chOff x="983" y="323"/>
              <a:chExt cx="3003" cy="3009"/>
            </a:xfrm>
          </p:grpSpPr>
          <p:sp>
            <p:nvSpPr>
              <p:cNvPr id="672" name="Google Shape;672;p10"/>
              <p:cNvSpPr/>
              <p:nvPr/>
            </p:nvSpPr>
            <p:spPr>
              <a:xfrm>
                <a:off x="3514" y="1920"/>
                <a:ext cx="86" cy="85"/>
              </a:xfrm>
              <a:custGeom>
                <a:rect b="b" l="l" r="r" t="t"/>
                <a:pathLst>
                  <a:path extrusionOk="0" h="49" w="49">
                    <a:moveTo>
                      <a:pt x="25" y="49"/>
                    </a:moveTo>
                    <a:cubicBezTo>
                      <a:pt x="12" y="49"/>
                      <a:pt x="1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8" y="0"/>
                      <a:pt x="49" y="11"/>
                      <a:pt x="49" y="24"/>
                    </a:cubicBezTo>
                    <a:cubicBezTo>
                      <a:pt x="49" y="38"/>
                      <a:pt x="39" y="49"/>
                      <a:pt x="25" y="4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3" name="Google Shape;673;p10"/>
              <p:cNvSpPr/>
              <p:nvPr/>
            </p:nvSpPr>
            <p:spPr>
              <a:xfrm>
                <a:off x="1371" y="1918"/>
                <a:ext cx="86" cy="86"/>
              </a:xfrm>
              <a:custGeom>
                <a:rect b="b" l="l" r="r" t="t"/>
                <a:pathLst>
                  <a:path extrusionOk="0" h="49" w="49">
                    <a:moveTo>
                      <a:pt x="25" y="0"/>
                    </a:moveTo>
                    <a:cubicBezTo>
                      <a:pt x="38" y="0"/>
                      <a:pt x="49" y="11"/>
                      <a:pt x="49" y="24"/>
                    </a:cubicBezTo>
                    <a:cubicBezTo>
                      <a:pt x="49" y="38"/>
                      <a:pt x="38" y="49"/>
                      <a:pt x="24" y="49"/>
                    </a:cubicBezTo>
                    <a:cubicBezTo>
                      <a:pt x="10" y="48"/>
                      <a:pt x="0" y="37"/>
                      <a:pt x="0" y="24"/>
                    </a:cubicBezTo>
                    <a:cubicBezTo>
                      <a:pt x="0" y="10"/>
                      <a:pt x="11" y="0"/>
                      <a:pt x="25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674;p10"/>
              <p:cNvSpPr/>
              <p:nvPr/>
            </p:nvSpPr>
            <p:spPr>
              <a:xfrm>
                <a:off x="3381" y="1247"/>
                <a:ext cx="86" cy="85"/>
              </a:xfrm>
              <a:custGeom>
                <a:rect b="b" l="l" r="r" t="t"/>
                <a:pathLst>
                  <a:path extrusionOk="0" h="49" w="49">
                    <a:moveTo>
                      <a:pt x="49" y="25"/>
                    </a:moveTo>
                    <a:cubicBezTo>
                      <a:pt x="49" y="38"/>
                      <a:pt x="39" y="49"/>
                      <a:pt x="25" y="49"/>
                    </a:cubicBezTo>
                    <a:cubicBezTo>
                      <a:pt x="11" y="49"/>
                      <a:pt x="1" y="39"/>
                      <a:pt x="0" y="25"/>
                    </a:cubicBezTo>
                    <a:cubicBezTo>
                      <a:pt x="0" y="11"/>
                      <a:pt x="11" y="1"/>
                      <a:pt x="25" y="0"/>
                    </a:cubicBezTo>
                    <a:cubicBezTo>
                      <a:pt x="38" y="0"/>
                      <a:pt x="49" y="11"/>
                      <a:pt x="49" y="2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5" name="Google Shape;675;p10"/>
              <p:cNvSpPr/>
              <p:nvPr/>
            </p:nvSpPr>
            <p:spPr>
              <a:xfrm>
                <a:off x="2577" y="709"/>
                <a:ext cx="86" cy="85"/>
              </a:xfrm>
              <a:custGeom>
                <a:rect b="b" l="l" r="r" t="t"/>
                <a:pathLst>
                  <a:path extrusionOk="0" h="49" w="49">
                    <a:moveTo>
                      <a:pt x="24" y="0"/>
                    </a:moveTo>
                    <a:cubicBezTo>
                      <a:pt x="38" y="0"/>
                      <a:pt x="49" y="10"/>
                      <a:pt x="49" y="24"/>
                    </a:cubicBezTo>
                    <a:cubicBezTo>
                      <a:pt x="49" y="38"/>
                      <a:pt x="38" y="49"/>
                      <a:pt x="24" y="49"/>
                    </a:cubicBezTo>
                    <a:cubicBezTo>
                      <a:pt x="11" y="49"/>
                      <a:pt x="0" y="38"/>
                      <a:pt x="0" y="24"/>
                    </a:cubicBezTo>
                    <a:cubicBezTo>
                      <a:pt x="0" y="11"/>
                      <a:pt x="10" y="0"/>
                      <a:pt x="24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Google Shape;676;p10"/>
              <p:cNvSpPr/>
              <p:nvPr/>
            </p:nvSpPr>
            <p:spPr>
              <a:xfrm>
                <a:off x="2308" y="709"/>
                <a:ext cx="86" cy="85"/>
              </a:xfrm>
              <a:custGeom>
                <a:rect b="b" l="l" r="r" t="t"/>
                <a:pathLst>
                  <a:path extrusionOk="0" h="49" w="49">
                    <a:moveTo>
                      <a:pt x="49" y="24"/>
                    </a:moveTo>
                    <a:cubicBezTo>
                      <a:pt x="49" y="38"/>
                      <a:pt x="38" y="49"/>
                      <a:pt x="25" y="49"/>
                    </a:cubicBezTo>
                    <a:cubicBezTo>
                      <a:pt x="11" y="49"/>
                      <a:pt x="0" y="38"/>
                      <a:pt x="1" y="24"/>
                    </a:cubicBezTo>
                    <a:cubicBezTo>
                      <a:pt x="1" y="11"/>
                      <a:pt x="11" y="0"/>
                      <a:pt x="25" y="0"/>
                    </a:cubicBezTo>
                    <a:cubicBezTo>
                      <a:pt x="39" y="0"/>
                      <a:pt x="49" y="11"/>
                      <a:pt x="49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10"/>
              <p:cNvSpPr/>
              <p:nvPr/>
            </p:nvSpPr>
            <p:spPr>
              <a:xfrm>
                <a:off x="2979" y="843"/>
                <a:ext cx="86" cy="86"/>
              </a:xfrm>
              <a:custGeom>
                <a:rect b="b" l="l" r="r" t="t"/>
                <a:pathLst>
                  <a:path extrusionOk="0" h="49" w="49">
                    <a:moveTo>
                      <a:pt x="24" y="49"/>
                    </a:moveTo>
                    <a:cubicBezTo>
                      <a:pt x="11" y="49"/>
                      <a:pt x="0" y="38"/>
                      <a:pt x="0" y="24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8" y="0"/>
                      <a:pt x="49" y="11"/>
                      <a:pt x="49" y="25"/>
                    </a:cubicBezTo>
                    <a:cubicBezTo>
                      <a:pt x="49" y="38"/>
                      <a:pt x="38" y="49"/>
                      <a:pt x="24" y="4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10"/>
              <p:cNvSpPr/>
              <p:nvPr/>
            </p:nvSpPr>
            <p:spPr>
              <a:xfrm>
                <a:off x="1906" y="843"/>
                <a:ext cx="86" cy="86"/>
              </a:xfrm>
              <a:custGeom>
                <a:rect b="b" l="l" r="r" t="t"/>
                <a:pathLst>
                  <a:path extrusionOk="0" h="49" w="49">
                    <a:moveTo>
                      <a:pt x="49" y="25"/>
                    </a:moveTo>
                    <a:cubicBezTo>
                      <a:pt x="49" y="38"/>
                      <a:pt x="38" y="49"/>
                      <a:pt x="24" y="49"/>
                    </a:cubicBezTo>
                    <a:cubicBezTo>
                      <a:pt x="11" y="49"/>
                      <a:pt x="0" y="38"/>
                      <a:pt x="0" y="24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8" y="0"/>
                      <a:pt x="49" y="11"/>
                      <a:pt x="49" y="2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10"/>
              <p:cNvSpPr/>
              <p:nvPr/>
            </p:nvSpPr>
            <p:spPr>
              <a:xfrm>
                <a:off x="2174" y="2859"/>
                <a:ext cx="85" cy="84"/>
              </a:xfrm>
              <a:custGeom>
                <a:rect b="b" l="l" r="r" t="t"/>
                <a:pathLst>
                  <a:path extrusionOk="0" h="48" w="49">
                    <a:moveTo>
                      <a:pt x="25" y="48"/>
                    </a:moveTo>
                    <a:cubicBezTo>
                      <a:pt x="11" y="48"/>
                      <a:pt x="0" y="37"/>
                      <a:pt x="0" y="23"/>
                    </a:cubicBezTo>
                    <a:cubicBezTo>
                      <a:pt x="1" y="10"/>
                      <a:pt x="12" y="0"/>
                      <a:pt x="25" y="0"/>
                    </a:cubicBezTo>
                    <a:cubicBezTo>
                      <a:pt x="38" y="0"/>
                      <a:pt x="49" y="11"/>
                      <a:pt x="49" y="24"/>
                    </a:cubicBezTo>
                    <a:cubicBezTo>
                      <a:pt x="49" y="37"/>
                      <a:pt x="38" y="48"/>
                      <a:pt x="25" y="4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10"/>
              <p:cNvSpPr/>
              <p:nvPr/>
            </p:nvSpPr>
            <p:spPr>
              <a:xfrm>
                <a:off x="3514" y="1516"/>
                <a:ext cx="86" cy="85"/>
              </a:xfrm>
              <a:custGeom>
                <a:rect b="b" l="l" r="r" t="t"/>
                <a:pathLst>
                  <a:path extrusionOk="0" h="48" w="49">
                    <a:moveTo>
                      <a:pt x="49" y="24"/>
                    </a:moveTo>
                    <a:cubicBezTo>
                      <a:pt x="49" y="37"/>
                      <a:pt x="38" y="48"/>
                      <a:pt x="25" y="48"/>
                    </a:cubicBezTo>
                    <a:cubicBezTo>
                      <a:pt x="12" y="48"/>
                      <a:pt x="0" y="37"/>
                      <a:pt x="1" y="24"/>
                    </a:cubicBezTo>
                    <a:cubicBezTo>
                      <a:pt x="1" y="11"/>
                      <a:pt x="12" y="0"/>
                      <a:pt x="25" y="0"/>
                    </a:cubicBezTo>
                    <a:cubicBezTo>
                      <a:pt x="38" y="0"/>
                      <a:pt x="49" y="11"/>
                      <a:pt x="49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10"/>
              <p:cNvSpPr/>
              <p:nvPr/>
            </p:nvSpPr>
            <p:spPr>
              <a:xfrm>
                <a:off x="1371" y="1516"/>
                <a:ext cx="86" cy="85"/>
              </a:xfrm>
              <a:custGeom>
                <a:rect b="b" l="l" r="r" t="t"/>
                <a:pathLst>
                  <a:path extrusionOk="0" h="48" w="49">
                    <a:moveTo>
                      <a:pt x="49" y="24"/>
                    </a:moveTo>
                    <a:cubicBezTo>
                      <a:pt x="48" y="37"/>
                      <a:pt x="37" y="48"/>
                      <a:pt x="24" y="48"/>
                    </a:cubicBezTo>
                    <a:cubicBezTo>
                      <a:pt x="11" y="48"/>
                      <a:pt x="0" y="37"/>
                      <a:pt x="0" y="24"/>
                    </a:cubicBezTo>
                    <a:cubicBezTo>
                      <a:pt x="0" y="10"/>
                      <a:pt x="12" y="0"/>
                      <a:pt x="25" y="0"/>
                    </a:cubicBezTo>
                    <a:cubicBezTo>
                      <a:pt x="38" y="0"/>
                      <a:pt x="49" y="11"/>
                      <a:pt x="49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10"/>
              <p:cNvSpPr/>
              <p:nvPr/>
            </p:nvSpPr>
            <p:spPr>
              <a:xfrm>
                <a:off x="2177" y="709"/>
                <a:ext cx="84" cy="85"/>
              </a:xfrm>
              <a:custGeom>
                <a:rect b="b" l="l" r="r" t="t"/>
                <a:pathLst>
                  <a:path extrusionOk="0" h="49" w="48">
                    <a:moveTo>
                      <a:pt x="48" y="24"/>
                    </a:moveTo>
                    <a:cubicBezTo>
                      <a:pt x="48" y="37"/>
                      <a:pt x="37" y="48"/>
                      <a:pt x="24" y="48"/>
                    </a:cubicBezTo>
                    <a:cubicBezTo>
                      <a:pt x="11" y="49"/>
                      <a:pt x="0" y="38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10"/>
              <p:cNvSpPr/>
              <p:nvPr/>
            </p:nvSpPr>
            <p:spPr>
              <a:xfrm>
                <a:off x="1371" y="2053"/>
                <a:ext cx="86" cy="86"/>
              </a:xfrm>
              <a:custGeom>
                <a:rect b="b" l="l" r="r" t="t"/>
                <a:pathLst>
                  <a:path extrusionOk="0" h="49" w="49">
                    <a:moveTo>
                      <a:pt x="49" y="24"/>
                    </a:moveTo>
                    <a:cubicBezTo>
                      <a:pt x="49" y="37"/>
                      <a:pt x="38" y="48"/>
                      <a:pt x="25" y="49"/>
                    </a:cubicBezTo>
                    <a:cubicBezTo>
                      <a:pt x="11" y="49"/>
                      <a:pt x="0" y="38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9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10"/>
              <p:cNvSpPr/>
              <p:nvPr/>
            </p:nvSpPr>
            <p:spPr>
              <a:xfrm>
                <a:off x="2712" y="2861"/>
                <a:ext cx="86" cy="84"/>
              </a:xfrm>
              <a:custGeom>
                <a:rect b="b" l="l" r="r" t="t"/>
                <a:pathLst>
                  <a:path extrusionOk="0" h="48" w="49">
                    <a:moveTo>
                      <a:pt x="24" y="48"/>
                    </a:moveTo>
                    <a:cubicBezTo>
                      <a:pt x="11" y="48"/>
                      <a:pt x="0" y="37"/>
                      <a:pt x="0" y="24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8" y="0"/>
                      <a:pt x="49" y="11"/>
                      <a:pt x="49" y="24"/>
                    </a:cubicBezTo>
                    <a:cubicBezTo>
                      <a:pt x="49" y="38"/>
                      <a:pt x="37" y="48"/>
                      <a:pt x="24" y="4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10"/>
              <p:cNvSpPr/>
              <p:nvPr/>
            </p:nvSpPr>
            <p:spPr>
              <a:xfrm>
                <a:off x="3514" y="2053"/>
                <a:ext cx="86" cy="86"/>
              </a:xfrm>
              <a:custGeom>
                <a:rect b="b" l="l" r="r" t="t"/>
                <a:pathLst>
                  <a:path extrusionOk="0" h="49" w="49">
                    <a:moveTo>
                      <a:pt x="25" y="49"/>
                    </a:moveTo>
                    <a:cubicBezTo>
                      <a:pt x="12" y="49"/>
                      <a:pt x="1" y="38"/>
                      <a:pt x="1" y="25"/>
                    </a:cubicBezTo>
                    <a:cubicBezTo>
                      <a:pt x="0" y="12"/>
                      <a:pt x="12" y="0"/>
                      <a:pt x="25" y="0"/>
                    </a:cubicBezTo>
                    <a:cubicBezTo>
                      <a:pt x="38" y="0"/>
                      <a:pt x="49" y="11"/>
                      <a:pt x="49" y="24"/>
                    </a:cubicBezTo>
                    <a:cubicBezTo>
                      <a:pt x="49" y="37"/>
                      <a:pt x="38" y="48"/>
                      <a:pt x="25" y="4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10"/>
              <p:cNvSpPr/>
              <p:nvPr/>
            </p:nvSpPr>
            <p:spPr>
              <a:xfrm>
                <a:off x="2712" y="709"/>
                <a:ext cx="86" cy="85"/>
              </a:xfrm>
              <a:custGeom>
                <a:rect b="b" l="l" r="r" t="t"/>
                <a:pathLst>
                  <a:path extrusionOk="0" h="49" w="49">
                    <a:moveTo>
                      <a:pt x="49" y="24"/>
                    </a:moveTo>
                    <a:cubicBezTo>
                      <a:pt x="49" y="37"/>
                      <a:pt x="38" y="48"/>
                      <a:pt x="25" y="48"/>
                    </a:cubicBezTo>
                    <a:cubicBezTo>
                      <a:pt x="12" y="49"/>
                      <a:pt x="0" y="38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9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10"/>
              <p:cNvSpPr/>
              <p:nvPr/>
            </p:nvSpPr>
            <p:spPr>
              <a:xfrm>
                <a:off x="3249" y="2591"/>
                <a:ext cx="82" cy="82"/>
              </a:xfrm>
              <a:custGeom>
                <a:rect b="b" l="l" r="r" t="t"/>
                <a:pathLst>
                  <a:path extrusionOk="0" h="47" w="47">
                    <a:moveTo>
                      <a:pt x="47" y="24"/>
                    </a:moveTo>
                    <a:cubicBezTo>
                      <a:pt x="47" y="37"/>
                      <a:pt x="37" y="47"/>
                      <a:pt x="24" y="47"/>
                    </a:cubicBezTo>
                    <a:cubicBezTo>
                      <a:pt x="10" y="47"/>
                      <a:pt x="0" y="37"/>
                      <a:pt x="0" y="23"/>
                    </a:cubicBezTo>
                    <a:cubicBezTo>
                      <a:pt x="0" y="11"/>
                      <a:pt x="10" y="0"/>
                      <a:pt x="23" y="0"/>
                    </a:cubicBezTo>
                    <a:cubicBezTo>
                      <a:pt x="37" y="0"/>
                      <a:pt x="47" y="10"/>
                      <a:pt x="47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10"/>
              <p:cNvSpPr/>
              <p:nvPr/>
            </p:nvSpPr>
            <p:spPr>
              <a:xfrm>
                <a:off x="1641" y="2591"/>
                <a:ext cx="82" cy="82"/>
              </a:xfrm>
              <a:custGeom>
                <a:rect b="b" l="l" r="r" t="t"/>
                <a:pathLst>
                  <a:path extrusionOk="0" h="47" w="47">
                    <a:moveTo>
                      <a:pt x="47" y="24"/>
                    </a:moveTo>
                    <a:cubicBezTo>
                      <a:pt x="47" y="37"/>
                      <a:pt x="37" y="47"/>
                      <a:pt x="23" y="47"/>
                    </a:cubicBezTo>
                    <a:cubicBezTo>
                      <a:pt x="10" y="47"/>
                      <a:pt x="0" y="37"/>
                      <a:pt x="0" y="23"/>
                    </a:cubicBezTo>
                    <a:cubicBezTo>
                      <a:pt x="0" y="11"/>
                      <a:pt x="10" y="0"/>
                      <a:pt x="23" y="0"/>
                    </a:cubicBezTo>
                    <a:cubicBezTo>
                      <a:pt x="36" y="0"/>
                      <a:pt x="47" y="10"/>
                      <a:pt x="47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10"/>
              <p:cNvSpPr/>
              <p:nvPr/>
            </p:nvSpPr>
            <p:spPr>
              <a:xfrm>
                <a:off x="3518" y="2189"/>
                <a:ext cx="80" cy="83"/>
              </a:xfrm>
              <a:custGeom>
                <a:rect b="b" l="l" r="r" t="t"/>
                <a:pathLst>
                  <a:path extrusionOk="0" h="47" w="46">
                    <a:moveTo>
                      <a:pt x="46" y="24"/>
                    </a:moveTo>
                    <a:cubicBezTo>
                      <a:pt x="46" y="37"/>
                      <a:pt x="36" y="47"/>
                      <a:pt x="22" y="47"/>
                    </a:cubicBezTo>
                    <a:cubicBezTo>
                      <a:pt x="10" y="47"/>
                      <a:pt x="0" y="37"/>
                      <a:pt x="0" y="24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36" y="1"/>
                      <a:pt x="46" y="11"/>
                      <a:pt x="46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10"/>
              <p:cNvSpPr/>
              <p:nvPr/>
            </p:nvSpPr>
            <p:spPr>
              <a:xfrm>
                <a:off x="1373" y="2189"/>
                <a:ext cx="82" cy="83"/>
              </a:xfrm>
              <a:custGeom>
                <a:rect b="b" l="l" r="r" t="t"/>
                <a:pathLst>
                  <a:path extrusionOk="0" h="47" w="47">
                    <a:moveTo>
                      <a:pt x="23" y="47"/>
                    </a:moveTo>
                    <a:cubicBezTo>
                      <a:pt x="10" y="47"/>
                      <a:pt x="0" y="37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36" y="0"/>
                      <a:pt x="47" y="11"/>
                      <a:pt x="47" y="24"/>
                    </a:cubicBezTo>
                    <a:cubicBezTo>
                      <a:pt x="46" y="37"/>
                      <a:pt x="36" y="47"/>
                      <a:pt x="23" y="4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10"/>
              <p:cNvSpPr/>
              <p:nvPr/>
            </p:nvSpPr>
            <p:spPr>
              <a:xfrm>
                <a:off x="3249" y="980"/>
                <a:ext cx="82" cy="83"/>
              </a:xfrm>
              <a:custGeom>
                <a:rect b="b" l="l" r="r" t="t"/>
                <a:pathLst>
                  <a:path extrusionOk="0" h="47" w="47">
                    <a:moveTo>
                      <a:pt x="47" y="24"/>
                    </a:moveTo>
                    <a:cubicBezTo>
                      <a:pt x="47" y="37"/>
                      <a:pt x="37" y="47"/>
                      <a:pt x="23" y="47"/>
                    </a:cubicBezTo>
                    <a:cubicBezTo>
                      <a:pt x="10" y="47"/>
                      <a:pt x="0" y="37"/>
                      <a:pt x="0" y="24"/>
                    </a:cubicBezTo>
                    <a:cubicBezTo>
                      <a:pt x="0" y="10"/>
                      <a:pt x="11" y="0"/>
                      <a:pt x="24" y="0"/>
                    </a:cubicBezTo>
                    <a:cubicBezTo>
                      <a:pt x="37" y="1"/>
                      <a:pt x="47" y="11"/>
                      <a:pt x="47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10"/>
              <p:cNvSpPr/>
              <p:nvPr/>
            </p:nvSpPr>
            <p:spPr>
              <a:xfrm>
                <a:off x="2043" y="2859"/>
                <a:ext cx="82" cy="82"/>
              </a:xfrm>
              <a:custGeom>
                <a:rect b="b" l="l" r="r" t="t"/>
                <a:pathLst>
                  <a:path extrusionOk="0" h="47" w="47">
                    <a:moveTo>
                      <a:pt x="47" y="24"/>
                    </a:moveTo>
                    <a:cubicBezTo>
                      <a:pt x="47" y="37"/>
                      <a:pt x="37" y="47"/>
                      <a:pt x="23" y="47"/>
                    </a:cubicBezTo>
                    <a:cubicBezTo>
                      <a:pt x="10" y="47"/>
                      <a:pt x="0" y="37"/>
                      <a:pt x="1" y="24"/>
                    </a:cubicBezTo>
                    <a:cubicBezTo>
                      <a:pt x="1" y="10"/>
                      <a:pt x="11" y="0"/>
                      <a:pt x="24" y="1"/>
                    </a:cubicBezTo>
                    <a:cubicBezTo>
                      <a:pt x="37" y="1"/>
                      <a:pt x="47" y="11"/>
                      <a:pt x="47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10"/>
              <p:cNvSpPr/>
              <p:nvPr/>
            </p:nvSpPr>
            <p:spPr>
              <a:xfrm>
                <a:off x="1641" y="978"/>
                <a:ext cx="82" cy="83"/>
              </a:xfrm>
              <a:custGeom>
                <a:rect b="b" l="l" r="r" t="t"/>
                <a:pathLst>
                  <a:path extrusionOk="0" h="47" w="47">
                    <a:moveTo>
                      <a:pt x="23" y="0"/>
                    </a:moveTo>
                    <a:cubicBezTo>
                      <a:pt x="36" y="0"/>
                      <a:pt x="47" y="10"/>
                      <a:pt x="47" y="23"/>
                    </a:cubicBezTo>
                    <a:cubicBezTo>
                      <a:pt x="47" y="36"/>
                      <a:pt x="37" y="47"/>
                      <a:pt x="24" y="47"/>
                    </a:cubicBezTo>
                    <a:cubicBezTo>
                      <a:pt x="10" y="47"/>
                      <a:pt x="0" y="37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10"/>
              <p:cNvSpPr/>
              <p:nvPr/>
            </p:nvSpPr>
            <p:spPr>
              <a:xfrm>
                <a:off x="2847" y="2862"/>
                <a:ext cx="82" cy="81"/>
              </a:xfrm>
              <a:custGeom>
                <a:rect b="b" l="l" r="r" t="t"/>
                <a:pathLst>
                  <a:path extrusionOk="0" h="46" w="47">
                    <a:moveTo>
                      <a:pt x="23" y="46"/>
                    </a:moveTo>
                    <a:cubicBezTo>
                      <a:pt x="10" y="46"/>
                      <a:pt x="0" y="36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37" y="0"/>
                      <a:pt x="47" y="10"/>
                      <a:pt x="47" y="24"/>
                    </a:cubicBezTo>
                    <a:cubicBezTo>
                      <a:pt x="46" y="36"/>
                      <a:pt x="36" y="46"/>
                      <a:pt x="23" y="4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10"/>
              <p:cNvSpPr/>
              <p:nvPr/>
            </p:nvSpPr>
            <p:spPr>
              <a:xfrm>
                <a:off x="2044" y="710"/>
                <a:ext cx="81" cy="8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10"/>
              <p:cNvSpPr/>
              <p:nvPr/>
            </p:nvSpPr>
            <p:spPr>
              <a:xfrm>
                <a:off x="1373" y="1383"/>
                <a:ext cx="81" cy="81"/>
              </a:xfrm>
              <a:custGeom>
                <a:rect b="b" l="l" r="r" t="t"/>
                <a:pathLst>
                  <a:path extrusionOk="0" h="46" w="46">
                    <a:moveTo>
                      <a:pt x="24" y="0"/>
                    </a:moveTo>
                    <a:cubicBezTo>
                      <a:pt x="36" y="0"/>
                      <a:pt x="46" y="10"/>
                      <a:pt x="46" y="23"/>
                    </a:cubicBezTo>
                    <a:cubicBezTo>
                      <a:pt x="46" y="36"/>
                      <a:pt x="36" y="46"/>
                      <a:pt x="23" y="46"/>
                    </a:cubicBezTo>
                    <a:cubicBezTo>
                      <a:pt x="10" y="46"/>
                      <a:pt x="0" y="35"/>
                      <a:pt x="0" y="22"/>
                    </a:cubicBezTo>
                    <a:cubicBezTo>
                      <a:pt x="0" y="10"/>
                      <a:pt x="11" y="0"/>
                      <a:pt x="24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10"/>
              <p:cNvSpPr/>
              <p:nvPr/>
            </p:nvSpPr>
            <p:spPr>
              <a:xfrm>
                <a:off x="1775" y="2727"/>
                <a:ext cx="82" cy="81"/>
              </a:xfrm>
              <a:custGeom>
                <a:rect b="b" l="l" r="r" t="t"/>
                <a:pathLst>
                  <a:path extrusionOk="0" h="46" w="47">
                    <a:moveTo>
                      <a:pt x="47" y="23"/>
                    </a:moveTo>
                    <a:cubicBezTo>
                      <a:pt x="47" y="36"/>
                      <a:pt x="36" y="46"/>
                      <a:pt x="23" y="46"/>
                    </a:cubicBezTo>
                    <a:cubicBezTo>
                      <a:pt x="11" y="46"/>
                      <a:pt x="0" y="36"/>
                      <a:pt x="1" y="23"/>
                    </a:cubicBezTo>
                    <a:cubicBezTo>
                      <a:pt x="1" y="10"/>
                      <a:pt x="11" y="0"/>
                      <a:pt x="24" y="0"/>
                    </a:cubicBezTo>
                    <a:cubicBezTo>
                      <a:pt x="37" y="0"/>
                      <a:pt x="47" y="10"/>
                      <a:pt x="47" y="2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10"/>
              <p:cNvSpPr/>
              <p:nvPr/>
            </p:nvSpPr>
            <p:spPr>
              <a:xfrm>
                <a:off x="3114" y="2727"/>
                <a:ext cx="82" cy="81"/>
              </a:xfrm>
              <a:custGeom>
                <a:rect b="b" l="l" r="r" t="t"/>
                <a:pathLst>
                  <a:path extrusionOk="0" h="46" w="47">
                    <a:moveTo>
                      <a:pt x="23" y="46"/>
                    </a:moveTo>
                    <a:cubicBezTo>
                      <a:pt x="10" y="46"/>
                      <a:pt x="0" y="36"/>
                      <a:pt x="0" y="23"/>
                    </a:cubicBezTo>
                    <a:cubicBezTo>
                      <a:pt x="0" y="10"/>
                      <a:pt x="11" y="0"/>
                      <a:pt x="24" y="0"/>
                    </a:cubicBezTo>
                    <a:cubicBezTo>
                      <a:pt x="37" y="0"/>
                      <a:pt x="47" y="10"/>
                      <a:pt x="47" y="23"/>
                    </a:cubicBezTo>
                    <a:cubicBezTo>
                      <a:pt x="47" y="36"/>
                      <a:pt x="36" y="46"/>
                      <a:pt x="23" y="4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10"/>
              <p:cNvSpPr/>
              <p:nvPr/>
            </p:nvSpPr>
            <p:spPr>
              <a:xfrm>
                <a:off x="1508" y="2459"/>
                <a:ext cx="82" cy="81"/>
              </a:xfrm>
              <a:custGeom>
                <a:rect b="b" l="l" r="r" t="t"/>
                <a:pathLst>
                  <a:path extrusionOk="0" h="46" w="47">
                    <a:moveTo>
                      <a:pt x="23" y="0"/>
                    </a:moveTo>
                    <a:cubicBezTo>
                      <a:pt x="36" y="0"/>
                      <a:pt x="47" y="10"/>
                      <a:pt x="47" y="23"/>
                    </a:cubicBezTo>
                    <a:cubicBezTo>
                      <a:pt x="47" y="36"/>
                      <a:pt x="37" y="46"/>
                      <a:pt x="24" y="46"/>
                    </a:cubicBezTo>
                    <a:cubicBezTo>
                      <a:pt x="11" y="46"/>
                      <a:pt x="0" y="36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10"/>
              <p:cNvSpPr/>
              <p:nvPr/>
            </p:nvSpPr>
            <p:spPr>
              <a:xfrm>
                <a:off x="3516" y="1381"/>
                <a:ext cx="82" cy="83"/>
              </a:xfrm>
              <a:custGeom>
                <a:rect b="b" l="l" r="r" t="t"/>
                <a:pathLst>
                  <a:path extrusionOk="0" h="47" w="47">
                    <a:moveTo>
                      <a:pt x="47" y="24"/>
                    </a:moveTo>
                    <a:cubicBezTo>
                      <a:pt x="47" y="37"/>
                      <a:pt x="37" y="47"/>
                      <a:pt x="24" y="47"/>
                    </a:cubicBezTo>
                    <a:cubicBezTo>
                      <a:pt x="11" y="47"/>
                      <a:pt x="0" y="37"/>
                      <a:pt x="1" y="23"/>
                    </a:cubicBezTo>
                    <a:cubicBezTo>
                      <a:pt x="1" y="10"/>
                      <a:pt x="11" y="0"/>
                      <a:pt x="24" y="1"/>
                    </a:cubicBezTo>
                    <a:cubicBezTo>
                      <a:pt x="37" y="1"/>
                      <a:pt x="47" y="11"/>
                      <a:pt x="47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10"/>
              <p:cNvSpPr/>
              <p:nvPr/>
            </p:nvSpPr>
            <p:spPr>
              <a:xfrm>
                <a:off x="2847" y="710"/>
                <a:ext cx="82" cy="83"/>
              </a:xfrm>
              <a:custGeom>
                <a:rect b="b" l="l" r="r" t="t"/>
                <a:pathLst>
                  <a:path extrusionOk="0" h="47" w="47">
                    <a:moveTo>
                      <a:pt x="23" y="0"/>
                    </a:moveTo>
                    <a:cubicBezTo>
                      <a:pt x="36" y="0"/>
                      <a:pt x="46" y="10"/>
                      <a:pt x="46" y="23"/>
                    </a:cubicBezTo>
                    <a:cubicBezTo>
                      <a:pt x="47" y="36"/>
                      <a:pt x="36" y="46"/>
                      <a:pt x="24" y="46"/>
                    </a:cubicBezTo>
                    <a:cubicBezTo>
                      <a:pt x="11" y="47"/>
                      <a:pt x="0" y="36"/>
                      <a:pt x="0" y="24"/>
                    </a:cubicBezTo>
                    <a:cubicBezTo>
                      <a:pt x="0" y="11"/>
                      <a:pt x="10" y="0"/>
                      <a:pt x="23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10"/>
              <p:cNvSpPr/>
              <p:nvPr/>
            </p:nvSpPr>
            <p:spPr>
              <a:xfrm>
                <a:off x="3381" y="2459"/>
                <a:ext cx="83" cy="81"/>
              </a:xfrm>
              <a:custGeom>
                <a:rect b="b" l="l" r="r" t="t"/>
                <a:pathLst>
                  <a:path extrusionOk="0" h="46" w="47">
                    <a:moveTo>
                      <a:pt x="47" y="23"/>
                    </a:moveTo>
                    <a:cubicBezTo>
                      <a:pt x="47" y="36"/>
                      <a:pt x="37" y="46"/>
                      <a:pt x="24" y="46"/>
                    </a:cubicBezTo>
                    <a:cubicBezTo>
                      <a:pt x="11" y="46"/>
                      <a:pt x="1" y="36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36" y="0"/>
                      <a:pt x="47" y="10"/>
                      <a:pt x="47" y="2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10"/>
              <p:cNvSpPr/>
              <p:nvPr/>
            </p:nvSpPr>
            <p:spPr>
              <a:xfrm>
                <a:off x="3114" y="845"/>
                <a:ext cx="82" cy="83"/>
              </a:xfrm>
              <a:custGeom>
                <a:rect b="b" l="l" r="r" t="t"/>
                <a:pathLst>
                  <a:path extrusionOk="0" h="47" w="47">
                    <a:moveTo>
                      <a:pt x="0" y="23"/>
                    </a:moveTo>
                    <a:cubicBezTo>
                      <a:pt x="1" y="10"/>
                      <a:pt x="11" y="0"/>
                      <a:pt x="24" y="0"/>
                    </a:cubicBezTo>
                    <a:cubicBezTo>
                      <a:pt x="37" y="1"/>
                      <a:pt x="47" y="11"/>
                      <a:pt x="46" y="24"/>
                    </a:cubicBezTo>
                    <a:cubicBezTo>
                      <a:pt x="46" y="37"/>
                      <a:pt x="36" y="47"/>
                      <a:pt x="23" y="47"/>
                    </a:cubicBezTo>
                    <a:cubicBezTo>
                      <a:pt x="11" y="47"/>
                      <a:pt x="0" y="36"/>
                      <a:pt x="0" y="2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10"/>
              <p:cNvSpPr/>
              <p:nvPr/>
            </p:nvSpPr>
            <p:spPr>
              <a:xfrm>
                <a:off x="1508" y="1113"/>
                <a:ext cx="82" cy="83"/>
              </a:xfrm>
              <a:custGeom>
                <a:rect b="b" l="l" r="r" t="t"/>
                <a:pathLst>
                  <a:path extrusionOk="0" h="47" w="47">
                    <a:moveTo>
                      <a:pt x="47" y="23"/>
                    </a:moveTo>
                    <a:cubicBezTo>
                      <a:pt x="47" y="36"/>
                      <a:pt x="37" y="47"/>
                      <a:pt x="24" y="47"/>
                    </a:cubicBezTo>
                    <a:cubicBezTo>
                      <a:pt x="11" y="47"/>
                      <a:pt x="0" y="37"/>
                      <a:pt x="0" y="24"/>
                    </a:cubicBezTo>
                    <a:cubicBezTo>
                      <a:pt x="0" y="11"/>
                      <a:pt x="10" y="1"/>
                      <a:pt x="23" y="1"/>
                    </a:cubicBezTo>
                    <a:cubicBezTo>
                      <a:pt x="36" y="0"/>
                      <a:pt x="46" y="11"/>
                      <a:pt x="47" y="2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p10"/>
              <p:cNvSpPr/>
              <p:nvPr/>
            </p:nvSpPr>
            <p:spPr>
              <a:xfrm>
                <a:off x="3385" y="1113"/>
                <a:ext cx="80" cy="83"/>
              </a:xfrm>
              <a:custGeom>
                <a:rect b="b" l="l" r="r" t="t"/>
                <a:pathLst>
                  <a:path extrusionOk="0" h="47" w="46">
                    <a:moveTo>
                      <a:pt x="23" y="47"/>
                    </a:moveTo>
                    <a:cubicBezTo>
                      <a:pt x="10" y="47"/>
                      <a:pt x="0" y="36"/>
                      <a:pt x="0" y="23"/>
                    </a:cubicBezTo>
                    <a:cubicBezTo>
                      <a:pt x="0" y="10"/>
                      <a:pt x="11" y="0"/>
                      <a:pt x="24" y="1"/>
                    </a:cubicBezTo>
                    <a:cubicBezTo>
                      <a:pt x="36" y="1"/>
                      <a:pt x="46" y="11"/>
                      <a:pt x="46" y="24"/>
                    </a:cubicBezTo>
                    <a:cubicBezTo>
                      <a:pt x="46" y="37"/>
                      <a:pt x="36" y="47"/>
                      <a:pt x="23" y="4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10"/>
              <p:cNvSpPr/>
              <p:nvPr/>
            </p:nvSpPr>
            <p:spPr>
              <a:xfrm>
                <a:off x="1775" y="845"/>
                <a:ext cx="82" cy="83"/>
              </a:xfrm>
              <a:custGeom>
                <a:rect b="b" l="l" r="r" t="t"/>
                <a:pathLst>
                  <a:path extrusionOk="0" h="47" w="47">
                    <a:moveTo>
                      <a:pt x="47" y="24"/>
                    </a:moveTo>
                    <a:cubicBezTo>
                      <a:pt x="47" y="37"/>
                      <a:pt x="36" y="47"/>
                      <a:pt x="23" y="47"/>
                    </a:cubicBezTo>
                    <a:cubicBezTo>
                      <a:pt x="10" y="46"/>
                      <a:pt x="0" y="36"/>
                      <a:pt x="1" y="23"/>
                    </a:cubicBezTo>
                    <a:cubicBezTo>
                      <a:pt x="1" y="10"/>
                      <a:pt x="11" y="0"/>
                      <a:pt x="24" y="0"/>
                    </a:cubicBezTo>
                    <a:cubicBezTo>
                      <a:pt x="37" y="0"/>
                      <a:pt x="47" y="11"/>
                      <a:pt x="47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10"/>
              <p:cNvSpPr/>
              <p:nvPr/>
            </p:nvSpPr>
            <p:spPr>
              <a:xfrm>
                <a:off x="2983" y="2864"/>
                <a:ext cx="79" cy="79"/>
              </a:xfrm>
              <a:custGeom>
                <a:rect b="b" l="l" r="r" t="t"/>
                <a:pathLst>
                  <a:path extrusionOk="0" h="45" w="45">
                    <a:moveTo>
                      <a:pt x="45" y="22"/>
                    </a:moveTo>
                    <a:cubicBezTo>
                      <a:pt x="45" y="35"/>
                      <a:pt x="35" y="45"/>
                      <a:pt x="22" y="44"/>
                    </a:cubicBezTo>
                    <a:cubicBezTo>
                      <a:pt x="10" y="44"/>
                      <a:pt x="0" y="34"/>
                      <a:pt x="0" y="22"/>
                    </a:cubicBezTo>
                    <a:cubicBezTo>
                      <a:pt x="1" y="9"/>
                      <a:pt x="10" y="0"/>
                      <a:pt x="23" y="0"/>
                    </a:cubicBezTo>
                    <a:cubicBezTo>
                      <a:pt x="35" y="0"/>
                      <a:pt x="45" y="10"/>
                      <a:pt x="45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10"/>
              <p:cNvSpPr/>
              <p:nvPr/>
            </p:nvSpPr>
            <p:spPr>
              <a:xfrm>
                <a:off x="1910" y="2862"/>
                <a:ext cx="78" cy="78"/>
              </a:xfrm>
              <a:custGeom>
                <a:rect b="b" l="l" r="r" t="t"/>
                <a:pathLst>
                  <a:path extrusionOk="0" h="44" w="45">
                    <a:moveTo>
                      <a:pt x="45" y="22"/>
                    </a:moveTo>
                    <a:cubicBezTo>
                      <a:pt x="45" y="34"/>
                      <a:pt x="35" y="44"/>
                      <a:pt x="22" y="44"/>
                    </a:cubicBezTo>
                    <a:cubicBezTo>
                      <a:pt x="10" y="44"/>
                      <a:pt x="0" y="34"/>
                      <a:pt x="0" y="21"/>
                    </a:cubicBezTo>
                    <a:cubicBezTo>
                      <a:pt x="1" y="9"/>
                      <a:pt x="10" y="0"/>
                      <a:pt x="22" y="0"/>
                    </a:cubicBezTo>
                    <a:cubicBezTo>
                      <a:pt x="35" y="0"/>
                      <a:pt x="45" y="9"/>
                      <a:pt x="45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10"/>
              <p:cNvSpPr/>
              <p:nvPr/>
            </p:nvSpPr>
            <p:spPr>
              <a:xfrm>
                <a:off x="1375" y="2324"/>
                <a:ext cx="79" cy="79"/>
              </a:xfrm>
              <a:custGeom>
                <a:rect b="b" l="l" r="r" t="t"/>
                <a:pathLst>
                  <a:path extrusionOk="0" h="45" w="45">
                    <a:moveTo>
                      <a:pt x="44" y="22"/>
                    </a:moveTo>
                    <a:cubicBezTo>
                      <a:pt x="45" y="35"/>
                      <a:pt x="35" y="45"/>
                      <a:pt x="22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0"/>
                      <a:pt x="10" y="1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10"/>
              <p:cNvSpPr/>
              <p:nvPr/>
            </p:nvSpPr>
            <p:spPr>
              <a:xfrm>
                <a:off x="3520" y="2324"/>
                <a:ext cx="76" cy="79"/>
              </a:xfrm>
              <a:custGeom>
                <a:rect b="b" l="l" r="r" t="t"/>
                <a:pathLst>
                  <a:path extrusionOk="0" h="45" w="44">
                    <a:moveTo>
                      <a:pt x="22" y="45"/>
                    </a:moveTo>
                    <a:cubicBezTo>
                      <a:pt x="9" y="45"/>
                      <a:pt x="0" y="35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5"/>
                      <a:pt x="34" y="45"/>
                      <a:pt x="22" y="4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10"/>
              <p:cNvSpPr/>
              <p:nvPr/>
            </p:nvSpPr>
            <p:spPr>
              <a:xfrm>
                <a:off x="1375" y="1252"/>
                <a:ext cx="77" cy="77"/>
              </a:xfrm>
              <a:custGeom>
                <a:rect b="b" l="l" r="r" t="t"/>
                <a:pathLst>
                  <a:path extrusionOk="0" h="44" w="44">
                    <a:moveTo>
                      <a:pt x="22" y="44"/>
                    </a:moveTo>
                    <a:cubicBezTo>
                      <a:pt x="10" y="44"/>
                      <a:pt x="0" y="34"/>
                      <a:pt x="0" y="22"/>
                    </a:cubicBezTo>
                    <a:cubicBezTo>
                      <a:pt x="0" y="9"/>
                      <a:pt x="10" y="0"/>
                      <a:pt x="23" y="0"/>
                    </a:cubicBezTo>
                    <a:cubicBezTo>
                      <a:pt x="35" y="0"/>
                      <a:pt x="44" y="10"/>
                      <a:pt x="44" y="22"/>
                    </a:cubicBezTo>
                    <a:cubicBezTo>
                      <a:pt x="44" y="34"/>
                      <a:pt x="35" y="44"/>
                      <a:pt x="22" y="4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10"/>
              <p:cNvSpPr/>
              <p:nvPr/>
            </p:nvSpPr>
            <p:spPr>
              <a:xfrm>
                <a:off x="3518" y="1252"/>
                <a:ext cx="78" cy="77"/>
              </a:xfrm>
              <a:custGeom>
                <a:rect b="b" l="l" r="r" t="t"/>
                <a:pathLst>
                  <a:path extrusionOk="0" h="44" w="45">
                    <a:moveTo>
                      <a:pt x="23" y="0"/>
                    </a:moveTo>
                    <a:cubicBezTo>
                      <a:pt x="36" y="0"/>
                      <a:pt x="45" y="10"/>
                      <a:pt x="45" y="23"/>
                    </a:cubicBezTo>
                    <a:cubicBezTo>
                      <a:pt x="45" y="35"/>
                      <a:pt x="35" y="44"/>
                      <a:pt x="23" y="44"/>
                    </a:cubicBezTo>
                    <a:cubicBezTo>
                      <a:pt x="10" y="44"/>
                      <a:pt x="0" y="34"/>
                      <a:pt x="1" y="21"/>
                    </a:cubicBezTo>
                    <a:cubicBezTo>
                      <a:pt x="1" y="9"/>
                      <a:pt x="11" y="0"/>
                      <a:pt x="23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10"/>
              <p:cNvSpPr/>
              <p:nvPr/>
            </p:nvSpPr>
            <p:spPr>
              <a:xfrm>
                <a:off x="1910" y="712"/>
                <a:ext cx="78" cy="77"/>
              </a:xfrm>
              <a:custGeom>
                <a:rect b="b" l="l" r="r" t="t"/>
                <a:pathLst>
                  <a:path extrusionOk="0" h="44" w="45">
                    <a:moveTo>
                      <a:pt x="23" y="0"/>
                    </a:moveTo>
                    <a:cubicBezTo>
                      <a:pt x="35" y="0"/>
                      <a:pt x="45" y="10"/>
                      <a:pt x="45" y="23"/>
                    </a:cubicBezTo>
                    <a:cubicBezTo>
                      <a:pt x="44" y="35"/>
                      <a:pt x="35" y="44"/>
                      <a:pt x="22" y="44"/>
                    </a:cubicBezTo>
                    <a:cubicBezTo>
                      <a:pt x="10" y="44"/>
                      <a:pt x="0" y="34"/>
                      <a:pt x="1" y="22"/>
                    </a:cubicBezTo>
                    <a:cubicBezTo>
                      <a:pt x="1" y="10"/>
                      <a:pt x="11" y="0"/>
                      <a:pt x="23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10"/>
              <p:cNvSpPr/>
              <p:nvPr/>
            </p:nvSpPr>
            <p:spPr>
              <a:xfrm>
                <a:off x="2983" y="712"/>
                <a:ext cx="79" cy="77"/>
              </a:xfrm>
              <a:custGeom>
                <a:rect b="b" l="l" r="r" t="t"/>
                <a:pathLst>
                  <a:path extrusionOk="0" h="44" w="45">
                    <a:moveTo>
                      <a:pt x="22" y="44"/>
                    </a:moveTo>
                    <a:cubicBezTo>
                      <a:pt x="10" y="44"/>
                      <a:pt x="0" y="34"/>
                      <a:pt x="1" y="22"/>
                    </a:cubicBezTo>
                    <a:cubicBezTo>
                      <a:pt x="1" y="9"/>
                      <a:pt x="11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cubicBezTo>
                      <a:pt x="44" y="35"/>
                      <a:pt x="34" y="44"/>
                      <a:pt x="22" y="4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10"/>
              <p:cNvSpPr/>
              <p:nvPr/>
            </p:nvSpPr>
            <p:spPr>
              <a:xfrm>
                <a:off x="1240" y="1788"/>
                <a:ext cx="77" cy="77"/>
              </a:xfrm>
              <a:custGeom>
                <a:rect b="b" l="l" r="r" t="t"/>
                <a:pathLst>
                  <a:path extrusionOk="0" h="44" w="44">
                    <a:moveTo>
                      <a:pt x="44" y="22"/>
                    </a:moveTo>
                    <a:cubicBezTo>
                      <a:pt x="44" y="34"/>
                      <a:pt x="35" y="44"/>
                      <a:pt x="22" y="44"/>
                    </a:cubicBezTo>
                    <a:cubicBezTo>
                      <a:pt x="10" y="44"/>
                      <a:pt x="0" y="35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10"/>
              <p:cNvSpPr/>
              <p:nvPr/>
            </p:nvSpPr>
            <p:spPr>
              <a:xfrm>
                <a:off x="2446" y="2997"/>
                <a:ext cx="77" cy="77"/>
              </a:xfrm>
              <a:custGeom>
                <a:rect b="b" l="l" r="r" t="t"/>
                <a:pathLst>
                  <a:path extrusionOk="0" h="44" w="44">
                    <a:moveTo>
                      <a:pt x="22" y="44"/>
                    </a:moveTo>
                    <a:cubicBezTo>
                      <a:pt x="9" y="44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3"/>
                    </a:cubicBezTo>
                    <a:cubicBezTo>
                      <a:pt x="44" y="35"/>
                      <a:pt x="34" y="44"/>
                      <a:pt x="22" y="4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10"/>
              <p:cNvSpPr/>
              <p:nvPr/>
            </p:nvSpPr>
            <p:spPr>
              <a:xfrm>
                <a:off x="2581" y="2997"/>
                <a:ext cx="77" cy="77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10"/>
              <p:cNvSpPr/>
              <p:nvPr/>
            </p:nvSpPr>
            <p:spPr>
              <a:xfrm>
                <a:off x="3654" y="1788"/>
                <a:ext cx="77" cy="77"/>
              </a:xfrm>
              <a:custGeom>
                <a:rect b="b" l="l" r="r" t="t"/>
                <a:pathLst>
                  <a:path extrusionOk="0" h="44" w="44">
                    <a:moveTo>
                      <a:pt x="22" y="44"/>
                    </a:moveTo>
                    <a:cubicBezTo>
                      <a:pt x="10" y="44"/>
                      <a:pt x="0" y="35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4"/>
                      <a:pt x="34" y="44"/>
                      <a:pt x="22" y="4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10"/>
              <p:cNvSpPr/>
              <p:nvPr/>
            </p:nvSpPr>
            <p:spPr>
              <a:xfrm>
                <a:off x="2314" y="2997"/>
                <a:ext cx="76" cy="77"/>
              </a:xfrm>
              <a:custGeom>
                <a:rect b="b" l="l" r="r" t="t"/>
                <a:pathLst>
                  <a:path extrusionOk="0" h="44" w="44">
                    <a:moveTo>
                      <a:pt x="44" y="22"/>
                    </a:moveTo>
                    <a:cubicBezTo>
                      <a:pt x="44" y="35"/>
                      <a:pt x="34" y="44"/>
                      <a:pt x="22" y="44"/>
                    </a:cubicBezTo>
                    <a:cubicBezTo>
                      <a:pt x="10" y="44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10"/>
              <p:cNvSpPr/>
              <p:nvPr/>
            </p:nvSpPr>
            <p:spPr>
              <a:xfrm>
                <a:off x="1240" y="1653"/>
                <a:ext cx="77" cy="77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10"/>
              <p:cNvSpPr/>
              <p:nvPr/>
            </p:nvSpPr>
            <p:spPr>
              <a:xfrm>
                <a:off x="1240" y="1921"/>
                <a:ext cx="77" cy="77"/>
              </a:xfrm>
              <a:custGeom>
                <a:rect b="b" l="l" r="r" t="t"/>
                <a:pathLst>
                  <a:path extrusionOk="0" h="44" w="44">
                    <a:moveTo>
                      <a:pt x="44" y="22"/>
                    </a:moveTo>
                    <a:cubicBezTo>
                      <a:pt x="44" y="35"/>
                      <a:pt x="34" y="44"/>
                      <a:pt x="22" y="44"/>
                    </a:cubicBezTo>
                    <a:cubicBezTo>
                      <a:pt x="10" y="44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10"/>
              <p:cNvSpPr/>
              <p:nvPr/>
            </p:nvSpPr>
            <p:spPr>
              <a:xfrm>
                <a:off x="3654" y="1925"/>
                <a:ext cx="77" cy="75"/>
              </a:xfrm>
              <a:custGeom>
                <a:rect b="b" l="l" r="r" t="t"/>
                <a:pathLst>
                  <a:path extrusionOk="0" h="43" w="44">
                    <a:moveTo>
                      <a:pt x="22" y="43"/>
                    </a:moveTo>
                    <a:cubicBezTo>
                      <a:pt x="10" y="43"/>
                      <a:pt x="0" y="34"/>
                      <a:pt x="0" y="22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4" y="9"/>
                      <a:pt x="44" y="21"/>
                    </a:cubicBezTo>
                    <a:cubicBezTo>
                      <a:pt x="44" y="34"/>
                      <a:pt x="34" y="43"/>
                      <a:pt x="22" y="4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10"/>
              <p:cNvSpPr/>
              <p:nvPr/>
            </p:nvSpPr>
            <p:spPr>
              <a:xfrm>
                <a:off x="2448" y="579"/>
                <a:ext cx="77" cy="77"/>
              </a:xfrm>
              <a:custGeom>
                <a:rect b="b" l="l" r="r" t="t"/>
                <a:pathLst>
                  <a:path extrusionOk="0" h="44" w="44">
                    <a:moveTo>
                      <a:pt x="22" y="44"/>
                    </a:moveTo>
                    <a:cubicBezTo>
                      <a:pt x="10" y="44"/>
                      <a:pt x="0" y="34"/>
                      <a:pt x="0" y="22"/>
                    </a:cubicBezTo>
                    <a:cubicBezTo>
                      <a:pt x="1" y="10"/>
                      <a:pt x="10" y="0"/>
                      <a:pt x="23" y="1"/>
                    </a:cubicBezTo>
                    <a:cubicBezTo>
                      <a:pt x="35" y="1"/>
                      <a:pt x="44" y="11"/>
                      <a:pt x="44" y="23"/>
                    </a:cubicBezTo>
                    <a:cubicBezTo>
                      <a:pt x="44" y="35"/>
                      <a:pt x="34" y="44"/>
                      <a:pt x="22" y="4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10"/>
              <p:cNvSpPr/>
              <p:nvPr/>
            </p:nvSpPr>
            <p:spPr>
              <a:xfrm>
                <a:off x="2581" y="581"/>
                <a:ext cx="77" cy="75"/>
              </a:xfrm>
              <a:custGeom>
                <a:rect b="b" l="l" r="r" t="t"/>
                <a:pathLst>
                  <a:path extrusionOk="0" h="43" w="44">
                    <a:moveTo>
                      <a:pt x="22" y="0"/>
                    </a:moveTo>
                    <a:cubicBezTo>
                      <a:pt x="34" y="0"/>
                      <a:pt x="44" y="9"/>
                      <a:pt x="44" y="21"/>
                    </a:cubicBezTo>
                    <a:cubicBezTo>
                      <a:pt x="44" y="34"/>
                      <a:pt x="34" y="43"/>
                      <a:pt x="22" y="43"/>
                    </a:cubicBezTo>
                    <a:cubicBezTo>
                      <a:pt x="10" y="43"/>
                      <a:pt x="1" y="33"/>
                      <a:pt x="0" y="22"/>
                    </a:cubicBezTo>
                    <a:cubicBezTo>
                      <a:pt x="0" y="9"/>
                      <a:pt x="10" y="0"/>
                      <a:pt x="22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10"/>
              <p:cNvSpPr/>
              <p:nvPr/>
            </p:nvSpPr>
            <p:spPr>
              <a:xfrm>
                <a:off x="3654" y="1653"/>
                <a:ext cx="77" cy="77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10"/>
              <p:cNvSpPr/>
              <p:nvPr/>
            </p:nvSpPr>
            <p:spPr>
              <a:xfrm>
                <a:off x="2314" y="581"/>
                <a:ext cx="76" cy="75"/>
              </a:xfrm>
              <a:custGeom>
                <a:rect b="b" l="l" r="r" t="t"/>
                <a:pathLst>
                  <a:path extrusionOk="0" h="43" w="44">
                    <a:moveTo>
                      <a:pt x="44" y="22"/>
                    </a:moveTo>
                    <a:cubicBezTo>
                      <a:pt x="44" y="34"/>
                      <a:pt x="34" y="43"/>
                      <a:pt x="22" y="43"/>
                    </a:cubicBezTo>
                    <a:cubicBezTo>
                      <a:pt x="9" y="43"/>
                      <a:pt x="0" y="33"/>
                      <a:pt x="0" y="21"/>
                    </a:cubicBezTo>
                    <a:cubicBezTo>
                      <a:pt x="1" y="9"/>
                      <a:pt x="10" y="0"/>
                      <a:pt x="22" y="0"/>
                    </a:cubicBezTo>
                    <a:cubicBezTo>
                      <a:pt x="34" y="0"/>
                      <a:pt x="44" y="9"/>
                      <a:pt x="44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10"/>
              <p:cNvSpPr/>
              <p:nvPr/>
            </p:nvSpPr>
            <p:spPr>
              <a:xfrm>
                <a:off x="1240" y="1520"/>
                <a:ext cx="77" cy="77"/>
              </a:xfrm>
              <a:custGeom>
                <a:rect b="b" l="l" r="r" t="t"/>
                <a:pathLst>
                  <a:path extrusionOk="0" h="44" w="44">
                    <a:moveTo>
                      <a:pt x="22" y="1"/>
                    </a:moveTo>
                    <a:cubicBezTo>
                      <a:pt x="34" y="1"/>
                      <a:pt x="44" y="11"/>
                      <a:pt x="44" y="22"/>
                    </a:cubicBezTo>
                    <a:cubicBezTo>
                      <a:pt x="43" y="34"/>
                      <a:pt x="33" y="44"/>
                      <a:pt x="22" y="44"/>
                    </a:cubicBezTo>
                    <a:cubicBezTo>
                      <a:pt x="10" y="43"/>
                      <a:pt x="0" y="34"/>
                      <a:pt x="0" y="22"/>
                    </a:cubicBezTo>
                    <a:cubicBezTo>
                      <a:pt x="1" y="10"/>
                      <a:pt x="11" y="0"/>
                      <a:pt x="22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10"/>
              <p:cNvSpPr/>
              <p:nvPr/>
            </p:nvSpPr>
            <p:spPr>
              <a:xfrm>
                <a:off x="3656" y="2058"/>
                <a:ext cx="75" cy="75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10"/>
              <p:cNvSpPr/>
              <p:nvPr/>
            </p:nvSpPr>
            <p:spPr>
              <a:xfrm>
                <a:off x="3385" y="2594"/>
                <a:ext cx="75" cy="76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10"/>
              <p:cNvSpPr/>
              <p:nvPr/>
            </p:nvSpPr>
            <p:spPr>
              <a:xfrm>
                <a:off x="1644" y="849"/>
                <a:ext cx="75" cy="75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10"/>
              <p:cNvSpPr/>
              <p:nvPr/>
            </p:nvSpPr>
            <p:spPr>
              <a:xfrm>
                <a:off x="3387" y="984"/>
                <a:ext cx="77" cy="75"/>
              </a:xfrm>
              <a:custGeom>
                <a:rect b="b" l="l" r="r" t="t"/>
                <a:pathLst>
                  <a:path extrusionOk="0" h="43" w="44">
                    <a:moveTo>
                      <a:pt x="43" y="22"/>
                    </a:moveTo>
                    <a:cubicBezTo>
                      <a:pt x="44" y="33"/>
                      <a:pt x="34" y="43"/>
                      <a:pt x="22" y="43"/>
                    </a:cubicBezTo>
                    <a:cubicBezTo>
                      <a:pt x="10" y="43"/>
                      <a:pt x="0" y="33"/>
                      <a:pt x="0" y="22"/>
                    </a:cubicBezTo>
                    <a:cubicBezTo>
                      <a:pt x="1" y="10"/>
                      <a:pt x="10" y="1"/>
                      <a:pt x="22" y="0"/>
                    </a:cubicBezTo>
                    <a:cubicBezTo>
                      <a:pt x="33" y="0"/>
                      <a:pt x="43" y="10"/>
                      <a:pt x="43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10"/>
              <p:cNvSpPr/>
              <p:nvPr/>
            </p:nvSpPr>
            <p:spPr>
              <a:xfrm>
                <a:off x="3252" y="2729"/>
                <a:ext cx="75" cy="77"/>
              </a:xfrm>
              <a:custGeom>
                <a:rect b="b" l="l" r="r" t="t"/>
                <a:pathLst>
                  <a:path extrusionOk="0" h="44" w="43">
                    <a:moveTo>
                      <a:pt x="43" y="22"/>
                    </a:moveTo>
                    <a:cubicBezTo>
                      <a:pt x="43" y="34"/>
                      <a:pt x="33" y="44"/>
                      <a:pt x="21" y="43"/>
                    </a:cubicBezTo>
                    <a:cubicBezTo>
                      <a:pt x="10" y="43"/>
                      <a:pt x="0" y="33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1"/>
                      <a:pt x="43" y="11"/>
                      <a:pt x="43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10"/>
              <p:cNvSpPr/>
              <p:nvPr/>
            </p:nvSpPr>
            <p:spPr>
              <a:xfrm>
                <a:off x="3654" y="1520"/>
                <a:ext cx="77" cy="77"/>
              </a:xfrm>
              <a:custGeom>
                <a:rect b="b" l="l" r="r" t="t"/>
                <a:pathLst>
                  <a:path extrusionOk="0" h="44" w="44">
                    <a:moveTo>
                      <a:pt x="44" y="22"/>
                    </a:moveTo>
                    <a:cubicBezTo>
                      <a:pt x="44" y="34"/>
                      <a:pt x="34" y="44"/>
                      <a:pt x="22" y="44"/>
                    </a:cubicBezTo>
                    <a:cubicBezTo>
                      <a:pt x="10" y="44"/>
                      <a:pt x="0" y="33"/>
                      <a:pt x="1" y="22"/>
                    </a:cubicBezTo>
                    <a:cubicBezTo>
                      <a:pt x="1" y="10"/>
                      <a:pt x="10" y="1"/>
                      <a:pt x="22" y="1"/>
                    </a:cubicBezTo>
                    <a:cubicBezTo>
                      <a:pt x="33" y="0"/>
                      <a:pt x="43" y="10"/>
                      <a:pt x="44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10"/>
              <p:cNvSpPr/>
              <p:nvPr/>
            </p:nvSpPr>
            <p:spPr>
              <a:xfrm>
                <a:off x="2717" y="581"/>
                <a:ext cx="75" cy="75"/>
              </a:xfrm>
              <a:custGeom>
                <a:rect b="b" l="l" r="r" t="t"/>
                <a:pathLst>
                  <a:path extrusionOk="0" h="43" w="43">
                    <a:moveTo>
                      <a:pt x="21" y="0"/>
                    </a:moveTo>
                    <a:cubicBezTo>
                      <a:pt x="33" y="0"/>
                      <a:pt x="43" y="10"/>
                      <a:pt x="43" y="21"/>
                    </a:cubicBezTo>
                    <a:cubicBezTo>
                      <a:pt x="43" y="33"/>
                      <a:pt x="33" y="43"/>
                      <a:pt x="21" y="43"/>
                    </a:cubicBezTo>
                    <a:cubicBezTo>
                      <a:pt x="10" y="43"/>
                      <a:pt x="0" y="33"/>
                      <a:pt x="0" y="22"/>
                    </a:cubicBezTo>
                    <a:cubicBezTo>
                      <a:pt x="0" y="10"/>
                      <a:pt x="10" y="0"/>
                      <a:pt x="21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10"/>
              <p:cNvSpPr/>
              <p:nvPr/>
            </p:nvSpPr>
            <p:spPr>
              <a:xfrm>
                <a:off x="1511" y="982"/>
                <a:ext cx="75" cy="75"/>
              </a:xfrm>
              <a:custGeom>
                <a:rect b="b" l="l" r="r" t="t"/>
                <a:pathLst>
                  <a:path extrusionOk="0" h="43" w="43">
                    <a:moveTo>
                      <a:pt x="43" y="21"/>
                    </a:moveTo>
                    <a:cubicBezTo>
                      <a:pt x="43" y="33"/>
                      <a:pt x="33" y="43"/>
                      <a:pt x="22" y="43"/>
                    </a:cubicBezTo>
                    <a:cubicBezTo>
                      <a:pt x="10" y="43"/>
                      <a:pt x="0" y="33"/>
                      <a:pt x="0" y="21"/>
                    </a:cubicBezTo>
                    <a:cubicBezTo>
                      <a:pt x="0" y="10"/>
                      <a:pt x="10" y="0"/>
                      <a:pt x="21" y="0"/>
                    </a:cubicBezTo>
                    <a:cubicBezTo>
                      <a:pt x="33" y="0"/>
                      <a:pt x="43" y="9"/>
                      <a:pt x="43" y="2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10"/>
              <p:cNvSpPr/>
              <p:nvPr/>
            </p:nvSpPr>
            <p:spPr>
              <a:xfrm>
                <a:off x="3252" y="849"/>
                <a:ext cx="75" cy="75"/>
              </a:xfrm>
              <a:custGeom>
                <a:rect b="b" l="l" r="r" t="t"/>
                <a:pathLst>
                  <a:path extrusionOk="0" h="43" w="43">
                    <a:moveTo>
                      <a:pt x="43" y="21"/>
                    </a:moveTo>
                    <a:cubicBezTo>
                      <a:pt x="43" y="33"/>
                      <a:pt x="33" y="43"/>
                      <a:pt x="22" y="43"/>
                    </a:cubicBezTo>
                    <a:cubicBezTo>
                      <a:pt x="10" y="43"/>
                      <a:pt x="0" y="33"/>
                      <a:pt x="0" y="21"/>
                    </a:cubicBezTo>
                    <a:cubicBezTo>
                      <a:pt x="0" y="10"/>
                      <a:pt x="10" y="0"/>
                      <a:pt x="21" y="0"/>
                    </a:cubicBezTo>
                    <a:cubicBezTo>
                      <a:pt x="33" y="0"/>
                      <a:pt x="43" y="10"/>
                      <a:pt x="43" y="2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p10"/>
              <p:cNvSpPr/>
              <p:nvPr/>
            </p:nvSpPr>
            <p:spPr>
              <a:xfrm>
                <a:off x="2717" y="2997"/>
                <a:ext cx="75" cy="77"/>
              </a:xfrm>
              <a:custGeom>
                <a:rect b="b" l="l" r="r" t="t"/>
                <a:pathLst>
                  <a:path extrusionOk="0" h="44" w="43">
                    <a:moveTo>
                      <a:pt x="21" y="1"/>
                    </a:moveTo>
                    <a:cubicBezTo>
                      <a:pt x="33" y="0"/>
                      <a:pt x="43" y="10"/>
                      <a:pt x="43" y="22"/>
                    </a:cubicBezTo>
                    <a:cubicBezTo>
                      <a:pt x="43" y="34"/>
                      <a:pt x="33" y="44"/>
                      <a:pt x="22" y="44"/>
                    </a:cubicBezTo>
                    <a:cubicBezTo>
                      <a:pt x="10" y="44"/>
                      <a:pt x="0" y="34"/>
                      <a:pt x="0" y="22"/>
                    </a:cubicBezTo>
                    <a:cubicBezTo>
                      <a:pt x="0" y="11"/>
                      <a:pt x="10" y="1"/>
                      <a:pt x="21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p10"/>
              <p:cNvSpPr/>
              <p:nvPr/>
            </p:nvSpPr>
            <p:spPr>
              <a:xfrm>
                <a:off x="2179" y="2997"/>
                <a:ext cx="75" cy="77"/>
              </a:xfrm>
              <a:custGeom>
                <a:rect b="b" l="l" r="r" t="t"/>
                <a:pathLst>
                  <a:path extrusionOk="0" h="44" w="43">
                    <a:moveTo>
                      <a:pt x="43" y="22"/>
                    </a:moveTo>
                    <a:cubicBezTo>
                      <a:pt x="43" y="34"/>
                      <a:pt x="34" y="43"/>
                      <a:pt x="22" y="44"/>
                    </a:cubicBezTo>
                    <a:cubicBezTo>
                      <a:pt x="10" y="44"/>
                      <a:pt x="0" y="34"/>
                      <a:pt x="0" y="22"/>
                    </a:cubicBezTo>
                    <a:cubicBezTo>
                      <a:pt x="0" y="11"/>
                      <a:pt x="10" y="1"/>
                      <a:pt x="22" y="1"/>
                    </a:cubicBezTo>
                    <a:cubicBezTo>
                      <a:pt x="33" y="0"/>
                      <a:pt x="43" y="10"/>
                      <a:pt x="43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p10"/>
              <p:cNvSpPr/>
              <p:nvPr/>
            </p:nvSpPr>
            <p:spPr>
              <a:xfrm>
                <a:off x="1240" y="2058"/>
                <a:ext cx="77" cy="75"/>
              </a:xfrm>
              <a:custGeom>
                <a:rect b="b" l="l" r="r" t="t"/>
                <a:pathLst>
                  <a:path extrusionOk="0" h="43" w="44">
                    <a:moveTo>
                      <a:pt x="21" y="43"/>
                    </a:moveTo>
                    <a:cubicBezTo>
                      <a:pt x="10" y="43"/>
                      <a:pt x="0" y="32"/>
                      <a:pt x="0" y="21"/>
                    </a:cubicBezTo>
                    <a:cubicBezTo>
                      <a:pt x="1" y="9"/>
                      <a:pt x="11" y="0"/>
                      <a:pt x="23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3" y="34"/>
                      <a:pt x="33" y="43"/>
                      <a:pt x="21" y="4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10"/>
              <p:cNvSpPr/>
              <p:nvPr/>
            </p:nvSpPr>
            <p:spPr>
              <a:xfrm>
                <a:off x="1511" y="2594"/>
                <a:ext cx="75" cy="76"/>
              </a:xfrm>
              <a:custGeom>
                <a:rect b="b" l="l" r="r" t="t"/>
                <a:pathLst>
                  <a:path extrusionOk="0" h="43" w="43">
                    <a:moveTo>
                      <a:pt x="21" y="43"/>
                    </a:moveTo>
                    <a:cubicBezTo>
                      <a:pt x="10" y="43"/>
                      <a:pt x="0" y="33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3" y="0"/>
                      <a:pt x="43" y="10"/>
                      <a:pt x="43" y="22"/>
                    </a:cubicBezTo>
                    <a:cubicBezTo>
                      <a:pt x="43" y="34"/>
                      <a:pt x="33" y="43"/>
                      <a:pt x="21" y="4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10"/>
              <p:cNvSpPr/>
              <p:nvPr/>
            </p:nvSpPr>
            <p:spPr>
              <a:xfrm>
                <a:off x="1644" y="2729"/>
                <a:ext cx="75" cy="77"/>
              </a:xfrm>
              <a:custGeom>
                <a:rect b="b" l="l" r="r" t="t"/>
                <a:pathLst>
                  <a:path extrusionOk="0" h="44" w="43">
                    <a:moveTo>
                      <a:pt x="22" y="43"/>
                    </a:moveTo>
                    <a:cubicBezTo>
                      <a:pt x="10" y="44"/>
                      <a:pt x="0" y="34"/>
                      <a:pt x="0" y="22"/>
                    </a:cubicBezTo>
                    <a:cubicBezTo>
                      <a:pt x="0" y="10"/>
                      <a:pt x="10" y="1"/>
                      <a:pt x="21" y="0"/>
                    </a:cubicBezTo>
                    <a:cubicBezTo>
                      <a:pt x="33" y="0"/>
                      <a:pt x="43" y="10"/>
                      <a:pt x="43" y="22"/>
                    </a:cubicBezTo>
                    <a:cubicBezTo>
                      <a:pt x="43" y="33"/>
                      <a:pt x="33" y="43"/>
                      <a:pt x="22" y="4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10"/>
              <p:cNvSpPr/>
              <p:nvPr/>
            </p:nvSpPr>
            <p:spPr>
              <a:xfrm>
                <a:off x="2181" y="581"/>
                <a:ext cx="77" cy="75"/>
              </a:xfrm>
              <a:custGeom>
                <a:rect b="b" l="l" r="r" t="t"/>
                <a:pathLst>
                  <a:path extrusionOk="0" h="43" w="44">
                    <a:moveTo>
                      <a:pt x="22" y="43"/>
                    </a:moveTo>
                    <a:cubicBezTo>
                      <a:pt x="10" y="43"/>
                      <a:pt x="0" y="33"/>
                      <a:pt x="1" y="21"/>
                    </a:cubicBezTo>
                    <a:cubicBezTo>
                      <a:pt x="1" y="9"/>
                      <a:pt x="11" y="0"/>
                      <a:pt x="23" y="0"/>
                    </a:cubicBezTo>
                    <a:cubicBezTo>
                      <a:pt x="34" y="0"/>
                      <a:pt x="44" y="10"/>
                      <a:pt x="44" y="21"/>
                    </a:cubicBezTo>
                    <a:cubicBezTo>
                      <a:pt x="44" y="33"/>
                      <a:pt x="34" y="43"/>
                      <a:pt x="22" y="4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10"/>
              <p:cNvSpPr/>
              <p:nvPr/>
            </p:nvSpPr>
            <p:spPr>
              <a:xfrm>
                <a:off x="1378" y="2463"/>
                <a:ext cx="72" cy="72"/>
              </a:xfrm>
              <a:custGeom>
                <a:rect b="b" l="l" r="r" t="t"/>
                <a:pathLst>
                  <a:path extrusionOk="0" h="41" w="41">
                    <a:moveTo>
                      <a:pt x="20" y="41"/>
                    </a:moveTo>
                    <a:cubicBezTo>
                      <a:pt x="9" y="41"/>
                      <a:pt x="0" y="32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2" y="0"/>
                      <a:pt x="41" y="9"/>
                      <a:pt x="41" y="21"/>
                    </a:cubicBezTo>
                    <a:cubicBezTo>
                      <a:pt x="41" y="33"/>
                      <a:pt x="32" y="41"/>
                      <a:pt x="20" y="4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10"/>
              <p:cNvSpPr/>
              <p:nvPr/>
            </p:nvSpPr>
            <p:spPr>
              <a:xfrm>
                <a:off x="2048" y="2999"/>
                <a:ext cx="73" cy="74"/>
              </a:xfrm>
              <a:custGeom>
                <a:rect b="b" l="l" r="r" t="t"/>
                <a:pathLst>
                  <a:path extrusionOk="0" h="42" w="42">
                    <a:moveTo>
                      <a:pt x="41" y="21"/>
                    </a:moveTo>
                    <a:cubicBezTo>
                      <a:pt x="41" y="33"/>
                      <a:pt x="32" y="42"/>
                      <a:pt x="21" y="42"/>
                    </a:cubicBezTo>
                    <a:cubicBezTo>
                      <a:pt x="9" y="42"/>
                      <a:pt x="0" y="32"/>
                      <a:pt x="0" y="20"/>
                    </a:cubicBezTo>
                    <a:cubicBezTo>
                      <a:pt x="1" y="9"/>
                      <a:pt x="10" y="0"/>
                      <a:pt x="21" y="0"/>
                    </a:cubicBezTo>
                    <a:cubicBezTo>
                      <a:pt x="33" y="1"/>
                      <a:pt x="42" y="10"/>
                      <a:pt x="41" y="2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10"/>
              <p:cNvSpPr/>
              <p:nvPr/>
            </p:nvSpPr>
            <p:spPr>
              <a:xfrm>
                <a:off x="1378" y="1119"/>
                <a:ext cx="72" cy="71"/>
              </a:xfrm>
              <a:custGeom>
                <a:rect b="b" l="l" r="r" t="t"/>
                <a:pathLst>
                  <a:path extrusionOk="0" h="41" w="41">
                    <a:moveTo>
                      <a:pt x="20" y="41"/>
                    </a:moveTo>
                    <a:cubicBezTo>
                      <a:pt x="9" y="41"/>
                      <a:pt x="0" y="32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2" y="0"/>
                      <a:pt x="41" y="9"/>
                      <a:pt x="41" y="21"/>
                    </a:cubicBezTo>
                    <a:cubicBezTo>
                      <a:pt x="41" y="32"/>
                      <a:pt x="32" y="41"/>
                      <a:pt x="20" y="4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10"/>
              <p:cNvSpPr/>
              <p:nvPr/>
            </p:nvSpPr>
            <p:spPr>
              <a:xfrm>
                <a:off x="2850" y="2999"/>
                <a:ext cx="74" cy="74"/>
              </a:xfrm>
              <a:custGeom>
                <a:rect b="b" l="l" r="r" t="t"/>
                <a:pathLst>
                  <a:path extrusionOk="0" h="42" w="42">
                    <a:moveTo>
                      <a:pt x="22" y="0"/>
                    </a:moveTo>
                    <a:cubicBezTo>
                      <a:pt x="33" y="1"/>
                      <a:pt x="42" y="10"/>
                      <a:pt x="42" y="21"/>
                    </a:cubicBezTo>
                    <a:cubicBezTo>
                      <a:pt x="42" y="33"/>
                      <a:pt x="33" y="42"/>
                      <a:pt x="21" y="42"/>
                    </a:cubicBezTo>
                    <a:cubicBezTo>
                      <a:pt x="9" y="41"/>
                      <a:pt x="0" y="32"/>
                      <a:pt x="1" y="21"/>
                    </a:cubicBezTo>
                    <a:cubicBezTo>
                      <a:pt x="1" y="9"/>
                      <a:pt x="10" y="0"/>
                      <a:pt x="22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10"/>
              <p:cNvSpPr/>
              <p:nvPr/>
            </p:nvSpPr>
            <p:spPr>
              <a:xfrm>
                <a:off x="1780" y="716"/>
                <a:ext cx="72" cy="71"/>
              </a:xfrm>
              <a:custGeom>
                <a:rect b="b" l="l" r="r" t="t"/>
                <a:pathLst>
                  <a:path extrusionOk="0" h="41" w="41">
                    <a:moveTo>
                      <a:pt x="41" y="20"/>
                    </a:moveTo>
                    <a:cubicBezTo>
                      <a:pt x="41" y="32"/>
                      <a:pt x="32" y="41"/>
                      <a:pt x="21" y="41"/>
                    </a:cubicBezTo>
                    <a:cubicBezTo>
                      <a:pt x="9" y="41"/>
                      <a:pt x="0" y="32"/>
                      <a:pt x="0" y="20"/>
                    </a:cubicBezTo>
                    <a:cubicBezTo>
                      <a:pt x="0" y="8"/>
                      <a:pt x="9" y="0"/>
                      <a:pt x="21" y="0"/>
                    </a:cubicBezTo>
                    <a:cubicBezTo>
                      <a:pt x="32" y="0"/>
                      <a:pt x="41" y="9"/>
                      <a:pt x="41" y="2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10"/>
              <p:cNvSpPr/>
              <p:nvPr/>
            </p:nvSpPr>
            <p:spPr>
              <a:xfrm>
                <a:off x="3121" y="716"/>
                <a:ext cx="72" cy="71"/>
              </a:xfrm>
              <a:custGeom>
                <a:rect b="b" l="l" r="r" t="t"/>
                <a:pathLst>
                  <a:path extrusionOk="0" h="41" w="41">
                    <a:moveTo>
                      <a:pt x="41" y="20"/>
                    </a:moveTo>
                    <a:cubicBezTo>
                      <a:pt x="41" y="32"/>
                      <a:pt x="33" y="41"/>
                      <a:pt x="21" y="41"/>
                    </a:cubicBezTo>
                    <a:cubicBezTo>
                      <a:pt x="9" y="41"/>
                      <a:pt x="0" y="32"/>
                      <a:pt x="0" y="20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2" y="0"/>
                      <a:pt x="41" y="9"/>
                      <a:pt x="41" y="2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10"/>
              <p:cNvSpPr/>
              <p:nvPr/>
            </p:nvSpPr>
            <p:spPr>
              <a:xfrm>
                <a:off x="1779" y="2864"/>
                <a:ext cx="75" cy="74"/>
              </a:xfrm>
              <a:custGeom>
                <a:rect b="b" l="l" r="r" t="t"/>
                <a:pathLst>
                  <a:path extrusionOk="0" h="42" w="43">
                    <a:moveTo>
                      <a:pt x="21" y="42"/>
                    </a:moveTo>
                    <a:cubicBezTo>
                      <a:pt x="9" y="41"/>
                      <a:pt x="0" y="31"/>
                      <a:pt x="1" y="20"/>
                    </a:cubicBezTo>
                    <a:cubicBezTo>
                      <a:pt x="2" y="8"/>
                      <a:pt x="11" y="0"/>
                      <a:pt x="23" y="0"/>
                    </a:cubicBezTo>
                    <a:cubicBezTo>
                      <a:pt x="34" y="1"/>
                      <a:pt x="43" y="10"/>
                      <a:pt x="42" y="22"/>
                    </a:cubicBezTo>
                    <a:cubicBezTo>
                      <a:pt x="42" y="34"/>
                      <a:pt x="32" y="42"/>
                      <a:pt x="21" y="4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10"/>
              <p:cNvSpPr/>
              <p:nvPr/>
            </p:nvSpPr>
            <p:spPr>
              <a:xfrm>
                <a:off x="3521" y="1119"/>
                <a:ext cx="74" cy="71"/>
              </a:xfrm>
              <a:custGeom>
                <a:rect b="b" l="l" r="r" t="t"/>
                <a:pathLst>
                  <a:path extrusionOk="0" h="41" w="42">
                    <a:moveTo>
                      <a:pt x="41" y="21"/>
                    </a:moveTo>
                    <a:cubicBezTo>
                      <a:pt x="41" y="33"/>
                      <a:pt x="32" y="41"/>
                      <a:pt x="21" y="41"/>
                    </a:cubicBezTo>
                    <a:cubicBezTo>
                      <a:pt x="9" y="41"/>
                      <a:pt x="0" y="32"/>
                      <a:pt x="0" y="20"/>
                    </a:cubicBezTo>
                    <a:cubicBezTo>
                      <a:pt x="1" y="9"/>
                      <a:pt x="10" y="0"/>
                      <a:pt x="21" y="0"/>
                    </a:cubicBezTo>
                    <a:cubicBezTo>
                      <a:pt x="33" y="0"/>
                      <a:pt x="42" y="9"/>
                      <a:pt x="41" y="2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10"/>
              <p:cNvSpPr/>
              <p:nvPr/>
            </p:nvSpPr>
            <p:spPr>
              <a:xfrm>
                <a:off x="3119" y="2866"/>
                <a:ext cx="72" cy="74"/>
              </a:xfrm>
              <a:custGeom>
                <a:rect b="b" l="l" r="r" t="t"/>
                <a:pathLst>
                  <a:path extrusionOk="0" h="42" w="41">
                    <a:moveTo>
                      <a:pt x="21" y="42"/>
                    </a:moveTo>
                    <a:cubicBezTo>
                      <a:pt x="9" y="42"/>
                      <a:pt x="0" y="33"/>
                      <a:pt x="0" y="22"/>
                    </a:cubicBezTo>
                    <a:cubicBezTo>
                      <a:pt x="0" y="10"/>
                      <a:pt x="9" y="0"/>
                      <a:pt x="21" y="1"/>
                    </a:cubicBezTo>
                    <a:cubicBezTo>
                      <a:pt x="32" y="1"/>
                      <a:pt x="41" y="10"/>
                      <a:pt x="41" y="21"/>
                    </a:cubicBezTo>
                    <a:cubicBezTo>
                      <a:pt x="41" y="33"/>
                      <a:pt x="32" y="42"/>
                      <a:pt x="21" y="4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10"/>
              <p:cNvSpPr/>
              <p:nvPr/>
            </p:nvSpPr>
            <p:spPr>
              <a:xfrm>
                <a:off x="3521" y="2463"/>
                <a:ext cx="74" cy="73"/>
              </a:xfrm>
              <a:custGeom>
                <a:rect b="b" l="l" r="r" t="t"/>
                <a:pathLst>
                  <a:path extrusionOk="0" h="42" w="42">
                    <a:moveTo>
                      <a:pt x="41" y="21"/>
                    </a:moveTo>
                    <a:cubicBezTo>
                      <a:pt x="42" y="32"/>
                      <a:pt x="33" y="41"/>
                      <a:pt x="21" y="41"/>
                    </a:cubicBezTo>
                    <a:cubicBezTo>
                      <a:pt x="9" y="42"/>
                      <a:pt x="0" y="32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2" y="0"/>
                      <a:pt x="41" y="9"/>
                      <a:pt x="41" y="2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p10"/>
              <p:cNvSpPr/>
              <p:nvPr/>
            </p:nvSpPr>
            <p:spPr>
              <a:xfrm>
                <a:off x="1242" y="1387"/>
                <a:ext cx="73" cy="72"/>
              </a:xfrm>
              <a:custGeom>
                <a:rect b="b" l="l" r="r" t="t"/>
                <a:pathLst>
                  <a:path extrusionOk="0" h="41" w="42">
                    <a:moveTo>
                      <a:pt x="41" y="21"/>
                    </a:moveTo>
                    <a:cubicBezTo>
                      <a:pt x="42" y="32"/>
                      <a:pt x="33" y="41"/>
                      <a:pt x="21" y="41"/>
                    </a:cubicBezTo>
                    <a:cubicBezTo>
                      <a:pt x="10" y="41"/>
                      <a:pt x="0" y="32"/>
                      <a:pt x="1" y="21"/>
                    </a:cubicBezTo>
                    <a:cubicBezTo>
                      <a:pt x="1" y="9"/>
                      <a:pt x="9" y="1"/>
                      <a:pt x="21" y="0"/>
                    </a:cubicBezTo>
                    <a:cubicBezTo>
                      <a:pt x="32" y="0"/>
                      <a:pt x="41" y="9"/>
                      <a:pt x="41" y="2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4" name="Google Shape;754;p10"/>
              <p:cNvSpPr/>
              <p:nvPr/>
            </p:nvSpPr>
            <p:spPr>
              <a:xfrm>
                <a:off x="1242" y="2195"/>
                <a:ext cx="73" cy="72"/>
              </a:xfrm>
              <a:custGeom>
                <a:rect b="b" l="l" r="r" t="t"/>
                <a:pathLst>
                  <a:path extrusionOk="0" h="41" w="42">
                    <a:moveTo>
                      <a:pt x="41" y="20"/>
                    </a:moveTo>
                    <a:cubicBezTo>
                      <a:pt x="42" y="32"/>
                      <a:pt x="33" y="41"/>
                      <a:pt x="21" y="41"/>
                    </a:cubicBezTo>
                    <a:cubicBezTo>
                      <a:pt x="9" y="41"/>
                      <a:pt x="0" y="32"/>
                      <a:pt x="1" y="21"/>
                    </a:cubicBezTo>
                    <a:cubicBezTo>
                      <a:pt x="1" y="9"/>
                      <a:pt x="9" y="0"/>
                      <a:pt x="21" y="0"/>
                    </a:cubicBezTo>
                    <a:cubicBezTo>
                      <a:pt x="32" y="0"/>
                      <a:pt x="41" y="9"/>
                      <a:pt x="41" y="2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5" name="Google Shape;755;p10"/>
              <p:cNvSpPr/>
              <p:nvPr/>
            </p:nvSpPr>
            <p:spPr>
              <a:xfrm>
                <a:off x="3658" y="1387"/>
                <a:ext cx="71" cy="72"/>
              </a:xfrm>
              <a:custGeom>
                <a:rect b="b" l="l" r="r" t="t"/>
                <a:pathLst>
                  <a:path extrusionOk="0" h="41" w="41">
                    <a:moveTo>
                      <a:pt x="20" y="41"/>
                    </a:moveTo>
                    <a:cubicBezTo>
                      <a:pt x="9" y="41"/>
                      <a:pt x="0" y="32"/>
                      <a:pt x="0" y="21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2" y="0"/>
                      <a:pt x="40" y="9"/>
                      <a:pt x="41" y="21"/>
                    </a:cubicBezTo>
                    <a:cubicBezTo>
                      <a:pt x="41" y="32"/>
                      <a:pt x="32" y="41"/>
                      <a:pt x="20" y="4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6" name="Google Shape;756;p10"/>
              <p:cNvSpPr/>
              <p:nvPr/>
            </p:nvSpPr>
            <p:spPr>
              <a:xfrm>
                <a:off x="2048" y="582"/>
                <a:ext cx="72" cy="72"/>
              </a:xfrm>
              <a:custGeom>
                <a:rect b="b" l="l" r="r" t="t"/>
                <a:pathLst>
                  <a:path extrusionOk="0" h="41" w="41">
                    <a:moveTo>
                      <a:pt x="41" y="20"/>
                    </a:moveTo>
                    <a:cubicBezTo>
                      <a:pt x="41" y="32"/>
                      <a:pt x="32" y="41"/>
                      <a:pt x="21" y="41"/>
                    </a:cubicBezTo>
                    <a:cubicBezTo>
                      <a:pt x="9" y="41"/>
                      <a:pt x="0" y="32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2" y="0"/>
                      <a:pt x="41" y="9"/>
                      <a:pt x="41" y="2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7" name="Google Shape;757;p10"/>
              <p:cNvSpPr/>
              <p:nvPr/>
            </p:nvSpPr>
            <p:spPr>
              <a:xfrm>
                <a:off x="2852" y="582"/>
                <a:ext cx="72" cy="72"/>
              </a:xfrm>
              <a:custGeom>
                <a:rect b="b" l="l" r="r" t="t"/>
                <a:pathLst>
                  <a:path extrusionOk="0" h="41" w="41">
                    <a:moveTo>
                      <a:pt x="20" y="41"/>
                    </a:moveTo>
                    <a:cubicBezTo>
                      <a:pt x="9" y="41"/>
                      <a:pt x="0" y="32"/>
                      <a:pt x="0" y="20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2" y="0"/>
                      <a:pt x="41" y="9"/>
                      <a:pt x="41" y="20"/>
                    </a:cubicBezTo>
                    <a:cubicBezTo>
                      <a:pt x="41" y="32"/>
                      <a:pt x="32" y="41"/>
                      <a:pt x="20" y="4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8" name="Google Shape;758;p10"/>
              <p:cNvSpPr/>
              <p:nvPr/>
            </p:nvSpPr>
            <p:spPr>
              <a:xfrm>
                <a:off x="3656" y="2195"/>
                <a:ext cx="73" cy="72"/>
              </a:xfrm>
              <a:custGeom>
                <a:rect b="b" l="l" r="r" t="t"/>
                <a:pathLst>
                  <a:path extrusionOk="0" h="41" w="42">
                    <a:moveTo>
                      <a:pt x="21" y="0"/>
                    </a:moveTo>
                    <a:cubicBezTo>
                      <a:pt x="32" y="0"/>
                      <a:pt x="42" y="9"/>
                      <a:pt x="42" y="21"/>
                    </a:cubicBezTo>
                    <a:cubicBezTo>
                      <a:pt x="42" y="32"/>
                      <a:pt x="33" y="41"/>
                      <a:pt x="21" y="41"/>
                    </a:cubicBezTo>
                    <a:cubicBezTo>
                      <a:pt x="10" y="41"/>
                      <a:pt x="1" y="32"/>
                      <a:pt x="1" y="21"/>
                    </a:cubicBezTo>
                    <a:cubicBezTo>
                      <a:pt x="0" y="9"/>
                      <a:pt x="9" y="0"/>
                      <a:pt x="21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9" name="Google Shape;759;p10"/>
              <p:cNvSpPr/>
              <p:nvPr/>
            </p:nvSpPr>
            <p:spPr>
              <a:xfrm>
                <a:off x="1915" y="584"/>
                <a:ext cx="68" cy="68"/>
              </a:xfrm>
              <a:custGeom>
                <a:rect b="b" l="l" r="r" t="t"/>
                <a:pathLst>
                  <a:path extrusionOk="0" h="39" w="39">
                    <a:moveTo>
                      <a:pt x="39" y="19"/>
                    </a:moveTo>
                    <a:cubicBezTo>
                      <a:pt x="39" y="30"/>
                      <a:pt x="30" y="39"/>
                      <a:pt x="19" y="39"/>
                    </a:cubicBezTo>
                    <a:cubicBezTo>
                      <a:pt x="9" y="39"/>
                      <a:pt x="0" y="30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ubicBezTo>
                      <a:pt x="31" y="0"/>
                      <a:pt x="39" y="9"/>
                      <a:pt x="39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0" name="Google Shape;760;p10"/>
              <p:cNvSpPr/>
              <p:nvPr/>
            </p:nvSpPr>
            <p:spPr>
              <a:xfrm>
                <a:off x="2988" y="584"/>
                <a:ext cx="68" cy="68"/>
              </a:xfrm>
              <a:custGeom>
                <a:rect b="b" l="l" r="r" t="t"/>
                <a:pathLst>
                  <a:path extrusionOk="0" h="39" w="39">
                    <a:moveTo>
                      <a:pt x="39" y="20"/>
                    </a:moveTo>
                    <a:cubicBezTo>
                      <a:pt x="39" y="31"/>
                      <a:pt x="30" y="39"/>
                      <a:pt x="19" y="39"/>
                    </a:cubicBezTo>
                    <a:cubicBezTo>
                      <a:pt x="8" y="39"/>
                      <a:pt x="0" y="30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ubicBezTo>
                      <a:pt x="31" y="0"/>
                      <a:pt x="39" y="9"/>
                      <a:pt x="39" y="2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10"/>
              <p:cNvSpPr/>
              <p:nvPr/>
            </p:nvSpPr>
            <p:spPr>
              <a:xfrm>
                <a:off x="1244" y="2330"/>
                <a:ext cx="68" cy="68"/>
              </a:xfrm>
              <a:custGeom>
                <a:rect b="b" l="l" r="r" t="t"/>
                <a:pathLst>
                  <a:path extrusionOk="0" h="39" w="39">
                    <a:moveTo>
                      <a:pt x="20" y="39"/>
                    </a:moveTo>
                    <a:cubicBezTo>
                      <a:pt x="9" y="39"/>
                      <a:pt x="1" y="31"/>
                      <a:pt x="1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39" y="9"/>
                      <a:pt x="39" y="20"/>
                    </a:cubicBezTo>
                    <a:cubicBezTo>
                      <a:pt x="39" y="30"/>
                      <a:pt x="31" y="39"/>
                      <a:pt x="20" y="3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10"/>
              <p:cNvSpPr/>
              <p:nvPr/>
            </p:nvSpPr>
            <p:spPr>
              <a:xfrm>
                <a:off x="1247" y="1257"/>
                <a:ext cx="68" cy="67"/>
              </a:xfrm>
              <a:custGeom>
                <a:rect b="b" l="l" r="r" t="t"/>
                <a:pathLst>
                  <a:path extrusionOk="0" h="38" w="39">
                    <a:moveTo>
                      <a:pt x="20" y="38"/>
                    </a:moveTo>
                    <a:cubicBezTo>
                      <a:pt x="9" y="38"/>
                      <a:pt x="0" y="30"/>
                      <a:pt x="0" y="19"/>
                    </a:cubicBezTo>
                    <a:cubicBezTo>
                      <a:pt x="0" y="8"/>
                      <a:pt x="8" y="0"/>
                      <a:pt x="20" y="0"/>
                    </a:cubicBezTo>
                    <a:cubicBezTo>
                      <a:pt x="30" y="0"/>
                      <a:pt x="39" y="8"/>
                      <a:pt x="39" y="19"/>
                    </a:cubicBezTo>
                    <a:cubicBezTo>
                      <a:pt x="39" y="30"/>
                      <a:pt x="30" y="38"/>
                      <a:pt x="20" y="3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10"/>
              <p:cNvSpPr/>
              <p:nvPr/>
            </p:nvSpPr>
            <p:spPr>
              <a:xfrm>
                <a:off x="3659" y="2330"/>
                <a:ext cx="67" cy="68"/>
              </a:xfrm>
              <a:custGeom>
                <a:rect b="b" l="l" r="r" t="t"/>
                <a:pathLst>
                  <a:path extrusionOk="0" h="39" w="38">
                    <a:moveTo>
                      <a:pt x="38" y="20"/>
                    </a:moveTo>
                    <a:cubicBezTo>
                      <a:pt x="38" y="30"/>
                      <a:pt x="30" y="39"/>
                      <a:pt x="19" y="39"/>
                    </a:cubicBezTo>
                    <a:cubicBezTo>
                      <a:pt x="8" y="39"/>
                      <a:pt x="0" y="30"/>
                      <a:pt x="0" y="19"/>
                    </a:cubicBezTo>
                    <a:cubicBezTo>
                      <a:pt x="0" y="8"/>
                      <a:pt x="8" y="0"/>
                      <a:pt x="19" y="0"/>
                    </a:cubicBezTo>
                    <a:cubicBezTo>
                      <a:pt x="30" y="0"/>
                      <a:pt x="38" y="9"/>
                      <a:pt x="38" y="2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10"/>
              <p:cNvSpPr/>
              <p:nvPr/>
            </p:nvSpPr>
            <p:spPr>
              <a:xfrm>
                <a:off x="3659" y="1257"/>
                <a:ext cx="67" cy="67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5" name="Google Shape;765;p10"/>
              <p:cNvSpPr/>
              <p:nvPr/>
            </p:nvSpPr>
            <p:spPr>
              <a:xfrm>
                <a:off x="1915" y="3003"/>
                <a:ext cx="68" cy="68"/>
              </a:xfrm>
              <a:custGeom>
                <a:rect b="b" l="l" r="r" t="t"/>
                <a:pathLst>
                  <a:path extrusionOk="0" h="39" w="39">
                    <a:moveTo>
                      <a:pt x="39" y="19"/>
                    </a:moveTo>
                    <a:cubicBezTo>
                      <a:pt x="39" y="30"/>
                      <a:pt x="31" y="38"/>
                      <a:pt x="20" y="38"/>
                    </a:cubicBezTo>
                    <a:cubicBezTo>
                      <a:pt x="9" y="39"/>
                      <a:pt x="0" y="30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ubicBezTo>
                      <a:pt x="30" y="0"/>
                      <a:pt x="39" y="8"/>
                      <a:pt x="39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6" name="Google Shape;766;p10"/>
              <p:cNvSpPr/>
              <p:nvPr/>
            </p:nvSpPr>
            <p:spPr>
              <a:xfrm>
                <a:off x="2988" y="3003"/>
                <a:ext cx="68" cy="68"/>
              </a:xfrm>
              <a:custGeom>
                <a:rect b="b" l="l" r="r" t="t"/>
                <a:pathLst>
                  <a:path extrusionOk="0" h="39" w="39">
                    <a:moveTo>
                      <a:pt x="19" y="38"/>
                    </a:moveTo>
                    <a:cubicBezTo>
                      <a:pt x="9" y="38"/>
                      <a:pt x="0" y="30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ubicBezTo>
                      <a:pt x="31" y="0"/>
                      <a:pt x="39" y="9"/>
                      <a:pt x="39" y="19"/>
                    </a:cubicBezTo>
                    <a:cubicBezTo>
                      <a:pt x="39" y="30"/>
                      <a:pt x="30" y="39"/>
                      <a:pt x="19" y="3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" name="Google Shape;767;p10"/>
              <p:cNvSpPr/>
              <p:nvPr/>
            </p:nvSpPr>
            <p:spPr>
              <a:xfrm>
                <a:off x="3388" y="2734"/>
                <a:ext cx="69" cy="67"/>
              </a:xfrm>
              <a:custGeom>
                <a:rect b="b" l="l" r="r" t="t"/>
                <a:pathLst>
                  <a:path extrusionOk="0" h="38" w="39">
                    <a:moveTo>
                      <a:pt x="19" y="0"/>
                    </a:moveTo>
                    <a:cubicBezTo>
                      <a:pt x="30" y="0"/>
                      <a:pt x="39" y="8"/>
                      <a:pt x="39" y="19"/>
                    </a:cubicBezTo>
                    <a:cubicBezTo>
                      <a:pt x="39" y="30"/>
                      <a:pt x="31" y="38"/>
                      <a:pt x="20" y="38"/>
                    </a:cubicBezTo>
                    <a:cubicBezTo>
                      <a:pt x="9" y="38"/>
                      <a:pt x="1" y="30"/>
                      <a:pt x="0" y="19"/>
                    </a:cubicBezTo>
                    <a:cubicBezTo>
                      <a:pt x="0" y="8"/>
                      <a:pt x="8" y="0"/>
                      <a:pt x="1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" name="Google Shape;768;p10"/>
              <p:cNvSpPr/>
              <p:nvPr/>
            </p:nvSpPr>
            <p:spPr>
              <a:xfrm>
                <a:off x="1513" y="2734"/>
                <a:ext cx="66" cy="67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Google Shape;769;p10"/>
              <p:cNvSpPr/>
              <p:nvPr/>
            </p:nvSpPr>
            <p:spPr>
              <a:xfrm>
                <a:off x="3392" y="852"/>
                <a:ext cx="66" cy="69"/>
              </a:xfrm>
              <a:custGeom>
                <a:rect b="b" l="l" r="r" t="t"/>
                <a:pathLst>
                  <a:path extrusionOk="0" h="39" w="38">
                    <a:moveTo>
                      <a:pt x="19" y="0"/>
                    </a:moveTo>
                    <a:cubicBezTo>
                      <a:pt x="30" y="0"/>
                      <a:pt x="38" y="9"/>
                      <a:pt x="38" y="20"/>
                    </a:cubicBezTo>
                    <a:cubicBezTo>
                      <a:pt x="38" y="30"/>
                      <a:pt x="29" y="39"/>
                      <a:pt x="19" y="39"/>
                    </a:cubicBezTo>
                    <a:cubicBezTo>
                      <a:pt x="8" y="38"/>
                      <a:pt x="0" y="30"/>
                      <a:pt x="0" y="20"/>
                    </a:cubicBezTo>
                    <a:cubicBezTo>
                      <a:pt x="0" y="9"/>
                      <a:pt x="8" y="0"/>
                      <a:pt x="1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Google Shape;770;p10"/>
              <p:cNvSpPr/>
              <p:nvPr/>
            </p:nvSpPr>
            <p:spPr>
              <a:xfrm>
                <a:off x="1515" y="852"/>
                <a:ext cx="68" cy="69"/>
              </a:xfrm>
              <a:custGeom>
                <a:rect b="b" l="l" r="r" t="t"/>
                <a:pathLst>
                  <a:path extrusionOk="0" h="39" w="39">
                    <a:moveTo>
                      <a:pt x="39" y="20"/>
                    </a:moveTo>
                    <a:cubicBezTo>
                      <a:pt x="39" y="31"/>
                      <a:pt x="30" y="39"/>
                      <a:pt x="19" y="39"/>
                    </a:cubicBezTo>
                    <a:cubicBezTo>
                      <a:pt x="8" y="38"/>
                      <a:pt x="0" y="30"/>
                      <a:pt x="0" y="19"/>
                    </a:cubicBezTo>
                    <a:cubicBezTo>
                      <a:pt x="1" y="8"/>
                      <a:pt x="9" y="0"/>
                      <a:pt x="20" y="0"/>
                    </a:cubicBezTo>
                    <a:cubicBezTo>
                      <a:pt x="30" y="0"/>
                      <a:pt x="39" y="9"/>
                      <a:pt x="39" y="2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Google Shape;771;p10"/>
              <p:cNvSpPr/>
              <p:nvPr/>
            </p:nvSpPr>
            <p:spPr>
              <a:xfrm>
                <a:off x="3525" y="2600"/>
                <a:ext cx="66" cy="66"/>
              </a:xfrm>
              <a:custGeom>
                <a:rect b="b" l="l" r="r" t="t"/>
                <a:pathLst>
                  <a:path extrusionOk="0" h="38" w="38">
                    <a:moveTo>
                      <a:pt x="19" y="0"/>
                    </a:moveTo>
                    <a:cubicBezTo>
                      <a:pt x="29" y="0"/>
                      <a:pt x="38" y="8"/>
                      <a:pt x="38" y="18"/>
                    </a:cubicBezTo>
                    <a:cubicBezTo>
                      <a:pt x="38" y="29"/>
                      <a:pt x="29" y="38"/>
                      <a:pt x="19" y="38"/>
                    </a:cubicBezTo>
                    <a:cubicBezTo>
                      <a:pt x="8" y="38"/>
                      <a:pt x="0" y="29"/>
                      <a:pt x="0" y="19"/>
                    </a:cubicBezTo>
                    <a:cubicBezTo>
                      <a:pt x="0" y="8"/>
                      <a:pt x="8" y="0"/>
                      <a:pt x="1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2" name="Google Shape;772;p10"/>
              <p:cNvSpPr/>
              <p:nvPr/>
            </p:nvSpPr>
            <p:spPr>
              <a:xfrm>
                <a:off x="1380" y="2598"/>
                <a:ext cx="67" cy="68"/>
              </a:xfrm>
              <a:custGeom>
                <a:rect b="b" l="l" r="r" t="t"/>
                <a:pathLst>
                  <a:path extrusionOk="0" h="39" w="38">
                    <a:moveTo>
                      <a:pt x="19" y="39"/>
                    </a:moveTo>
                    <a:cubicBezTo>
                      <a:pt x="9" y="39"/>
                      <a:pt x="0" y="30"/>
                      <a:pt x="0" y="20"/>
                    </a:cubicBezTo>
                    <a:cubicBezTo>
                      <a:pt x="0" y="9"/>
                      <a:pt x="9" y="0"/>
                      <a:pt x="20" y="1"/>
                    </a:cubicBezTo>
                    <a:cubicBezTo>
                      <a:pt x="30" y="1"/>
                      <a:pt x="38" y="10"/>
                      <a:pt x="38" y="20"/>
                    </a:cubicBezTo>
                    <a:cubicBezTo>
                      <a:pt x="38" y="30"/>
                      <a:pt x="30" y="39"/>
                      <a:pt x="19" y="3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3" name="Google Shape;773;p10"/>
              <p:cNvSpPr/>
              <p:nvPr/>
            </p:nvSpPr>
            <p:spPr>
              <a:xfrm>
                <a:off x="1113" y="1793"/>
                <a:ext cx="66" cy="69"/>
              </a:xfrm>
              <a:custGeom>
                <a:rect b="b" l="l" r="r" t="t"/>
                <a:pathLst>
                  <a:path extrusionOk="0" h="39" w="38">
                    <a:moveTo>
                      <a:pt x="19" y="0"/>
                    </a:moveTo>
                    <a:cubicBezTo>
                      <a:pt x="30" y="0"/>
                      <a:pt x="38" y="9"/>
                      <a:pt x="38" y="19"/>
                    </a:cubicBezTo>
                    <a:cubicBezTo>
                      <a:pt x="38" y="30"/>
                      <a:pt x="29" y="39"/>
                      <a:pt x="18" y="38"/>
                    </a:cubicBezTo>
                    <a:cubicBezTo>
                      <a:pt x="8" y="38"/>
                      <a:pt x="0" y="29"/>
                      <a:pt x="0" y="19"/>
                    </a:cubicBezTo>
                    <a:cubicBezTo>
                      <a:pt x="0" y="8"/>
                      <a:pt x="9" y="0"/>
                      <a:pt x="1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4" name="Google Shape;774;p10"/>
              <p:cNvSpPr/>
              <p:nvPr/>
            </p:nvSpPr>
            <p:spPr>
              <a:xfrm>
                <a:off x="3792" y="1793"/>
                <a:ext cx="67" cy="67"/>
              </a:xfrm>
              <a:custGeom>
                <a:rect b="b" l="l" r="r" t="t"/>
                <a:pathLst>
                  <a:path extrusionOk="0" h="38" w="38">
                    <a:moveTo>
                      <a:pt x="38" y="19"/>
                    </a:moveTo>
                    <a:cubicBezTo>
                      <a:pt x="38" y="30"/>
                      <a:pt x="29" y="38"/>
                      <a:pt x="19" y="38"/>
                    </a:cubicBezTo>
                    <a:cubicBezTo>
                      <a:pt x="8" y="38"/>
                      <a:pt x="0" y="29"/>
                      <a:pt x="0" y="19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30" y="0"/>
                      <a:pt x="38" y="9"/>
                      <a:pt x="38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5" name="Google Shape;775;p10"/>
              <p:cNvSpPr/>
              <p:nvPr/>
            </p:nvSpPr>
            <p:spPr>
              <a:xfrm>
                <a:off x="3257" y="2869"/>
                <a:ext cx="67" cy="67"/>
              </a:xfrm>
              <a:custGeom>
                <a:rect b="b" l="l" r="r" t="t"/>
                <a:pathLst>
                  <a:path extrusionOk="0" h="38" w="38">
                    <a:moveTo>
                      <a:pt x="19" y="0"/>
                    </a:moveTo>
                    <a:cubicBezTo>
                      <a:pt x="29" y="0"/>
                      <a:pt x="38" y="9"/>
                      <a:pt x="38" y="19"/>
                    </a:cubicBezTo>
                    <a:cubicBezTo>
                      <a:pt x="38" y="30"/>
                      <a:pt x="29" y="38"/>
                      <a:pt x="18" y="38"/>
                    </a:cubicBezTo>
                    <a:cubicBezTo>
                      <a:pt x="8" y="38"/>
                      <a:pt x="0" y="29"/>
                      <a:pt x="0" y="19"/>
                    </a:cubicBezTo>
                    <a:cubicBezTo>
                      <a:pt x="0" y="8"/>
                      <a:pt x="8" y="0"/>
                      <a:pt x="1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6" name="Google Shape;776;p10"/>
              <p:cNvSpPr/>
              <p:nvPr/>
            </p:nvSpPr>
            <p:spPr>
              <a:xfrm>
                <a:off x="1648" y="2868"/>
                <a:ext cx="66" cy="66"/>
              </a:xfrm>
              <a:custGeom>
                <a:rect b="b" l="l" r="r" t="t"/>
                <a:pathLst>
                  <a:path extrusionOk="0" h="38" w="38">
                    <a:moveTo>
                      <a:pt x="38" y="19"/>
                    </a:moveTo>
                    <a:cubicBezTo>
                      <a:pt x="38" y="30"/>
                      <a:pt x="30" y="38"/>
                      <a:pt x="19" y="38"/>
                    </a:cubicBezTo>
                    <a:cubicBezTo>
                      <a:pt x="9" y="38"/>
                      <a:pt x="0" y="29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ubicBezTo>
                      <a:pt x="30" y="0"/>
                      <a:pt x="38" y="8"/>
                      <a:pt x="38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7" name="Google Shape;777;p10"/>
              <p:cNvSpPr/>
              <p:nvPr/>
            </p:nvSpPr>
            <p:spPr>
              <a:xfrm>
                <a:off x="2452" y="3138"/>
                <a:ext cx="66" cy="68"/>
              </a:xfrm>
              <a:custGeom>
                <a:rect b="b" l="l" r="r" t="t"/>
                <a:pathLst>
                  <a:path extrusionOk="0" h="39" w="38">
                    <a:moveTo>
                      <a:pt x="19" y="0"/>
                    </a:moveTo>
                    <a:cubicBezTo>
                      <a:pt x="30" y="0"/>
                      <a:pt x="38" y="9"/>
                      <a:pt x="38" y="19"/>
                    </a:cubicBezTo>
                    <a:cubicBezTo>
                      <a:pt x="38" y="30"/>
                      <a:pt x="29" y="39"/>
                      <a:pt x="18" y="38"/>
                    </a:cubicBezTo>
                    <a:cubicBezTo>
                      <a:pt x="8" y="38"/>
                      <a:pt x="0" y="29"/>
                      <a:pt x="0" y="19"/>
                    </a:cubicBezTo>
                    <a:cubicBezTo>
                      <a:pt x="0" y="9"/>
                      <a:pt x="9" y="0"/>
                      <a:pt x="1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8" name="Google Shape;778;p10"/>
              <p:cNvSpPr/>
              <p:nvPr/>
            </p:nvSpPr>
            <p:spPr>
              <a:xfrm>
                <a:off x="3792" y="1660"/>
                <a:ext cx="67" cy="67"/>
              </a:xfrm>
              <a:custGeom>
                <a:rect b="b" l="l" r="r" t="t"/>
                <a:pathLst>
                  <a:path extrusionOk="0" h="38" w="38">
                    <a:moveTo>
                      <a:pt x="19" y="38"/>
                    </a:moveTo>
                    <a:cubicBezTo>
                      <a:pt x="9" y="38"/>
                      <a:pt x="0" y="30"/>
                      <a:pt x="0" y="19"/>
                    </a:cubicBezTo>
                    <a:cubicBezTo>
                      <a:pt x="0" y="9"/>
                      <a:pt x="9" y="0"/>
                      <a:pt x="19" y="1"/>
                    </a:cubicBezTo>
                    <a:cubicBezTo>
                      <a:pt x="29" y="1"/>
                      <a:pt x="38" y="9"/>
                      <a:pt x="38" y="19"/>
                    </a:cubicBezTo>
                    <a:cubicBezTo>
                      <a:pt x="38" y="29"/>
                      <a:pt x="29" y="38"/>
                      <a:pt x="19" y="3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9" name="Google Shape;779;p10"/>
              <p:cNvSpPr/>
              <p:nvPr/>
            </p:nvSpPr>
            <p:spPr>
              <a:xfrm>
                <a:off x="1113" y="1658"/>
                <a:ext cx="66" cy="67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0" name="Google Shape;780;p10"/>
              <p:cNvSpPr/>
              <p:nvPr/>
            </p:nvSpPr>
            <p:spPr>
              <a:xfrm>
                <a:off x="2586" y="3138"/>
                <a:ext cx="67" cy="66"/>
              </a:xfrm>
              <a:custGeom>
                <a:rect b="b" l="l" r="r" t="t"/>
                <a:pathLst>
                  <a:path extrusionOk="0" h="38" w="38">
                    <a:moveTo>
                      <a:pt x="19" y="38"/>
                    </a:moveTo>
                    <a:cubicBezTo>
                      <a:pt x="9" y="38"/>
                      <a:pt x="0" y="29"/>
                      <a:pt x="0" y="19"/>
                    </a:cubicBezTo>
                    <a:cubicBezTo>
                      <a:pt x="0" y="9"/>
                      <a:pt x="9" y="0"/>
                      <a:pt x="19" y="0"/>
                    </a:cubicBezTo>
                    <a:cubicBezTo>
                      <a:pt x="30" y="1"/>
                      <a:pt x="38" y="9"/>
                      <a:pt x="38" y="20"/>
                    </a:cubicBezTo>
                    <a:cubicBezTo>
                      <a:pt x="38" y="30"/>
                      <a:pt x="29" y="38"/>
                      <a:pt x="19" y="3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1" name="Google Shape;781;p10"/>
              <p:cNvSpPr/>
              <p:nvPr/>
            </p:nvSpPr>
            <p:spPr>
              <a:xfrm>
                <a:off x="2453" y="449"/>
                <a:ext cx="67" cy="67"/>
              </a:xfrm>
              <a:custGeom>
                <a:rect b="b" l="l" r="r" t="t"/>
                <a:pathLst>
                  <a:path extrusionOk="0" h="38" w="38">
                    <a:moveTo>
                      <a:pt x="19" y="0"/>
                    </a:moveTo>
                    <a:cubicBezTo>
                      <a:pt x="29" y="0"/>
                      <a:pt x="38" y="9"/>
                      <a:pt x="38" y="19"/>
                    </a:cubicBezTo>
                    <a:cubicBezTo>
                      <a:pt x="38" y="29"/>
                      <a:pt x="30" y="38"/>
                      <a:pt x="19" y="38"/>
                    </a:cubicBezTo>
                    <a:cubicBezTo>
                      <a:pt x="9" y="38"/>
                      <a:pt x="0" y="30"/>
                      <a:pt x="0" y="19"/>
                    </a:cubicBezTo>
                    <a:cubicBezTo>
                      <a:pt x="0" y="9"/>
                      <a:pt x="9" y="0"/>
                      <a:pt x="1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" name="Google Shape;782;p10"/>
              <p:cNvSpPr/>
              <p:nvPr/>
            </p:nvSpPr>
            <p:spPr>
              <a:xfrm>
                <a:off x="1113" y="1927"/>
                <a:ext cx="66" cy="66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3" name="Google Shape;783;p10"/>
              <p:cNvSpPr/>
              <p:nvPr/>
            </p:nvSpPr>
            <p:spPr>
              <a:xfrm>
                <a:off x="3792" y="1928"/>
                <a:ext cx="68" cy="69"/>
              </a:xfrm>
              <a:custGeom>
                <a:rect b="b" l="l" r="r" t="t"/>
                <a:pathLst>
                  <a:path extrusionOk="0" h="39" w="39">
                    <a:moveTo>
                      <a:pt x="0" y="19"/>
                    </a:moveTo>
                    <a:cubicBezTo>
                      <a:pt x="1" y="8"/>
                      <a:pt x="10" y="0"/>
                      <a:pt x="20" y="1"/>
                    </a:cubicBezTo>
                    <a:cubicBezTo>
                      <a:pt x="31" y="1"/>
                      <a:pt x="39" y="11"/>
                      <a:pt x="38" y="21"/>
                    </a:cubicBezTo>
                    <a:cubicBezTo>
                      <a:pt x="37" y="31"/>
                      <a:pt x="28" y="39"/>
                      <a:pt x="18" y="38"/>
                    </a:cubicBezTo>
                    <a:cubicBezTo>
                      <a:pt x="8" y="38"/>
                      <a:pt x="0" y="29"/>
                      <a:pt x="0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4" name="Google Shape;784;p10"/>
              <p:cNvSpPr/>
              <p:nvPr/>
            </p:nvSpPr>
            <p:spPr>
              <a:xfrm>
                <a:off x="2319" y="447"/>
                <a:ext cx="66" cy="70"/>
              </a:xfrm>
              <a:custGeom>
                <a:rect b="b" l="l" r="r" t="t"/>
                <a:pathLst>
                  <a:path extrusionOk="0" h="40" w="38">
                    <a:moveTo>
                      <a:pt x="0" y="19"/>
                    </a:moveTo>
                    <a:cubicBezTo>
                      <a:pt x="1" y="9"/>
                      <a:pt x="10" y="0"/>
                      <a:pt x="20" y="1"/>
                    </a:cubicBezTo>
                    <a:cubicBezTo>
                      <a:pt x="30" y="2"/>
                      <a:pt x="38" y="11"/>
                      <a:pt x="38" y="21"/>
                    </a:cubicBezTo>
                    <a:cubicBezTo>
                      <a:pt x="37" y="31"/>
                      <a:pt x="28" y="40"/>
                      <a:pt x="18" y="39"/>
                    </a:cubicBezTo>
                    <a:cubicBezTo>
                      <a:pt x="8" y="38"/>
                      <a:pt x="0" y="29"/>
                      <a:pt x="0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5" name="Google Shape;785;p10"/>
              <p:cNvSpPr/>
              <p:nvPr/>
            </p:nvSpPr>
            <p:spPr>
              <a:xfrm>
                <a:off x="2586" y="449"/>
                <a:ext cx="67" cy="67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6" name="Google Shape;786;p10"/>
              <p:cNvSpPr/>
              <p:nvPr/>
            </p:nvSpPr>
            <p:spPr>
              <a:xfrm>
                <a:off x="3525" y="989"/>
                <a:ext cx="66" cy="67"/>
              </a:xfrm>
              <a:custGeom>
                <a:rect b="b" l="l" r="r" t="t"/>
                <a:pathLst>
                  <a:path extrusionOk="0" h="38" w="38">
                    <a:moveTo>
                      <a:pt x="38" y="19"/>
                    </a:moveTo>
                    <a:cubicBezTo>
                      <a:pt x="38" y="29"/>
                      <a:pt x="29" y="38"/>
                      <a:pt x="19" y="38"/>
                    </a:cubicBezTo>
                    <a:cubicBezTo>
                      <a:pt x="8" y="38"/>
                      <a:pt x="0" y="29"/>
                      <a:pt x="0" y="19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29" y="0"/>
                      <a:pt x="38" y="8"/>
                      <a:pt x="38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7" name="Google Shape;787;p10"/>
              <p:cNvSpPr/>
              <p:nvPr/>
            </p:nvSpPr>
            <p:spPr>
              <a:xfrm>
                <a:off x="2319" y="3138"/>
                <a:ext cx="66" cy="66"/>
              </a:xfrm>
              <a:custGeom>
                <a:rect b="b" l="l" r="r" t="t"/>
                <a:pathLst>
                  <a:path extrusionOk="0" h="38" w="38">
                    <a:moveTo>
                      <a:pt x="19" y="0"/>
                    </a:moveTo>
                    <a:cubicBezTo>
                      <a:pt x="29" y="1"/>
                      <a:pt x="38" y="9"/>
                      <a:pt x="38" y="19"/>
                    </a:cubicBezTo>
                    <a:cubicBezTo>
                      <a:pt x="38" y="30"/>
                      <a:pt x="29" y="38"/>
                      <a:pt x="19" y="38"/>
                    </a:cubicBezTo>
                    <a:cubicBezTo>
                      <a:pt x="9" y="38"/>
                      <a:pt x="0" y="30"/>
                      <a:pt x="0" y="19"/>
                    </a:cubicBezTo>
                    <a:cubicBezTo>
                      <a:pt x="0" y="9"/>
                      <a:pt x="9" y="0"/>
                      <a:pt x="1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10"/>
              <p:cNvSpPr/>
              <p:nvPr/>
            </p:nvSpPr>
            <p:spPr>
              <a:xfrm>
                <a:off x="1380" y="985"/>
                <a:ext cx="67" cy="67"/>
              </a:xfrm>
              <a:custGeom>
                <a:rect b="b" l="l" r="r" t="t"/>
                <a:pathLst>
                  <a:path extrusionOk="0" h="38" w="38">
                    <a:moveTo>
                      <a:pt x="19" y="38"/>
                    </a:moveTo>
                    <a:cubicBezTo>
                      <a:pt x="9" y="38"/>
                      <a:pt x="0" y="30"/>
                      <a:pt x="0" y="19"/>
                    </a:cubicBezTo>
                    <a:cubicBezTo>
                      <a:pt x="0" y="9"/>
                      <a:pt x="9" y="0"/>
                      <a:pt x="19" y="0"/>
                    </a:cubicBezTo>
                    <a:cubicBezTo>
                      <a:pt x="30" y="1"/>
                      <a:pt x="38" y="9"/>
                      <a:pt x="38" y="20"/>
                    </a:cubicBezTo>
                    <a:cubicBezTo>
                      <a:pt x="38" y="30"/>
                      <a:pt x="29" y="38"/>
                      <a:pt x="19" y="3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" name="Google Shape;789;p10"/>
              <p:cNvSpPr/>
              <p:nvPr/>
            </p:nvSpPr>
            <p:spPr>
              <a:xfrm>
                <a:off x="1648" y="717"/>
                <a:ext cx="66" cy="67"/>
              </a:xfrm>
              <a:custGeom>
                <a:rect b="b" l="l" r="r" t="t"/>
                <a:pathLst>
                  <a:path extrusionOk="0" h="38" w="38">
                    <a:moveTo>
                      <a:pt x="38" y="19"/>
                    </a:moveTo>
                    <a:cubicBezTo>
                      <a:pt x="38" y="30"/>
                      <a:pt x="30" y="38"/>
                      <a:pt x="19" y="38"/>
                    </a:cubicBezTo>
                    <a:cubicBezTo>
                      <a:pt x="9" y="38"/>
                      <a:pt x="0" y="30"/>
                      <a:pt x="0" y="19"/>
                    </a:cubicBezTo>
                    <a:cubicBezTo>
                      <a:pt x="1" y="9"/>
                      <a:pt x="9" y="0"/>
                      <a:pt x="19" y="0"/>
                    </a:cubicBezTo>
                    <a:cubicBezTo>
                      <a:pt x="30" y="0"/>
                      <a:pt x="38" y="9"/>
                      <a:pt x="38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0" name="Google Shape;790;p10"/>
              <p:cNvSpPr/>
              <p:nvPr/>
            </p:nvSpPr>
            <p:spPr>
              <a:xfrm>
                <a:off x="3257" y="717"/>
                <a:ext cx="67" cy="67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1" name="Google Shape;791;p10"/>
              <p:cNvSpPr/>
              <p:nvPr/>
            </p:nvSpPr>
            <p:spPr>
              <a:xfrm>
                <a:off x="3794" y="1527"/>
                <a:ext cx="63" cy="65"/>
              </a:xfrm>
              <a:custGeom>
                <a:rect b="b" l="l" r="r" t="t"/>
                <a:pathLst>
                  <a:path extrusionOk="0" h="37" w="36">
                    <a:moveTo>
                      <a:pt x="36" y="18"/>
                    </a:moveTo>
                    <a:cubicBezTo>
                      <a:pt x="36" y="28"/>
                      <a:pt x="29" y="36"/>
                      <a:pt x="19" y="36"/>
                    </a:cubicBezTo>
                    <a:cubicBezTo>
                      <a:pt x="8" y="37"/>
                      <a:pt x="0" y="29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" name="Google Shape;792;p10"/>
              <p:cNvSpPr/>
              <p:nvPr/>
            </p:nvSpPr>
            <p:spPr>
              <a:xfrm>
                <a:off x="3792" y="2063"/>
                <a:ext cx="65" cy="65"/>
              </a:xfrm>
              <a:custGeom>
                <a:rect b="b" l="l" r="r" t="t"/>
                <a:pathLst>
                  <a:path extrusionOk="0" h="37" w="37">
                    <a:moveTo>
                      <a:pt x="19" y="37"/>
                    </a:moveTo>
                    <a:cubicBezTo>
                      <a:pt x="9" y="37"/>
                      <a:pt x="1" y="29"/>
                      <a:pt x="1" y="19"/>
                    </a:cubicBezTo>
                    <a:cubicBezTo>
                      <a:pt x="0" y="9"/>
                      <a:pt x="9" y="0"/>
                      <a:pt x="19" y="0"/>
                    </a:cubicBezTo>
                    <a:cubicBezTo>
                      <a:pt x="29" y="0"/>
                      <a:pt x="37" y="8"/>
                      <a:pt x="37" y="19"/>
                    </a:cubicBezTo>
                    <a:cubicBezTo>
                      <a:pt x="37" y="29"/>
                      <a:pt x="29" y="37"/>
                      <a:pt x="19" y="3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3" name="Google Shape;793;p10"/>
              <p:cNvSpPr/>
              <p:nvPr/>
            </p:nvSpPr>
            <p:spPr>
              <a:xfrm>
                <a:off x="2723" y="3139"/>
                <a:ext cx="64" cy="65"/>
              </a:xfrm>
              <a:custGeom>
                <a:rect b="b" l="l" r="r" t="t"/>
                <a:pathLst>
                  <a:path extrusionOk="0" h="37" w="37">
                    <a:moveTo>
                      <a:pt x="37" y="19"/>
                    </a:moveTo>
                    <a:cubicBezTo>
                      <a:pt x="37" y="29"/>
                      <a:pt x="28" y="37"/>
                      <a:pt x="18" y="37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29" y="0"/>
                      <a:pt x="37" y="9"/>
                      <a:pt x="37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" name="Google Shape;794;p10"/>
              <p:cNvSpPr/>
              <p:nvPr/>
            </p:nvSpPr>
            <p:spPr>
              <a:xfrm>
                <a:off x="2184" y="3139"/>
                <a:ext cx="65" cy="65"/>
              </a:xfrm>
              <a:custGeom>
                <a:rect b="b" l="l" r="r" t="t"/>
                <a:pathLst>
                  <a:path extrusionOk="0" h="37" w="37">
                    <a:moveTo>
                      <a:pt x="19" y="0"/>
                    </a:moveTo>
                    <a:cubicBezTo>
                      <a:pt x="29" y="0"/>
                      <a:pt x="37" y="9"/>
                      <a:pt x="37" y="19"/>
                    </a:cubicBezTo>
                    <a:cubicBezTo>
                      <a:pt x="37" y="29"/>
                      <a:pt x="29" y="37"/>
                      <a:pt x="19" y="37"/>
                    </a:cubicBezTo>
                    <a:cubicBezTo>
                      <a:pt x="8" y="37"/>
                      <a:pt x="0" y="28"/>
                      <a:pt x="0" y="18"/>
                    </a:cubicBezTo>
                    <a:cubicBezTo>
                      <a:pt x="1" y="8"/>
                      <a:pt x="9" y="0"/>
                      <a:pt x="1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5" name="Google Shape;795;p10"/>
              <p:cNvSpPr/>
              <p:nvPr/>
            </p:nvSpPr>
            <p:spPr>
              <a:xfrm>
                <a:off x="1114" y="2063"/>
                <a:ext cx="65" cy="65"/>
              </a:xfrm>
              <a:custGeom>
                <a:rect b="b" l="l" r="r" t="t"/>
                <a:pathLst>
                  <a:path extrusionOk="0" h="37" w="37">
                    <a:moveTo>
                      <a:pt x="18" y="37"/>
                    </a:moveTo>
                    <a:cubicBezTo>
                      <a:pt x="8" y="37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9" y="0"/>
                      <a:pt x="37" y="9"/>
                      <a:pt x="36" y="19"/>
                    </a:cubicBezTo>
                    <a:cubicBezTo>
                      <a:pt x="36" y="29"/>
                      <a:pt x="28" y="37"/>
                      <a:pt x="18" y="3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6" name="Google Shape;796;p10"/>
              <p:cNvSpPr/>
              <p:nvPr/>
            </p:nvSpPr>
            <p:spPr>
              <a:xfrm>
                <a:off x="1114" y="1527"/>
                <a:ext cx="65" cy="63"/>
              </a:xfrm>
              <a:custGeom>
                <a:rect b="b" l="l" r="r" t="t"/>
                <a:pathLst>
                  <a:path extrusionOk="0" h="36" w="37">
                    <a:moveTo>
                      <a:pt x="18" y="0"/>
                    </a:moveTo>
                    <a:cubicBezTo>
                      <a:pt x="28" y="0"/>
                      <a:pt x="37" y="8"/>
                      <a:pt x="36" y="18"/>
                    </a:cubicBez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" name="Google Shape;797;p10"/>
              <p:cNvSpPr/>
              <p:nvPr/>
            </p:nvSpPr>
            <p:spPr>
              <a:xfrm>
                <a:off x="2723" y="451"/>
                <a:ext cx="62" cy="63"/>
              </a:xfrm>
              <a:custGeom>
                <a:rect b="b" l="l" r="r" t="t"/>
                <a:pathLst>
                  <a:path extrusionOk="0" h="36" w="36">
                    <a:moveTo>
                      <a:pt x="18" y="0"/>
                    </a:moveTo>
                    <a:cubicBezTo>
                      <a:pt x="29" y="0"/>
                      <a:pt x="36" y="8"/>
                      <a:pt x="36" y="18"/>
                    </a:cubicBez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8" name="Google Shape;798;p10"/>
              <p:cNvSpPr/>
              <p:nvPr/>
            </p:nvSpPr>
            <p:spPr>
              <a:xfrm>
                <a:off x="1786" y="3004"/>
                <a:ext cx="63" cy="63"/>
              </a:xfrm>
              <a:custGeom>
                <a:rect b="b" l="l" r="r" t="t"/>
                <a:pathLst>
                  <a:path extrusionOk="0" h="36" w="36">
                    <a:moveTo>
                      <a:pt x="18" y="36"/>
                    </a:moveTo>
                    <a:cubicBezTo>
                      <a:pt x="7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ubicBezTo>
                      <a:pt x="35" y="28"/>
                      <a:pt x="28" y="36"/>
                      <a:pt x="18" y="3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" name="Google Shape;799;p10"/>
              <p:cNvSpPr/>
              <p:nvPr/>
            </p:nvSpPr>
            <p:spPr>
              <a:xfrm>
                <a:off x="3123" y="3004"/>
                <a:ext cx="63" cy="63"/>
              </a:xfrm>
              <a:custGeom>
                <a:rect b="b" l="l" r="r" t="t"/>
                <a:pathLst>
                  <a:path extrusionOk="0" h="36" w="3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1" y="18"/>
                    </a:cubicBezTo>
                    <a:cubicBezTo>
                      <a:pt x="1" y="8"/>
                      <a:pt x="8" y="0"/>
                      <a:pt x="19" y="0"/>
                    </a:cubicBezTo>
                    <a:cubicBezTo>
                      <a:pt x="29" y="0"/>
                      <a:pt x="36" y="8"/>
                      <a:pt x="36" y="1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" name="Google Shape;800;p10"/>
              <p:cNvSpPr/>
              <p:nvPr/>
            </p:nvSpPr>
            <p:spPr>
              <a:xfrm>
                <a:off x="2188" y="451"/>
                <a:ext cx="63" cy="63"/>
              </a:xfrm>
              <a:custGeom>
                <a:rect b="b" l="l" r="r" t="t"/>
                <a:pathLst>
                  <a:path extrusionOk="0" h="36" w="36">
                    <a:moveTo>
                      <a:pt x="36" y="18"/>
                    </a:moveTo>
                    <a:cubicBezTo>
                      <a:pt x="36" y="28"/>
                      <a:pt x="29" y="36"/>
                      <a:pt x="19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" name="Google Shape;801;p10"/>
              <p:cNvSpPr/>
              <p:nvPr/>
            </p:nvSpPr>
            <p:spPr>
              <a:xfrm>
                <a:off x="1247" y="2468"/>
                <a:ext cx="63" cy="63"/>
              </a:xfrm>
              <a:custGeom>
                <a:rect b="b" l="l" r="r" t="t"/>
                <a:pathLst>
                  <a:path extrusionOk="0" h="36" w="3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7"/>
                      <a:pt x="36" y="1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2" name="Google Shape;802;p10"/>
              <p:cNvSpPr/>
              <p:nvPr/>
            </p:nvSpPr>
            <p:spPr>
              <a:xfrm>
                <a:off x="3661" y="2468"/>
                <a:ext cx="63" cy="63"/>
              </a:xfrm>
              <a:custGeom>
                <a:rect b="b" l="l" r="r" t="t"/>
                <a:pathLst>
                  <a:path extrusionOk="0" h="36" w="3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5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" name="Google Shape;803;p10"/>
              <p:cNvSpPr/>
              <p:nvPr/>
            </p:nvSpPr>
            <p:spPr>
              <a:xfrm>
                <a:off x="1249" y="1122"/>
                <a:ext cx="65" cy="65"/>
              </a:xfrm>
              <a:custGeom>
                <a:rect b="b" l="l" r="r" t="t"/>
                <a:pathLst>
                  <a:path extrusionOk="0" h="37" w="37">
                    <a:moveTo>
                      <a:pt x="36" y="20"/>
                    </a:moveTo>
                    <a:cubicBezTo>
                      <a:pt x="36" y="29"/>
                      <a:pt x="28" y="37"/>
                      <a:pt x="18" y="36"/>
                    </a:cubicBezTo>
                    <a:cubicBezTo>
                      <a:pt x="8" y="36"/>
                      <a:pt x="0" y="28"/>
                      <a:pt x="1" y="18"/>
                    </a:cubicBezTo>
                    <a:cubicBezTo>
                      <a:pt x="1" y="8"/>
                      <a:pt x="9" y="0"/>
                      <a:pt x="20" y="1"/>
                    </a:cubicBezTo>
                    <a:cubicBezTo>
                      <a:pt x="29" y="2"/>
                      <a:pt x="37" y="10"/>
                      <a:pt x="36" y="2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4" name="Google Shape;804;p10"/>
              <p:cNvSpPr/>
              <p:nvPr/>
            </p:nvSpPr>
            <p:spPr>
              <a:xfrm>
                <a:off x="3661" y="1124"/>
                <a:ext cx="63" cy="63"/>
              </a:xfrm>
              <a:custGeom>
                <a:rect b="b" l="l" r="r" t="t"/>
                <a:pathLst>
                  <a:path extrusionOk="0" h="36" w="36">
                    <a:moveTo>
                      <a:pt x="36" y="18"/>
                    </a:moveTo>
                    <a:cubicBezTo>
                      <a:pt x="36" y="28"/>
                      <a:pt x="28" y="36"/>
                      <a:pt x="18" y="35"/>
                    </a:cubicBezTo>
                    <a:cubicBezTo>
                      <a:pt x="8" y="35"/>
                      <a:pt x="0" y="27"/>
                      <a:pt x="0" y="18"/>
                    </a:cubicBezTo>
                    <a:cubicBezTo>
                      <a:pt x="0" y="7"/>
                      <a:pt x="8" y="0"/>
                      <a:pt x="19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5" name="Google Shape;805;p10"/>
              <p:cNvSpPr/>
              <p:nvPr/>
            </p:nvSpPr>
            <p:spPr>
              <a:xfrm>
                <a:off x="1786" y="586"/>
                <a:ext cx="63" cy="63"/>
              </a:xfrm>
              <a:custGeom>
                <a:rect b="b" l="l" r="r" t="t"/>
                <a:pathLst>
                  <a:path extrusionOk="0" h="36" w="36">
                    <a:moveTo>
                      <a:pt x="17" y="36"/>
                    </a:moveTo>
                    <a:cubicBezTo>
                      <a:pt x="7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1"/>
                    </a:cubicBezTo>
                    <a:cubicBezTo>
                      <a:pt x="28" y="1"/>
                      <a:pt x="36" y="9"/>
                      <a:pt x="35" y="19"/>
                    </a:cubicBezTo>
                    <a:cubicBezTo>
                      <a:pt x="35" y="29"/>
                      <a:pt x="27" y="36"/>
                      <a:pt x="17" y="3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6" name="Google Shape;806;p10"/>
              <p:cNvSpPr/>
              <p:nvPr/>
            </p:nvSpPr>
            <p:spPr>
              <a:xfrm>
                <a:off x="3126" y="588"/>
                <a:ext cx="63" cy="61"/>
              </a:xfrm>
              <a:custGeom>
                <a:rect b="b" l="l" r="r" t="t"/>
                <a:pathLst>
                  <a:path extrusionOk="0" h="35" w="36">
                    <a:moveTo>
                      <a:pt x="18" y="35"/>
                    </a:moveTo>
                    <a:cubicBezTo>
                      <a:pt x="8" y="35"/>
                      <a:pt x="0" y="27"/>
                      <a:pt x="0" y="17"/>
                    </a:cubicBezTo>
                    <a:cubicBezTo>
                      <a:pt x="0" y="7"/>
                      <a:pt x="8" y="0"/>
                      <a:pt x="18" y="0"/>
                    </a:cubicBezTo>
                    <a:cubicBezTo>
                      <a:pt x="28" y="0"/>
                      <a:pt x="36" y="7"/>
                      <a:pt x="36" y="17"/>
                    </a:cubicBezTo>
                    <a:cubicBezTo>
                      <a:pt x="35" y="27"/>
                      <a:pt x="28" y="35"/>
                      <a:pt x="18" y="3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7" name="Google Shape;807;p10"/>
              <p:cNvSpPr/>
              <p:nvPr/>
            </p:nvSpPr>
            <p:spPr>
              <a:xfrm>
                <a:off x="3794" y="2200"/>
                <a:ext cx="63" cy="63"/>
              </a:xfrm>
              <a:custGeom>
                <a:rect b="b" l="l" r="r" t="t"/>
                <a:pathLst>
                  <a:path extrusionOk="0" h="36" w="36">
                    <a:moveTo>
                      <a:pt x="36" y="19"/>
                    </a:moveTo>
                    <a:cubicBezTo>
                      <a:pt x="35" y="28"/>
                      <a:pt x="26" y="36"/>
                      <a:pt x="17" y="35"/>
                    </a:cubicBezTo>
                    <a:cubicBezTo>
                      <a:pt x="7" y="34"/>
                      <a:pt x="0" y="26"/>
                      <a:pt x="1" y="16"/>
                    </a:cubicBezTo>
                    <a:cubicBezTo>
                      <a:pt x="1" y="7"/>
                      <a:pt x="10" y="0"/>
                      <a:pt x="19" y="0"/>
                    </a:cubicBezTo>
                    <a:cubicBezTo>
                      <a:pt x="28" y="1"/>
                      <a:pt x="36" y="9"/>
                      <a:pt x="36" y="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" name="Google Shape;808;p10"/>
              <p:cNvSpPr/>
              <p:nvPr/>
            </p:nvSpPr>
            <p:spPr>
              <a:xfrm>
                <a:off x="2053" y="3141"/>
                <a:ext cx="63" cy="61"/>
              </a:xfrm>
              <a:custGeom>
                <a:rect b="b" l="l" r="r" t="t"/>
                <a:pathLst>
                  <a:path extrusionOk="0" h="35" w="36">
                    <a:moveTo>
                      <a:pt x="18" y="35"/>
                    </a:moveTo>
                    <a:cubicBezTo>
                      <a:pt x="9" y="35"/>
                      <a:pt x="0" y="27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6" y="26"/>
                      <a:pt x="28" y="35"/>
                      <a:pt x="18" y="3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9" name="Google Shape;809;p10"/>
              <p:cNvSpPr/>
              <p:nvPr/>
            </p:nvSpPr>
            <p:spPr>
              <a:xfrm>
                <a:off x="1114" y="1392"/>
                <a:ext cx="63" cy="61"/>
              </a:xfrm>
              <a:custGeom>
                <a:rect b="b" l="l" r="r" t="t"/>
                <a:pathLst>
                  <a:path extrusionOk="0" h="35" w="36">
                    <a:moveTo>
                      <a:pt x="18" y="35"/>
                    </a:moveTo>
                    <a:cubicBezTo>
                      <a:pt x="8" y="35"/>
                      <a:pt x="0" y="27"/>
                      <a:pt x="1" y="17"/>
                    </a:cubicBezTo>
                    <a:cubicBezTo>
                      <a:pt x="1" y="8"/>
                      <a:pt x="9" y="0"/>
                      <a:pt x="18" y="0"/>
                    </a:cubicBezTo>
                    <a:cubicBezTo>
                      <a:pt x="28" y="0"/>
                      <a:pt x="36" y="9"/>
                      <a:pt x="36" y="18"/>
                    </a:cubicBezTo>
                    <a:cubicBezTo>
                      <a:pt x="35" y="28"/>
                      <a:pt x="27" y="35"/>
                      <a:pt x="18" y="3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" name="Google Shape;810;p10"/>
              <p:cNvSpPr/>
              <p:nvPr/>
            </p:nvSpPr>
            <p:spPr>
              <a:xfrm>
                <a:off x="1114" y="2200"/>
                <a:ext cx="63" cy="61"/>
              </a:xfrm>
              <a:custGeom>
                <a:rect b="b" l="l" r="r" t="t"/>
                <a:pathLst>
                  <a:path extrusionOk="0" h="35" w="36">
                    <a:moveTo>
                      <a:pt x="18" y="0"/>
                    </a:moveTo>
                    <a:cubicBezTo>
                      <a:pt x="28" y="0"/>
                      <a:pt x="36" y="8"/>
                      <a:pt x="36" y="18"/>
                    </a:cubicBezTo>
                    <a:cubicBezTo>
                      <a:pt x="36" y="27"/>
                      <a:pt x="27" y="35"/>
                      <a:pt x="18" y="35"/>
                    </a:cubicBezTo>
                    <a:cubicBezTo>
                      <a:pt x="9" y="35"/>
                      <a:pt x="1" y="27"/>
                      <a:pt x="1" y="18"/>
                    </a:cubicBezTo>
                    <a:cubicBezTo>
                      <a:pt x="0" y="8"/>
                      <a:pt x="8" y="0"/>
                      <a:pt x="18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1" name="Google Shape;811;p10"/>
              <p:cNvSpPr/>
              <p:nvPr/>
            </p:nvSpPr>
            <p:spPr>
              <a:xfrm>
                <a:off x="2857" y="3141"/>
                <a:ext cx="61" cy="6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2" name="Google Shape;812;p10"/>
              <p:cNvSpPr/>
              <p:nvPr/>
            </p:nvSpPr>
            <p:spPr>
              <a:xfrm>
                <a:off x="3794" y="1392"/>
                <a:ext cx="63" cy="61"/>
              </a:xfrm>
              <a:custGeom>
                <a:rect b="b" l="l" r="r" t="t"/>
                <a:pathLst>
                  <a:path extrusionOk="0" h="35" w="36">
                    <a:moveTo>
                      <a:pt x="18" y="35"/>
                    </a:moveTo>
                    <a:cubicBezTo>
                      <a:pt x="8" y="35"/>
                      <a:pt x="0" y="27"/>
                      <a:pt x="1" y="17"/>
                    </a:cubicBezTo>
                    <a:cubicBezTo>
                      <a:pt x="1" y="8"/>
                      <a:pt x="9" y="0"/>
                      <a:pt x="18" y="0"/>
                    </a:cubicBezTo>
                    <a:cubicBezTo>
                      <a:pt x="28" y="0"/>
                      <a:pt x="36" y="9"/>
                      <a:pt x="35" y="18"/>
                    </a:cubicBezTo>
                    <a:cubicBezTo>
                      <a:pt x="35" y="28"/>
                      <a:pt x="27" y="35"/>
                      <a:pt x="18" y="3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3" name="Google Shape;813;p10"/>
              <p:cNvSpPr/>
              <p:nvPr/>
            </p:nvSpPr>
            <p:spPr>
              <a:xfrm>
                <a:off x="2857" y="451"/>
                <a:ext cx="61" cy="63"/>
              </a:xfrm>
              <a:custGeom>
                <a:rect b="b" l="l" r="r" t="t"/>
                <a:pathLst>
                  <a:path extrusionOk="0" h="36" w="35">
                    <a:moveTo>
                      <a:pt x="17" y="35"/>
                    </a:moveTo>
                    <a:cubicBezTo>
                      <a:pt x="8" y="35"/>
                      <a:pt x="0" y="27"/>
                      <a:pt x="0" y="18"/>
                    </a:cubicBezTo>
                    <a:cubicBezTo>
                      <a:pt x="0" y="9"/>
                      <a:pt x="8" y="0"/>
                      <a:pt x="18" y="1"/>
                    </a:cubicBezTo>
                    <a:cubicBezTo>
                      <a:pt x="27" y="1"/>
                      <a:pt x="35" y="9"/>
                      <a:pt x="35" y="19"/>
                    </a:cubicBezTo>
                    <a:cubicBezTo>
                      <a:pt x="34" y="28"/>
                      <a:pt x="26" y="36"/>
                      <a:pt x="17" y="3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4" name="Google Shape;814;p10"/>
              <p:cNvSpPr/>
              <p:nvPr/>
            </p:nvSpPr>
            <p:spPr>
              <a:xfrm>
                <a:off x="2053" y="453"/>
                <a:ext cx="61" cy="61"/>
              </a:xfrm>
              <a:custGeom>
                <a:rect b="b" l="l" r="r" t="t"/>
                <a:pathLst>
                  <a:path extrusionOk="0" h="35" w="35">
                    <a:moveTo>
                      <a:pt x="18" y="0"/>
                    </a:moveTo>
                    <a:cubicBezTo>
                      <a:pt x="27" y="0"/>
                      <a:pt x="35" y="8"/>
                      <a:pt x="35" y="17"/>
                    </a:cubicBezTo>
                    <a:cubicBezTo>
                      <a:pt x="35" y="27"/>
                      <a:pt x="27" y="35"/>
                      <a:pt x="17" y="34"/>
                    </a:cubicBezTo>
                    <a:cubicBezTo>
                      <a:pt x="8" y="34"/>
                      <a:pt x="0" y="26"/>
                      <a:pt x="0" y="17"/>
                    </a:cubicBezTo>
                    <a:cubicBezTo>
                      <a:pt x="1" y="8"/>
                      <a:pt x="9" y="0"/>
                      <a:pt x="18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5" name="Google Shape;815;p10"/>
              <p:cNvSpPr/>
              <p:nvPr/>
            </p:nvSpPr>
            <p:spPr>
              <a:xfrm>
                <a:off x="1385" y="2738"/>
                <a:ext cx="58" cy="60"/>
              </a:xfrm>
              <a:custGeom>
                <a:rect b="b" l="l" r="r" t="t"/>
                <a:pathLst>
                  <a:path extrusionOk="0" h="34" w="33">
                    <a:moveTo>
                      <a:pt x="33" y="17"/>
                    </a:moveTo>
                    <a:cubicBezTo>
                      <a:pt x="33" y="26"/>
                      <a:pt x="26" y="34"/>
                      <a:pt x="16" y="34"/>
                    </a:cubicBezTo>
                    <a:cubicBezTo>
                      <a:pt x="7" y="34"/>
                      <a:pt x="0" y="26"/>
                      <a:pt x="0" y="17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6" y="0"/>
                      <a:pt x="33" y="8"/>
                      <a:pt x="33" y="1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10"/>
              <p:cNvSpPr/>
              <p:nvPr/>
            </p:nvSpPr>
            <p:spPr>
              <a:xfrm>
                <a:off x="3528" y="2738"/>
                <a:ext cx="60" cy="60"/>
              </a:xfrm>
              <a:custGeom>
                <a:rect b="b" l="l" r="r" t="t"/>
                <a:pathLst>
                  <a:path extrusionOk="0" h="34" w="34">
                    <a:moveTo>
                      <a:pt x="17" y="34"/>
                    </a:moveTo>
                    <a:cubicBezTo>
                      <a:pt x="7" y="34"/>
                      <a:pt x="0" y="26"/>
                      <a:pt x="0" y="17"/>
                    </a:cubicBezTo>
                    <a:cubicBezTo>
                      <a:pt x="0" y="8"/>
                      <a:pt x="7" y="0"/>
                      <a:pt x="17" y="0"/>
                    </a:cubicBezTo>
                    <a:cubicBezTo>
                      <a:pt x="26" y="0"/>
                      <a:pt x="34" y="8"/>
                      <a:pt x="33" y="17"/>
                    </a:cubicBezTo>
                    <a:cubicBezTo>
                      <a:pt x="33" y="26"/>
                      <a:pt x="26" y="34"/>
                      <a:pt x="17" y="3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Google Shape;817;p10"/>
              <p:cNvSpPr/>
              <p:nvPr/>
            </p:nvSpPr>
            <p:spPr>
              <a:xfrm>
                <a:off x="1517" y="2871"/>
                <a:ext cx="59" cy="60"/>
              </a:xfrm>
              <a:custGeom>
                <a:rect b="b" l="l" r="r" t="t"/>
                <a:pathLst>
                  <a:path extrusionOk="0" h="34" w="34">
                    <a:moveTo>
                      <a:pt x="34" y="17"/>
                    </a:moveTo>
                    <a:cubicBezTo>
                      <a:pt x="34" y="26"/>
                      <a:pt x="27" y="34"/>
                      <a:pt x="17" y="34"/>
                    </a:cubicBezTo>
                    <a:cubicBezTo>
                      <a:pt x="8" y="34"/>
                      <a:pt x="0" y="26"/>
                      <a:pt x="0" y="16"/>
                    </a:cubicBezTo>
                    <a:cubicBezTo>
                      <a:pt x="1" y="7"/>
                      <a:pt x="8" y="0"/>
                      <a:pt x="17" y="0"/>
                    </a:cubicBezTo>
                    <a:cubicBezTo>
                      <a:pt x="27" y="0"/>
                      <a:pt x="34" y="8"/>
                      <a:pt x="34" y="1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p10"/>
              <p:cNvSpPr/>
              <p:nvPr/>
            </p:nvSpPr>
            <p:spPr>
              <a:xfrm>
                <a:off x="3394" y="2873"/>
                <a:ext cx="57" cy="60"/>
              </a:xfrm>
              <a:custGeom>
                <a:rect b="b" l="l" r="r" t="t"/>
                <a:pathLst>
                  <a:path extrusionOk="0" h="34" w="33">
                    <a:moveTo>
                      <a:pt x="33" y="17"/>
                    </a:moveTo>
                    <a:cubicBezTo>
                      <a:pt x="33" y="26"/>
                      <a:pt x="26" y="34"/>
                      <a:pt x="17" y="34"/>
                    </a:cubicBezTo>
                    <a:cubicBezTo>
                      <a:pt x="7" y="34"/>
                      <a:pt x="0" y="27"/>
                      <a:pt x="0" y="18"/>
                    </a:cubicBezTo>
                    <a:cubicBezTo>
                      <a:pt x="0" y="8"/>
                      <a:pt x="7" y="1"/>
                      <a:pt x="16" y="1"/>
                    </a:cubicBezTo>
                    <a:cubicBezTo>
                      <a:pt x="26" y="0"/>
                      <a:pt x="33" y="8"/>
                      <a:pt x="33" y="1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p10"/>
              <p:cNvSpPr/>
              <p:nvPr/>
            </p:nvSpPr>
            <p:spPr>
              <a:xfrm>
                <a:off x="1520" y="723"/>
                <a:ext cx="58" cy="57"/>
              </a:xfrm>
              <a:custGeom>
                <a:rect b="b" l="l" r="r" t="t"/>
                <a:pathLst>
                  <a:path extrusionOk="0" h="33" w="33">
                    <a:moveTo>
                      <a:pt x="33" y="16"/>
                    </a:moveTo>
                    <a:cubicBezTo>
                      <a:pt x="33" y="26"/>
                      <a:pt x="26" y="33"/>
                      <a:pt x="16" y="33"/>
                    </a:cubicBezTo>
                    <a:cubicBezTo>
                      <a:pt x="7" y="33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6" y="0"/>
                      <a:pt x="33" y="7"/>
                      <a:pt x="33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p10"/>
              <p:cNvSpPr/>
              <p:nvPr/>
            </p:nvSpPr>
            <p:spPr>
              <a:xfrm>
                <a:off x="3395" y="723"/>
                <a:ext cx="60" cy="57"/>
              </a:xfrm>
              <a:custGeom>
                <a:rect b="b" l="l" r="r" t="t"/>
                <a:pathLst>
                  <a:path extrusionOk="0" h="33" w="34">
                    <a:moveTo>
                      <a:pt x="17" y="33"/>
                    </a:moveTo>
                    <a:cubicBezTo>
                      <a:pt x="8" y="33"/>
                      <a:pt x="0" y="26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4" y="25"/>
                      <a:pt x="26" y="33"/>
                      <a:pt x="17" y="3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p10"/>
              <p:cNvSpPr/>
              <p:nvPr/>
            </p:nvSpPr>
            <p:spPr>
              <a:xfrm>
                <a:off x="1384" y="857"/>
                <a:ext cx="59" cy="58"/>
              </a:xfrm>
              <a:custGeom>
                <a:rect b="b" l="l" r="r" t="t"/>
                <a:pathLst>
                  <a:path extrusionOk="0" h="33" w="34">
                    <a:moveTo>
                      <a:pt x="34" y="17"/>
                    </a:moveTo>
                    <a:cubicBezTo>
                      <a:pt x="34" y="26"/>
                      <a:pt x="26" y="33"/>
                      <a:pt x="17" y="33"/>
                    </a:cubicBezTo>
                    <a:cubicBezTo>
                      <a:pt x="7" y="33"/>
                      <a:pt x="0" y="25"/>
                      <a:pt x="1" y="16"/>
                    </a:cubicBezTo>
                    <a:cubicBezTo>
                      <a:pt x="1" y="7"/>
                      <a:pt x="8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10"/>
              <p:cNvSpPr/>
              <p:nvPr/>
            </p:nvSpPr>
            <p:spPr>
              <a:xfrm>
                <a:off x="3528" y="857"/>
                <a:ext cx="58" cy="5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10"/>
              <p:cNvSpPr/>
              <p:nvPr/>
            </p:nvSpPr>
            <p:spPr>
              <a:xfrm>
                <a:off x="1118" y="2335"/>
                <a:ext cx="58" cy="58"/>
              </a:xfrm>
              <a:custGeom>
                <a:rect b="b" l="l" r="r" t="t"/>
                <a:pathLst>
                  <a:path extrusionOk="0" h="33" w="33">
                    <a:moveTo>
                      <a:pt x="0" y="16"/>
                    </a:moveTo>
                    <a:cubicBezTo>
                      <a:pt x="0" y="7"/>
                      <a:pt x="8" y="0"/>
                      <a:pt x="17" y="0"/>
                    </a:cubicBezTo>
                    <a:cubicBezTo>
                      <a:pt x="26" y="1"/>
                      <a:pt x="33" y="8"/>
                      <a:pt x="32" y="17"/>
                    </a:cubicBezTo>
                    <a:cubicBezTo>
                      <a:pt x="32" y="26"/>
                      <a:pt x="24" y="33"/>
                      <a:pt x="16" y="33"/>
                    </a:cubicBezTo>
                    <a:cubicBezTo>
                      <a:pt x="7" y="33"/>
                      <a:pt x="0" y="25"/>
                      <a:pt x="0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10"/>
              <p:cNvSpPr/>
              <p:nvPr/>
            </p:nvSpPr>
            <p:spPr>
              <a:xfrm>
                <a:off x="2993" y="3143"/>
                <a:ext cx="58" cy="58"/>
              </a:xfrm>
              <a:custGeom>
                <a:rect b="b" l="l" r="r" t="t"/>
                <a:pathLst>
                  <a:path extrusionOk="0" h="33" w="33">
                    <a:moveTo>
                      <a:pt x="17" y="0"/>
                    </a:moveTo>
                    <a:cubicBezTo>
                      <a:pt x="26" y="0"/>
                      <a:pt x="33" y="8"/>
                      <a:pt x="33" y="17"/>
                    </a:cubicBezTo>
                    <a:cubicBezTo>
                      <a:pt x="33" y="26"/>
                      <a:pt x="25" y="33"/>
                      <a:pt x="16" y="33"/>
                    </a:cubicBez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10"/>
              <p:cNvSpPr/>
              <p:nvPr/>
            </p:nvSpPr>
            <p:spPr>
              <a:xfrm>
                <a:off x="1920" y="3143"/>
                <a:ext cx="58" cy="58"/>
              </a:xfrm>
              <a:custGeom>
                <a:rect b="b" l="l" r="r" t="t"/>
                <a:pathLst>
                  <a:path extrusionOk="0" h="33" w="33">
                    <a:moveTo>
                      <a:pt x="16" y="0"/>
                    </a:moveTo>
                    <a:cubicBezTo>
                      <a:pt x="25" y="0"/>
                      <a:pt x="33" y="7"/>
                      <a:pt x="33" y="16"/>
                    </a:cubicBezTo>
                    <a:cubicBezTo>
                      <a:pt x="33" y="25"/>
                      <a:pt x="25" y="33"/>
                      <a:pt x="16" y="33"/>
                    </a:cubicBezTo>
                    <a:cubicBezTo>
                      <a:pt x="8" y="32"/>
                      <a:pt x="0" y="25"/>
                      <a:pt x="0" y="17"/>
                    </a:cubicBezTo>
                    <a:cubicBezTo>
                      <a:pt x="0" y="8"/>
                      <a:pt x="7" y="0"/>
                      <a:pt x="16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10"/>
              <p:cNvSpPr/>
              <p:nvPr/>
            </p:nvSpPr>
            <p:spPr>
              <a:xfrm>
                <a:off x="3797" y="2335"/>
                <a:ext cx="56" cy="58"/>
              </a:xfrm>
              <a:custGeom>
                <a:rect b="b" l="l" r="r" t="t"/>
                <a:pathLst>
                  <a:path extrusionOk="0" h="33" w="32">
                    <a:moveTo>
                      <a:pt x="32" y="16"/>
                    </a:moveTo>
                    <a:cubicBezTo>
                      <a:pt x="32" y="25"/>
                      <a:pt x="25" y="33"/>
                      <a:pt x="16" y="33"/>
                    </a:cubicBezTo>
                    <a:cubicBezTo>
                      <a:pt x="7" y="33"/>
                      <a:pt x="0" y="25"/>
                      <a:pt x="0" y="16"/>
                    </a:cubicBezTo>
                    <a:cubicBezTo>
                      <a:pt x="0" y="8"/>
                      <a:pt x="7" y="1"/>
                      <a:pt x="16" y="0"/>
                    </a:cubicBezTo>
                    <a:cubicBezTo>
                      <a:pt x="24" y="0"/>
                      <a:pt x="32" y="7"/>
                      <a:pt x="32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10"/>
              <p:cNvSpPr/>
              <p:nvPr/>
            </p:nvSpPr>
            <p:spPr>
              <a:xfrm>
                <a:off x="3797" y="1261"/>
                <a:ext cx="56" cy="57"/>
              </a:xfrm>
              <a:custGeom>
                <a:rect b="b" l="l" r="r" t="t"/>
                <a:pathLst>
                  <a:path extrusionOk="0" h="33" w="32">
                    <a:moveTo>
                      <a:pt x="32" y="17"/>
                    </a:moveTo>
                    <a:cubicBezTo>
                      <a:pt x="32" y="26"/>
                      <a:pt x="25" y="33"/>
                      <a:pt x="16" y="33"/>
                    </a:cubicBezTo>
                    <a:cubicBezTo>
                      <a:pt x="7" y="33"/>
                      <a:pt x="0" y="26"/>
                      <a:pt x="0" y="17"/>
                    </a:cubicBezTo>
                    <a:cubicBezTo>
                      <a:pt x="0" y="8"/>
                      <a:pt x="7" y="1"/>
                      <a:pt x="16" y="1"/>
                    </a:cubicBezTo>
                    <a:cubicBezTo>
                      <a:pt x="24" y="0"/>
                      <a:pt x="32" y="8"/>
                      <a:pt x="32" y="1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10"/>
              <p:cNvSpPr/>
              <p:nvPr/>
            </p:nvSpPr>
            <p:spPr>
              <a:xfrm>
                <a:off x="1118" y="1262"/>
                <a:ext cx="56" cy="56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10"/>
              <p:cNvSpPr/>
              <p:nvPr/>
            </p:nvSpPr>
            <p:spPr>
              <a:xfrm>
                <a:off x="1653" y="3008"/>
                <a:ext cx="58" cy="56"/>
              </a:xfrm>
              <a:custGeom>
                <a:rect b="b" l="l" r="r" t="t"/>
                <a:pathLst>
                  <a:path extrusionOk="0" h="32" w="33">
                    <a:moveTo>
                      <a:pt x="17" y="32"/>
                    </a:moveTo>
                    <a:cubicBezTo>
                      <a:pt x="8" y="32"/>
                      <a:pt x="0" y="25"/>
                      <a:pt x="0" y="16"/>
                    </a:cubicBezTo>
                    <a:cubicBezTo>
                      <a:pt x="0" y="7"/>
                      <a:pt x="8" y="0"/>
                      <a:pt x="16" y="0"/>
                    </a:cubicBezTo>
                    <a:cubicBezTo>
                      <a:pt x="25" y="0"/>
                      <a:pt x="33" y="7"/>
                      <a:pt x="33" y="16"/>
                    </a:cubicBezTo>
                    <a:cubicBezTo>
                      <a:pt x="32" y="25"/>
                      <a:pt x="25" y="32"/>
                      <a:pt x="17" y="3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p10"/>
              <p:cNvSpPr/>
              <p:nvPr/>
            </p:nvSpPr>
            <p:spPr>
              <a:xfrm>
                <a:off x="3261" y="3008"/>
                <a:ext cx="58" cy="58"/>
              </a:xfrm>
              <a:custGeom>
                <a:rect b="b" l="l" r="r" t="t"/>
                <a:pathLst>
                  <a:path extrusionOk="0" h="33" w="33">
                    <a:moveTo>
                      <a:pt x="17" y="0"/>
                    </a:moveTo>
                    <a:cubicBezTo>
                      <a:pt x="26" y="0"/>
                      <a:pt x="33" y="8"/>
                      <a:pt x="33" y="16"/>
                    </a:cubicBezTo>
                    <a:cubicBezTo>
                      <a:pt x="33" y="25"/>
                      <a:pt x="25" y="33"/>
                      <a:pt x="16" y="32"/>
                    </a:cubicBezTo>
                    <a:cubicBezTo>
                      <a:pt x="7" y="32"/>
                      <a:pt x="0" y="24"/>
                      <a:pt x="1" y="16"/>
                    </a:cubicBezTo>
                    <a:cubicBezTo>
                      <a:pt x="1" y="7"/>
                      <a:pt x="8" y="0"/>
                      <a:pt x="17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10"/>
              <p:cNvSpPr/>
              <p:nvPr/>
            </p:nvSpPr>
            <p:spPr>
              <a:xfrm>
                <a:off x="3665" y="2605"/>
                <a:ext cx="56" cy="56"/>
              </a:xfrm>
              <a:custGeom>
                <a:rect b="b" l="l" r="r" t="t"/>
                <a:pathLst>
                  <a:path extrusionOk="0" h="32" w="32">
                    <a:moveTo>
                      <a:pt x="32" y="16"/>
                    </a:moveTo>
                    <a:cubicBezTo>
                      <a:pt x="32" y="24"/>
                      <a:pt x="25" y="32"/>
                      <a:pt x="16" y="32"/>
                    </a:cubicBezTo>
                    <a:cubicBezTo>
                      <a:pt x="8" y="32"/>
                      <a:pt x="0" y="24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10"/>
              <p:cNvSpPr/>
              <p:nvPr/>
            </p:nvSpPr>
            <p:spPr>
              <a:xfrm>
                <a:off x="1920" y="454"/>
                <a:ext cx="58" cy="56"/>
              </a:xfrm>
              <a:custGeom>
                <a:rect b="b" l="l" r="r" t="t"/>
                <a:pathLst>
                  <a:path extrusionOk="0" h="32" w="33">
                    <a:moveTo>
                      <a:pt x="33" y="16"/>
                    </a:moveTo>
                    <a:cubicBezTo>
                      <a:pt x="33" y="25"/>
                      <a:pt x="25" y="32"/>
                      <a:pt x="17" y="32"/>
                    </a:cubicBezTo>
                    <a:cubicBezTo>
                      <a:pt x="8" y="32"/>
                      <a:pt x="0" y="25"/>
                      <a:pt x="0" y="16"/>
                    </a:cubicBezTo>
                    <a:cubicBezTo>
                      <a:pt x="1" y="7"/>
                      <a:pt x="8" y="0"/>
                      <a:pt x="17" y="0"/>
                    </a:cubicBezTo>
                    <a:cubicBezTo>
                      <a:pt x="25" y="0"/>
                      <a:pt x="33" y="7"/>
                      <a:pt x="33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10"/>
              <p:cNvSpPr/>
              <p:nvPr/>
            </p:nvSpPr>
            <p:spPr>
              <a:xfrm>
                <a:off x="1251" y="2605"/>
                <a:ext cx="56" cy="56"/>
              </a:xfrm>
              <a:custGeom>
                <a:rect b="b" l="l" r="r" t="t"/>
                <a:pathLst>
                  <a:path extrusionOk="0" h="32" w="32">
                    <a:moveTo>
                      <a:pt x="32" y="16"/>
                    </a:moveTo>
                    <a:cubicBezTo>
                      <a:pt x="32" y="24"/>
                      <a:pt x="25" y="32"/>
                      <a:pt x="16" y="32"/>
                    </a:cubicBezTo>
                    <a:cubicBezTo>
                      <a:pt x="7" y="32"/>
                      <a:pt x="0" y="24"/>
                      <a:pt x="0" y="15"/>
                    </a:cubicBezTo>
                    <a:cubicBezTo>
                      <a:pt x="0" y="7"/>
                      <a:pt x="8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10"/>
              <p:cNvSpPr/>
              <p:nvPr/>
            </p:nvSpPr>
            <p:spPr>
              <a:xfrm>
                <a:off x="2993" y="454"/>
                <a:ext cx="58" cy="58"/>
              </a:xfrm>
              <a:custGeom>
                <a:rect b="b" l="l" r="r" t="t"/>
                <a:pathLst>
                  <a:path extrusionOk="0" h="33" w="33">
                    <a:moveTo>
                      <a:pt x="17" y="0"/>
                    </a:moveTo>
                    <a:cubicBezTo>
                      <a:pt x="26" y="0"/>
                      <a:pt x="33" y="8"/>
                      <a:pt x="33" y="16"/>
                    </a:cubicBezTo>
                    <a:cubicBezTo>
                      <a:pt x="32" y="25"/>
                      <a:pt x="24" y="33"/>
                      <a:pt x="16" y="32"/>
                    </a:cubicBezTo>
                    <a:cubicBezTo>
                      <a:pt x="7" y="32"/>
                      <a:pt x="0" y="24"/>
                      <a:pt x="0" y="15"/>
                    </a:cubicBezTo>
                    <a:cubicBezTo>
                      <a:pt x="1" y="7"/>
                      <a:pt x="9" y="0"/>
                      <a:pt x="17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10"/>
              <p:cNvSpPr/>
              <p:nvPr/>
            </p:nvSpPr>
            <p:spPr>
              <a:xfrm>
                <a:off x="1253" y="991"/>
                <a:ext cx="57" cy="58"/>
              </a:xfrm>
              <a:custGeom>
                <a:rect b="b" l="l" r="r" t="t"/>
                <a:pathLst>
                  <a:path extrusionOk="0" h="33" w="33">
                    <a:moveTo>
                      <a:pt x="0" y="16"/>
                    </a:moveTo>
                    <a:cubicBezTo>
                      <a:pt x="1" y="7"/>
                      <a:pt x="8" y="0"/>
                      <a:pt x="17" y="0"/>
                    </a:cubicBezTo>
                    <a:cubicBezTo>
                      <a:pt x="26" y="1"/>
                      <a:pt x="33" y="9"/>
                      <a:pt x="32" y="17"/>
                    </a:cubicBezTo>
                    <a:cubicBezTo>
                      <a:pt x="32" y="26"/>
                      <a:pt x="24" y="33"/>
                      <a:pt x="16" y="32"/>
                    </a:cubicBezTo>
                    <a:cubicBezTo>
                      <a:pt x="7" y="32"/>
                      <a:pt x="0" y="24"/>
                      <a:pt x="0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10"/>
              <p:cNvSpPr/>
              <p:nvPr/>
            </p:nvSpPr>
            <p:spPr>
              <a:xfrm>
                <a:off x="3665" y="994"/>
                <a:ext cx="56" cy="56"/>
              </a:xfrm>
              <a:custGeom>
                <a:rect b="b" l="l" r="r" t="t"/>
                <a:pathLst>
                  <a:path extrusionOk="0" h="32" w="32">
                    <a:moveTo>
                      <a:pt x="32" y="16"/>
                    </a:moveTo>
                    <a:cubicBezTo>
                      <a:pt x="32" y="24"/>
                      <a:pt x="25" y="32"/>
                      <a:pt x="16" y="32"/>
                    </a:cubicBezTo>
                    <a:cubicBezTo>
                      <a:pt x="7" y="32"/>
                      <a:pt x="0" y="24"/>
                      <a:pt x="0" y="15"/>
                    </a:cubicBezTo>
                    <a:cubicBezTo>
                      <a:pt x="0" y="7"/>
                      <a:pt x="8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7" name="Google Shape;837;p10"/>
              <p:cNvSpPr/>
              <p:nvPr/>
            </p:nvSpPr>
            <p:spPr>
              <a:xfrm>
                <a:off x="1653" y="589"/>
                <a:ext cx="58" cy="58"/>
              </a:xfrm>
              <a:custGeom>
                <a:rect b="b" l="l" r="r" t="t"/>
                <a:pathLst>
                  <a:path extrusionOk="0" h="33" w="33">
                    <a:moveTo>
                      <a:pt x="17" y="0"/>
                    </a:moveTo>
                    <a:cubicBezTo>
                      <a:pt x="25" y="1"/>
                      <a:pt x="33" y="8"/>
                      <a:pt x="32" y="16"/>
                    </a:cubicBezTo>
                    <a:cubicBezTo>
                      <a:pt x="32" y="25"/>
                      <a:pt x="25" y="33"/>
                      <a:pt x="16" y="32"/>
                    </a:cubicBezTo>
                    <a:cubicBezTo>
                      <a:pt x="7" y="32"/>
                      <a:pt x="0" y="24"/>
                      <a:pt x="0" y="16"/>
                    </a:cubicBezTo>
                    <a:cubicBezTo>
                      <a:pt x="1" y="7"/>
                      <a:pt x="8" y="0"/>
                      <a:pt x="17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8" name="Google Shape;838;p10"/>
              <p:cNvSpPr/>
              <p:nvPr/>
            </p:nvSpPr>
            <p:spPr>
              <a:xfrm>
                <a:off x="3261" y="589"/>
                <a:ext cx="58" cy="56"/>
              </a:xfrm>
              <a:custGeom>
                <a:rect b="b" l="l" r="r" t="t"/>
                <a:pathLst>
                  <a:path extrusionOk="0" h="32" w="33">
                    <a:moveTo>
                      <a:pt x="33" y="17"/>
                    </a:moveTo>
                    <a:cubicBezTo>
                      <a:pt x="33" y="25"/>
                      <a:pt x="25" y="32"/>
                      <a:pt x="17" y="32"/>
                    </a:cubicBezTo>
                    <a:cubicBezTo>
                      <a:pt x="8" y="32"/>
                      <a:pt x="0" y="25"/>
                      <a:pt x="1" y="16"/>
                    </a:cubicBezTo>
                    <a:cubicBezTo>
                      <a:pt x="1" y="7"/>
                      <a:pt x="9" y="0"/>
                      <a:pt x="17" y="0"/>
                    </a:cubicBezTo>
                    <a:cubicBezTo>
                      <a:pt x="26" y="1"/>
                      <a:pt x="33" y="8"/>
                      <a:pt x="33" y="1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9" name="Google Shape;839;p10"/>
              <p:cNvSpPr/>
              <p:nvPr/>
            </p:nvSpPr>
            <p:spPr>
              <a:xfrm>
                <a:off x="3934" y="1800"/>
                <a:ext cx="52" cy="53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0" name="Google Shape;840;p10"/>
              <p:cNvSpPr/>
              <p:nvPr/>
            </p:nvSpPr>
            <p:spPr>
              <a:xfrm>
                <a:off x="2326" y="3278"/>
                <a:ext cx="54" cy="54"/>
              </a:xfrm>
              <a:custGeom>
                <a:rect b="b" l="l" r="r" t="t"/>
                <a:pathLst>
                  <a:path extrusionOk="0" h="31" w="31">
                    <a:moveTo>
                      <a:pt x="14" y="30"/>
                    </a:moveTo>
                    <a:cubicBezTo>
                      <a:pt x="6" y="30"/>
                      <a:pt x="0" y="23"/>
                      <a:pt x="0" y="14"/>
                    </a:cubicBezTo>
                    <a:cubicBezTo>
                      <a:pt x="0" y="6"/>
                      <a:pt x="8" y="0"/>
                      <a:pt x="16" y="0"/>
                    </a:cubicBezTo>
                    <a:cubicBezTo>
                      <a:pt x="25" y="1"/>
                      <a:pt x="31" y="8"/>
                      <a:pt x="30" y="16"/>
                    </a:cubicBezTo>
                    <a:cubicBezTo>
                      <a:pt x="29" y="25"/>
                      <a:pt x="22" y="31"/>
                      <a:pt x="14" y="3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1" name="Google Shape;841;p10"/>
              <p:cNvSpPr/>
              <p:nvPr/>
            </p:nvSpPr>
            <p:spPr>
              <a:xfrm>
                <a:off x="2457" y="3278"/>
                <a:ext cx="54" cy="54"/>
              </a:xfrm>
              <a:custGeom>
                <a:rect b="b" l="l" r="r" t="t"/>
                <a:pathLst>
                  <a:path extrusionOk="0" h="31" w="31">
                    <a:moveTo>
                      <a:pt x="16" y="30"/>
                    </a:moveTo>
                    <a:cubicBezTo>
                      <a:pt x="7" y="30"/>
                      <a:pt x="0" y="23"/>
                      <a:pt x="1" y="15"/>
                    </a:cubicBezTo>
                    <a:cubicBezTo>
                      <a:pt x="1" y="6"/>
                      <a:pt x="8" y="0"/>
                      <a:pt x="16" y="0"/>
                    </a:cubicBezTo>
                    <a:cubicBezTo>
                      <a:pt x="25" y="0"/>
                      <a:pt x="31" y="7"/>
                      <a:pt x="31" y="16"/>
                    </a:cubicBezTo>
                    <a:cubicBezTo>
                      <a:pt x="31" y="24"/>
                      <a:pt x="24" y="31"/>
                      <a:pt x="16" y="3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2" name="Google Shape;842;p10"/>
              <p:cNvSpPr/>
              <p:nvPr/>
            </p:nvSpPr>
            <p:spPr>
              <a:xfrm>
                <a:off x="2593" y="3278"/>
                <a:ext cx="53" cy="52"/>
              </a:xfrm>
              <a:custGeom>
                <a:rect b="b" l="l" r="r" t="t"/>
                <a:pathLst>
                  <a:path extrusionOk="0" h="30" w="30">
                    <a:moveTo>
                      <a:pt x="15" y="30"/>
                    </a:moveTo>
                    <a:cubicBezTo>
                      <a:pt x="7" y="30"/>
                      <a:pt x="0" y="24"/>
                      <a:pt x="0" y="16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24" y="0"/>
                      <a:pt x="30" y="7"/>
                      <a:pt x="30" y="15"/>
                    </a:cubicBezTo>
                    <a:cubicBezTo>
                      <a:pt x="30" y="24"/>
                      <a:pt x="24" y="30"/>
                      <a:pt x="15" y="3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3" name="Google Shape;843;p10"/>
              <p:cNvSpPr/>
              <p:nvPr/>
            </p:nvSpPr>
            <p:spPr>
              <a:xfrm>
                <a:off x="983" y="1800"/>
                <a:ext cx="55" cy="55"/>
              </a:xfrm>
              <a:custGeom>
                <a:rect b="b" l="l" r="r" t="t"/>
                <a:pathLst>
                  <a:path extrusionOk="0" h="31" w="31">
                    <a:moveTo>
                      <a:pt x="31" y="16"/>
                    </a:moveTo>
                    <a:cubicBezTo>
                      <a:pt x="31" y="24"/>
                      <a:pt x="24" y="31"/>
                      <a:pt x="15" y="30"/>
                    </a:cubicBezTo>
                    <a:cubicBezTo>
                      <a:pt x="7" y="30"/>
                      <a:pt x="0" y="23"/>
                      <a:pt x="1" y="15"/>
                    </a:cubicBezTo>
                    <a:cubicBezTo>
                      <a:pt x="1" y="6"/>
                      <a:pt x="8" y="0"/>
                      <a:pt x="17" y="0"/>
                    </a:cubicBezTo>
                    <a:cubicBezTo>
                      <a:pt x="25" y="1"/>
                      <a:pt x="31" y="7"/>
                      <a:pt x="31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4" name="Google Shape;844;p10"/>
              <p:cNvSpPr/>
              <p:nvPr/>
            </p:nvSpPr>
            <p:spPr>
              <a:xfrm>
                <a:off x="2460" y="323"/>
                <a:ext cx="53" cy="53"/>
              </a:xfrm>
              <a:custGeom>
                <a:rect b="b" l="l" r="r" t="t"/>
                <a:pathLst>
                  <a:path extrusionOk="0" h="30" w="30">
                    <a:moveTo>
                      <a:pt x="30" y="16"/>
                    </a:moveTo>
                    <a:cubicBezTo>
                      <a:pt x="30" y="24"/>
                      <a:pt x="23" y="30"/>
                      <a:pt x="15" y="30"/>
                    </a:cubicBezTo>
                    <a:cubicBezTo>
                      <a:pt x="7" y="30"/>
                      <a:pt x="0" y="23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4" y="0"/>
                      <a:pt x="30" y="7"/>
                      <a:pt x="30" y="1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5" name="Google Shape;845;p10"/>
              <p:cNvSpPr/>
              <p:nvPr/>
            </p:nvSpPr>
            <p:spPr>
              <a:xfrm>
                <a:off x="985" y="1934"/>
                <a:ext cx="53" cy="52"/>
              </a:xfrm>
              <a:custGeom>
                <a:rect b="b" l="l" r="r" t="t"/>
                <a:pathLst>
                  <a:path extrusionOk="0" h="30" w="30">
                    <a:moveTo>
                      <a:pt x="30" y="15"/>
                    </a:moveTo>
                    <a:cubicBezTo>
                      <a:pt x="30" y="23"/>
                      <a:pt x="23" y="30"/>
                      <a:pt x="15" y="30"/>
                    </a:cubicBezTo>
                    <a:cubicBezTo>
                      <a:pt x="7" y="30"/>
                      <a:pt x="0" y="24"/>
                      <a:pt x="0" y="15"/>
                    </a:cubicBezTo>
                    <a:cubicBezTo>
                      <a:pt x="0" y="7"/>
                      <a:pt x="6" y="0"/>
                      <a:pt x="15" y="0"/>
                    </a:cubicBezTo>
                    <a:cubicBezTo>
                      <a:pt x="23" y="0"/>
                      <a:pt x="30" y="7"/>
                      <a:pt x="30" y="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p10"/>
              <p:cNvSpPr/>
              <p:nvPr/>
            </p:nvSpPr>
            <p:spPr>
              <a:xfrm>
                <a:off x="3934" y="1935"/>
                <a:ext cx="52" cy="55"/>
              </a:xfrm>
              <a:custGeom>
                <a:rect b="b" l="l" r="r" t="t"/>
                <a:pathLst>
                  <a:path extrusionOk="0" h="31" w="30">
                    <a:moveTo>
                      <a:pt x="15" y="1"/>
                    </a:moveTo>
                    <a:cubicBezTo>
                      <a:pt x="24" y="1"/>
                      <a:pt x="30" y="7"/>
                      <a:pt x="30" y="16"/>
                    </a:cubicBezTo>
                    <a:cubicBezTo>
                      <a:pt x="30" y="24"/>
                      <a:pt x="23" y="31"/>
                      <a:pt x="15" y="30"/>
                    </a:cubicBezTo>
                    <a:cubicBezTo>
                      <a:pt x="7" y="30"/>
                      <a:pt x="0" y="24"/>
                      <a:pt x="0" y="15"/>
                    </a:cubicBezTo>
                    <a:cubicBezTo>
                      <a:pt x="0" y="7"/>
                      <a:pt x="7" y="0"/>
                      <a:pt x="15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7" name="Google Shape;847;p10"/>
              <p:cNvSpPr/>
              <p:nvPr/>
            </p:nvSpPr>
            <p:spPr>
              <a:xfrm>
                <a:off x="3934" y="1667"/>
                <a:ext cx="52" cy="53"/>
              </a:xfrm>
              <a:custGeom>
                <a:rect b="b" l="l" r="r" t="t"/>
                <a:pathLst>
                  <a:path extrusionOk="0" h="30" w="30">
                    <a:moveTo>
                      <a:pt x="16" y="30"/>
                    </a:moveTo>
                    <a:cubicBezTo>
                      <a:pt x="7" y="30"/>
                      <a:pt x="0" y="24"/>
                      <a:pt x="0" y="16"/>
                    </a:cubicBezTo>
                    <a:cubicBezTo>
                      <a:pt x="0" y="7"/>
                      <a:pt x="7" y="1"/>
                      <a:pt x="15" y="0"/>
                    </a:cubicBezTo>
                    <a:cubicBezTo>
                      <a:pt x="23" y="0"/>
                      <a:pt x="30" y="7"/>
                      <a:pt x="30" y="15"/>
                    </a:cubicBezTo>
                    <a:cubicBezTo>
                      <a:pt x="30" y="23"/>
                      <a:pt x="24" y="30"/>
                      <a:pt x="16" y="3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10"/>
              <p:cNvSpPr/>
              <p:nvPr/>
            </p:nvSpPr>
            <p:spPr>
              <a:xfrm>
                <a:off x="985" y="1665"/>
                <a:ext cx="53" cy="53"/>
              </a:xfrm>
              <a:custGeom>
                <a:rect b="b" l="l" r="r" t="t"/>
                <a:pathLst>
                  <a:path extrusionOk="0" h="30" w="30">
                    <a:moveTo>
                      <a:pt x="15" y="30"/>
                    </a:moveTo>
                    <a:cubicBezTo>
                      <a:pt x="7" y="30"/>
                      <a:pt x="0" y="24"/>
                      <a:pt x="0" y="15"/>
                    </a:cubicBezTo>
                    <a:cubicBezTo>
                      <a:pt x="0" y="7"/>
                      <a:pt x="6" y="0"/>
                      <a:pt x="15" y="0"/>
                    </a:cubicBezTo>
                    <a:cubicBezTo>
                      <a:pt x="23" y="0"/>
                      <a:pt x="30" y="6"/>
                      <a:pt x="30" y="15"/>
                    </a:cubicBezTo>
                    <a:cubicBezTo>
                      <a:pt x="30" y="23"/>
                      <a:pt x="23" y="30"/>
                      <a:pt x="15" y="3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849;p10"/>
              <p:cNvSpPr/>
              <p:nvPr/>
            </p:nvSpPr>
            <p:spPr>
              <a:xfrm>
                <a:off x="2593" y="323"/>
                <a:ext cx="53" cy="53"/>
              </a:xfrm>
              <a:custGeom>
                <a:rect b="b" l="l" r="r" t="t"/>
                <a:pathLst>
                  <a:path extrusionOk="0" h="30" w="30">
                    <a:moveTo>
                      <a:pt x="15" y="0"/>
                    </a:moveTo>
                    <a:cubicBezTo>
                      <a:pt x="23" y="0"/>
                      <a:pt x="30" y="7"/>
                      <a:pt x="30" y="15"/>
                    </a:cubicBezTo>
                    <a:cubicBezTo>
                      <a:pt x="30" y="24"/>
                      <a:pt x="23" y="30"/>
                      <a:pt x="15" y="30"/>
                    </a:cubicBezTo>
                    <a:cubicBezTo>
                      <a:pt x="7" y="30"/>
                      <a:pt x="0" y="23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10"/>
              <p:cNvSpPr/>
              <p:nvPr/>
            </p:nvSpPr>
            <p:spPr>
              <a:xfrm>
                <a:off x="2326" y="323"/>
                <a:ext cx="52" cy="53"/>
              </a:xfrm>
              <a:custGeom>
                <a:rect b="b" l="l" r="r" t="t"/>
                <a:pathLst>
                  <a:path extrusionOk="0" h="30" w="30">
                    <a:moveTo>
                      <a:pt x="15" y="0"/>
                    </a:moveTo>
                    <a:cubicBezTo>
                      <a:pt x="23" y="0"/>
                      <a:pt x="30" y="7"/>
                      <a:pt x="30" y="15"/>
                    </a:cubicBezTo>
                    <a:cubicBezTo>
                      <a:pt x="30" y="24"/>
                      <a:pt x="23" y="30"/>
                      <a:pt x="15" y="30"/>
                    </a:cubicBezTo>
                    <a:cubicBezTo>
                      <a:pt x="7" y="30"/>
                      <a:pt x="0" y="23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1" name="Google Shape;851;p10"/>
              <p:cNvSpPr/>
              <p:nvPr/>
            </p:nvSpPr>
            <p:spPr>
              <a:xfrm>
                <a:off x="3128" y="3145"/>
                <a:ext cx="52" cy="52"/>
              </a:xfrm>
              <a:custGeom>
                <a:rect b="b" l="l" r="r" t="t"/>
                <a:pathLst>
                  <a:path extrusionOk="0" h="30" w="30">
                    <a:moveTo>
                      <a:pt x="16" y="1"/>
                    </a:moveTo>
                    <a:cubicBezTo>
                      <a:pt x="24" y="1"/>
                      <a:pt x="30" y="8"/>
                      <a:pt x="30" y="16"/>
                    </a:cubicBezTo>
                    <a:cubicBezTo>
                      <a:pt x="30" y="24"/>
                      <a:pt x="23" y="30"/>
                      <a:pt x="15" y="30"/>
                    </a:cubicBezTo>
                    <a:cubicBezTo>
                      <a:pt x="7" y="30"/>
                      <a:pt x="0" y="23"/>
                      <a:pt x="1" y="15"/>
                    </a:cubicBezTo>
                    <a:cubicBezTo>
                      <a:pt x="1" y="7"/>
                      <a:pt x="8" y="0"/>
                      <a:pt x="16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2" name="Google Shape;852;p10"/>
              <p:cNvSpPr/>
              <p:nvPr/>
            </p:nvSpPr>
            <p:spPr>
              <a:xfrm>
                <a:off x="1791" y="3146"/>
                <a:ext cx="51" cy="51"/>
              </a:xfrm>
              <a:custGeom>
                <a:rect b="b" l="l" r="r" t="t"/>
                <a:pathLst>
                  <a:path extrusionOk="0" h="29" w="29">
                    <a:moveTo>
                      <a:pt x="29" y="15"/>
                    </a:moveTo>
                    <a:cubicBezTo>
                      <a:pt x="29" y="22"/>
                      <a:pt x="22" y="29"/>
                      <a:pt x="14" y="29"/>
                    </a:cubicBezTo>
                    <a:cubicBezTo>
                      <a:pt x="7" y="29"/>
                      <a:pt x="0" y="22"/>
                      <a:pt x="0" y="14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23" y="0"/>
                      <a:pt x="29" y="7"/>
                      <a:pt x="29" y="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10"/>
              <p:cNvSpPr/>
              <p:nvPr/>
            </p:nvSpPr>
            <p:spPr>
              <a:xfrm>
                <a:off x="2191" y="3278"/>
                <a:ext cx="53" cy="52"/>
              </a:xfrm>
              <a:custGeom>
                <a:rect b="b" l="l" r="r" t="t"/>
                <a:pathLst>
                  <a:path extrusionOk="0" h="30" w="30">
                    <a:moveTo>
                      <a:pt x="14" y="30"/>
                    </a:moveTo>
                    <a:cubicBezTo>
                      <a:pt x="7" y="30"/>
                      <a:pt x="0" y="23"/>
                      <a:pt x="0" y="15"/>
                    </a:cubicBezTo>
                    <a:cubicBezTo>
                      <a:pt x="0" y="7"/>
                      <a:pt x="7" y="0"/>
                      <a:pt x="15" y="1"/>
                    </a:cubicBezTo>
                    <a:cubicBezTo>
                      <a:pt x="23" y="1"/>
                      <a:pt x="30" y="8"/>
                      <a:pt x="29" y="16"/>
                    </a:cubicBezTo>
                    <a:cubicBezTo>
                      <a:pt x="29" y="23"/>
                      <a:pt x="22" y="30"/>
                      <a:pt x="14" y="3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4" name="Google Shape;854;p10"/>
              <p:cNvSpPr/>
              <p:nvPr/>
            </p:nvSpPr>
            <p:spPr>
              <a:xfrm>
                <a:off x="2730" y="3278"/>
                <a:ext cx="50" cy="52"/>
              </a:xfrm>
              <a:custGeom>
                <a:rect b="b" l="l" r="r" t="t"/>
                <a:pathLst>
                  <a:path extrusionOk="0" h="30" w="29">
                    <a:moveTo>
                      <a:pt x="29" y="15"/>
                    </a:moveTo>
                    <a:cubicBezTo>
                      <a:pt x="29" y="23"/>
                      <a:pt x="22" y="30"/>
                      <a:pt x="15" y="30"/>
                    </a:cubicBezTo>
                    <a:cubicBezTo>
                      <a:pt x="7" y="30"/>
                      <a:pt x="0" y="23"/>
                      <a:pt x="0" y="16"/>
                    </a:cubicBezTo>
                    <a:cubicBezTo>
                      <a:pt x="0" y="8"/>
                      <a:pt x="6" y="1"/>
                      <a:pt x="14" y="1"/>
                    </a:cubicBezTo>
                    <a:cubicBezTo>
                      <a:pt x="22" y="0"/>
                      <a:pt x="29" y="7"/>
                      <a:pt x="29" y="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5" name="Google Shape;855;p10"/>
              <p:cNvSpPr/>
              <p:nvPr/>
            </p:nvSpPr>
            <p:spPr>
              <a:xfrm>
                <a:off x="1120" y="2473"/>
                <a:ext cx="52" cy="51"/>
              </a:xfrm>
              <a:custGeom>
                <a:rect b="b" l="l" r="r" t="t"/>
                <a:pathLst>
                  <a:path extrusionOk="0" h="29" w="30">
                    <a:moveTo>
                      <a:pt x="30" y="15"/>
                    </a:moveTo>
                    <a:cubicBezTo>
                      <a:pt x="30" y="23"/>
                      <a:pt x="23" y="29"/>
                      <a:pt x="15" y="29"/>
                    </a:cubicBezTo>
                    <a:cubicBezTo>
                      <a:pt x="7" y="29"/>
                      <a:pt x="0" y="22"/>
                      <a:pt x="1" y="15"/>
                    </a:cubicBezTo>
                    <a:cubicBezTo>
                      <a:pt x="1" y="7"/>
                      <a:pt x="7" y="0"/>
                      <a:pt x="15" y="0"/>
                    </a:cubicBezTo>
                    <a:cubicBezTo>
                      <a:pt x="23" y="0"/>
                      <a:pt x="30" y="7"/>
                      <a:pt x="30" y="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856;p10"/>
              <p:cNvSpPr/>
              <p:nvPr/>
            </p:nvSpPr>
            <p:spPr>
              <a:xfrm>
                <a:off x="3936" y="2070"/>
                <a:ext cx="50" cy="51"/>
              </a:xfrm>
              <a:custGeom>
                <a:rect b="b" l="l" r="r" t="t"/>
                <a:pathLst>
                  <a:path extrusionOk="0" h="29" w="29">
                    <a:moveTo>
                      <a:pt x="29" y="14"/>
                    </a:moveTo>
                    <a:cubicBezTo>
                      <a:pt x="29" y="22"/>
                      <a:pt x="22" y="29"/>
                      <a:pt x="14" y="29"/>
                    </a:cubicBezTo>
                    <a:cubicBezTo>
                      <a:pt x="6" y="29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2" y="0"/>
                      <a:pt x="29" y="6"/>
                      <a:pt x="29" y="1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7" name="Google Shape;857;p10"/>
              <p:cNvSpPr/>
              <p:nvPr/>
            </p:nvSpPr>
            <p:spPr>
              <a:xfrm>
                <a:off x="3799" y="2473"/>
                <a:ext cx="53" cy="51"/>
              </a:xfrm>
              <a:custGeom>
                <a:rect b="b" l="l" r="r" t="t"/>
                <a:pathLst>
                  <a:path extrusionOk="0" h="29" w="30">
                    <a:moveTo>
                      <a:pt x="15" y="29"/>
                    </a:moveTo>
                    <a:cubicBezTo>
                      <a:pt x="7" y="29"/>
                      <a:pt x="0" y="22"/>
                      <a:pt x="0" y="15"/>
                    </a:cubicBezTo>
                    <a:cubicBezTo>
                      <a:pt x="1" y="7"/>
                      <a:pt x="8" y="0"/>
                      <a:pt x="15" y="0"/>
                    </a:cubicBezTo>
                    <a:cubicBezTo>
                      <a:pt x="23" y="0"/>
                      <a:pt x="30" y="7"/>
                      <a:pt x="30" y="15"/>
                    </a:cubicBezTo>
                    <a:cubicBezTo>
                      <a:pt x="30" y="23"/>
                      <a:pt x="23" y="29"/>
                      <a:pt x="15" y="2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8" name="Google Shape;858;p10"/>
              <p:cNvSpPr/>
              <p:nvPr/>
            </p:nvSpPr>
            <p:spPr>
              <a:xfrm>
                <a:off x="3936" y="1532"/>
                <a:ext cx="50" cy="53"/>
              </a:xfrm>
              <a:custGeom>
                <a:rect b="b" l="l" r="r" t="t"/>
                <a:pathLst>
                  <a:path extrusionOk="0" h="30" w="29">
                    <a:moveTo>
                      <a:pt x="29" y="15"/>
                    </a:moveTo>
                    <a:cubicBezTo>
                      <a:pt x="29" y="23"/>
                      <a:pt x="21" y="30"/>
                      <a:pt x="14" y="30"/>
                    </a:cubicBezTo>
                    <a:cubicBezTo>
                      <a:pt x="6" y="29"/>
                      <a:pt x="0" y="22"/>
                      <a:pt x="0" y="15"/>
                    </a:cubicBezTo>
                    <a:cubicBezTo>
                      <a:pt x="0" y="7"/>
                      <a:pt x="7" y="0"/>
                      <a:pt x="15" y="1"/>
                    </a:cubicBezTo>
                    <a:cubicBezTo>
                      <a:pt x="23" y="1"/>
                      <a:pt x="29" y="8"/>
                      <a:pt x="29" y="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10"/>
              <p:cNvSpPr/>
              <p:nvPr/>
            </p:nvSpPr>
            <p:spPr>
              <a:xfrm>
                <a:off x="1120" y="1129"/>
                <a:ext cx="52" cy="51"/>
              </a:xfrm>
              <a:custGeom>
                <a:rect b="b" l="l" r="r" t="t"/>
                <a:pathLst>
                  <a:path extrusionOk="0" h="29" w="30">
                    <a:moveTo>
                      <a:pt x="15" y="29"/>
                    </a:moveTo>
                    <a:cubicBezTo>
                      <a:pt x="7" y="29"/>
                      <a:pt x="0" y="22"/>
                      <a:pt x="1" y="14"/>
                    </a:cubicBezTo>
                    <a:cubicBezTo>
                      <a:pt x="1" y="6"/>
                      <a:pt x="8" y="0"/>
                      <a:pt x="15" y="0"/>
                    </a:cubicBezTo>
                    <a:cubicBezTo>
                      <a:pt x="23" y="0"/>
                      <a:pt x="30" y="8"/>
                      <a:pt x="30" y="15"/>
                    </a:cubicBezTo>
                    <a:cubicBezTo>
                      <a:pt x="29" y="23"/>
                      <a:pt x="22" y="29"/>
                      <a:pt x="15" y="2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p10"/>
              <p:cNvSpPr/>
              <p:nvPr/>
            </p:nvSpPr>
            <p:spPr>
              <a:xfrm>
                <a:off x="985" y="2070"/>
                <a:ext cx="53" cy="51"/>
              </a:xfrm>
              <a:custGeom>
                <a:rect b="b" l="l" r="r" t="t"/>
                <a:pathLst>
                  <a:path extrusionOk="0" h="29" w="30">
                    <a:moveTo>
                      <a:pt x="29" y="14"/>
                    </a:moveTo>
                    <a:cubicBezTo>
                      <a:pt x="30" y="22"/>
                      <a:pt x="23" y="29"/>
                      <a:pt x="15" y="29"/>
                    </a:cubicBezTo>
                    <a:cubicBezTo>
                      <a:pt x="7" y="29"/>
                      <a:pt x="0" y="22"/>
                      <a:pt x="0" y="14"/>
                    </a:cubicBezTo>
                    <a:cubicBezTo>
                      <a:pt x="0" y="7"/>
                      <a:pt x="7" y="0"/>
                      <a:pt x="14" y="0"/>
                    </a:cubicBezTo>
                    <a:cubicBezTo>
                      <a:pt x="22" y="0"/>
                      <a:pt x="29" y="6"/>
                      <a:pt x="29" y="1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p10"/>
              <p:cNvSpPr/>
              <p:nvPr/>
            </p:nvSpPr>
            <p:spPr>
              <a:xfrm>
                <a:off x="985" y="1532"/>
                <a:ext cx="53" cy="53"/>
              </a:xfrm>
              <a:custGeom>
                <a:rect b="b" l="l" r="r" t="t"/>
                <a:pathLst>
                  <a:path extrusionOk="0" h="30" w="30">
                    <a:moveTo>
                      <a:pt x="15" y="30"/>
                    </a:moveTo>
                    <a:cubicBezTo>
                      <a:pt x="7" y="29"/>
                      <a:pt x="0" y="22"/>
                      <a:pt x="0" y="14"/>
                    </a:cubicBezTo>
                    <a:cubicBezTo>
                      <a:pt x="1" y="7"/>
                      <a:pt x="8" y="0"/>
                      <a:pt x="15" y="1"/>
                    </a:cubicBezTo>
                    <a:cubicBezTo>
                      <a:pt x="23" y="1"/>
                      <a:pt x="30" y="8"/>
                      <a:pt x="29" y="16"/>
                    </a:cubicBezTo>
                    <a:cubicBezTo>
                      <a:pt x="29" y="23"/>
                      <a:pt x="22" y="30"/>
                      <a:pt x="15" y="3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10"/>
              <p:cNvSpPr/>
              <p:nvPr/>
            </p:nvSpPr>
            <p:spPr>
              <a:xfrm>
                <a:off x="3799" y="1129"/>
                <a:ext cx="53" cy="51"/>
              </a:xfrm>
              <a:custGeom>
                <a:rect b="b" l="l" r="r" t="t"/>
                <a:pathLst>
                  <a:path extrusionOk="0" h="29" w="30">
                    <a:moveTo>
                      <a:pt x="29" y="15"/>
                    </a:moveTo>
                    <a:cubicBezTo>
                      <a:pt x="29" y="23"/>
                      <a:pt x="22" y="29"/>
                      <a:pt x="15" y="29"/>
                    </a:cubicBezTo>
                    <a:cubicBezTo>
                      <a:pt x="7" y="29"/>
                      <a:pt x="0" y="22"/>
                      <a:pt x="1" y="15"/>
                    </a:cubicBezTo>
                    <a:cubicBezTo>
                      <a:pt x="1" y="7"/>
                      <a:pt x="8" y="0"/>
                      <a:pt x="16" y="0"/>
                    </a:cubicBezTo>
                    <a:cubicBezTo>
                      <a:pt x="23" y="1"/>
                      <a:pt x="30" y="7"/>
                      <a:pt x="29" y="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10"/>
              <p:cNvSpPr/>
              <p:nvPr/>
            </p:nvSpPr>
            <p:spPr>
              <a:xfrm>
                <a:off x="2193" y="325"/>
                <a:ext cx="51" cy="51"/>
              </a:xfrm>
              <a:custGeom>
                <a:rect b="b" l="l" r="r" t="t"/>
                <a:pathLst>
                  <a:path extrusionOk="0" h="29" w="29">
                    <a:moveTo>
                      <a:pt x="15" y="29"/>
                    </a:moveTo>
                    <a:cubicBezTo>
                      <a:pt x="8" y="29"/>
                      <a:pt x="1" y="22"/>
                      <a:pt x="1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23" y="0"/>
                      <a:pt x="29" y="6"/>
                      <a:pt x="29" y="14"/>
                    </a:cubicBezTo>
                    <a:cubicBezTo>
                      <a:pt x="29" y="22"/>
                      <a:pt x="23" y="28"/>
                      <a:pt x="15" y="2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p10"/>
              <p:cNvSpPr/>
              <p:nvPr/>
            </p:nvSpPr>
            <p:spPr>
              <a:xfrm>
                <a:off x="1791" y="456"/>
                <a:ext cx="51" cy="53"/>
              </a:xfrm>
              <a:custGeom>
                <a:rect b="b" l="l" r="r" t="t"/>
                <a:pathLst>
                  <a:path extrusionOk="0" h="30" w="29">
                    <a:moveTo>
                      <a:pt x="29" y="15"/>
                    </a:moveTo>
                    <a:cubicBezTo>
                      <a:pt x="29" y="23"/>
                      <a:pt x="22" y="30"/>
                      <a:pt x="15" y="29"/>
                    </a:cubicBezTo>
                    <a:cubicBezTo>
                      <a:pt x="7" y="29"/>
                      <a:pt x="0" y="22"/>
                      <a:pt x="0" y="14"/>
                    </a:cubicBezTo>
                    <a:cubicBezTo>
                      <a:pt x="1" y="7"/>
                      <a:pt x="7" y="0"/>
                      <a:pt x="15" y="1"/>
                    </a:cubicBezTo>
                    <a:cubicBezTo>
                      <a:pt x="23" y="1"/>
                      <a:pt x="29" y="8"/>
                      <a:pt x="29" y="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10"/>
              <p:cNvSpPr/>
              <p:nvPr/>
            </p:nvSpPr>
            <p:spPr>
              <a:xfrm>
                <a:off x="3132" y="458"/>
                <a:ext cx="50" cy="49"/>
              </a:xfrm>
              <a:custGeom>
                <a:rect b="b" l="l" r="r" t="t"/>
                <a:pathLst>
                  <a:path extrusionOk="0" h="28" w="29">
                    <a:moveTo>
                      <a:pt x="15" y="28"/>
                    </a:moveTo>
                    <a:cubicBezTo>
                      <a:pt x="7" y="28"/>
                      <a:pt x="1" y="22"/>
                      <a:pt x="0" y="14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23" y="0"/>
                      <a:pt x="29" y="7"/>
                      <a:pt x="29" y="14"/>
                    </a:cubicBezTo>
                    <a:cubicBezTo>
                      <a:pt x="29" y="22"/>
                      <a:pt x="22" y="28"/>
                      <a:pt x="15" y="2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10"/>
              <p:cNvSpPr/>
              <p:nvPr/>
            </p:nvSpPr>
            <p:spPr>
              <a:xfrm>
                <a:off x="2730" y="325"/>
                <a:ext cx="50" cy="51"/>
              </a:xfrm>
              <a:custGeom>
                <a:rect b="b" l="l" r="r" t="t"/>
                <a:pathLst>
                  <a:path extrusionOk="0" h="29" w="29">
                    <a:moveTo>
                      <a:pt x="29" y="14"/>
                    </a:moveTo>
                    <a:cubicBezTo>
                      <a:pt x="29" y="22"/>
                      <a:pt x="22" y="28"/>
                      <a:pt x="15" y="29"/>
                    </a:cubicBezTo>
                    <a:cubicBezTo>
                      <a:pt x="7" y="29"/>
                      <a:pt x="0" y="22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22" y="0"/>
                      <a:pt x="29" y="6"/>
                      <a:pt x="29" y="1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7" name="Google Shape;867;p10"/>
              <p:cNvSpPr/>
              <p:nvPr/>
            </p:nvSpPr>
            <p:spPr>
              <a:xfrm>
                <a:off x="3534" y="2878"/>
                <a:ext cx="48" cy="49"/>
              </a:xfrm>
              <a:custGeom>
                <a:rect b="b" l="l" r="r" t="t"/>
                <a:pathLst>
                  <a:path extrusionOk="0" h="28" w="28">
                    <a:moveTo>
                      <a:pt x="28" y="15"/>
                    </a:moveTo>
                    <a:cubicBezTo>
                      <a:pt x="27" y="22"/>
                      <a:pt x="21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22" y="1"/>
                      <a:pt x="28" y="7"/>
                      <a:pt x="28" y="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8" name="Google Shape;868;p10"/>
              <p:cNvSpPr/>
              <p:nvPr/>
            </p:nvSpPr>
            <p:spPr>
              <a:xfrm>
                <a:off x="1389" y="726"/>
                <a:ext cx="49" cy="49"/>
              </a:xfrm>
              <a:custGeom>
                <a:rect b="b" l="l" r="r" t="t"/>
                <a:pathLst>
                  <a:path extrusionOk="0" h="28" w="28">
                    <a:moveTo>
                      <a:pt x="28" y="15"/>
                    </a:moveTo>
                    <a:cubicBezTo>
                      <a:pt x="28" y="22"/>
                      <a:pt x="22" y="28"/>
                      <a:pt x="14" y="28"/>
                    </a:cubicBezTo>
                    <a:cubicBezTo>
                      <a:pt x="6" y="28"/>
                      <a:pt x="0" y="22"/>
                      <a:pt x="1" y="14"/>
                    </a:cubicBezTo>
                    <a:cubicBezTo>
                      <a:pt x="1" y="6"/>
                      <a:pt x="7" y="0"/>
                      <a:pt x="15" y="1"/>
                    </a:cubicBezTo>
                    <a:cubicBezTo>
                      <a:pt x="22" y="1"/>
                      <a:pt x="28" y="7"/>
                      <a:pt x="28" y="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9" name="Google Shape;869;p10"/>
              <p:cNvSpPr/>
              <p:nvPr/>
            </p:nvSpPr>
            <p:spPr>
              <a:xfrm>
                <a:off x="3534" y="730"/>
                <a:ext cx="48" cy="47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0" name="Google Shape;870;p10"/>
              <p:cNvSpPr/>
              <p:nvPr/>
            </p:nvSpPr>
            <p:spPr>
              <a:xfrm>
                <a:off x="1389" y="2876"/>
                <a:ext cx="49" cy="50"/>
              </a:xfrm>
              <a:custGeom>
                <a:rect b="b" l="l" r="r" t="t"/>
                <a:pathLst>
                  <a:path extrusionOk="0" h="28" w="28">
                    <a:moveTo>
                      <a:pt x="28" y="14"/>
                    </a:moveTo>
                    <a:cubicBezTo>
                      <a:pt x="28" y="22"/>
                      <a:pt x="22" y="28"/>
                      <a:pt x="14" y="28"/>
                    </a:cubicBezTo>
                    <a:cubicBezTo>
                      <a:pt x="6" y="28"/>
                      <a:pt x="1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1" name="Google Shape;871;p10"/>
              <p:cNvSpPr/>
              <p:nvPr/>
            </p:nvSpPr>
            <p:spPr>
              <a:xfrm>
                <a:off x="1254" y="2743"/>
                <a:ext cx="49" cy="49"/>
              </a:xfrm>
              <a:custGeom>
                <a:rect b="b" l="l" r="r" t="t"/>
                <a:pathLst>
                  <a:path extrusionOk="0" h="28" w="28">
                    <a:moveTo>
                      <a:pt x="14" y="27"/>
                    </a:moveTo>
                    <a:cubicBezTo>
                      <a:pt x="6" y="27"/>
                      <a:pt x="0" y="21"/>
                      <a:pt x="0" y="13"/>
                    </a:cubicBezTo>
                    <a:cubicBezTo>
                      <a:pt x="1" y="6"/>
                      <a:pt x="7" y="0"/>
                      <a:pt x="14" y="0"/>
                    </a:cubicBezTo>
                    <a:cubicBezTo>
                      <a:pt x="22" y="1"/>
                      <a:pt x="28" y="7"/>
                      <a:pt x="28" y="15"/>
                    </a:cubicBezTo>
                    <a:cubicBezTo>
                      <a:pt x="27" y="22"/>
                      <a:pt x="21" y="28"/>
                      <a:pt x="14" y="2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72" name="Google Shape;872;p10"/>
          <p:cNvSpPr txBox="1"/>
          <p:nvPr/>
        </p:nvSpPr>
        <p:spPr>
          <a:xfrm>
            <a:off x="526620" y="6289833"/>
            <a:ext cx="163850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7F7F7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Контакты:</a:t>
            </a:r>
            <a:endParaRPr b="1" sz="1600">
              <a:solidFill>
                <a:srgbClr val="7F7F7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73" name="Google Shape;873;p10"/>
          <p:cNvSpPr txBox="1"/>
          <p:nvPr/>
        </p:nvSpPr>
        <p:spPr>
          <a:xfrm>
            <a:off x="132523" y="1312377"/>
            <a:ext cx="560908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0D89A0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За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 внимание</a:t>
            </a:r>
            <a:endParaRPr b="1" sz="6000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10"/>
          <p:cNvSpPr/>
          <p:nvPr/>
        </p:nvSpPr>
        <p:spPr>
          <a:xfrm>
            <a:off x="3331689" y="6251140"/>
            <a:ext cx="371024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Телефон: +7(951)-224-89-95</a:t>
            </a:r>
            <a:endParaRPr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10"/>
          <p:cNvSpPr/>
          <p:nvPr/>
        </p:nvSpPr>
        <p:spPr>
          <a:xfrm>
            <a:off x="8156374" y="6243494"/>
            <a:ext cx="37039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Email: lera.k.023@mail.ru</a:t>
            </a:r>
            <a:endParaRPr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6" name="Google Shape;876;p10"/>
          <p:cNvPicPr preferRelativeResize="0"/>
          <p:nvPr/>
        </p:nvPicPr>
        <p:blipFill rotWithShape="1">
          <a:blip r:embed="rId3">
            <a:alphaModFix/>
          </a:blip>
          <a:srcRect b="3701" l="11672" r="0" t="0"/>
          <a:stretch/>
        </p:blipFill>
        <p:spPr>
          <a:xfrm>
            <a:off x="1753385" y="-4204355"/>
            <a:ext cx="9346831" cy="10143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2020-02-02T14:01:43Z</dcterms:created>
</cp:coreProperties>
</file>