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6.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8"/>
  </p:notesMasterIdLst>
  <p:sldIdLst>
    <p:sldId id="256" r:id="rId2"/>
    <p:sldId id="257" r:id="rId3"/>
    <p:sldId id="258" r:id="rId4"/>
    <p:sldId id="259" r:id="rId5"/>
    <p:sldId id="260" r:id="rId6"/>
    <p:sldId id="264" r:id="rId7"/>
  </p:sldIdLst>
  <p:sldSz cx="12192000" cy="6858000"/>
  <p:notesSz cx="6858000" cy="9144000"/>
  <p:embeddedFontLst>
    <p:embeddedFont>
      <p:font typeface="Helvetica Neue" charset="0"/>
      <p:regular r:id="rId9"/>
      <p:bold r:id="rId10"/>
      <p:italic r:id="rId11"/>
      <p:boldItalic r:id="rId12"/>
    </p:embeddedFont>
    <p:embeddedFont>
      <p:font typeface="Calibri"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A4A3A4"/>
          </p15:clr>
        </p15:guide>
        <p15:guide id="2" pos="393">
          <p15:clr>
            <a:srgbClr val="A4A3A4"/>
          </p15:clr>
        </p15:guide>
        <p15:guide id="3" orient="horz" pos="15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76CAA767-C443-4A21-9C59-13CADA37EFE5}">
  <a:tblStyle styleId="{76CAA767-C443-4A21-9C59-13CADA37EFE5}" styleName="Table_0">
    <a:wholeTbl>
      <a:tcTxStyle b="off" i="off">
        <a:font>
          <a:latin typeface="Calibri"/>
          <a:ea typeface="Calibri"/>
          <a:cs typeface="Calibri"/>
        </a:font>
        <a:srgbClr val="000000"/>
      </a:tcTxStyle>
      <a:tcStyle>
        <a:tcBdr>
          <a:left>
            <a:ln w="9525" cap="flat" cmpd="sng">
              <a:solidFill>
                <a:schemeClr val="accent1"/>
              </a:solidFill>
              <a:prstDash val="solid"/>
              <a:round/>
              <a:headEnd type="none" w="sm" len="sm"/>
              <a:tailEnd type="none" w="sm" len="sm"/>
            </a:ln>
          </a:left>
          <a:right>
            <a:ln w="9525" cap="flat" cmpd="sng">
              <a:solidFill>
                <a:schemeClr val="accent1"/>
              </a:solidFill>
              <a:prstDash val="solid"/>
              <a:round/>
              <a:headEnd type="none" w="sm" len="sm"/>
              <a:tailEnd type="none" w="sm" len="sm"/>
            </a:ln>
          </a:right>
          <a:top>
            <a:ln w="9525" cap="flat" cmpd="sng">
              <a:solidFill>
                <a:schemeClr val="accent1"/>
              </a:solidFill>
              <a:prstDash val="solid"/>
              <a:round/>
              <a:headEnd type="none" w="sm" len="sm"/>
              <a:tailEnd type="none" w="sm" len="sm"/>
            </a:ln>
          </a:top>
          <a:bottom>
            <a:ln w="9525" cap="flat" cmpd="sng">
              <a:solidFill>
                <a:schemeClr val="accent1"/>
              </a:solidFill>
              <a:prstDash val="solid"/>
              <a:round/>
              <a:headEnd type="none" w="sm" len="sm"/>
              <a:tailEnd type="none" w="sm" len="sm"/>
            </a:ln>
          </a:bottom>
          <a:insideH>
            <a:ln w="9525" cap="flat" cmpd="sng">
              <a:solidFill>
                <a:schemeClr val="accent1"/>
              </a:solidFill>
              <a:prstDash val="solid"/>
              <a:round/>
              <a:headEnd type="none" w="sm" len="sm"/>
              <a:tailEnd type="none" w="sm" len="sm"/>
            </a:ln>
          </a:insideH>
          <a:insideV>
            <a:ln w="9525" cap="flat" cmpd="sng">
              <a:solidFill>
                <a:schemeClr val="accent1"/>
              </a:solidFill>
              <a:prstDash val="solid"/>
              <a:round/>
              <a:headEnd type="none" w="sm" len="sm"/>
              <a:tailEnd type="none" w="sm" len="sm"/>
            </a:ln>
          </a:insideV>
        </a:tcBdr>
        <a:fill>
          <a:solidFill>
            <a:schemeClr val="accent1">
              <a:alpha val="40000"/>
            </a:schemeClr>
          </a:solidFill>
        </a:fill>
      </a:tcStyle>
    </a:wholeTbl>
    <a:band1H>
      <a:tcTxStyle/>
      <a:tcStyle>
        <a:tcBdr/>
      </a:tcStyle>
    </a:band1H>
    <a:band2H>
      <a:tcTxStyle b="off" i="off"/>
      <a:tcStyle>
        <a:tcBdr/>
        <a:fill>
          <a:solidFill>
            <a:srgbClr val="FFFFFF"/>
          </a:solidFill>
        </a:fill>
      </a:tcStyle>
    </a:band2H>
    <a:band1V>
      <a:tcTxStyle/>
      <a:tcStyle>
        <a:tcBdr/>
      </a:tcStyle>
    </a:band1V>
    <a:band2V>
      <a:tcTxStyle/>
      <a:tcStyle>
        <a:tcBdr/>
      </a:tcStyle>
    </a:band2V>
    <a:lastCol>
      <a:tcTxStyle/>
      <a:tcStyle>
        <a:tcBdr/>
      </a:tcStyle>
    </a:lastCol>
    <a:firstCol>
      <a:tcTxStyle b="on" i="off">
        <a:font>
          <a:latin typeface="Calibri"/>
          <a:ea typeface="Calibri"/>
          <a:cs typeface="Calibri"/>
        </a:font>
        <a:srgbClr val="000000"/>
      </a:tcTxStyle>
      <a:tcStyle>
        <a:tcBdr>
          <a:left>
            <a:ln w="9525" cap="flat" cmpd="sng">
              <a:solidFill>
                <a:schemeClr val="accent1"/>
              </a:solidFill>
              <a:prstDash val="solid"/>
              <a:round/>
              <a:headEnd type="none" w="sm" len="sm"/>
              <a:tailEnd type="none" w="sm" len="sm"/>
            </a:ln>
          </a:left>
          <a:right>
            <a:ln w="12700" cap="flat" cmpd="sng">
              <a:solidFill>
                <a:schemeClr val="accent1"/>
              </a:solidFill>
              <a:prstDash val="solid"/>
              <a:round/>
              <a:headEnd type="none" w="sm" len="sm"/>
              <a:tailEnd type="none" w="sm" len="sm"/>
            </a:ln>
          </a:right>
          <a:top>
            <a:ln w="9525" cap="flat" cmpd="sng">
              <a:solidFill>
                <a:schemeClr val="accent1"/>
              </a:solidFill>
              <a:prstDash val="solid"/>
              <a:round/>
              <a:headEnd type="none" w="sm" len="sm"/>
              <a:tailEnd type="none" w="sm" len="sm"/>
            </a:ln>
          </a:top>
          <a:bottom>
            <a:ln w="9525" cap="flat" cmpd="sng">
              <a:solidFill>
                <a:schemeClr val="accent1"/>
              </a:solidFill>
              <a:prstDash val="solid"/>
              <a:round/>
              <a:headEnd type="none" w="sm" len="sm"/>
              <a:tailEnd type="none" w="sm" len="sm"/>
            </a:ln>
          </a:bottom>
          <a:insideH>
            <a:ln w="9525" cap="flat" cmpd="sng">
              <a:solidFill>
                <a:schemeClr val="accent1"/>
              </a:solidFill>
              <a:prstDash val="solid"/>
              <a:round/>
              <a:headEnd type="none" w="sm" len="sm"/>
              <a:tailEnd type="none" w="sm" len="sm"/>
            </a:ln>
          </a:insideH>
          <a:insideV>
            <a:ln w="9525" cap="flat" cmpd="sng">
              <a:solidFill>
                <a:schemeClr val="accent1"/>
              </a:solidFill>
              <a:prstDash val="solid"/>
              <a:round/>
              <a:headEnd type="none" w="sm" len="sm"/>
              <a:tailEnd type="none" w="sm" len="sm"/>
            </a:ln>
          </a:insideV>
        </a:tcBdr>
        <a:fill>
          <a:solidFill>
            <a:schemeClr val="accent1">
              <a:alpha val="40000"/>
            </a:schemeClr>
          </a:solidFill>
        </a:fill>
      </a:tcStyle>
    </a:firstCol>
    <a:lastRow>
      <a:tcTxStyle b="on"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chemeClr val="accent1"/>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110" d="100"/>
          <a:sy n="110" d="100"/>
        </p:scale>
        <p:origin x="-558" y="-90"/>
      </p:cViewPr>
      <p:guideLst>
        <p:guide orient="horz" pos="2160"/>
        <p:guide orient="horz" pos="1502"/>
        <p:guide pos="393"/>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1" name="Google Shape;101;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a5e036b58c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a5e036b58c_0_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1524000" y="1122362"/>
            <a:ext cx="9144000" cy="2387601"/>
          </a:xfrm>
          <a:prstGeom prst="rect">
            <a:avLst/>
          </a:prstGeom>
          <a:noFill/>
          <a:ln>
            <a:noFill/>
          </a:ln>
        </p:spPr>
        <p:txBody>
          <a:bodyPr spcFirstLastPara="1" wrap="square" lIns="45700" tIns="45700" rIns="45700" bIns="45700" anchor="b" anchorCtr="0">
            <a:normAutofit/>
          </a:bodyPr>
          <a:lstStyle>
            <a:lvl1pPr lvl="0" algn="ctr">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1" name="Google Shape;11;p2"/>
          <p:cNvSpPr txBox="1">
            <a:spLocks noGrp="1"/>
          </p:cNvSpPr>
          <p:nvPr>
            <p:ph type="body" idx="1"/>
          </p:nvPr>
        </p:nvSpPr>
        <p:spPr>
          <a:xfrm>
            <a:off x="1524000" y="3602037"/>
            <a:ext cx="9144000" cy="1655766"/>
          </a:xfrm>
          <a:prstGeom prst="rect">
            <a:avLst/>
          </a:prstGeom>
          <a:noFill/>
          <a:ln>
            <a:noFill/>
          </a:ln>
        </p:spPr>
        <p:txBody>
          <a:bodyPr spcFirstLastPara="1" wrap="square" lIns="45700" tIns="45700" rIns="45700" bIns="45700" anchor="t" anchorCtr="0">
            <a:normAutofit/>
          </a:bodyPr>
          <a:lstStyle>
            <a:lvl1pPr marL="457200" lvl="0" indent="-228600" algn="ctr">
              <a:lnSpc>
                <a:spcPct val="90000"/>
              </a:lnSpc>
              <a:spcBef>
                <a:spcPts val="1000"/>
              </a:spcBef>
              <a:spcAft>
                <a:spcPts val="0"/>
              </a:spcAft>
              <a:buClr>
                <a:srgbClr val="000000"/>
              </a:buClr>
              <a:buSzPts val="2400"/>
              <a:buFont typeface="Calibri"/>
              <a:buNone/>
              <a:defRPr sz="2400"/>
            </a:lvl1pPr>
            <a:lvl2pPr marL="914400" lvl="1" indent="-228600" algn="ctr">
              <a:lnSpc>
                <a:spcPct val="90000"/>
              </a:lnSpc>
              <a:spcBef>
                <a:spcPts val="1000"/>
              </a:spcBef>
              <a:spcAft>
                <a:spcPts val="0"/>
              </a:spcAft>
              <a:buClr>
                <a:srgbClr val="000000"/>
              </a:buClr>
              <a:buSzPts val="2400"/>
              <a:buFont typeface="Calibri"/>
              <a:buNone/>
              <a:defRPr sz="2400"/>
            </a:lvl2pPr>
            <a:lvl3pPr marL="1371600" lvl="2" indent="-228600" algn="ctr">
              <a:lnSpc>
                <a:spcPct val="90000"/>
              </a:lnSpc>
              <a:spcBef>
                <a:spcPts val="1000"/>
              </a:spcBef>
              <a:spcAft>
                <a:spcPts val="0"/>
              </a:spcAft>
              <a:buClr>
                <a:srgbClr val="000000"/>
              </a:buClr>
              <a:buSzPts val="2400"/>
              <a:buFont typeface="Calibri"/>
              <a:buNone/>
              <a:defRPr sz="2400"/>
            </a:lvl3pPr>
            <a:lvl4pPr marL="1828800" lvl="3" indent="-228600" algn="ctr">
              <a:lnSpc>
                <a:spcPct val="90000"/>
              </a:lnSpc>
              <a:spcBef>
                <a:spcPts val="1000"/>
              </a:spcBef>
              <a:spcAft>
                <a:spcPts val="0"/>
              </a:spcAft>
              <a:buClr>
                <a:srgbClr val="000000"/>
              </a:buClr>
              <a:buSzPts val="2400"/>
              <a:buFont typeface="Calibri"/>
              <a:buNone/>
              <a:defRPr sz="2400"/>
            </a:lvl4pPr>
            <a:lvl5pPr marL="2286000" lvl="4" indent="-228600" algn="ctr">
              <a:lnSpc>
                <a:spcPct val="90000"/>
              </a:lnSpc>
              <a:spcBef>
                <a:spcPts val="1000"/>
              </a:spcBef>
              <a:spcAft>
                <a:spcPts val="0"/>
              </a:spcAft>
              <a:buClr>
                <a:srgbClr val="000000"/>
              </a:buClr>
              <a:buSzPts val="2400"/>
              <a:buFont typeface="Calibri"/>
              <a:buNone/>
              <a:defRPr sz="2400"/>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12" name="Google Shape;12;p2"/>
          <p:cNvSpPr txBox="1">
            <a:spLocks noGrp="1"/>
          </p:cNvSpPr>
          <p:nvPr>
            <p:ph type="sldNum" idx="12"/>
          </p:nvPr>
        </p:nvSpPr>
        <p:spPr>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a:lvl1pPr>
            <a:lvl2pPr marL="0" lvl="1" indent="0" algn="r">
              <a:lnSpc>
                <a:spcPct val="100000"/>
              </a:lnSpc>
              <a:spcBef>
                <a:spcPts val="0"/>
              </a:spcBef>
              <a:spcAft>
                <a:spcPts val="0"/>
              </a:spcAft>
              <a:buClr>
                <a:srgbClr val="888888"/>
              </a:buClr>
              <a:buSzPts val="1200"/>
              <a:buFont typeface="Calibri"/>
              <a:buNone/>
              <a:defRPr/>
            </a:lvl2pPr>
            <a:lvl3pPr marL="0" lvl="2" indent="0" algn="r">
              <a:lnSpc>
                <a:spcPct val="100000"/>
              </a:lnSpc>
              <a:spcBef>
                <a:spcPts val="0"/>
              </a:spcBef>
              <a:spcAft>
                <a:spcPts val="0"/>
              </a:spcAft>
              <a:buClr>
                <a:srgbClr val="888888"/>
              </a:buClr>
              <a:buSzPts val="1200"/>
              <a:buFont typeface="Calibri"/>
              <a:buNone/>
              <a:defRPr/>
            </a:lvl3pPr>
            <a:lvl4pPr marL="0" lvl="3" indent="0" algn="r">
              <a:lnSpc>
                <a:spcPct val="100000"/>
              </a:lnSpc>
              <a:spcBef>
                <a:spcPts val="0"/>
              </a:spcBef>
              <a:spcAft>
                <a:spcPts val="0"/>
              </a:spcAft>
              <a:buClr>
                <a:srgbClr val="888888"/>
              </a:buClr>
              <a:buSzPts val="1200"/>
              <a:buFont typeface="Calibri"/>
              <a:buNone/>
              <a:defRPr/>
            </a:lvl4pPr>
            <a:lvl5pPr marL="0" lvl="4" indent="0" algn="r">
              <a:lnSpc>
                <a:spcPct val="100000"/>
              </a:lnSpc>
              <a:spcBef>
                <a:spcPts val="0"/>
              </a:spcBef>
              <a:spcAft>
                <a:spcPts val="0"/>
              </a:spcAft>
              <a:buClr>
                <a:srgbClr val="888888"/>
              </a:buClr>
              <a:buSzPts val="1200"/>
              <a:buFont typeface="Calibri"/>
              <a:buNone/>
              <a:defRPr/>
            </a:lvl5pPr>
            <a:lvl6pPr marL="0" lvl="5" indent="0" algn="r">
              <a:lnSpc>
                <a:spcPct val="100000"/>
              </a:lnSpc>
              <a:spcBef>
                <a:spcPts val="0"/>
              </a:spcBef>
              <a:spcAft>
                <a:spcPts val="0"/>
              </a:spcAft>
              <a:buClr>
                <a:srgbClr val="888888"/>
              </a:buClr>
              <a:buSzPts val="1200"/>
              <a:buFont typeface="Calibri"/>
              <a:buNone/>
              <a:defRPr/>
            </a:lvl6pPr>
            <a:lvl7pPr marL="0" lvl="6" indent="0" algn="r">
              <a:lnSpc>
                <a:spcPct val="100000"/>
              </a:lnSpc>
              <a:spcBef>
                <a:spcPts val="0"/>
              </a:spcBef>
              <a:spcAft>
                <a:spcPts val="0"/>
              </a:spcAft>
              <a:buClr>
                <a:srgbClr val="888888"/>
              </a:buClr>
              <a:buSzPts val="1200"/>
              <a:buFont typeface="Calibri"/>
              <a:buNone/>
              <a:defRPr/>
            </a:lvl7pPr>
            <a:lvl8pPr marL="0" lvl="7" indent="0" algn="r">
              <a:lnSpc>
                <a:spcPct val="100000"/>
              </a:lnSpc>
              <a:spcBef>
                <a:spcPts val="0"/>
              </a:spcBef>
              <a:spcAft>
                <a:spcPts val="0"/>
              </a:spcAft>
              <a:buClr>
                <a:srgbClr val="888888"/>
              </a:buClr>
              <a:buSzPts val="1200"/>
              <a:buFont typeface="Calibri"/>
              <a:buNone/>
              <a:defRPr/>
            </a:lvl8pPr>
            <a:lvl9pPr marL="0" lvl="8" indent="0" algn="r">
              <a:lnSpc>
                <a:spcPct val="100000"/>
              </a:lnSpc>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и объект" type="tx">
  <p:cSld name="TITLE_AND_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838200" y="365125"/>
            <a:ext cx="10515600" cy="1325563"/>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5" name="Google Shape;15;p3"/>
          <p:cNvSpPr txBox="1">
            <a:spLocks noGrp="1"/>
          </p:cNvSpPr>
          <p:nvPr>
            <p:ph type="body" idx="1"/>
          </p:nvPr>
        </p:nvSpPr>
        <p:spPr>
          <a:xfrm>
            <a:off x="838200" y="1825625"/>
            <a:ext cx="10515600" cy="435133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16" name="Google Shape;16;p3"/>
          <p:cNvSpPr txBox="1">
            <a:spLocks noGrp="1"/>
          </p:cNvSpPr>
          <p:nvPr>
            <p:ph type="sldNum" idx="12"/>
          </p:nvPr>
        </p:nvSpPr>
        <p:spPr>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a:lvl1pPr>
            <a:lvl2pPr marL="0" lvl="1" indent="0" algn="r">
              <a:lnSpc>
                <a:spcPct val="100000"/>
              </a:lnSpc>
              <a:spcBef>
                <a:spcPts val="0"/>
              </a:spcBef>
              <a:spcAft>
                <a:spcPts val="0"/>
              </a:spcAft>
              <a:buClr>
                <a:srgbClr val="888888"/>
              </a:buClr>
              <a:buSzPts val="1200"/>
              <a:buFont typeface="Calibri"/>
              <a:buNone/>
              <a:defRPr/>
            </a:lvl2pPr>
            <a:lvl3pPr marL="0" lvl="2" indent="0" algn="r">
              <a:lnSpc>
                <a:spcPct val="100000"/>
              </a:lnSpc>
              <a:spcBef>
                <a:spcPts val="0"/>
              </a:spcBef>
              <a:spcAft>
                <a:spcPts val="0"/>
              </a:spcAft>
              <a:buClr>
                <a:srgbClr val="888888"/>
              </a:buClr>
              <a:buSzPts val="1200"/>
              <a:buFont typeface="Calibri"/>
              <a:buNone/>
              <a:defRPr/>
            </a:lvl3pPr>
            <a:lvl4pPr marL="0" lvl="3" indent="0" algn="r">
              <a:lnSpc>
                <a:spcPct val="100000"/>
              </a:lnSpc>
              <a:spcBef>
                <a:spcPts val="0"/>
              </a:spcBef>
              <a:spcAft>
                <a:spcPts val="0"/>
              </a:spcAft>
              <a:buClr>
                <a:srgbClr val="888888"/>
              </a:buClr>
              <a:buSzPts val="1200"/>
              <a:buFont typeface="Calibri"/>
              <a:buNone/>
              <a:defRPr/>
            </a:lvl4pPr>
            <a:lvl5pPr marL="0" lvl="4" indent="0" algn="r">
              <a:lnSpc>
                <a:spcPct val="100000"/>
              </a:lnSpc>
              <a:spcBef>
                <a:spcPts val="0"/>
              </a:spcBef>
              <a:spcAft>
                <a:spcPts val="0"/>
              </a:spcAft>
              <a:buClr>
                <a:srgbClr val="888888"/>
              </a:buClr>
              <a:buSzPts val="1200"/>
              <a:buFont typeface="Calibri"/>
              <a:buNone/>
              <a:defRPr/>
            </a:lvl5pPr>
            <a:lvl6pPr marL="0" lvl="5" indent="0" algn="r">
              <a:lnSpc>
                <a:spcPct val="100000"/>
              </a:lnSpc>
              <a:spcBef>
                <a:spcPts val="0"/>
              </a:spcBef>
              <a:spcAft>
                <a:spcPts val="0"/>
              </a:spcAft>
              <a:buClr>
                <a:srgbClr val="888888"/>
              </a:buClr>
              <a:buSzPts val="1200"/>
              <a:buFont typeface="Calibri"/>
              <a:buNone/>
              <a:defRPr/>
            </a:lvl6pPr>
            <a:lvl7pPr marL="0" lvl="6" indent="0" algn="r">
              <a:lnSpc>
                <a:spcPct val="100000"/>
              </a:lnSpc>
              <a:spcBef>
                <a:spcPts val="0"/>
              </a:spcBef>
              <a:spcAft>
                <a:spcPts val="0"/>
              </a:spcAft>
              <a:buClr>
                <a:srgbClr val="888888"/>
              </a:buClr>
              <a:buSzPts val="1200"/>
              <a:buFont typeface="Calibri"/>
              <a:buNone/>
              <a:defRPr/>
            </a:lvl7pPr>
            <a:lvl8pPr marL="0" lvl="7" indent="0" algn="r">
              <a:lnSpc>
                <a:spcPct val="100000"/>
              </a:lnSpc>
              <a:spcBef>
                <a:spcPts val="0"/>
              </a:spcBef>
              <a:spcAft>
                <a:spcPts val="0"/>
              </a:spcAft>
              <a:buClr>
                <a:srgbClr val="888888"/>
              </a:buClr>
              <a:buSzPts val="1200"/>
              <a:buFont typeface="Calibri"/>
              <a:buNone/>
              <a:defRPr/>
            </a:lvl8pPr>
            <a:lvl9pPr marL="0" lvl="8" indent="0" algn="r">
              <a:lnSpc>
                <a:spcPct val="100000"/>
              </a:lnSpc>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раздела">
  <p:cSld name="Заголовок раздела">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1850" y="1709738"/>
            <a:ext cx="10515600" cy="2852737"/>
          </a:xfrm>
          <a:prstGeom prst="rect">
            <a:avLst/>
          </a:prstGeom>
          <a:noFill/>
          <a:ln>
            <a:noFill/>
          </a:ln>
        </p:spPr>
        <p:txBody>
          <a:bodyPr spcFirstLastPara="1" wrap="square" lIns="45700" tIns="45700" rIns="45700" bIns="45700" anchor="b" anchorCtr="0">
            <a:normAutofit/>
          </a:bodyPr>
          <a:lstStyle>
            <a:lvl1pPr lvl="0" algn="l">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9" name="Google Shape;19;p4"/>
          <p:cNvSpPr txBox="1">
            <a:spLocks noGrp="1"/>
          </p:cNvSpPr>
          <p:nvPr>
            <p:ph type="body" idx="1"/>
          </p:nvPr>
        </p:nvSpPr>
        <p:spPr>
          <a:xfrm>
            <a:off x="831850" y="4589462"/>
            <a:ext cx="10515600" cy="1500191"/>
          </a:xfrm>
          <a:prstGeom prst="rect">
            <a:avLst/>
          </a:prstGeom>
          <a:noFill/>
          <a:ln>
            <a:noFill/>
          </a:ln>
        </p:spPr>
        <p:txBody>
          <a:bodyPr spcFirstLastPara="1" wrap="square" lIns="45700" tIns="45700" rIns="45700" bIns="45700" anchor="t" anchorCtr="0">
            <a:normAutofit/>
          </a:bodyPr>
          <a:lstStyle>
            <a:lvl1pPr marL="457200" lvl="0" indent="-228600" algn="l">
              <a:lnSpc>
                <a:spcPct val="90000"/>
              </a:lnSpc>
              <a:spcBef>
                <a:spcPts val="1000"/>
              </a:spcBef>
              <a:spcAft>
                <a:spcPts val="0"/>
              </a:spcAft>
              <a:buClr>
                <a:srgbClr val="888888"/>
              </a:buClr>
              <a:buSzPts val="2400"/>
              <a:buFont typeface="Calibri"/>
              <a:buNone/>
              <a:defRPr sz="2400">
                <a:solidFill>
                  <a:srgbClr val="888888"/>
                </a:solidFill>
              </a:defRPr>
            </a:lvl1pPr>
            <a:lvl2pPr marL="914400" lvl="1" indent="-228600" algn="l">
              <a:lnSpc>
                <a:spcPct val="90000"/>
              </a:lnSpc>
              <a:spcBef>
                <a:spcPts val="1000"/>
              </a:spcBef>
              <a:spcAft>
                <a:spcPts val="0"/>
              </a:spcAft>
              <a:buClr>
                <a:srgbClr val="888888"/>
              </a:buClr>
              <a:buSzPts val="2400"/>
              <a:buFont typeface="Calibri"/>
              <a:buNone/>
              <a:defRPr sz="2400">
                <a:solidFill>
                  <a:srgbClr val="888888"/>
                </a:solidFill>
              </a:defRPr>
            </a:lvl2pPr>
            <a:lvl3pPr marL="1371600" lvl="2" indent="-228600" algn="l">
              <a:lnSpc>
                <a:spcPct val="90000"/>
              </a:lnSpc>
              <a:spcBef>
                <a:spcPts val="1000"/>
              </a:spcBef>
              <a:spcAft>
                <a:spcPts val="0"/>
              </a:spcAft>
              <a:buClr>
                <a:srgbClr val="888888"/>
              </a:buClr>
              <a:buSzPts val="2400"/>
              <a:buFont typeface="Calibri"/>
              <a:buNone/>
              <a:defRPr sz="2400">
                <a:solidFill>
                  <a:srgbClr val="888888"/>
                </a:solidFill>
              </a:defRPr>
            </a:lvl3pPr>
            <a:lvl4pPr marL="1828800" lvl="3" indent="-228600" algn="l">
              <a:lnSpc>
                <a:spcPct val="90000"/>
              </a:lnSpc>
              <a:spcBef>
                <a:spcPts val="1000"/>
              </a:spcBef>
              <a:spcAft>
                <a:spcPts val="0"/>
              </a:spcAft>
              <a:buClr>
                <a:srgbClr val="888888"/>
              </a:buClr>
              <a:buSzPts val="2400"/>
              <a:buFont typeface="Calibri"/>
              <a:buNone/>
              <a:defRPr sz="2400">
                <a:solidFill>
                  <a:srgbClr val="888888"/>
                </a:solidFill>
              </a:defRPr>
            </a:lvl4pPr>
            <a:lvl5pPr marL="2286000" lvl="4" indent="-228600" algn="l">
              <a:lnSpc>
                <a:spcPct val="90000"/>
              </a:lnSpc>
              <a:spcBef>
                <a:spcPts val="1000"/>
              </a:spcBef>
              <a:spcAft>
                <a:spcPts val="0"/>
              </a:spcAft>
              <a:buClr>
                <a:srgbClr val="888888"/>
              </a:buClr>
              <a:buSzPts val="2400"/>
              <a:buFont typeface="Calibri"/>
              <a:buNone/>
              <a:defRPr sz="2400">
                <a:solidFill>
                  <a:srgbClr val="888888"/>
                </a:solidFill>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20" name="Google Shape;20;p4"/>
          <p:cNvSpPr txBox="1">
            <a:spLocks noGrp="1"/>
          </p:cNvSpPr>
          <p:nvPr>
            <p:ph type="sldNum" idx="12"/>
          </p:nvPr>
        </p:nvSpPr>
        <p:spPr>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a:lvl1pPr>
            <a:lvl2pPr marL="0" lvl="1" indent="0" algn="r">
              <a:lnSpc>
                <a:spcPct val="100000"/>
              </a:lnSpc>
              <a:spcBef>
                <a:spcPts val="0"/>
              </a:spcBef>
              <a:spcAft>
                <a:spcPts val="0"/>
              </a:spcAft>
              <a:buClr>
                <a:srgbClr val="888888"/>
              </a:buClr>
              <a:buSzPts val="1200"/>
              <a:buFont typeface="Calibri"/>
              <a:buNone/>
              <a:defRPr/>
            </a:lvl2pPr>
            <a:lvl3pPr marL="0" lvl="2" indent="0" algn="r">
              <a:lnSpc>
                <a:spcPct val="100000"/>
              </a:lnSpc>
              <a:spcBef>
                <a:spcPts val="0"/>
              </a:spcBef>
              <a:spcAft>
                <a:spcPts val="0"/>
              </a:spcAft>
              <a:buClr>
                <a:srgbClr val="888888"/>
              </a:buClr>
              <a:buSzPts val="1200"/>
              <a:buFont typeface="Calibri"/>
              <a:buNone/>
              <a:defRPr/>
            </a:lvl3pPr>
            <a:lvl4pPr marL="0" lvl="3" indent="0" algn="r">
              <a:lnSpc>
                <a:spcPct val="100000"/>
              </a:lnSpc>
              <a:spcBef>
                <a:spcPts val="0"/>
              </a:spcBef>
              <a:spcAft>
                <a:spcPts val="0"/>
              </a:spcAft>
              <a:buClr>
                <a:srgbClr val="888888"/>
              </a:buClr>
              <a:buSzPts val="1200"/>
              <a:buFont typeface="Calibri"/>
              <a:buNone/>
              <a:defRPr/>
            </a:lvl4pPr>
            <a:lvl5pPr marL="0" lvl="4" indent="0" algn="r">
              <a:lnSpc>
                <a:spcPct val="100000"/>
              </a:lnSpc>
              <a:spcBef>
                <a:spcPts val="0"/>
              </a:spcBef>
              <a:spcAft>
                <a:spcPts val="0"/>
              </a:spcAft>
              <a:buClr>
                <a:srgbClr val="888888"/>
              </a:buClr>
              <a:buSzPts val="1200"/>
              <a:buFont typeface="Calibri"/>
              <a:buNone/>
              <a:defRPr/>
            </a:lvl5pPr>
            <a:lvl6pPr marL="0" lvl="5" indent="0" algn="r">
              <a:lnSpc>
                <a:spcPct val="100000"/>
              </a:lnSpc>
              <a:spcBef>
                <a:spcPts val="0"/>
              </a:spcBef>
              <a:spcAft>
                <a:spcPts val="0"/>
              </a:spcAft>
              <a:buClr>
                <a:srgbClr val="888888"/>
              </a:buClr>
              <a:buSzPts val="1200"/>
              <a:buFont typeface="Calibri"/>
              <a:buNone/>
              <a:defRPr/>
            </a:lvl6pPr>
            <a:lvl7pPr marL="0" lvl="6" indent="0" algn="r">
              <a:lnSpc>
                <a:spcPct val="100000"/>
              </a:lnSpc>
              <a:spcBef>
                <a:spcPts val="0"/>
              </a:spcBef>
              <a:spcAft>
                <a:spcPts val="0"/>
              </a:spcAft>
              <a:buClr>
                <a:srgbClr val="888888"/>
              </a:buClr>
              <a:buSzPts val="1200"/>
              <a:buFont typeface="Calibri"/>
              <a:buNone/>
              <a:defRPr/>
            </a:lvl7pPr>
            <a:lvl8pPr marL="0" lvl="7" indent="0" algn="r">
              <a:lnSpc>
                <a:spcPct val="100000"/>
              </a:lnSpc>
              <a:spcBef>
                <a:spcPts val="0"/>
              </a:spcBef>
              <a:spcAft>
                <a:spcPts val="0"/>
              </a:spcAft>
              <a:buClr>
                <a:srgbClr val="888888"/>
              </a:buClr>
              <a:buSzPts val="1200"/>
              <a:buFont typeface="Calibri"/>
              <a:buNone/>
              <a:defRPr/>
            </a:lvl8pPr>
            <a:lvl9pPr marL="0" lvl="8" indent="0" algn="r">
              <a:lnSpc>
                <a:spcPct val="100000"/>
              </a:lnSpc>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ъекта">
  <p:cSld name="Два объекта">
    <p:spTree>
      <p:nvGrpSpPr>
        <p:cNvPr id="1" name="Shape 21"/>
        <p:cNvGrpSpPr/>
        <p:nvPr/>
      </p:nvGrpSpPr>
      <p:grpSpPr>
        <a:xfrm>
          <a:off x="0" y="0"/>
          <a:ext cx="0" cy="0"/>
          <a:chOff x="0" y="0"/>
          <a:chExt cx="0" cy="0"/>
        </a:xfrm>
      </p:grpSpPr>
      <p:sp>
        <p:nvSpPr>
          <p:cNvPr id="22" name="Google Shape;22;p5"/>
          <p:cNvSpPr txBox="1"/>
          <p:nvPr/>
        </p:nvSpPr>
        <p:spPr>
          <a:xfrm>
            <a:off x="510703" y="1925952"/>
            <a:ext cx="6518934" cy="701037"/>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8F00FF"/>
              </a:buClr>
              <a:buSzPts val="4800"/>
              <a:buFont typeface="Arial"/>
              <a:buNone/>
            </a:pPr>
            <a:r>
              <a:rPr lang="ru-RU" sz="4800" b="0" i="0" u="none" strike="noStrike" cap="none">
                <a:solidFill>
                  <a:srgbClr val="8F00FF"/>
                </a:solidFill>
                <a:latin typeface="Arial"/>
                <a:ea typeface="Arial"/>
                <a:cs typeface="Arial"/>
                <a:sym typeface="Arial"/>
              </a:rPr>
              <a:t>ЗАГОЛОВОК СЛАЙДА</a:t>
            </a:r>
            <a:endParaRPr/>
          </a:p>
        </p:txBody>
      </p:sp>
      <p:sp>
        <p:nvSpPr>
          <p:cNvPr id="23" name="Google Shape;23;p5"/>
          <p:cNvSpPr txBox="1"/>
          <p:nvPr/>
        </p:nvSpPr>
        <p:spPr>
          <a:xfrm>
            <a:off x="609152" y="3188385"/>
            <a:ext cx="4782191" cy="198119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Имеется спорная точка зрения, гласящая примерно следующее: представители современных социальных резервов призваны </a:t>
            </a:r>
            <a:endParaRPr/>
          </a:p>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к ответу! </a:t>
            </a:r>
            <a:endParaRPr sz="1200" b="0" i="0" u="none" strike="noStrike" cap="none">
              <a:solidFill>
                <a:srgbClr val="888888"/>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В целом, конечно, базовый вектор развития позволяет выполнить важные задания </a:t>
            </a:r>
            <a:endParaRPr/>
          </a:p>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по разработке системы обучения кадров, соответствующей насущным потребностям </a:t>
            </a:r>
            <a:endParaRPr/>
          </a:p>
        </p:txBody>
      </p:sp>
      <p:sp>
        <p:nvSpPr>
          <p:cNvPr id="24" name="Google Shape;24;p5"/>
          <p:cNvSpPr txBox="1"/>
          <p:nvPr/>
        </p:nvSpPr>
        <p:spPr>
          <a:xfrm>
            <a:off x="6944993" y="3175193"/>
            <a:ext cx="4345769" cy="1158237"/>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8F00FF"/>
              </a:buClr>
              <a:buSzPts val="1600"/>
              <a:buFont typeface="Arial"/>
              <a:buChar char="•"/>
            </a:pPr>
            <a:r>
              <a:rPr lang="ru-RU" sz="1600" b="0" i="0" u="none" strike="noStrike" cap="none">
                <a:solidFill>
                  <a:srgbClr val="8F00FF"/>
                </a:solidFill>
                <a:latin typeface="Arial"/>
                <a:ea typeface="Arial"/>
                <a:cs typeface="Arial"/>
                <a:sym typeface="Arial"/>
              </a:rPr>
              <a:t>Плюсы</a:t>
            </a:r>
            <a:endParaRPr sz="12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8F00FF"/>
              </a:buClr>
              <a:buSzPts val="1200"/>
              <a:buFont typeface="Arial"/>
              <a:buNone/>
            </a:pPr>
            <a:endParaRPr sz="1200" b="0" i="0" u="none" strike="noStrike" cap="none">
              <a:solidFill>
                <a:srgbClr val="000000"/>
              </a:solidFill>
              <a:latin typeface="Helvetica Neue"/>
              <a:ea typeface="Helvetica Neue"/>
              <a:cs typeface="Helvetica Neue"/>
              <a:sym typeface="Helvetica Neue"/>
            </a:endParaRPr>
          </a:p>
          <a:p>
            <a:pPr marL="285750" marR="0" lvl="0" indent="-285750" algn="l" rtl="0">
              <a:lnSpc>
                <a:spcPct val="100000"/>
              </a:lnSpc>
              <a:spcBef>
                <a:spcPts val="0"/>
              </a:spcBef>
              <a:spcAft>
                <a:spcPts val="0"/>
              </a:spcAft>
              <a:buClr>
                <a:srgbClr val="8F00FF"/>
              </a:buClr>
              <a:buSzPts val="1600"/>
              <a:buFont typeface="Arial"/>
              <a:buChar char="•"/>
            </a:pPr>
            <a:r>
              <a:rPr lang="ru-RU" sz="1600" b="0" i="0" u="none" strike="noStrike" cap="none">
                <a:solidFill>
                  <a:srgbClr val="8F00FF"/>
                </a:solidFill>
                <a:latin typeface="Arial"/>
                <a:ea typeface="Arial"/>
                <a:cs typeface="Arial"/>
                <a:sym typeface="Arial"/>
              </a:rPr>
              <a:t>Минусы</a:t>
            </a:r>
            <a:endParaRPr sz="12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8F00FF"/>
              </a:buClr>
              <a:buSzPts val="1200"/>
              <a:buFont typeface="Arial"/>
              <a:buNone/>
            </a:pPr>
            <a:endParaRPr sz="1200" b="0" i="0" u="none" strike="noStrike" cap="none">
              <a:solidFill>
                <a:srgbClr val="000000"/>
              </a:solidFill>
              <a:latin typeface="Helvetica Neue"/>
              <a:ea typeface="Helvetica Neue"/>
              <a:cs typeface="Helvetica Neue"/>
              <a:sym typeface="Helvetica Neue"/>
            </a:endParaRPr>
          </a:p>
          <a:p>
            <a:pPr marL="285750" marR="0" lvl="0" indent="-285750" algn="l" rtl="0">
              <a:lnSpc>
                <a:spcPct val="100000"/>
              </a:lnSpc>
              <a:spcBef>
                <a:spcPts val="0"/>
              </a:spcBef>
              <a:spcAft>
                <a:spcPts val="0"/>
              </a:spcAft>
              <a:buClr>
                <a:srgbClr val="8F00FF"/>
              </a:buClr>
              <a:buSzPts val="1600"/>
              <a:buFont typeface="Arial"/>
              <a:buChar char="•"/>
            </a:pPr>
            <a:r>
              <a:rPr lang="ru-RU" sz="1600" b="0" i="0" u="none" strike="noStrike" cap="none">
                <a:solidFill>
                  <a:srgbClr val="8F00FF"/>
                </a:solidFill>
                <a:latin typeface="Arial"/>
                <a:ea typeface="Arial"/>
                <a:cs typeface="Arial"/>
                <a:sym typeface="Arial"/>
              </a:rPr>
              <a:t>Сомнительные моменты</a:t>
            </a:r>
            <a:endParaRPr/>
          </a:p>
        </p:txBody>
      </p:sp>
      <p:sp>
        <p:nvSpPr>
          <p:cNvPr id="25" name="Google Shape;25;p5"/>
          <p:cNvSpPr/>
          <p:nvPr/>
        </p:nvSpPr>
        <p:spPr>
          <a:xfrm>
            <a:off x="9478850" y="-9686"/>
            <a:ext cx="1857633" cy="1326299"/>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grpSp>
        <p:nvGrpSpPr>
          <p:cNvPr id="26" name="Google Shape;26;p5"/>
          <p:cNvGrpSpPr/>
          <p:nvPr/>
        </p:nvGrpSpPr>
        <p:grpSpPr>
          <a:xfrm>
            <a:off x="9488631" y="6157384"/>
            <a:ext cx="2343183" cy="705156"/>
            <a:chOff x="-2" y="-2"/>
            <a:chExt cx="2343182" cy="705155"/>
          </a:xfrm>
        </p:grpSpPr>
        <p:sp>
          <p:nvSpPr>
            <p:cNvPr id="27" name="Google Shape;27;p5"/>
            <p:cNvSpPr/>
            <p:nvPr/>
          </p:nvSpPr>
          <p:spPr>
            <a:xfrm>
              <a:off x="-2" y="-2"/>
              <a:ext cx="2343182" cy="705155"/>
            </a:xfrm>
            <a:prstGeom prst="rect">
              <a:avLst/>
            </a:prstGeom>
            <a:solidFill>
              <a:srgbClr val="8F00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28" name="Google Shape;28;p5"/>
            <p:cNvSpPr txBox="1"/>
            <p:nvPr/>
          </p:nvSpPr>
          <p:spPr>
            <a:xfrm>
              <a:off x="45719" y="206523"/>
              <a:ext cx="2251741" cy="292097"/>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600"/>
                <a:buFont typeface="Arial"/>
                <a:buNone/>
              </a:pPr>
              <a:r>
                <a:rPr lang="ru-RU" sz="1600" b="0" i="0" u="none" strike="noStrike" cap="none">
                  <a:solidFill>
                    <a:srgbClr val="FFFFFF"/>
                  </a:solidFill>
                  <a:latin typeface="Arial"/>
                  <a:ea typeface="Arial"/>
                  <a:cs typeface="Arial"/>
                  <a:sym typeface="Arial"/>
                </a:rPr>
                <a:t>НАЗВАНИЕ ДОКЛАДА</a:t>
              </a:r>
              <a:endParaRPr/>
            </a:p>
          </p:txBody>
        </p:sp>
      </p:grpSp>
      <p:pic>
        <p:nvPicPr>
          <p:cNvPr id="29" name="Google Shape;29;p5" descr="Рисунок 9"/>
          <p:cNvPicPr preferRelativeResize="0"/>
          <p:nvPr/>
        </p:nvPicPr>
        <p:blipFill rotWithShape="1">
          <a:blip r:embed="rId2">
            <a:alphaModFix/>
          </a:blip>
          <a:srcRect/>
          <a:stretch/>
        </p:blipFill>
        <p:spPr>
          <a:xfrm>
            <a:off x="9329611" y="-25758"/>
            <a:ext cx="2156114" cy="1212813"/>
          </a:xfrm>
          <a:prstGeom prst="rect">
            <a:avLst/>
          </a:prstGeom>
          <a:noFill/>
          <a:ln>
            <a:noFill/>
          </a:ln>
        </p:spPr>
      </p:pic>
      <p:grpSp>
        <p:nvGrpSpPr>
          <p:cNvPr id="30" name="Google Shape;30;p5"/>
          <p:cNvGrpSpPr/>
          <p:nvPr/>
        </p:nvGrpSpPr>
        <p:grpSpPr>
          <a:xfrm>
            <a:off x="616790" y="6235377"/>
            <a:ext cx="669075" cy="625374"/>
            <a:chOff x="-1" y="-2"/>
            <a:chExt cx="669073" cy="625373"/>
          </a:xfrm>
        </p:grpSpPr>
        <p:sp>
          <p:nvSpPr>
            <p:cNvPr id="31" name="Google Shape;31;p5"/>
            <p:cNvSpPr/>
            <p:nvPr/>
          </p:nvSpPr>
          <p:spPr>
            <a:xfrm>
              <a:off x="-1" y="-2"/>
              <a:ext cx="669073" cy="625373"/>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32" name="Google Shape;32;p5"/>
            <p:cNvSpPr txBox="1"/>
            <p:nvPr/>
          </p:nvSpPr>
          <p:spPr>
            <a:xfrm>
              <a:off x="45720" y="146138"/>
              <a:ext cx="577629" cy="33308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Calibri"/>
                <a:buNone/>
              </a:pPr>
              <a:r>
                <a:rPr lang="ru-RU" sz="1800" b="0" i="0" u="none" strike="noStrike" cap="none">
                  <a:solidFill>
                    <a:srgbClr val="FFFFFF"/>
                  </a:solidFill>
                  <a:latin typeface="Calibri"/>
                  <a:ea typeface="Calibri"/>
                  <a:cs typeface="Calibri"/>
                  <a:sym typeface="Calibri"/>
                </a:rPr>
                <a:t>3</a:t>
              </a:r>
              <a:endParaRPr/>
            </a:p>
          </p:txBody>
        </p:sp>
      </p:grpSp>
      <p:grpSp>
        <p:nvGrpSpPr>
          <p:cNvPr id="33" name="Google Shape;33;p5"/>
          <p:cNvGrpSpPr/>
          <p:nvPr/>
        </p:nvGrpSpPr>
        <p:grpSpPr>
          <a:xfrm>
            <a:off x="629425" y="-2451"/>
            <a:ext cx="2730093" cy="506843"/>
            <a:chOff x="-2" y="-2"/>
            <a:chExt cx="2730092" cy="506841"/>
          </a:xfrm>
        </p:grpSpPr>
        <p:sp>
          <p:nvSpPr>
            <p:cNvPr id="34" name="Google Shape;34;p5"/>
            <p:cNvSpPr/>
            <p:nvPr/>
          </p:nvSpPr>
          <p:spPr>
            <a:xfrm>
              <a:off x="-2" y="-2"/>
              <a:ext cx="2730092" cy="506841"/>
            </a:xfrm>
            <a:prstGeom prst="rect">
              <a:avLst/>
            </a:prstGeom>
            <a:solidFill>
              <a:srgbClr val="B5D8E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FFFFFF"/>
                </a:buClr>
                <a:buSzPts val="1800"/>
                <a:buFont typeface="Arial"/>
                <a:buNone/>
              </a:pPr>
              <a:endParaRPr sz="1800" b="0" i="0" u="none" strike="noStrike" cap="none">
                <a:solidFill>
                  <a:srgbClr val="000000"/>
                </a:solidFill>
                <a:latin typeface="Helvetica Neue"/>
                <a:ea typeface="Helvetica Neue"/>
                <a:cs typeface="Helvetica Neue"/>
                <a:sym typeface="Helvetica Neue"/>
              </a:endParaRPr>
            </a:p>
          </p:txBody>
        </p:sp>
        <p:sp>
          <p:nvSpPr>
            <p:cNvPr id="35" name="Google Shape;35;p5"/>
            <p:cNvSpPr txBox="1"/>
            <p:nvPr/>
          </p:nvSpPr>
          <p:spPr>
            <a:xfrm>
              <a:off x="45720" y="90856"/>
              <a:ext cx="2638651" cy="32511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FFFFFF"/>
                </a:buClr>
                <a:buSzPts val="1800"/>
                <a:buFont typeface="Arial"/>
                <a:buNone/>
              </a:pPr>
              <a:r>
                <a:rPr lang="ru-RU" sz="1800" b="0" i="0" u="none" strike="noStrike" cap="none">
                  <a:solidFill>
                    <a:srgbClr val="FFFFFF"/>
                  </a:solidFill>
                  <a:latin typeface="Arial"/>
                  <a:ea typeface="Arial"/>
                  <a:cs typeface="Arial"/>
                  <a:sym typeface="Arial"/>
                </a:rPr>
                <a:t>НАЗВАНИЕ РАЗДЕЛА</a:t>
              </a:r>
              <a:endParaRPr/>
            </a:p>
          </p:txBody>
        </p:sp>
      </p:grpSp>
      <p:sp>
        <p:nvSpPr>
          <p:cNvPr id="36" name="Google Shape;36;p5"/>
          <p:cNvSpPr txBox="1">
            <a:spLocks noGrp="1"/>
          </p:cNvSpPr>
          <p:nvPr>
            <p:ph type="sldNum" idx="12"/>
          </p:nvPr>
        </p:nvSpPr>
        <p:spPr>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a:lvl1pPr>
            <a:lvl2pPr marL="0" lvl="1" indent="0" algn="r">
              <a:lnSpc>
                <a:spcPct val="100000"/>
              </a:lnSpc>
              <a:spcBef>
                <a:spcPts val="0"/>
              </a:spcBef>
              <a:spcAft>
                <a:spcPts val="0"/>
              </a:spcAft>
              <a:buClr>
                <a:srgbClr val="888888"/>
              </a:buClr>
              <a:buSzPts val="1200"/>
              <a:buFont typeface="Calibri"/>
              <a:buNone/>
              <a:defRPr/>
            </a:lvl2pPr>
            <a:lvl3pPr marL="0" lvl="2" indent="0" algn="r">
              <a:lnSpc>
                <a:spcPct val="100000"/>
              </a:lnSpc>
              <a:spcBef>
                <a:spcPts val="0"/>
              </a:spcBef>
              <a:spcAft>
                <a:spcPts val="0"/>
              </a:spcAft>
              <a:buClr>
                <a:srgbClr val="888888"/>
              </a:buClr>
              <a:buSzPts val="1200"/>
              <a:buFont typeface="Calibri"/>
              <a:buNone/>
              <a:defRPr/>
            </a:lvl3pPr>
            <a:lvl4pPr marL="0" lvl="3" indent="0" algn="r">
              <a:lnSpc>
                <a:spcPct val="100000"/>
              </a:lnSpc>
              <a:spcBef>
                <a:spcPts val="0"/>
              </a:spcBef>
              <a:spcAft>
                <a:spcPts val="0"/>
              </a:spcAft>
              <a:buClr>
                <a:srgbClr val="888888"/>
              </a:buClr>
              <a:buSzPts val="1200"/>
              <a:buFont typeface="Calibri"/>
              <a:buNone/>
              <a:defRPr/>
            </a:lvl4pPr>
            <a:lvl5pPr marL="0" lvl="4" indent="0" algn="r">
              <a:lnSpc>
                <a:spcPct val="100000"/>
              </a:lnSpc>
              <a:spcBef>
                <a:spcPts val="0"/>
              </a:spcBef>
              <a:spcAft>
                <a:spcPts val="0"/>
              </a:spcAft>
              <a:buClr>
                <a:srgbClr val="888888"/>
              </a:buClr>
              <a:buSzPts val="1200"/>
              <a:buFont typeface="Calibri"/>
              <a:buNone/>
              <a:defRPr/>
            </a:lvl5pPr>
            <a:lvl6pPr marL="0" lvl="5" indent="0" algn="r">
              <a:lnSpc>
                <a:spcPct val="100000"/>
              </a:lnSpc>
              <a:spcBef>
                <a:spcPts val="0"/>
              </a:spcBef>
              <a:spcAft>
                <a:spcPts val="0"/>
              </a:spcAft>
              <a:buClr>
                <a:srgbClr val="888888"/>
              </a:buClr>
              <a:buSzPts val="1200"/>
              <a:buFont typeface="Calibri"/>
              <a:buNone/>
              <a:defRPr/>
            </a:lvl6pPr>
            <a:lvl7pPr marL="0" lvl="6" indent="0" algn="r">
              <a:lnSpc>
                <a:spcPct val="100000"/>
              </a:lnSpc>
              <a:spcBef>
                <a:spcPts val="0"/>
              </a:spcBef>
              <a:spcAft>
                <a:spcPts val="0"/>
              </a:spcAft>
              <a:buClr>
                <a:srgbClr val="888888"/>
              </a:buClr>
              <a:buSzPts val="1200"/>
              <a:buFont typeface="Calibri"/>
              <a:buNone/>
              <a:defRPr/>
            </a:lvl7pPr>
            <a:lvl8pPr marL="0" lvl="7" indent="0" algn="r">
              <a:lnSpc>
                <a:spcPct val="100000"/>
              </a:lnSpc>
              <a:spcBef>
                <a:spcPts val="0"/>
              </a:spcBef>
              <a:spcAft>
                <a:spcPts val="0"/>
              </a:spcAft>
              <a:buClr>
                <a:srgbClr val="888888"/>
              </a:buClr>
              <a:buSzPts val="1200"/>
              <a:buFont typeface="Calibri"/>
              <a:buNone/>
              <a:defRPr/>
            </a:lvl8pPr>
            <a:lvl9pPr marL="0" lvl="8" indent="0" algn="r">
              <a:lnSpc>
                <a:spcPct val="100000"/>
              </a:lnSpc>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Сравнение">
  <p:cSld name="Сравнение">
    <p:spTree>
      <p:nvGrpSpPr>
        <p:cNvPr id="1" name="Shape 37"/>
        <p:cNvGrpSpPr/>
        <p:nvPr/>
      </p:nvGrpSpPr>
      <p:grpSpPr>
        <a:xfrm>
          <a:off x="0" y="0"/>
          <a:ext cx="0" cy="0"/>
          <a:chOff x="0" y="0"/>
          <a:chExt cx="0" cy="0"/>
        </a:xfrm>
      </p:grpSpPr>
      <p:sp>
        <p:nvSpPr>
          <p:cNvPr id="38" name="Google Shape;38;p6"/>
          <p:cNvSpPr/>
          <p:nvPr/>
        </p:nvSpPr>
        <p:spPr>
          <a:xfrm>
            <a:off x="5483225" y="0"/>
            <a:ext cx="6708775" cy="6873241"/>
          </a:xfrm>
          <a:prstGeom prst="rect">
            <a:avLst/>
          </a:prstGeom>
          <a:solidFill>
            <a:srgbClr val="B5D8E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39" name="Google Shape;39;p6"/>
          <p:cNvSpPr txBox="1"/>
          <p:nvPr/>
        </p:nvSpPr>
        <p:spPr>
          <a:xfrm>
            <a:off x="566087" y="1544952"/>
            <a:ext cx="3774042" cy="146303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8F00FF"/>
              </a:buClr>
              <a:buSzPts val="4800"/>
              <a:buFont typeface="Arial"/>
              <a:buNone/>
            </a:pPr>
            <a:r>
              <a:rPr lang="ru-RU" sz="4800" b="0" i="0" u="none" strike="noStrike" cap="none">
                <a:solidFill>
                  <a:srgbClr val="8F00FF"/>
                </a:solidFill>
                <a:latin typeface="Arial"/>
                <a:ea typeface="Arial"/>
                <a:cs typeface="Arial"/>
                <a:sym typeface="Arial"/>
              </a:rPr>
              <a:t>ЗАГОЛОВОК СЛАЙДА</a:t>
            </a:r>
            <a:endParaRPr/>
          </a:p>
        </p:txBody>
      </p:sp>
      <p:pic>
        <p:nvPicPr>
          <p:cNvPr id="40" name="Google Shape;40;p6" descr="Рисунок 9"/>
          <p:cNvPicPr preferRelativeResize="0"/>
          <p:nvPr/>
        </p:nvPicPr>
        <p:blipFill rotWithShape="1">
          <a:blip r:embed="rId2">
            <a:alphaModFix/>
          </a:blip>
          <a:srcRect/>
          <a:stretch/>
        </p:blipFill>
        <p:spPr>
          <a:xfrm>
            <a:off x="9329611" y="-25758"/>
            <a:ext cx="2156114" cy="1212813"/>
          </a:xfrm>
          <a:prstGeom prst="rect">
            <a:avLst/>
          </a:prstGeom>
          <a:noFill/>
          <a:ln>
            <a:noFill/>
          </a:ln>
        </p:spPr>
      </p:pic>
      <p:sp>
        <p:nvSpPr>
          <p:cNvPr id="41" name="Google Shape;41;p6"/>
          <p:cNvSpPr txBox="1"/>
          <p:nvPr/>
        </p:nvSpPr>
        <p:spPr>
          <a:xfrm>
            <a:off x="6249911" y="227512"/>
            <a:ext cx="759795" cy="161543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FFFFFF"/>
              </a:buClr>
              <a:buSzPts val="12000"/>
              <a:buFont typeface="Arial"/>
              <a:buNone/>
            </a:pPr>
            <a:r>
              <a:rPr lang="ru-RU" sz="12000" b="0" i="0" u="none" strike="noStrike" cap="none">
                <a:solidFill>
                  <a:srgbClr val="FFFFFF"/>
                </a:solidFill>
                <a:latin typeface="Arial"/>
                <a:ea typeface="Arial"/>
                <a:cs typeface="Arial"/>
                <a:sym typeface="Arial"/>
              </a:rPr>
              <a:t>1</a:t>
            </a:r>
            <a:endParaRPr/>
          </a:p>
        </p:txBody>
      </p:sp>
      <p:sp>
        <p:nvSpPr>
          <p:cNvPr id="42" name="Google Shape;42;p6"/>
          <p:cNvSpPr txBox="1"/>
          <p:nvPr/>
        </p:nvSpPr>
        <p:spPr>
          <a:xfrm>
            <a:off x="6141718" y="3165168"/>
            <a:ext cx="759795" cy="161543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FFFFFF"/>
              </a:buClr>
              <a:buSzPts val="12000"/>
              <a:buFont typeface="Arial"/>
              <a:buNone/>
            </a:pPr>
            <a:r>
              <a:rPr lang="ru-RU" sz="12000" b="0" i="0" u="none" strike="noStrike" cap="none">
                <a:solidFill>
                  <a:srgbClr val="FFFFFF"/>
                </a:solidFill>
                <a:latin typeface="Arial"/>
                <a:ea typeface="Arial"/>
                <a:cs typeface="Arial"/>
                <a:sym typeface="Arial"/>
              </a:rPr>
              <a:t>3</a:t>
            </a:r>
            <a:endParaRPr/>
          </a:p>
        </p:txBody>
      </p:sp>
      <p:sp>
        <p:nvSpPr>
          <p:cNvPr id="43" name="Google Shape;43;p6"/>
          <p:cNvSpPr txBox="1"/>
          <p:nvPr/>
        </p:nvSpPr>
        <p:spPr>
          <a:xfrm>
            <a:off x="9319724" y="1625929"/>
            <a:ext cx="759794" cy="161543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FFFFFF"/>
              </a:buClr>
              <a:buSzPts val="12000"/>
              <a:buFont typeface="Arial"/>
              <a:buNone/>
            </a:pPr>
            <a:r>
              <a:rPr lang="ru-RU" sz="12000" b="0" i="0" u="none" strike="noStrike" cap="none">
                <a:solidFill>
                  <a:srgbClr val="FFFFFF"/>
                </a:solidFill>
                <a:latin typeface="Arial"/>
                <a:ea typeface="Arial"/>
                <a:cs typeface="Arial"/>
                <a:sym typeface="Arial"/>
              </a:rPr>
              <a:t>2</a:t>
            </a:r>
            <a:endParaRPr/>
          </a:p>
        </p:txBody>
      </p:sp>
      <p:sp>
        <p:nvSpPr>
          <p:cNvPr id="44" name="Google Shape;44;p6"/>
          <p:cNvSpPr txBox="1"/>
          <p:nvPr/>
        </p:nvSpPr>
        <p:spPr>
          <a:xfrm>
            <a:off x="9832523" y="4088596"/>
            <a:ext cx="759794" cy="161543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FFFFFF"/>
              </a:buClr>
              <a:buSzPts val="12000"/>
              <a:buFont typeface="Arial"/>
              <a:buNone/>
            </a:pPr>
            <a:r>
              <a:rPr lang="ru-RU" sz="12000" b="0" i="0" u="none" strike="noStrike" cap="none">
                <a:solidFill>
                  <a:srgbClr val="FFFFFF"/>
                </a:solidFill>
                <a:latin typeface="Arial"/>
                <a:ea typeface="Arial"/>
                <a:cs typeface="Arial"/>
                <a:sym typeface="Arial"/>
              </a:rPr>
              <a:t>4</a:t>
            </a:r>
            <a:endParaRPr/>
          </a:p>
        </p:txBody>
      </p:sp>
      <p:sp>
        <p:nvSpPr>
          <p:cNvPr id="45" name="Google Shape;45;p6"/>
          <p:cNvSpPr txBox="1"/>
          <p:nvPr/>
        </p:nvSpPr>
        <p:spPr>
          <a:xfrm>
            <a:off x="6207392" y="4738556"/>
            <a:ext cx="1565011" cy="77469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Имеется спорная точка зрения, </a:t>
            </a:r>
            <a:endParaRPr/>
          </a:p>
        </p:txBody>
      </p:sp>
      <p:sp>
        <p:nvSpPr>
          <p:cNvPr id="46" name="Google Shape;46;p6"/>
          <p:cNvSpPr txBox="1"/>
          <p:nvPr/>
        </p:nvSpPr>
        <p:spPr>
          <a:xfrm>
            <a:off x="6297379" y="1736275"/>
            <a:ext cx="1565012" cy="77469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Имеется спорная точка зрения, </a:t>
            </a:r>
            <a:endParaRPr/>
          </a:p>
        </p:txBody>
      </p:sp>
      <p:sp>
        <p:nvSpPr>
          <p:cNvPr id="47" name="Google Shape;47;p6"/>
          <p:cNvSpPr txBox="1"/>
          <p:nvPr/>
        </p:nvSpPr>
        <p:spPr>
          <a:xfrm>
            <a:off x="9353136" y="3153597"/>
            <a:ext cx="1565011" cy="77469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Имеется спорная точка зрения, </a:t>
            </a:r>
            <a:endParaRPr/>
          </a:p>
        </p:txBody>
      </p:sp>
      <p:sp>
        <p:nvSpPr>
          <p:cNvPr id="48" name="Google Shape;48;p6"/>
          <p:cNvSpPr txBox="1"/>
          <p:nvPr/>
        </p:nvSpPr>
        <p:spPr>
          <a:xfrm>
            <a:off x="9901276" y="5614599"/>
            <a:ext cx="1565011" cy="77469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Имеется спорная точка зрения, </a:t>
            </a:r>
            <a:endParaRPr/>
          </a:p>
        </p:txBody>
      </p:sp>
      <p:sp>
        <p:nvSpPr>
          <p:cNvPr id="49" name="Google Shape;49;p6"/>
          <p:cNvSpPr/>
          <p:nvPr/>
        </p:nvSpPr>
        <p:spPr>
          <a:xfrm>
            <a:off x="9478850" y="-9686"/>
            <a:ext cx="1857633" cy="1326299"/>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pic>
        <p:nvPicPr>
          <p:cNvPr id="50" name="Google Shape;50;p6" descr="Рисунок 9"/>
          <p:cNvPicPr preferRelativeResize="0"/>
          <p:nvPr/>
        </p:nvPicPr>
        <p:blipFill rotWithShape="1">
          <a:blip r:embed="rId2">
            <a:alphaModFix/>
          </a:blip>
          <a:srcRect/>
          <a:stretch/>
        </p:blipFill>
        <p:spPr>
          <a:xfrm>
            <a:off x="9329611" y="-25758"/>
            <a:ext cx="2156114" cy="1212813"/>
          </a:xfrm>
          <a:prstGeom prst="rect">
            <a:avLst/>
          </a:prstGeom>
          <a:noFill/>
          <a:ln>
            <a:noFill/>
          </a:ln>
        </p:spPr>
      </p:pic>
      <p:grpSp>
        <p:nvGrpSpPr>
          <p:cNvPr id="51" name="Google Shape;51;p6"/>
          <p:cNvGrpSpPr/>
          <p:nvPr/>
        </p:nvGrpSpPr>
        <p:grpSpPr>
          <a:xfrm>
            <a:off x="616790" y="6235377"/>
            <a:ext cx="669075" cy="625374"/>
            <a:chOff x="-1" y="-2"/>
            <a:chExt cx="669073" cy="625373"/>
          </a:xfrm>
        </p:grpSpPr>
        <p:sp>
          <p:nvSpPr>
            <p:cNvPr id="52" name="Google Shape;52;p6"/>
            <p:cNvSpPr/>
            <p:nvPr/>
          </p:nvSpPr>
          <p:spPr>
            <a:xfrm>
              <a:off x="-1" y="-2"/>
              <a:ext cx="669073" cy="625373"/>
            </a:xfrm>
            <a:prstGeom prst="rect">
              <a:avLst/>
            </a:prstGeom>
            <a:solidFill>
              <a:srgbClr val="A24EF7"/>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53" name="Google Shape;53;p6"/>
            <p:cNvSpPr txBox="1"/>
            <p:nvPr/>
          </p:nvSpPr>
          <p:spPr>
            <a:xfrm>
              <a:off x="45720" y="146138"/>
              <a:ext cx="577629" cy="33308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Calibri"/>
                <a:buNone/>
              </a:pPr>
              <a:r>
                <a:rPr lang="ru-RU" sz="1800" b="0" i="0" u="none" strike="noStrike" cap="none">
                  <a:solidFill>
                    <a:srgbClr val="FFFFFF"/>
                  </a:solidFill>
                  <a:latin typeface="Calibri"/>
                  <a:ea typeface="Calibri"/>
                  <a:cs typeface="Calibri"/>
                  <a:sym typeface="Calibri"/>
                </a:rPr>
                <a:t>6</a:t>
              </a:r>
              <a:endParaRPr/>
            </a:p>
          </p:txBody>
        </p:sp>
      </p:grpSp>
      <p:grpSp>
        <p:nvGrpSpPr>
          <p:cNvPr id="54" name="Google Shape;54;p6"/>
          <p:cNvGrpSpPr/>
          <p:nvPr/>
        </p:nvGrpSpPr>
        <p:grpSpPr>
          <a:xfrm>
            <a:off x="629425" y="-2451"/>
            <a:ext cx="2730093" cy="506843"/>
            <a:chOff x="-2" y="-2"/>
            <a:chExt cx="2730092" cy="506841"/>
          </a:xfrm>
        </p:grpSpPr>
        <p:sp>
          <p:nvSpPr>
            <p:cNvPr id="55" name="Google Shape;55;p6"/>
            <p:cNvSpPr/>
            <p:nvPr/>
          </p:nvSpPr>
          <p:spPr>
            <a:xfrm>
              <a:off x="-2" y="-2"/>
              <a:ext cx="2730092" cy="506841"/>
            </a:xfrm>
            <a:prstGeom prst="rect">
              <a:avLst/>
            </a:prstGeom>
            <a:solidFill>
              <a:srgbClr val="ADDAE3"/>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FFFFFF"/>
                </a:buClr>
                <a:buSzPts val="1800"/>
                <a:buFont typeface="Arial"/>
                <a:buNone/>
              </a:pPr>
              <a:endParaRPr sz="1800" b="0" i="0" u="none" strike="noStrike" cap="none">
                <a:solidFill>
                  <a:srgbClr val="000000"/>
                </a:solidFill>
                <a:latin typeface="Helvetica Neue"/>
                <a:ea typeface="Helvetica Neue"/>
                <a:cs typeface="Helvetica Neue"/>
                <a:sym typeface="Helvetica Neue"/>
              </a:endParaRPr>
            </a:p>
          </p:txBody>
        </p:sp>
        <p:sp>
          <p:nvSpPr>
            <p:cNvPr id="56" name="Google Shape;56;p6"/>
            <p:cNvSpPr txBox="1"/>
            <p:nvPr/>
          </p:nvSpPr>
          <p:spPr>
            <a:xfrm>
              <a:off x="45720" y="90856"/>
              <a:ext cx="2638651" cy="32511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FFFFFF"/>
                </a:buClr>
                <a:buSzPts val="1800"/>
                <a:buFont typeface="Arial"/>
                <a:buNone/>
              </a:pPr>
              <a:r>
                <a:rPr lang="ru-RU" sz="1800" b="0" i="0" u="none" strike="noStrike" cap="none">
                  <a:solidFill>
                    <a:srgbClr val="FFFFFF"/>
                  </a:solidFill>
                  <a:latin typeface="Arial"/>
                  <a:ea typeface="Arial"/>
                  <a:cs typeface="Arial"/>
                  <a:sym typeface="Arial"/>
                </a:rPr>
                <a:t>НАЗВАНИЕ РАЗДЕЛА</a:t>
              </a:r>
              <a:endParaRPr/>
            </a:p>
          </p:txBody>
        </p:sp>
      </p:grpSp>
      <p:sp>
        <p:nvSpPr>
          <p:cNvPr id="57" name="Google Shape;57;p6"/>
          <p:cNvSpPr txBox="1"/>
          <p:nvPr/>
        </p:nvSpPr>
        <p:spPr>
          <a:xfrm>
            <a:off x="609152" y="3188385"/>
            <a:ext cx="4782191" cy="198119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Имеется спорная точка зрения, гласящая примерно следующее: представители современных социальных резервов призваны </a:t>
            </a:r>
            <a:endParaRPr/>
          </a:p>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к ответу! </a:t>
            </a:r>
            <a:endParaRPr sz="1200" b="0" i="0" u="none" strike="noStrike" cap="none">
              <a:solidFill>
                <a:srgbClr val="888888"/>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В целом, конечно, базовый вектор развития позволяет выполнить важные задания </a:t>
            </a:r>
            <a:endParaRPr/>
          </a:p>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по разработке системы обучения кадров, соответствующей насущным потребностям </a:t>
            </a:r>
            <a:endParaRPr/>
          </a:p>
        </p:txBody>
      </p:sp>
      <p:sp>
        <p:nvSpPr>
          <p:cNvPr id="58" name="Google Shape;58;p6"/>
          <p:cNvSpPr/>
          <p:nvPr/>
        </p:nvSpPr>
        <p:spPr>
          <a:xfrm>
            <a:off x="7111999" y="1187053"/>
            <a:ext cx="2162014" cy="1323928"/>
          </a:xfrm>
          <a:custGeom>
            <a:avLst/>
            <a:gdLst/>
            <a:ahLst/>
            <a:cxnLst/>
            <a:rect l="l" t="t" r="r" b="b"/>
            <a:pathLst>
              <a:path w="21600" h="21600" extrusionOk="0">
                <a:moveTo>
                  <a:pt x="0" y="0"/>
                </a:moveTo>
                <a:lnTo>
                  <a:pt x="10800" y="0"/>
                </a:lnTo>
                <a:lnTo>
                  <a:pt x="10800" y="21600"/>
                </a:lnTo>
                <a:lnTo>
                  <a:pt x="21600" y="21600"/>
                </a:lnTo>
              </a:path>
            </a:pathLst>
          </a:custGeom>
          <a:noFill/>
          <a:ln w="63500" cap="flat" cmpd="sng">
            <a:solidFill>
              <a:srgbClr val="FCAF17"/>
            </a:solidFill>
            <a:prstDash val="solid"/>
            <a:miter lim="8000"/>
            <a:headEnd type="none" w="sm" len="sm"/>
            <a:tailEnd type="triangle" w="med" len="med"/>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59" name="Google Shape;59;p6"/>
          <p:cNvSpPr/>
          <p:nvPr/>
        </p:nvSpPr>
        <p:spPr>
          <a:xfrm flipH="1">
            <a:off x="7298266" y="2878664"/>
            <a:ext cx="1828805" cy="1066804"/>
          </a:xfrm>
          <a:custGeom>
            <a:avLst/>
            <a:gdLst/>
            <a:ahLst/>
            <a:cxnLst/>
            <a:rect l="l" t="t" r="r" b="b"/>
            <a:pathLst>
              <a:path w="21600" h="21600" extrusionOk="0">
                <a:moveTo>
                  <a:pt x="0" y="0"/>
                </a:moveTo>
                <a:lnTo>
                  <a:pt x="10800" y="0"/>
                </a:lnTo>
                <a:lnTo>
                  <a:pt x="10800" y="21600"/>
                </a:lnTo>
                <a:lnTo>
                  <a:pt x="21600" y="21600"/>
                </a:lnTo>
              </a:path>
            </a:pathLst>
          </a:custGeom>
          <a:noFill/>
          <a:ln w="63500" cap="flat" cmpd="sng">
            <a:solidFill>
              <a:srgbClr val="FCAF17"/>
            </a:solidFill>
            <a:prstDash val="solid"/>
            <a:miter lim="8000"/>
            <a:headEnd type="none" w="sm" len="sm"/>
            <a:tailEnd type="triangle" w="med" len="med"/>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60" name="Google Shape;60;p6"/>
          <p:cNvSpPr/>
          <p:nvPr/>
        </p:nvSpPr>
        <p:spPr>
          <a:xfrm>
            <a:off x="7298266" y="4347023"/>
            <a:ext cx="2319867" cy="822570"/>
          </a:xfrm>
          <a:custGeom>
            <a:avLst/>
            <a:gdLst/>
            <a:ahLst/>
            <a:cxnLst/>
            <a:rect l="l" t="t" r="r" b="b"/>
            <a:pathLst>
              <a:path w="21600" h="21600" extrusionOk="0">
                <a:moveTo>
                  <a:pt x="0" y="0"/>
                </a:moveTo>
                <a:lnTo>
                  <a:pt x="10800" y="0"/>
                </a:lnTo>
                <a:lnTo>
                  <a:pt x="10800" y="21600"/>
                </a:lnTo>
                <a:lnTo>
                  <a:pt x="21600" y="21600"/>
                </a:lnTo>
              </a:path>
            </a:pathLst>
          </a:custGeom>
          <a:noFill/>
          <a:ln w="63500" cap="flat" cmpd="sng">
            <a:solidFill>
              <a:srgbClr val="FCAF17"/>
            </a:solidFill>
            <a:prstDash val="solid"/>
            <a:miter lim="8000"/>
            <a:headEnd type="none" w="sm" len="sm"/>
            <a:tailEnd type="triangle" w="med" len="med"/>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61" name="Google Shape;61;p6"/>
          <p:cNvSpPr txBox="1">
            <a:spLocks noGrp="1"/>
          </p:cNvSpPr>
          <p:nvPr>
            <p:ph type="sldNum" idx="12"/>
          </p:nvPr>
        </p:nvSpPr>
        <p:spPr>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a:lvl1pPr>
            <a:lvl2pPr marL="0" lvl="1" indent="0" algn="r">
              <a:lnSpc>
                <a:spcPct val="100000"/>
              </a:lnSpc>
              <a:spcBef>
                <a:spcPts val="0"/>
              </a:spcBef>
              <a:spcAft>
                <a:spcPts val="0"/>
              </a:spcAft>
              <a:buClr>
                <a:srgbClr val="888888"/>
              </a:buClr>
              <a:buSzPts val="1200"/>
              <a:buFont typeface="Calibri"/>
              <a:buNone/>
              <a:defRPr/>
            </a:lvl2pPr>
            <a:lvl3pPr marL="0" lvl="2" indent="0" algn="r">
              <a:lnSpc>
                <a:spcPct val="100000"/>
              </a:lnSpc>
              <a:spcBef>
                <a:spcPts val="0"/>
              </a:spcBef>
              <a:spcAft>
                <a:spcPts val="0"/>
              </a:spcAft>
              <a:buClr>
                <a:srgbClr val="888888"/>
              </a:buClr>
              <a:buSzPts val="1200"/>
              <a:buFont typeface="Calibri"/>
              <a:buNone/>
              <a:defRPr/>
            </a:lvl3pPr>
            <a:lvl4pPr marL="0" lvl="3" indent="0" algn="r">
              <a:lnSpc>
                <a:spcPct val="100000"/>
              </a:lnSpc>
              <a:spcBef>
                <a:spcPts val="0"/>
              </a:spcBef>
              <a:spcAft>
                <a:spcPts val="0"/>
              </a:spcAft>
              <a:buClr>
                <a:srgbClr val="888888"/>
              </a:buClr>
              <a:buSzPts val="1200"/>
              <a:buFont typeface="Calibri"/>
              <a:buNone/>
              <a:defRPr/>
            </a:lvl4pPr>
            <a:lvl5pPr marL="0" lvl="4" indent="0" algn="r">
              <a:lnSpc>
                <a:spcPct val="100000"/>
              </a:lnSpc>
              <a:spcBef>
                <a:spcPts val="0"/>
              </a:spcBef>
              <a:spcAft>
                <a:spcPts val="0"/>
              </a:spcAft>
              <a:buClr>
                <a:srgbClr val="888888"/>
              </a:buClr>
              <a:buSzPts val="1200"/>
              <a:buFont typeface="Calibri"/>
              <a:buNone/>
              <a:defRPr/>
            </a:lvl5pPr>
            <a:lvl6pPr marL="0" lvl="5" indent="0" algn="r">
              <a:lnSpc>
                <a:spcPct val="100000"/>
              </a:lnSpc>
              <a:spcBef>
                <a:spcPts val="0"/>
              </a:spcBef>
              <a:spcAft>
                <a:spcPts val="0"/>
              </a:spcAft>
              <a:buClr>
                <a:srgbClr val="888888"/>
              </a:buClr>
              <a:buSzPts val="1200"/>
              <a:buFont typeface="Calibri"/>
              <a:buNone/>
              <a:defRPr/>
            </a:lvl6pPr>
            <a:lvl7pPr marL="0" lvl="6" indent="0" algn="r">
              <a:lnSpc>
                <a:spcPct val="100000"/>
              </a:lnSpc>
              <a:spcBef>
                <a:spcPts val="0"/>
              </a:spcBef>
              <a:spcAft>
                <a:spcPts val="0"/>
              </a:spcAft>
              <a:buClr>
                <a:srgbClr val="888888"/>
              </a:buClr>
              <a:buSzPts val="1200"/>
              <a:buFont typeface="Calibri"/>
              <a:buNone/>
              <a:defRPr/>
            </a:lvl7pPr>
            <a:lvl8pPr marL="0" lvl="7" indent="0" algn="r">
              <a:lnSpc>
                <a:spcPct val="100000"/>
              </a:lnSpc>
              <a:spcBef>
                <a:spcPts val="0"/>
              </a:spcBef>
              <a:spcAft>
                <a:spcPts val="0"/>
              </a:spcAft>
              <a:buClr>
                <a:srgbClr val="888888"/>
              </a:buClr>
              <a:buSzPts val="1200"/>
              <a:buFont typeface="Calibri"/>
              <a:buNone/>
              <a:defRPr/>
            </a:lvl8pPr>
            <a:lvl9pPr marL="0" lvl="8" indent="0" algn="r">
              <a:lnSpc>
                <a:spcPct val="100000"/>
              </a:lnSpc>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Только заголовок">
  <p:cSld name="Только заголовок">
    <p:spTree>
      <p:nvGrpSpPr>
        <p:cNvPr id="1" name="Shape 62"/>
        <p:cNvGrpSpPr/>
        <p:nvPr/>
      </p:nvGrpSpPr>
      <p:grpSpPr>
        <a:xfrm>
          <a:off x="0" y="0"/>
          <a:ext cx="0" cy="0"/>
          <a:chOff x="0" y="0"/>
          <a:chExt cx="0" cy="0"/>
        </a:xfrm>
      </p:grpSpPr>
      <p:sp>
        <p:nvSpPr>
          <p:cNvPr id="63" name="Google Shape;63;p7"/>
          <p:cNvSpPr txBox="1"/>
          <p:nvPr/>
        </p:nvSpPr>
        <p:spPr>
          <a:xfrm>
            <a:off x="498318" y="1526966"/>
            <a:ext cx="9290344" cy="1547813"/>
          </a:xfrm>
          <a:prstGeom prst="rect">
            <a:avLst/>
          </a:prstGeom>
          <a:noFill/>
          <a:ln>
            <a:noFill/>
          </a:ln>
        </p:spPr>
        <p:txBody>
          <a:bodyPr spcFirstLastPara="1" wrap="square" lIns="45700" tIns="45700" rIns="45700" bIns="45700" anchor="ctr" anchorCtr="0">
            <a:normAutofit fontScale="92500"/>
          </a:bodyPr>
          <a:lstStyle/>
          <a:p>
            <a:pPr marL="0" marR="0" lvl="0" indent="0" algn="ctr" rtl="0">
              <a:lnSpc>
                <a:spcPct val="100000"/>
              </a:lnSpc>
              <a:spcBef>
                <a:spcPts val="0"/>
              </a:spcBef>
              <a:spcAft>
                <a:spcPts val="0"/>
              </a:spcAft>
              <a:buClr>
                <a:srgbClr val="8F00FF"/>
              </a:buClr>
              <a:buSzPts val="7200"/>
              <a:buFont typeface="Arial"/>
              <a:buNone/>
            </a:pPr>
            <a:r>
              <a:rPr lang="ru-RU" sz="7200" b="0" i="0" u="none" strike="noStrike" cap="none">
                <a:solidFill>
                  <a:srgbClr val="8F00FF"/>
                </a:solidFill>
                <a:latin typeface="Arial"/>
                <a:ea typeface="Arial"/>
                <a:cs typeface="Arial"/>
                <a:sym typeface="Arial"/>
              </a:rPr>
              <a:t>НАЗВАНИЕ  РАЗДЕЛА</a:t>
            </a:r>
            <a:endParaRPr/>
          </a:p>
        </p:txBody>
      </p:sp>
      <p:sp>
        <p:nvSpPr>
          <p:cNvPr id="64" name="Google Shape;64;p7"/>
          <p:cNvSpPr txBox="1">
            <a:spLocks noGrp="1"/>
          </p:cNvSpPr>
          <p:nvPr>
            <p:ph type="sldNum" idx="12"/>
          </p:nvPr>
        </p:nvSpPr>
        <p:spPr>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a:lvl1pPr>
            <a:lvl2pPr marL="0" lvl="1" indent="0" algn="r">
              <a:lnSpc>
                <a:spcPct val="100000"/>
              </a:lnSpc>
              <a:spcBef>
                <a:spcPts val="0"/>
              </a:spcBef>
              <a:spcAft>
                <a:spcPts val="0"/>
              </a:spcAft>
              <a:buClr>
                <a:srgbClr val="888888"/>
              </a:buClr>
              <a:buSzPts val="1200"/>
              <a:buFont typeface="Calibri"/>
              <a:buNone/>
              <a:defRPr/>
            </a:lvl2pPr>
            <a:lvl3pPr marL="0" lvl="2" indent="0" algn="r">
              <a:lnSpc>
                <a:spcPct val="100000"/>
              </a:lnSpc>
              <a:spcBef>
                <a:spcPts val="0"/>
              </a:spcBef>
              <a:spcAft>
                <a:spcPts val="0"/>
              </a:spcAft>
              <a:buClr>
                <a:srgbClr val="888888"/>
              </a:buClr>
              <a:buSzPts val="1200"/>
              <a:buFont typeface="Calibri"/>
              <a:buNone/>
              <a:defRPr/>
            </a:lvl3pPr>
            <a:lvl4pPr marL="0" lvl="3" indent="0" algn="r">
              <a:lnSpc>
                <a:spcPct val="100000"/>
              </a:lnSpc>
              <a:spcBef>
                <a:spcPts val="0"/>
              </a:spcBef>
              <a:spcAft>
                <a:spcPts val="0"/>
              </a:spcAft>
              <a:buClr>
                <a:srgbClr val="888888"/>
              </a:buClr>
              <a:buSzPts val="1200"/>
              <a:buFont typeface="Calibri"/>
              <a:buNone/>
              <a:defRPr/>
            </a:lvl4pPr>
            <a:lvl5pPr marL="0" lvl="4" indent="0" algn="r">
              <a:lnSpc>
                <a:spcPct val="100000"/>
              </a:lnSpc>
              <a:spcBef>
                <a:spcPts val="0"/>
              </a:spcBef>
              <a:spcAft>
                <a:spcPts val="0"/>
              </a:spcAft>
              <a:buClr>
                <a:srgbClr val="888888"/>
              </a:buClr>
              <a:buSzPts val="1200"/>
              <a:buFont typeface="Calibri"/>
              <a:buNone/>
              <a:defRPr/>
            </a:lvl5pPr>
            <a:lvl6pPr marL="0" lvl="5" indent="0" algn="r">
              <a:lnSpc>
                <a:spcPct val="100000"/>
              </a:lnSpc>
              <a:spcBef>
                <a:spcPts val="0"/>
              </a:spcBef>
              <a:spcAft>
                <a:spcPts val="0"/>
              </a:spcAft>
              <a:buClr>
                <a:srgbClr val="888888"/>
              </a:buClr>
              <a:buSzPts val="1200"/>
              <a:buFont typeface="Calibri"/>
              <a:buNone/>
              <a:defRPr/>
            </a:lvl6pPr>
            <a:lvl7pPr marL="0" lvl="6" indent="0" algn="r">
              <a:lnSpc>
                <a:spcPct val="100000"/>
              </a:lnSpc>
              <a:spcBef>
                <a:spcPts val="0"/>
              </a:spcBef>
              <a:spcAft>
                <a:spcPts val="0"/>
              </a:spcAft>
              <a:buClr>
                <a:srgbClr val="888888"/>
              </a:buClr>
              <a:buSzPts val="1200"/>
              <a:buFont typeface="Calibri"/>
              <a:buNone/>
              <a:defRPr/>
            </a:lvl7pPr>
            <a:lvl8pPr marL="0" lvl="7" indent="0" algn="r">
              <a:lnSpc>
                <a:spcPct val="100000"/>
              </a:lnSpc>
              <a:spcBef>
                <a:spcPts val="0"/>
              </a:spcBef>
              <a:spcAft>
                <a:spcPts val="0"/>
              </a:spcAft>
              <a:buClr>
                <a:srgbClr val="888888"/>
              </a:buClr>
              <a:buSzPts val="1200"/>
              <a:buFont typeface="Calibri"/>
              <a:buNone/>
              <a:defRPr/>
            </a:lvl8pPr>
            <a:lvl9pPr marL="0" lvl="8" indent="0" algn="r">
              <a:lnSpc>
                <a:spcPct val="100000"/>
              </a:lnSpc>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ой слайд">
  <p:cSld name="Пустой слайд">
    <p:spTree>
      <p:nvGrpSpPr>
        <p:cNvPr id="1" name="Shape 65"/>
        <p:cNvGrpSpPr/>
        <p:nvPr/>
      </p:nvGrpSpPr>
      <p:grpSpPr>
        <a:xfrm>
          <a:off x="0" y="0"/>
          <a:ext cx="0" cy="0"/>
          <a:chOff x="0" y="0"/>
          <a:chExt cx="0" cy="0"/>
        </a:xfrm>
      </p:grpSpPr>
      <p:sp>
        <p:nvSpPr>
          <p:cNvPr id="66" name="Google Shape;66;p8"/>
          <p:cNvSpPr txBox="1">
            <a:spLocks noGrp="1"/>
          </p:cNvSpPr>
          <p:nvPr>
            <p:ph type="sldNum" idx="12"/>
          </p:nvPr>
        </p:nvSpPr>
        <p:spPr>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a:lvl1pPr>
            <a:lvl2pPr marL="0" lvl="1" indent="0" algn="r">
              <a:lnSpc>
                <a:spcPct val="100000"/>
              </a:lnSpc>
              <a:spcBef>
                <a:spcPts val="0"/>
              </a:spcBef>
              <a:spcAft>
                <a:spcPts val="0"/>
              </a:spcAft>
              <a:buClr>
                <a:srgbClr val="888888"/>
              </a:buClr>
              <a:buSzPts val="1200"/>
              <a:buFont typeface="Calibri"/>
              <a:buNone/>
              <a:defRPr/>
            </a:lvl2pPr>
            <a:lvl3pPr marL="0" lvl="2" indent="0" algn="r">
              <a:lnSpc>
                <a:spcPct val="100000"/>
              </a:lnSpc>
              <a:spcBef>
                <a:spcPts val="0"/>
              </a:spcBef>
              <a:spcAft>
                <a:spcPts val="0"/>
              </a:spcAft>
              <a:buClr>
                <a:srgbClr val="888888"/>
              </a:buClr>
              <a:buSzPts val="1200"/>
              <a:buFont typeface="Calibri"/>
              <a:buNone/>
              <a:defRPr/>
            </a:lvl3pPr>
            <a:lvl4pPr marL="0" lvl="3" indent="0" algn="r">
              <a:lnSpc>
                <a:spcPct val="100000"/>
              </a:lnSpc>
              <a:spcBef>
                <a:spcPts val="0"/>
              </a:spcBef>
              <a:spcAft>
                <a:spcPts val="0"/>
              </a:spcAft>
              <a:buClr>
                <a:srgbClr val="888888"/>
              </a:buClr>
              <a:buSzPts val="1200"/>
              <a:buFont typeface="Calibri"/>
              <a:buNone/>
              <a:defRPr/>
            </a:lvl4pPr>
            <a:lvl5pPr marL="0" lvl="4" indent="0" algn="r">
              <a:lnSpc>
                <a:spcPct val="100000"/>
              </a:lnSpc>
              <a:spcBef>
                <a:spcPts val="0"/>
              </a:spcBef>
              <a:spcAft>
                <a:spcPts val="0"/>
              </a:spcAft>
              <a:buClr>
                <a:srgbClr val="888888"/>
              </a:buClr>
              <a:buSzPts val="1200"/>
              <a:buFont typeface="Calibri"/>
              <a:buNone/>
              <a:defRPr/>
            </a:lvl5pPr>
            <a:lvl6pPr marL="0" lvl="5" indent="0" algn="r">
              <a:lnSpc>
                <a:spcPct val="100000"/>
              </a:lnSpc>
              <a:spcBef>
                <a:spcPts val="0"/>
              </a:spcBef>
              <a:spcAft>
                <a:spcPts val="0"/>
              </a:spcAft>
              <a:buClr>
                <a:srgbClr val="888888"/>
              </a:buClr>
              <a:buSzPts val="1200"/>
              <a:buFont typeface="Calibri"/>
              <a:buNone/>
              <a:defRPr/>
            </a:lvl6pPr>
            <a:lvl7pPr marL="0" lvl="6" indent="0" algn="r">
              <a:lnSpc>
                <a:spcPct val="100000"/>
              </a:lnSpc>
              <a:spcBef>
                <a:spcPts val="0"/>
              </a:spcBef>
              <a:spcAft>
                <a:spcPts val="0"/>
              </a:spcAft>
              <a:buClr>
                <a:srgbClr val="888888"/>
              </a:buClr>
              <a:buSzPts val="1200"/>
              <a:buFont typeface="Calibri"/>
              <a:buNone/>
              <a:defRPr/>
            </a:lvl7pPr>
            <a:lvl8pPr marL="0" lvl="7" indent="0" algn="r">
              <a:lnSpc>
                <a:spcPct val="100000"/>
              </a:lnSpc>
              <a:spcBef>
                <a:spcPts val="0"/>
              </a:spcBef>
              <a:spcAft>
                <a:spcPts val="0"/>
              </a:spcAft>
              <a:buClr>
                <a:srgbClr val="888888"/>
              </a:buClr>
              <a:buSzPts val="1200"/>
              <a:buFont typeface="Calibri"/>
              <a:buNone/>
              <a:defRPr/>
            </a:lvl8pPr>
            <a:lvl9pPr marL="0" lvl="8" indent="0" algn="r">
              <a:lnSpc>
                <a:spcPct val="100000"/>
              </a:lnSpc>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p:cSld name="Объект с подписью">
    <p:spTree>
      <p:nvGrpSpPr>
        <p:cNvPr id="1" name="Shape 67"/>
        <p:cNvGrpSpPr/>
        <p:nvPr/>
      </p:nvGrpSpPr>
      <p:grpSpPr>
        <a:xfrm>
          <a:off x="0" y="0"/>
          <a:ext cx="0" cy="0"/>
          <a:chOff x="0" y="0"/>
          <a:chExt cx="0" cy="0"/>
        </a:xfrm>
      </p:grpSpPr>
      <p:sp>
        <p:nvSpPr>
          <p:cNvPr id="68" name="Google Shape;68;p9"/>
          <p:cNvSpPr/>
          <p:nvPr/>
        </p:nvSpPr>
        <p:spPr>
          <a:xfrm>
            <a:off x="9478850" y="-9686"/>
            <a:ext cx="1857633" cy="1326299"/>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69" name="Google Shape;69;p9"/>
          <p:cNvSpPr txBox="1"/>
          <p:nvPr/>
        </p:nvSpPr>
        <p:spPr>
          <a:xfrm>
            <a:off x="540509" y="836534"/>
            <a:ext cx="6518934" cy="701037"/>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8F00FF"/>
              </a:buClr>
              <a:buSzPts val="4800"/>
              <a:buFont typeface="Arial"/>
              <a:buNone/>
            </a:pPr>
            <a:r>
              <a:rPr lang="ru-RU" sz="4800" b="0" i="0" u="none" strike="noStrike" cap="none">
                <a:solidFill>
                  <a:srgbClr val="8F00FF"/>
                </a:solidFill>
                <a:latin typeface="Arial"/>
                <a:ea typeface="Arial"/>
                <a:cs typeface="Arial"/>
                <a:sym typeface="Arial"/>
              </a:rPr>
              <a:t>ЗАГОЛОВОК СЛАЙДА</a:t>
            </a:r>
            <a:endParaRPr/>
          </a:p>
        </p:txBody>
      </p:sp>
      <p:pic>
        <p:nvPicPr>
          <p:cNvPr id="70" name="Google Shape;70;p9" descr="Рисунок 9"/>
          <p:cNvPicPr preferRelativeResize="0"/>
          <p:nvPr/>
        </p:nvPicPr>
        <p:blipFill rotWithShape="1">
          <a:blip r:embed="rId2">
            <a:alphaModFix/>
          </a:blip>
          <a:srcRect/>
          <a:stretch/>
        </p:blipFill>
        <p:spPr>
          <a:xfrm>
            <a:off x="9329611" y="-25758"/>
            <a:ext cx="2156114" cy="1212813"/>
          </a:xfrm>
          <a:prstGeom prst="rect">
            <a:avLst/>
          </a:prstGeom>
          <a:noFill/>
          <a:ln>
            <a:noFill/>
          </a:ln>
        </p:spPr>
      </p:pic>
      <p:graphicFrame>
        <p:nvGraphicFramePr>
          <p:cNvPr id="71" name="Google Shape;71;p9"/>
          <p:cNvGraphicFramePr/>
          <p:nvPr/>
        </p:nvGraphicFramePr>
        <p:xfrm>
          <a:off x="623887" y="1633920"/>
          <a:ext cx="10712550" cy="4389600"/>
        </p:xfrm>
        <a:graphic>
          <a:graphicData uri="http://schemas.openxmlformats.org/drawingml/2006/table">
            <a:tbl>
              <a:tblPr firstRow="1">
                <a:noFill/>
                <a:tableStyleId>{76CAA767-C443-4A21-9C59-13CADA37EFE5}</a:tableStyleId>
              </a:tblPr>
              <a:tblGrid>
                <a:gridCol w="1785425"/>
                <a:gridCol w="1785425"/>
                <a:gridCol w="1785425"/>
                <a:gridCol w="1785425"/>
                <a:gridCol w="1785425"/>
                <a:gridCol w="1785425"/>
              </a:tblGrid>
              <a:tr h="731600">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R w="38100" cap="flat" cmpd="sng">
                      <a:solidFill>
                        <a:srgbClr val="FFFFF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AFC1"/>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AFC1"/>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AFC1"/>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AFC1"/>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AFC1"/>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FFFF"/>
                      </a:solidFill>
                      <a:prstDash val="solid"/>
                      <a:round/>
                      <a:headEnd type="none" w="sm" len="sm"/>
                      <a:tailEnd type="none" w="sm" len="sm"/>
                    </a:lnL>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AFC1"/>
                    </a:solidFill>
                  </a:tcPr>
                </a:tc>
              </a:tr>
              <a:tr h="731600">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9525" cap="flat" cmpd="sng">
                      <a:solidFill>
                        <a:srgbClr val="000000"/>
                      </a:solidFill>
                      <a:prstDash val="solid"/>
                      <a:round/>
                      <a:headEnd type="none" w="sm" len="sm"/>
                      <a:tailEnd type="none" w="sm" len="sm"/>
                    </a:lnL>
                    <a:lnR w="38100" cap="flat" cmpd="sng">
                      <a:solidFill>
                        <a:srgbClr val="FFAFC1"/>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r>
              <a:tr h="731600">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9525" cap="flat" cmpd="sng">
                      <a:solidFill>
                        <a:srgbClr val="000000"/>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9525" cap="flat" cmpd="sng">
                      <a:solidFill>
                        <a:srgbClr val="000000"/>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r>
              <a:tr h="731600">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9525" cap="flat" cmpd="sng">
                      <a:solidFill>
                        <a:srgbClr val="000000"/>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9525" cap="flat" cmpd="sng">
                      <a:solidFill>
                        <a:srgbClr val="000000"/>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r>
              <a:tr h="731600">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9525" cap="flat" cmpd="sng">
                      <a:solidFill>
                        <a:srgbClr val="000000"/>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9525" cap="flat" cmpd="sng">
                      <a:solidFill>
                        <a:srgbClr val="000000"/>
                      </a:solidFill>
                      <a:prstDash val="solid"/>
                      <a:round/>
                      <a:headEnd type="none" w="sm" len="sm"/>
                      <a:tailEnd type="none" w="sm" len="sm"/>
                    </a:lnR>
                    <a:lnT w="38100" cap="flat" cmpd="sng">
                      <a:solidFill>
                        <a:srgbClr val="FFAFC1"/>
                      </a:solidFill>
                      <a:prstDash val="solid"/>
                      <a:round/>
                      <a:headEnd type="none" w="sm" len="sm"/>
                      <a:tailEnd type="none" w="sm" len="sm"/>
                    </a:lnT>
                    <a:lnB w="38100" cap="flat" cmpd="sng">
                      <a:solidFill>
                        <a:srgbClr val="FFAFC1"/>
                      </a:solidFill>
                      <a:prstDash val="solid"/>
                      <a:round/>
                      <a:headEnd type="none" w="sm" len="sm"/>
                      <a:tailEnd type="none" w="sm" len="sm"/>
                    </a:lnB>
                    <a:solidFill>
                      <a:srgbClr val="FFFFFF"/>
                    </a:solidFill>
                  </a:tcPr>
                </a:tc>
              </a:tr>
              <a:tr h="731600">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9525" cap="flat" cmpd="sng">
                      <a:solidFill>
                        <a:srgbClr val="000000"/>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38100" cap="flat" cmpd="sng">
                      <a:solidFill>
                        <a:srgbClr val="FFAFC1"/>
                      </a:solidFill>
                      <a:prstDash val="solid"/>
                      <a:round/>
                      <a:headEnd type="none" w="sm" len="sm"/>
                      <a:tailEnd type="none" w="sm" len="sm"/>
                    </a:lnR>
                    <a:lnT w="38100" cap="flat" cmpd="sng">
                      <a:solidFill>
                        <a:srgbClr val="FFAFC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FFAFC1"/>
                      </a:solidFill>
                      <a:prstDash val="solid"/>
                      <a:round/>
                      <a:headEnd type="none" w="sm" len="sm"/>
                      <a:tailEnd type="none" w="sm" len="sm"/>
                    </a:lnL>
                    <a:lnR w="9525" cap="flat" cmpd="sng">
                      <a:solidFill>
                        <a:srgbClr val="000000"/>
                      </a:solidFill>
                      <a:prstDash val="solid"/>
                      <a:round/>
                      <a:headEnd type="none" w="sm" len="sm"/>
                      <a:tailEnd type="none" w="sm" len="sm"/>
                    </a:lnR>
                    <a:lnT w="38100" cap="flat" cmpd="sng">
                      <a:solidFill>
                        <a:srgbClr val="FFAFC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r>
            </a:tbl>
          </a:graphicData>
        </a:graphic>
      </p:graphicFrame>
      <p:grpSp>
        <p:nvGrpSpPr>
          <p:cNvPr id="72" name="Google Shape;72;p9"/>
          <p:cNvGrpSpPr/>
          <p:nvPr/>
        </p:nvGrpSpPr>
        <p:grpSpPr>
          <a:xfrm>
            <a:off x="9488631" y="6157384"/>
            <a:ext cx="2343183" cy="705156"/>
            <a:chOff x="-2" y="-2"/>
            <a:chExt cx="2343182" cy="705155"/>
          </a:xfrm>
        </p:grpSpPr>
        <p:sp>
          <p:nvSpPr>
            <p:cNvPr id="73" name="Google Shape;73;p9"/>
            <p:cNvSpPr/>
            <p:nvPr/>
          </p:nvSpPr>
          <p:spPr>
            <a:xfrm>
              <a:off x="-2" y="-2"/>
              <a:ext cx="2343182" cy="705155"/>
            </a:xfrm>
            <a:prstGeom prst="rect">
              <a:avLst/>
            </a:prstGeom>
            <a:solidFill>
              <a:srgbClr val="ADDAE3"/>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74" name="Google Shape;74;p9"/>
            <p:cNvSpPr txBox="1"/>
            <p:nvPr/>
          </p:nvSpPr>
          <p:spPr>
            <a:xfrm>
              <a:off x="45719" y="206523"/>
              <a:ext cx="2251741" cy="292097"/>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600"/>
                <a:buFont typeface="Arial"/>
                <a:buNone/>
              </a:pPr>
              <a:r>
                <a:rPr lang="ru-RU" sz="1600" b="0" i="0" u="none" strike="noStrike" cap="none">
                  <a:solidFill>
                    <a:srgbClr val="FFFFFF"/>
                  </a:solidFill>
                  <a:latin typeface="Arial"/>
                  <a:ea typeface="Arial"/>
                  <a:cs typeface="Arial"/>
                  <a:sym typeface="Arial"/>
                </a:rPr>
                <a:t>НАЗВАНИЕ ДОКЛАДА</a:t>
              </a:r>
              <a:endParaRPr/>
            </a:p>
          </p:txBody>
        </p:sp>
      </p:grpSp>
      <p:grpSp>
        <p:nvGrpSpPr>
          <p:cNvPr id="75" name="Google Shape;75;p9"/>
          <p:cNvGrpSpPr/>
          <p:nvPr/>
        </p:nvGrpSpPr>
        <p:grpSpPr>
          <a:xfrm>
            <a:off x="616790" y="6235377"/>
            <a:ext cx="669075" cy="625374"/>
            <a:chOff x="-1" y="-2"/>
            <a:chExt cx="669073" cy="625373"/>
          </a:xfrm>
        </p:grpSpPr>
        <p:sp>
          <p:nvSpPr>
            <p:cNvPr id="76" name="Google Shape;76;p9"/>
            <p:cNvSpPr/>
            <p:nvPr/>
          </p:nvSpPr>
          <p:spPr>
            <a:xfrm>
              <a:off x="-1" y="-2"/>
              <a:ext cx="669073" cy="625373"/>
            </a:xfrm>
            <a:prstGeom prst="rect">
              <a:avLst/>
            </a:prstGeom>
            <a:solidFill>
              <a:srgbClr val="F5AC4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77" name="Google Shape;77;p9"/>
            <p:cNvSpPr txBox="1"/>
            <p:nvPr/>
          </p:nvSpPr>
          <p:spPr>
            <a:xfrm>
              <a:off x="45720" y="146138"/>
              <a:ext cx="577629" cy="33308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Calibri"/>
                <a:buNone/>
              </a:pPr>
              <a:r>
                <a:rPr lang="ru-RU" sz="1800" b="0" i="0" u="none" strike="noStrike" cap="none">
                  <a:solidFill>
                    <a:srgbClr val="FFFFFF"/>
                  </a:solidFill>
                  <a:latin typeface="Calibri"/>
                  <a:ea typeface="Calibri"/>
                  <a:cs typeface="Calibri"/>
                  <a:sym typeface="Calibri"/>
                </a:rPr>
                <a:t>4</a:t>
              </a:r>
              <a:endParaRPr/>
            </a:p>
          </p:txBody>
        </p:sp>
      </p:grpSp>
      <p:grpSp>
        <p:nvGrpSpPr>
          <p:cNvPr id="78" name="Google Shape;78;p9"/>
          <p:cNvGrpSpPr/>
          <p:nvPr/>
        </p:nvGrpSpPr>
        <p:grpSpPr>
          <a:xfrm>
            <a:off x="629425" y="-2451"/>
            <a:ext cx="2730093" cy="506843"/>
            <a:chOff x="-2" y="-2"/>
            <a:chExt cx="2730092" cy="506841"/>
          </a:xfrm>
        </p:grpSpPr>
        <p:sp>
          <p:nvSpPr>
            <p:cNvPr id="79" name="Google Shape;79;p9"/>
            <p:cNvSpPr/>
            <p:nvPr/>
          </p:nvSpPr>
          <p:spPr>
            <a:xfrm>
              <a:off x="-2" y="-2"/>
              <a:ext cx="2730092" cy="506841"/>
            </a:xfrm>
            <a:prstGeom prst="rect">
              <a:avLst/>
            </a:prstGeom>
            <a:solidFill>
              <a:srgbClr val="8F00FF"/>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FFFFFF"/>
                </a:buClr>
                <a:buSzPts val="1800"/>
                <a:buFont typeface="Arial"/>
                <a:buNone/>
              </a:pPr>
              <a:endParaRPr sz="1800" b="0" i="0" u="none" strike="noStrike" cap="none">
                <a:solidFill>
                  <a:srgbClr val="000000"/>
                </a:solidFill>
                <a:latin typeface="Helvetica Neue"/>
                <a:ea typeface="Helvetica Neue"/>
                <a:cs typeface="Helvetica Neue"/>
                <a:sym typeface="Helvetica Neue"/>
              </a:endParaRPr>
            </a:p>
          </p:txBody>
        </p:sp>
        <p:sp>
          <p:nvSpPr>
            <p:cNvPr id="80" name="Google Shape;80;p9"/>
            <p:cNvSpPr txBox="1"/>
            <p:nvPr/>
          </p:nvSpPr>
          <p:spPr>
            <a:xfrm>
              <a:off x="45720" y="90856"/>
              <a:ext cx="2638651" cy="32511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FFFFFF"/>
                </a:buClr>
                <a:buSzPts val="1800"/>
                <a:buFont typeface="Arial"/>
                <a:buNone/>
              </a:pPr>
              <a:r>
                <a:rPr lang="ru-RU" sz="1800" b="0" i="0" u="none" strike="noStrike" cap="none">
                  <a:solidFill>
                    <a:srgbClr val="FFFFFF"/>
                  </a:solidFill>
                  <a:latin typeface="Arial"/>
                  <a:ea typeface="Arial"/>
                  <a:cs typeface="Arial"/>
                  <a:sym typeface="Arial"/>
                </a:rPr>
                <a:t>НАЗВАНИЕ РАЗДЕЛА</a:t>
              </a:r>
              <a:endParaRPr/>
            </a:p>
          </p:txBody>
        </p:sp>
      </p:grpSp>
      <p:sp>
        <p:nvSpPr>
          <p:cNvPr id="81" name="Google Shape;81;p9"/>
          <p:cNvSpPr txBox="1">
            <a:spLocks noGrp="1"/>
          </p:cNvSpPr>
          <p:nvPr>
            <p:ph type="sldNum" idx="12"/>
          </p:nvPr>
        </p:nvSpPr>
        <p:spPr>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a:lvl1pPr>
            <a:lvl2pPr marL="0" lvl="1" indent="0" algn="r">
              <a:lnSpc>
                <a:spcPct val="100000"/>
              </a:lnSpc>
              <a:spcBef>
                <a:spcPts val="0"/>
              </a:spcBef>
              <a:spcAft>
                <a:spcPts val="0"/>
              </a:spcAft>
              <a:buClr>
                <a:srgbClr val="888888"/>
              </a:buClr>
              <a:buSzPts val="1200"/>
              <a:buFont typeface="Calibri"/>
              <a:buNone/>
              <a:defRPr/>
            </a:lvl2pPr>
            <a:lvl3pPr marL="0" lvl="2" indent="0" algn="r">
              <a:lnSpc>
                <a:spcPct val="100000"/>
              </a:lnSpc>
              <a:spcBef>
                <a:spcPts val="0"/>
              </a:spcBef>
              <a:spcAft>
                <a:spcPts val="0"/>
              </a:spcAft>
              <a:buClr>
                <a:srgbClr val="888888"/>
              </a:buClr>
              <a:buSzPts val="1200"/>
              <a:buFont typeface="Calibri"/>
              <a:buNone/>
              <a:defRPr/>
            </a:lvl3pPr>
            <a:lvl4pPr marL="0" lvl="3" indent="0" algn="r">
              <a:lnSpc>
                <a:spcPct val="100000"/>
              </a:lnSpc>
              <a:spcBef>
                <a:spcPts val="0"/>
              </a:spcBef>
              <a:spcAft>
                <a:spcPts val="0"/>
              </a:spcAft>
              <a:buClr>
                <a:srgbClr val="888888"/>
              </a:buClr>
              <a:buSzPts val="1200"/>
              <a:buFont typeface="Calibri"/>
              <a:buNone/>
              <a:defRPr/>
            </a:lvl4pPr>
            <a:lvl5pPr marL="0" lvl="4" indent="0" algn="r">
              <a:lnSpc>
                <a:spcPct val="100000"/>
              </a:lnSpc>
              <a:spcBef>
                <a:spcPts val="0"/>
              </a:spcBef>
              <a:spcAft>
                <a:spcPts val="0"/>
              </a:spcAft>
              <a:buClr>
                <a:srgbClr val="888888"/>
              </a:buClr>
              <a:buSzPts val="1200"/>
              <a:buFont typeface="Calibri"/>
              <a:buNone/>
              <a:defRPr/>
            </a:lvl5pPr>
            <a:lvl6pPr marL="0" lvl="5" indent="0" algn="r">
              <a:lnSpc>
                <a:spcPct val="100000"/>
              </a:lnSpc>
              <a:spcBef>
                <a:spcPts val="0"/>
              </a:spcBef>
              <a:spcAft>
                <a:spcPts val="0"/>
              </a:spcAft>
              <a:buClr>
                <a:srgbClr val="888888"/>
              </a:buClr>
              <a:buSzPts val="1200"/>
              <a:buFont typeface="Calibri"/>
              <a:buNone/>
              <a:defRPr/>
            </a:lvl6pPr>
            <a:lvl7pPr marL="0" lvl="6" indent="0" algn="r">
              <a:lnSpc>
                <a:spcPct val="100000"/>
              </a:lnSpc>
              <a:spcBef>
                <a:spcPts val="0"/>
              </a:spcBef>
              <a:spcAft>
                <a:spcPts val="0"/>
              </a:spcAft>
              <a:buClr>
                <a:srgbClr val="888888"/>
              </a:buClr>
              <a:buSzPts val="1200"/>
              <a:buFont typeface="Calibri"/>
              <a:buNone/>
              <a:defRPr/>
            </a:lvl7pPr>
            <a:lvl8pPr marL="0" lvl="7" indent="0" algn="r">
              <a:lnSpc>
                <a:spcPct val="100000"/>
              </a:lnSpc>
              <a:spcBef>
                <a:spcPts val="0"/>
              </a:spcBef>
              <a:spcAft>
                <a:spcPts val="0"/>
              </a:spcAft>
              <a:buClr>
                <a:srgbClr val="888888"/>
              </a:buClr>
              <a:buSzPts val="1200"/>
              <a:buFont typeface="Calibri"/>
              <a:buNone/>
              <a:defRPr/>
            </a:lvl8pPr>
            <a:lvl9pPr marL="0" lvl="8" indent="0" algn="r">
              <a:lnSpc>
                <a:spcPct val="100000"/>
              </a:lnSpc>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p:cSld name="Рисунок с подписью">
    <p:spTree>
      <p:nvGrpSpPr>
        <p:cNvPr id="1" name="Shape 82"/>
        <p:cNvGrpSpPr/>
        <p:nvPr/>
      </p:nvGrpSpPr>
      <p:grpSpPr>
        <a:xfrm>
          <a:off x="0" y="0"/>
          <a:ext cx="0" cy="0"/>
          <a:chOff x="0" y="0"/>
          <a:chExt cx="0" cy="0"/>
        </a:xfrm>
      </p:grpSpPr>
      <p:pic>
        <p:nvPicPr>
          <p:cNvPr id="83" name="Google Shape;83;p10" descr="2022-11-09 02.38.22.jpg"/>
          <p:cNvPicPr preferRelativeResize="0"/>
          <p:nvPr/>
        </p:nvPicPr>
        <p:blipFill rotWithShape="1">
          <a:blip r:embed="rId2">
            <a:alphaModFix/>
          </a:blip>
          <a:srcRect/>
          <a:stretch/>
        </p:blipFill>
        <p:spPr>
          <a:xfrm>
            <a:off x="5948067" y="-3"/>
            <a:ext cx="4880971" cy="6858004"/>
          </a:xfrm>
          <a:prstGeom prst="rect">
            <a:avLst/>
          </a:prstGeom>
          <a:noFill/>
          <a:ln>
            <a:noFill/>
          </a:ln>
        </p:spPr>
      </p:pic>
      <p:pic>
        <p:nvPicPr>
          <p:cNvPr id="84" name="Google Shape;84;p10" descr="Рисунок 9"/>
          <p:cNvPicPr preferRelativeResize="0"/>
          <p:nvPr/>
        </p:nvPicPr>
        <p:blipFill rotWithShape="1">
          <a:blip r:embed="rId3">
            <a:alphaModFix/>
          </a:blip>
          <a:srcRect/>
          <a:stretch/>
        </p:blipFill>
        <p:spPr>
          <a:xfrm>
            <a:off x="9329611" y="-25758"/>
            <a:ext cx="2156114" cy="1212813"/>
          </a:xfrm>
          <a:prstGeom prst="rect">
            <a:avLst/>
          </a:prstGeom>
          <a:noFill/>
          <a:ln>
            <a:noFill/>
          </a:ln>
        </p:spPr>
      </p:pic>
      <p:sp>
        <p:nvSpPr>
          <p:cNvPr id="85" name="Google Shape;85;p10"/>
          <p:cNvSpPr txBox="1"/>
          <p:nvPr/>
        </p:nvSpPr>
        <p:spPr>
          <a:xfrm>
            <a:off x="566087" y="1544952"/>
            <a:ext cx="3774042" cy="146303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8F00FF"/>
              </a:buClr>
              <a:buSzPts val="4800"/>
              <a:buFont typeface="Arial"/>
              <a:buNone/>
            </a:pPr>
            <a:r>
              <a:rPr lang="ru-RU" sz="4800" b="0" i="0" u="none" strike="noStrike" cap="none">
                <a:solidFill>
                  <a:srgbClr val="8F00FF"/>
                </a:solidFill>
                <a:latin typeface="Arial"/>
                <a:ea typeface="Arial"/>
                <a:cs typeface="Arial"/>
                <a:sym typeface="Arial"/>
              </a:rPr>
              <a:t>ЗАГОЛОВОК СЛАЙДА</a:t>
            </a:r>
            <a:endParaRPr/>
          </a:p>
        </p:txBody>
      </p:sp>
      <p:sp>
        <p:nvSpPr>
          <p:cNvPr id="86" name="Google Shape;86;p10"/>
          <p:cNvSpPr/>
          <p:nvPr/>
        </p:nvSpPr>
        <p:spPr>
          <a:xfrm>
            <a:off x="9478850" y="-9686"/>
            <a:ext cx="1857633" cy="1326299"/>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pic>
        <p:nvPicPr>
          <p:cNvPr id="87" name="Google Shape;87;p10" descr="Рисунок 9"/>
          <p:cNvPicPr preferRelativeResize="0"/>
          <p:nvPr/>
        </p:nvPicPr>
        <p:blipFill rotWithShape="1">
          <a:blip r:embed="rId3">
            <a:alphaModFix/>
          </a:blip>
          <a:srcRect/>
          <a:stretch/>
        </p:blipFill>
        <p:spPr>
          <a:xfrm>
            <a:off x="9329611" y="-25758"/>
            <a:ext cx="2156114" cy="1212813"/>
          </a:xfrm>
          <a:prstGeom prst="rect">
            <a:avLst/>
          </a:prstGeom>
          <a:noFill/>
          <a:ln>
            <a:noFill/>
          </a:ln>
        </p:spPr>
      </p:pic>
      <p:grpSp>
        <p:nvGrpSpPr>
          <p:cNvPr id="88" name="Google Shape;88;p10"/>
          <p:cNvGrpSpPr/>
          <p:nvPr/>
        </p:nvGrpSpPr>
        <p:grpSpPr>
          <a:xfrm>
            <a:off x="9488631" y="6157384"/>
            <a:ext cx="2343183" cy="705156"/>
            <a:chOff x="-2" y="-2"/>
            <a:chExt cx="2343182" cy="705155"/>
          </a:xfrm>
        </p:grpSpPr>
        <p:sp>
          <p:nvSpPr>
            <p:cNvPr id="89" name="Google Shape;89;p10"/>
            <p:cNvSpPr/>
            <p:nvPr/>
          </p:nvSpPr>
          <p:spPr>
            <a:xfrm>
              <a:off x="-2" y="-2"/>
              <a:ext cx="2343182" cy="705155"/>
            </a:xfrm>
            <a:prstGeom prst="rect">
              <a:avLst/>
            </a:prstGeom>
            <a:solidFill>
              <a:srgbClr val="ADDAE3"/>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90" name="Google Shape;90;p10"/>
            <p:cNvSpPr txBox="1"/>
            <p:nvPr/>
          </p:nvSpPr>
          <p:spPr>
            <a:xfrm>
              <a:off x="45719" y="206523"/>
              <a:ext cx="2251741" cy="292097"/>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600"/>
                <a:buFont typeface="Arial"/>
                <a:buNone/>
              </a:pPr>
              <a:r>
                <a:rPr lang="ru-RU" sz="1600" b="0" i="0" u="none" strike="noStrike" cap="none">
                  <a:solidFill>
                    <a:srgbClr val="FFFFFF"/>
                  </a:solidFill>
                  <a:latin typeface="Arial"/>
                  <a:ea typeface="Arial"/>
                  <a:cs typeface="Arial"/>
                  <a:sym typeface="Arial"/>
                </a:rPr>
                <a:t>НАЗВАНИЕ ДОКЛАДА</a:t>
              </a:r>
              <a:endParaRPr/>
            </a:p>
          </p:txBody>
        </p:sp>
      </p:grpSp>
      <p:grpSp>
        <p:nvGrpSpPr>
          <p:cNvPr id="91" name="Google Shape;91;p10"/>
          <p:cNvGrpSpPr/>
          <p:nvPr/>
        </p:nvGrpSpPr>
        <p:grpSpPr>
          <a:xfrm>
            <a:off x="616790" y="6235377"/>
            <a:ext cx="669075" cy="625374"/>
            <a:chOff x="-1" y="-2"/>
            <a:chExt cx="669073" cy="625373"/>
          </a:xfrm>
        </p:grpSpPr>
        <p:sp>
          <p:nvSpPr>
            <p:cNvPr id="92" name="Google Shape;92;p10"/>
            <p:cNvSpPr/>
            <p:nvPr/>
          </p:nvSpPr>
          <p:spPr>
            <a:xfrm>
              <a:off x="-1" y="-2"/>
              <a:ext cx="669073" cy="625373"/>
            </a:xfrm>
            <a:prstGeom prst="rect">
              <a:avLst/>
            </a:prstGeom>
            <a:solidFill>
              <a:srgbClr val="F5AC4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93" name="Google Shape;93;p10"/>
            <p:cNvSpPr txBox="1"/>
            <p:nvPr/>
          </p:nvSpPr>
          <p:spPr>
            <a:xfrm>
              <a:off x="45720" y="146138"/>
              <a:ext cx="577629" cy="33308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Calibri"/>
                <a:buNone/>
              </a:pPr>
              <a:r>
                <a:rPr lang="ru-RU" sz="1800" b="0" i="0" u="none" strike="noStrike" cap="none">
                  <a:solidFill>
                    <a:srgbClr val="FFFFFF"/>
                  </a:solidFill>
                  <a:latin typeface="Calibri"/>
                  <a:ea typeface="Calibri"/>
                  <a:cs typeface="Calibri"/>
                  <a:sym typeface="Calibri"/>
                </a:rPr>
                <a:t>7</a:t>
              </a:r>
              <a:endParaRPr/>
            </a:p>
          </p:txBody>
        </p:sp>
      </p:grpSp>
      <p:grpSp>
        <p:nvGrpSpPr>
          <p:cNvPr id="94" name="Google Shape;94;p10"/>
          <p:cNvGrpSpPr/>
          <p:nvPr/>
        </p:nvGrpSpPr>
        <p:grpSpPr>
          <a:xfrm>
            <a:off x="629425" y="-2451"/>
            <a:ext cx="2730093" cy="506843"/>
            <a:chOff x="-2" y="-2"/>
            <a:chExt cx="2730092" cy="506841"/>
          </a:xfrm>
        </p:grpSpPr>
        <p:sp>
          <p:nvSpPr>
            <p:cNvPr id="95" name="Google Shape;95;p10"/>
            <p:cNvSpPr/>
            <p:nvPr/>
          </p:nvSpPr>
          <p:spPr>
            <a:xfrm>
              <a:off x="-2" y="-2"/>
              <a:ext cx="2730092" cy="506841"/>
            </a:xfrm>
            <a:prstGeom prst="rect">
              <a:avLst/>
            </a:prstGeom>
            <a:solidFill>
              <a:srgbClr val="8F00FF"/>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FFFFFF"/>
                </a:buClr>
                <a:buSzPts val="1800"/>
                <a:buFont typeface="Arial"/>
                <a:buNone/>
              </a:pPr>
              <a:endParaRPr sz="1800" b="0" i="0" u="none" strike="noStrike" cap="none">
                <a:solidFill>
                  <a:srgbClr val="000000"/>
                </a:solidFill>
                <a:latin typeface="Helvetica Neue"/>
                <a:ea typeface="Helvetica Neue"/>
                <a:cs typeface="Helvetica Neue"/>
                <a:sym typeface="Helvetica Neue"/>
              </a:endParaRPr>
            </a:p>
          </p:txBody>
        </p:sp>
        <p:sp>
          <p:nvSpPr>
            <p:cNvPr id="96" name="Google Shape;96;p10"/>
            <p:cNvSpPr txBox="1"/>
            <p:nvPr/>
          </p:nvSpPr>
          <p:spPr>
            <a:xfrm>
              <a:off x="45720" y="90856"/>
              <a:ext cx="2638651" cy="32511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FFFFFF"/>
                </a:buClr>
                <a:buSzPts val="1800"/>
                <a:buFont typeface="Arial"/>
                <a:buNone/>
              </a:pPr>
              <a:r>
                <a:rPr lang="ru-RU" sz="1800" b="0" i="0" u="none" strike="noStrike" cap="none">
                  <a:solidFill>
                    <a:srgbClr val="FFFFFF"/>
                  </a:solidFill>
                  <a:latin typeface="Arial"/>
                  <a:ea typeface="Arial"/>
                  <a:cs typeface="Arial"/>
                  <a:sym typeface="Arial"/>
                </a:rPr>
                <a:t>НАЗВАНИЕ РАЗДЕЛА</a:t>
              </a:r>
              <a:endParaRPr/>
            </a:p>
          </p:txBody>
        </p:sp>
      </p:grpSp>
      <p:sp>
        <p:nvSpPr>
          <p:cNvPr id="97" name="Google Shape;97;p10"/>
          <p:cNvSpPr txBox="1"/>
          <p:nvPr/>
        </p:nvSpPr>
        <p:spPr>
          <a:xfrm>
            <a:off x="609152" y="3188385"/>
            <a:ext cx="4782191" cy="198119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Имеется спорная точка зрения, гласящая примерно следующее: представители современных социальных резервов призваны </a:t>
            </a:r>
            <a:endParaRPr/>
          </a:p>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к ответу! </a:t>
            </a:r>
            <a:endParaRPr sz="1200" b="0" i="0" u="none" strike="noStrike" cap="none">
              <a:solidFill>
                <a:srgbClr val="888888"/>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В целом, конечно, базовый вектор развития позволяет выполнить важные задания </a:t>
            </a:r>
            <a:endParaRPr/>
          </a:p>
          <a:p>
            <a:pPr marL="0" marR="0" lvl="0" indent="0" algn="l" rtl="0">
              <a:lnSpc>
                <a:spcPct val="100000"/>
              </a:lnSpc>
              <a:spcBef>
                <a:spcPts val="0"/>
              </a:spcBef>
              <a:spcAft>
                <a:spcPts val="0"/>
              </a:spcAft>
              <a:buClr>
                <a:srgbClr val="1B1B1B"/>
              </a:buClr>
              <a:buSzPts val="1600"/>
              <a:buFont typeface="Arial"/>
              <a:buNone/>
            </a:pPr>
            <a:r>
              <a:rPr lang="ru-RU" sz="1600" b="0" i="0" u="none" strike="noStrike" cap="none">
                <a:solidFill>
                  <a:srgbClr val="1B1B1B"/>
                </a:solidFill>
                <a:latin typeface="Arial"/>
                <a:ea typeface="Arial"/>
                <a:cs typeface="Arial"/>
                <a:sym typeface="Arial"/>
              </a:rPr>
              <a:t>по разработке системы обучения кадров, соответствующей насущным потребностям </a:t>
            </a:r>
            <a:endParaRPr/>
          </a:p>
        </p:txBody>
      </p:sp>
      <p:sp>
        <p:nvSpPr>
          <p:cNvPr id="98" name="Google Shape;98;p10"/>
          <p:cNvSpPr txBox="1">
            <a:spLocks noGrp="1"/>
          </p:cNvSpPr>
          <p:nvPr>
            <p:ph type="sldNum" idx="12"/>
          </p:nvPr>
        </p:nvSpPr>
        <p:spPr>
          <a:xfrm>
            <a:off x="11095181" y="6414762"/>
            <a:ext cx="258620" cy="24830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a:lvl1pPr>
            <a:lvl2pPr marL="0" lvl="1" indent="0" algn="r">
              <a:lnSpc>
                <a:spcPct val="100000"/>
              </a:lnSpc>
              <a:spcBef>
                <a:spcPts val="0"/>
              </a:spcBef>
              <a:spcAft>
                <a:spcPts val="0"/>
              </a:spcAft>
              <a:buClr>
                <a:srgbClr val="888888"/>
              </a:buClr>
              <a:buSzPts val="1200"/>
              <a:buFont typeface="Calibri"/>
              <a:buNone/>
              <a:defRPr/>
            </a:lvl2pPr>
            <a:lvl3pPr marL="0" lvl="2" indent="0" algn="r">
              <a:lnSpc>
                <a:spcPct val="100000"/>
              </a:lnSpc>
              <a:spcBef>
                <a:spcPts val="0"/>
              </a:spcBef>
              <a:spcAft>
                <a:spcPts val="0"/>
              </a:spcAft>
              <a:buClr>
                <a:srgbClr val="888888"/>
              </a:buClr>
              <a:buSzPts val="1200"/>
              <a:buFont typeface="Calibri"/>
              <a:buNone/>
              <a:defRPr/>
            </a:lvl3pPr>
            <a:lvl4pPr marL="0" lvl="3" indent="0" algn="r">
              <a:lnSpc>
                <a:spcPct val="100000"/>
              </a:lnSpc>
              <a:spcBef>
                <a:spcPts val="0"/>
              </a:spcBef>
              <a:spcAft>
                <a:spcPts val="0"/>
              </a:spcAft>
              <a:buClr>
                <a:srgbClr val="888888"/>
              </a:buClr>
              <a:buSzPts val="1200"/>
              <a:buFont typeface="Calibri"/>
              <a:buNone/>
              <a:defRPr/>
            </a:lvl4pPr>
            <a:lvl5pPr marL="0" lvl="4" indent="0" algn="r">
              <a:lnSpc>
                <a:spcPct val="100000"/>
              </a:lnSpc>
              <a:spcBef>
                <a:spcPts val="0"/>
              </a:spcBef>
              <a:spcAft>
                <a:spcPts val="0"/>
              </a:spcAft>
              <a:buClr>
                <a:srgbClr val="888888"/>
              </a:buClr>
              <a:buSzPts val="1200"/>
              <a:buFont typeface="Calibri"/>
              <a:buNone/>
              <a:defRPr/>
            </a:lvl5pPr>
            <a:lvl6pPr marL="0" lvl="5" indent="0" algn="r">
              <a:lnSpc>
                <a:spcPct val="100000"/>
              </a:lnSpc>
              <a:spcBef>
                <a:spcPts val="0"/>
              </a:spcBef>
              <a:spcAft>
                <a:spcPts val="0"/>
              </a:spcAft>
              <a:buClr>
                <a:srgbClr val="888888"/>
              </a:buClr>
              <a:buSzPts val="1200"/>
              <a:buFont typeface="Calibri"/>
              <a:buNone/>
              <a:defRPr/>
            </a:lvl6pPr>
            <a:lvl7pPr marL="0" lvl="6" indent="0" algn="r">
              <a:lnSpc>
                <a:spcPct val="100000"/>
              </a:lnSpc>
              <a:spcBef>
                <a:spcPts val="0"/>
              </a:spcBef>
              <a:spcAft>
                <a:spcPts val="0"/>
              </a:spcAft>
              <a:buClr>
                <a:srgbClr val="888888"/>
              </a:buClr>
              <a:buSzPts val="1200"/>
              <a:buFont typeface="Calibri"/>
              <a:buNone/>
              <a:defRPr/>
            </a:lvl7pPr>
            <a:lvl8pPr marL="0" lvl="7" indent="0" algn="r">
              <a:lnSpc>
                <a:spcPct val="100000"/>
              </a:lnSpc>
              <a:spcBef>
                <a:spcPts val="0"/>
              </a:spcBef>
              <a:spcAft>
                <a:spcPts val="0"/>
              </a:spcAft>
              <a:buClr>
                <a:srgbClr val="888888"/>
              </a:buClr>
              <a:buSzPts val="1200"/>
              <a:buFont typeface="Calibri"/>
              <a:buNone/>
              <a:defRPr/>
            </a:lvl8pPr>
            <a:lvl9pPr marL="0" lvl="8" indent="0" algn="r">
              <a:lnSpc>
                <a:spcPct val="100000"/>
              </a:lnSpc>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45700" tIns="45700" rIns="45700" bIns="45700" anchor="ctr" anchorCtr="0">
            <a:normAutofit/>
          </a:bodyPr>
          <a:lstStyle>
            <a:lvl1pPr marR="0" lvl="0"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1pPr>
            <a:lvl2pPr marR="0" lvl="1"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2pPr>
            <a:lvl3pPr marR="0" lvl="2"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3pPr>
            <a:lvl4pPr marR="0" lvl="3"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4pPr>
            <a:lvl5pPr marR="0" lvl="4"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5pPr>
            <a:lvl6pPr marR="0" lvl="5"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6pPr>
            <a:lvl7pPr marR="0" lvl="6"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7pPr>
            <a:lvl8pPr marR="0" lvl="7"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8pPr>
            <a:lvl9pPr marR="0" lvl="8"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45700" tIns="45700" rIns="45700" bIns="45700" anchor="t" anchorCtr="0">
            <a:normAutofit/>
          </a:bodyPr>
          <a:lstStyle>
            <a:lvl1pPr marL="457200" marR="0" lvl="0"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3pPr>
            <a:lvl4pPr marL="1828800" marR="0" lvl="3"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4pPr>
            <a:lvl5pPr marL="2286000" marR="0" lvl="4"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5pPr>
            <a:lvl6pPr marL="2743200" marR="0" lvl="5"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6pPr>
            <a:lvl7pPr marL="3200400" marR="0" lvl="6"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7pPr>
            <a:lvl8pPr marL="3657600" marR="0" lvl="7"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8pPr>
            <a:lvl9pPr marL="4114800" marR="0" lvl="8"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11095181" y="6414762"/>
            <a:ext cx="258620" cy="248302"/>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1"/>
          <p:cNvSpPr/>
          <p:nvPr/>
        </p:nvSpPr>
        <p:spPr>
          <a:xfrm>
            <a:off x="6102320" y="2345381"/>
            <a:ext cx="6122342" cy="4529333"/>
          </a:xfrm>
          <a:prstGeom prst="rect">
            <a:avLst/>
          </a:prstGeom>
          <a:solidFill>
            <a:srgbClr val="FFAC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CAF17"/>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104" name="Google Shape;104;p11"/>
          <p:cNvSpPr/>
          <p:nvPr/>
        </p:nvSpPr>
        <p:spPr>
          <a:xfrm>
            <a:off x="6103137" y="-2"/>
            <a:ext cx="6121526" cy="2345384"/>
          </a:xfrm>
          <a:prstGeom prst="rect">
            <a:avLst/>
          </a:prstGeom>
          <a:solidFill>
            <a:srgbClr val="9F00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8F00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105" name="Google Shape;105;p11"/>
          <p:cNvSpPr/>
          <p:nvPr/>
        </p:nvSpPr>
        <p:spPr>
          <a:xfrm>
            <a:off x="6101107" y="5359336"/>
            <a:ext cx="6121528" cy="1514425"/>
          </a:xfrm>
          <a:prstGeom prst="rect">
            <a:avLst/>
          </a:prstGeom>
          <a:solidFill>
            <a:srgbClr val="FF2F2D"/>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FD493D"/>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06" name="Google Shape;106;p11"/>
          <p:cNvSpPr txBox="1"/>
          <p:nvPr/>
        </p:nvSpPr>
        <p:spPr>
          <a:xfrm>
            <a:off x="589159" y="517159"/>
            <a:ext cx="5200038" cy="5757032"/>
          </a:xfrm>
          <a:prstGeom prst="rect">
            <a:avLst/>
          </a:prstGeom>
          <a:noFill/>
          <a:ln>
            <a:noFill/>
          </a:ln>
        </p:spPr>
        <p:txBody>
          <a:bodyPr spcFirstLastPara="1" wrap="square" lIns="45700" tIns="45700" rIns="45700" bIns="45700" anchor="ctr" anchorCtr="0">
            <a:normAutofit lnSpcReduction="10000"/>
          </a:bodyPr>
          <a:lstStyle/>
          <a:p>
            <a:pPr marL="0" marR="0" lvl="0" indent="0" algn="l" rtl="0">
              <a:lnSpc>
                <a:spcPct val="100000"/>
              </a:lnSpc>
              <a:spcBef>
                <a:spcPts val="0"/>
              </a:spcBef>
              <a:spcAft>
                <a:spcPts val="0"/>
              </a:spcAft>
              <a:buClr>
                <a:srgbClr val="8F00FF"/>
              </a:buClr>
              <a:buSzPts val="4000"/>
              <a:buFont typeface="Arial"/>
              <a:buNone/>
            </a:pPr>
            <a:endParaRPr sz="40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8F00FF"/>
              </a:buClr>
              <a:buSzPts val="4000"/>
              <a:buFont typeface="Arial"/>
              <a:buNone/>
            </a:pPr>
            <a:endParaRPr sz="40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8F00FF"/>
              </a:buClr>
              <a:buSzPts val="4000"/>
              <a:buFont typeface="Arial"/>
              <a:buNone/>
            </a:pPr>
            <a:endParaRPr sz="40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8F00FF"/>
              </a:buClr>
              <a:buSzPts val="4000"/>
              <a:buFont typeface="Arial"/>
              <a:buNone/>
            </a:pPr>
            <a:r>
              <a:rPr lang="ru-RU" sz="4000">
                <a:solidFill>
                  <a:srgbClr val="8F00FF"/>
                </a:solidFill>
              </a:rPr>
              <a:t>Электронная библиотека </a:t>
            </a:r>
            <a:endParaRPr sz="4000">
              <a:solidFill>
                <a:srgbClr val="8F00FF"/>
              </a:solidFill>
            </a:endParaRPr>
          </a:p>
          <a:p>
            <a:pPr marL="0" marR="0" lvl="0" indent="0" algn="l" rtl="0">
              <a:lnSpc>
                <a:spcPct val="100000"/>
              </a:lnSpc>
              <a:spcBef>
                <a:spcPts val="0"/>
              </a:spcBef>
              <a:spcAft>
                <a:spcPts val="0"/>
              </a:spcAft>
              <a:buClr>
                <a:srgbClr val="8F00FF"/>
              </a:buClr>
              <a:buSzPts val="4000"/>
              <a:buFont typeface="Arial"/>
              <a:buNone/>
            </a:pPr>
            <a:r>
              <a:rPr lang="ru-RU" sz="4000">
                <a:solidFill>
                  <a:srgbClr val="8F00FF"/>
                </a:solidFill>
              </a:rPr>
              <a:t>ONBIB</a:t>
            </a:r>
            <a:endParaRPr sz="40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8F00FF"/>
              </a:buClr>
              <a:buSzPts val="1800"/>
              <a:buFont typeface="Arial"/>
              <a:buNone/>
            </a:pPr>
            <a:endParaRPr sz="18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8F00FF"/>
              </a:buClr>
              <a:buSzPts val="1800"/>
              <a:buFont typeface="Arial"/>
              <a:buNone/>
            </a:pPr>
            <a:endParaRPr sz="18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8F00FF"/>
              </a:buClr>
              <a:buSzPts val="1800"/>
              <a:buFont typeface="Arial"/>
              <a:buNone/>
            </a:pPr>
            <a:endParaRPr sz="1800" b="0" i="0" u="none" strike="noStrike" cap="none">
              <a:solidFill>
                <a:srgbClr val="000000"/>
              </a:solidFill>
              <a:latin typeface="Helvetica Neue"/>
              <a:ea typeface="Helvetica Neue"/>
              <a:cs typeface="Helvetica Neue"/>
              <a:sym typeface="Helvetica Neue"/>
            </a:endParaRPr>
          </a:p>
          <a:p>
            <a:pPr marL="0" marR="0" lvl="0" indent="0" algn="l" rtl="0">
              <a:lnSpc>
                <a:spcPct val="150000"/>
              </a:lnSpc>
              <a:spcBef>
                <a:spcPts val="0"/>
              </a:spcBef>
              <a:spcAft>
                <a:spcPts val="0"/>
              </a:spcAft>
              <a:buClr>
                <a:srgbClr val="8F00FF"/>
              </a:buClr>
              <a:buSzPts val="2300"/>
              <a:buFont typeface="Arial"/>
              <a:buNone/>
            </a:pPr>
            <a:r>
              <a:rPr lang="ru-RU" sz="1800">
                <a:latin typeface="Helvetica Neue"/>
                <a:ea typeface="Helvetica Neue"/>
                <a:cs typeface="Helvetica Neue"/>
                <a:sym typeface="Helvetica Neue"/>
              </a:rPr>
              <a:t>Сафин Руслан</a:t>
            </a:r>
            <a:endParaRPr sz="1800">
              <a:latin typeface="Helvetica Neue"/>
              <a:ea typeface="Helvetica Neue"/>
              <a:cs typeface="Helvetica Neue"/>
              <a:sym typeface="Helvetica Neue"/>
            </a:endParaRPr>
          </a:p>
          <a:p>
            <a:pPr marL="0" marR="0" lvl="0" indent="0" algn="l" rtl="0">
              <a:lnSpc>
                <a:spcPct val="150000"/>
              </a:lnSpc>
              <a:spcBef>
                <a:spcPts val="0"/>
              </a:spcBef>
              <a:spcAft>
                <a:spcPts val="0"/>
              </a:spcAft>
              <a:buClr>
                <a:srgbClr val="8F00FF"/>
              </a:buClr>
              <a:buSzPts val="2300"/>
              <a:buFont typeface="Arial"/>
              <a:buNone/>
            </a:pPr>
            <a:r>
              <a:rPr lang="ru-RU" sz="1800">
                <a:latin typeface="Helvetica Neue"/>
                <a:ea typeface="Helvetica Neue"/>
                <a:cs typeface="Helvetica Neue"/>
                <a:sym typeface="Helvetica Neue"/>
              </a:rPr>
              <a:t>Телегина Полина</a:t>
            </a:r>
            <a:endParaRPr sz="1800">
              <a:latin typeface="Helvetica Neue"/>
              <a:ea typeface="Helvetica Neue"/>
              <a:cs typeface="Helvetica Neue"/>
              <a:sym typeface="Helvetica Neue"/>
            </a:endParaRPr>
          </a:p>
          <a:p>
            <a:pPr marL="0" marR="0" lvl="0" indent="0" algn="l" rtl="0">
              <a:lnSpc>
                <a:spcPct val="150000"/>
              </a:lnSpc>
              <a:spcBef>
                <a:spcPts val="0"/>
              </a:spcBef>
              <a:spcAft>
                <a:spcPts val="0"/>
              </a:spcAft>
              <a:buClr>
                <a:srgbClr val="8F00FF"/>
              </a:buClr>
              <a:buSzPts val="2300"/>
              <a:buFont typeface="Arial"/>
              <a:buNone/>
            </a:pPr>
            <a:r>
              <a:rPr lang="ru-RU" sz="1800">
                <a:latin typeface="Helvetica Neue"/>
                <a:ea typeface="Helvetica Neue"/>
                <a:cs typeface="Helvetica Neue"/>
                <a:sym typeface="Helvetica Neue"/>
              </a:rPr>
              <a:t>Иванов Артур</a:t>
            </a:r>
            <a:endParaRPr sz="1800">
              <a:latin typeface="Helvetica Neue"/>
              <a:ea typeface="Helvetica Neue"/>
              <a:cs typeface="Helvetica Neue"/>
              <a:sym typeface="Helvetica Neue"/>
            </a:endParaRPr>
          </a:p>
          <a:p>
            <a:pPr marL="0" marR="0" lvl="0" indent="0" algn="l" rtl="0">
              <a:lnSpc>
                <a:spcPct val="150000"/>
              </a:lnSpc>
              <a:spcBef>
                <a:spcPts val="0"/>
              </a:spcBef>
              <a:spcAft>
                <a:spcPts val="0"/>
              </a:spcAft>
              <a:buClr>
                <a:srgbClr val="8F00FF"/>
              </a:buClr>
              <a:buSzPts val="2300"/>
              <a:buFont typeface="Arial"/>
              <a:buNone/>
            </a:pPr>
            <a:r>
              <a:rPr lang="ru-RU" sz="1800">
                <a:latin typeface="Helvetica Neue"/>
                <a:ea typeface="Helvetica Neue"/>
                <a:cs typeface="Helvetica Neue"/>
                <a:sym typeface="Helvetica Neue"/>
              </a:rPr>
              <a:t>Виштин Александр</a:t>
            </a:r>
            <a:endParaRPr sz="1800">
              <a:latin typeface="Helvetica Neue"/>
              <a:ea typeface="Helvetica Neue"/>
              <a:cs typeface="Helvetica Neue"/>
              <a:sym typeface="Helvetica Neue"/>
            </a:endParaRPr>
          </a:p>
          <a:p>
            <a:pPr marL="0" marR="0" lvl="0" indent="0" algn="l" rtl="0">
              <a:lnSpc>
                <a:spcPct val="150000"/>
              </a:lnSpc>
              <a:spcBef>
                <a:spcPts val="0"/>
              </a:spcBef>
              <a:spcAft>
                <a:spcPts val="0"/>
              </a:spcAft>
              <a:buClr>
                <a:srgbClr val="8F00FF"/>
              </a:buClr>
              <a:buSzPts val="1800"/>
              <a:buFont typeface="Arial"/>
              <a:buNone/>
            </a:pPr>
            <a:endParaRPr sz="1800" b="0" i="0" u="none" strike="noStrike" cap="none">
              <a:solidFill>
                <a:srgbClr val="000000"/>
              </a:solidFill>
              <a:latin typeface="Helvetica Neue"/>
              <a:ea typeface="Helvetica Neue"/>
              <a:cs typeface="Helvetica Neue"/>
              <a:sym typeface="Helvetica Neue"/>
            </a:endParaRPr>
          </a:p>
        </p:txBody>
      </p:sp>
      <p:sp>
        <p:nvSpPr>
          <p:cNvPr id="107" name="Google Shape;107;p11"/>
          <p:cNvSpPr/>
          <p:nvPr/>
        </p:nvSpPr>
        <p:spPr>
          <a:xfrm>
            <a:off x="8818529" y="-2"/>
            <a:ext cx="3406131" cy="4274948"/>
          </a:xfrm>
          <a:prstGeom prst="rect">
            <a:avLst/>
          </a:prstGeom>
          <a:solidFill>
            <a:srgbClr val="FBB3C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B5D8E1"/>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pic>
        <p:nvPicPr>
          <p:cNvPr id="108" name="Google Shape;108;p11" descr="Рисунок 22"/>
          <p:cNvPicPr preferRelativeResize="0"/>
          <p:nvPr/>
        </p:nvPicPr>
        <p:blipFill rotWithShape="1">
          <a:blip r:embed="rId3">
            <a:alphaModFix/>
          </a:blip>
          <a:srcRect/>
          <a:stretch/>
        </p:blipFill>
        <p:spPr>
          <a:xfrm>
            <a:off x="10127729" y="-9876106"/>
            <a:ext cx="4128544" cy="5806100"/>
          </a:xfrm>
          <a:prstGeom prst="rect">
            <a:avLst/>
          </a:prstGeom>
          <a:noFill/>
          <a:ln>
            <a:noFill/>
          </a:ln>
        </p:spPr>
      </p:pic>
      <p:sp>
        <p:nvSpPr>
          <p:cNvPr id="109" name="Google Shape;109;p11"/>
          <p:cNvSpPr/>
          <p:nvPr/>
        </p:nvSpPr>
        <p:spPr>
          <a:xfrm>
            <a:off x="8818526" y="2349045"/>
            <a:ext cx="3404109" cy="4529333"/>
          </a:xfrm>
          <a:prstGeom prst="rect">
            <a:avLst/>
          </a:prstGeom>
          <a:solidFill>
            <a:srgbClr val="FBB3C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FBB3C1"/>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pic>
        <p:nvPicPr>
          <p:cNvPr id="110" name="Google Shape;110;p11" descr="Изображение выглядит как небо, человек, оранжевый, проигрыватель&#10;&#10;Автоматически созданное описание"/>
          <p:cNvPicPr preferRelativeResize="0"/>
          <p:nvPr/>
        </p:nvPicPr>
        <p:blipFill rotWithShape="1">
          <a:blip r:embed="rId4">
            <a:alphaModFix/>
          </a:blip>
          <a:srcRect/>
          <a:stretch/>
        </p:blipFill>
        <p:spPr>
          <a:xfrm>
            <a:off x="8818526" y="2349916"/>
            <a:ext cx="3406182" cy="4516283"/>
          </a:xfrm>
          <a:prstGeom prst="rect">
            <a:avLst/>
          </a:prstGeom>
          <a:noFill/>
          <a:ln>
            <a:noFill/>
          </a:ln>
        </p:spPr>
      </p:pic>
      <p:pic>
        <p:nvPicPr>
          <p:cNvPr id="111" name="Google Shape;111;p11"/>
          <p:cNvPicPr preferRelativeResize="0"/>
          <p:nvPr/>
        </p:nvPicPr>
        <p:blipFill rotWithShape="1">
          <a:blip r:embed="rId5">
            <a:alphaModFix/>
          </a:blip>
          <a:srcRect/>
          <a:stretch/>
        </p:blipFill>
        <p:spPr>
          <a:xfrm>
            <a:off x="9233902" y="123825"/>
            <a:ext cx="2678848" cy="2047452"/>
          </a:xfrm>
          <a:prstGeom prst="rect">
            <a:avLst/>
          </a:prstGeom>
          <a:noFill/>
          <a:ln>
            <a:noFill/>
          </a:ln>
        </p:spPr>
      </p:pic>
      <p:pic>
        <p:nvPicPr>
          <p:cNvPr id="112" name="Google Shape;112;p11"/>
          <p:cNvPicPr preferRelativeResize="0"/>
          <p:nvPr/>
        </p:nvPicPr>
        <p:blipFill rotWithShape="1">
          <a:blip r:embed="rId6">
            <a:alphaModFix/>
          </a:blip>
          <a:srcRect/>
          <a:stretch/>
        </p:blipFill>
        <p:spPr>
          <a:xfrm>
            <a:off x="6230177" y="517159"/>
            <a:ext cx="2276442" cy="13110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2"/>
          <p:cNvSpPr txBox="1"/>
          <p:nvPr/>
        </p:nvSpPr>
        <p:spPr>
          <a:xfrm>
            <a:off x="486684" y="943446"/>
            <a:ext cx="6518934" cy="64632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8F00FF"/>
              </a:buClr>
              <a:buSzPts val="3600"/>
              <a:buFont typeface="Arial"/>
              <a:buNone/>
            </a:pPr>
            <a:r>
              <a:rPr lang="ru-RU" sz="3600" b="0" i="0" u="none" strike="noStrike" cap="none">
                <a:solidFill>
                  <a:srgbClr val="8F00FF"/>
                </a:solidFill>
                <a:latin typeface="Arial"/>
                <a:ea typeface="Arial"/>
                <a:cs typeface="Arial"/>
                <a:sym typeface="Arial"/>
              </a:rPr>
              <a:t>Научно-техническое решение</a:t>
            </a:r>
            <a:endParaRPr sz="3600" b="0" i="0" u="none" strike="noStrike" cap="none">
              <a:solidFill>
                <a:srgbClr val="8F00FF"/>
              </a:solidFill>
              <a:latin typeface="Arial"/>
              <a:ea typeface="Arial"/>
              <a:cs typeface="Arial"/>
              <a:sym typeface="Arial"/>
            </a:endParaRPr>
          </a:p>
        </p:txBody>
      </p:sp>
      <p:sp>
        <p:nvSpPr>
          <p:cNvPr id="118" name="Google Shape;118;p12"/>
          <p:cNvSpPr txBox="1"/>
          <p:nvPr/>
        </p:nvSpPr>
        <p:spPr>
          <a:xfrm>
            <a:off x="685050" y="2125525"/>
            <a:ext cx="10305300" cy="3140100"/>
          </a:xfrm>
          <a:prstGeom prst="rect">
            <a:avLst/>
          </a:prstGeom>
          <a:noFill/>
          <a:ln>
            <a:noFill/>
          </a:ln>
        </p:spPr>
        <p:txBody>
          <a:bodyPr spcFirstLastPara="1" wrap="square" lIns="45700" tIns="45700" rIns="45700" bIns="45700" anchor="t" anchorCtr="0">
            <a:spAutoFit/>
          </a:bodyPr>
          <a:lstStyle/>
          <a:p>
            <a:pPr marL="0" lvl="0" indent="0" algn="l" rtl="0">
              <a:spcBef>
                <a:spcPts val="0"/>
              </a:spcBef>
              <a:spcAft>
                <a:spcPts val="0"/>
              </a:spcAft>
              <a:buClr>
                <a:schemeClr val="dk1"/>
              </a:buClr>
              <a:buSzPts val="1100"/>
              <a:buFont typeface="Arial"/>
              <a:buNone/>
            </a:pPr>
            <a:r>
              <a:rPr lang="ru-RU" sz="1800">
                <a:latin typeface="Helvetica Neue"/>
                <a:ea typeface="Helvetica Neue"/>
                <a:cs typeface="Helvetica Neue"/>
                <a:sym typeface="Helvetica Neue"/>
              </a:rPr>
              <a:t>Приложение, сервис которые помогают искать научную литературу и цитаты. С помощью нейросетей собирает информацию и тезисно описывает её.</a:t>
            </a:r>
            <a:endParaRPr sz="1800">
              <a:latin typeface="Helvetica Neue"/>
              <a:ea typeface="Helvetica Neue"/>
              <a:cs typeface="Helvetica Neue"/>
              <a:sym typeface="Helvetica Neue"/>
            </a:endParaRPr>
          </a:p>
          <a:p>
            <a:pPr marL="0" marR="0" lvl="8" indent="0" algn="l" rtl="0">
              <a:lnSpc>
                <a:spcPct val="100000"/>
              </a:lnSpc>
              <a:spcBef>
                <a:spcPts val="0"/>
              </a:spcBef>
              <a:spcAft>
                <a:spcPts val="0"/>
              </a:spcAft>
              <a:buClr>
                <a:srgbClr val="1B1B1B"/>
              </a:buClr>
              <a:buSzPts val="1600"/>
              <a:buFont typeface="Arial"/>
              <a:buNone/>
            </a:pPr>
            <a:r>
              <a:rPr lang="ru-RU" sz="1800">
                <a:latin typeface="Helvetica Neue"/>
                <a:ea typeface="Helvetica Neue"/>
                <a:cs typeface="Helvetica Neue"/>
                <a:sym typeface="Helvetica Neue"/>
              </a:rPr>
              <a:t>Онлайн библиотека, для удобного поиска научной литературы для студентов, с использование нейросетей для подбора литературы исходя из контекста, и вывода результата в виде списка литературы и саммари.</a:t>
            </a:r>
            <a:endParaRPr sz="1800">
              <a:latin typeface="Helvetica Neue"/>
              <a:ea typeface="Helvetica Neue"/>
              <a:cs typeface="Helvetica Neue"/>
              <a:sym typeface="Helvetica Neue"/>
            </a:endParaRPr>
          </a:p>
          <a:p>
            <a:pPr marL="0" marR="0" lvl="8" indent="0" algn="l" rtl="0">
              <a:lnSpc>
                <a:spcPct val="100000"/>
              </a:lnSpc>
              <a:spcBef>
                <a:spcPts val="0"/>
              </a:spcBef>
              <a:spcAft>
                <a:spcPts val="0"/>
              </a:spcAft>
              <a:buClr>
                <a:srgbClr val="1B1B1B"/>
              </a:buClr>
              <a:buSzPts val="1600"/>
              <a:buFont typeface="Arial"/>
              <a:buNone/>
            </a:pPr>
            <a:endParaRPr sz="1800">
              <a:latin typeface="Helvetica Neue"/>
              <a:ea typeface="Helvetica Neue"/>
              <a:cs typeface="Helvetica Neue"/>
              <a:sym typeface="Helvetica Neue"/>
            </a:endParaRPr>
          </a:p>
          <a:p>
            <a:pPr marL="0" marR="0" lvl="8" indent="0" algn="l" rtl="0">
              <a:lnSpc>
                <a:spcPct val="100000"/>
              </a:lnSpc>
              <a:spcBef>
                <a:spcPts val="0"/>
              </a:spcBef>
              <a:spcAft>
                <a:spcPts val="0"/>
              </a:spcAft>
              <a:buClr>
                <a:srgbClr val="1B1B1B"/>
              </a:buClr>
              <a:buSzPts val="1600"/>
              <a:buFont typeface="Arial"/>
              <a:buNone/>
            </a:pPr>
            <a:r>
              <a:rPr lang="ru-RU" sz="1800">
                <a:latin typeface="Helvetica Neue"/>
                <a:ea typeface="Helvetica Neue"/>
                <a:cs typeface="Helvetica Neue"/>
                <a:sym typeface="Helvetica Neue"/>
              </a:rPr>
              <a:t>Наша библиотека предлагает широкий выбор научной литературы, мы даем возможность выкладывать свои научные статьи на своей платформе. Благодаря ИИ вы найдете текста по теме своих работ, мы подберем литературы на интересующие вас темы, а также поможем найти книги по цитатам. Наше платформа имеет возможность проверять и читать текст, выдавая вам, только самое нужное и полезное, быстро и кратко.</a:t>
            </a:r>
            <a:endParaRPr sz="1800">
              <a:latin typeface="Helvetica Neue"/>
              <a:ea typeface="Helvetica Neue"/>
              <a:cs typeface="Helvetica Neue"/>
              <a:sym typeface="Helvetica Neue"/>
            </a:endParaRPr>
          </a:p>
        </p:txBody>
      </p:sp>
      <p:grpSp>
        <p:nvGrpSpPr>
          <p:cNvPr id="119" name="Google Shape;119;p12"/>
          <p:cNvGrpSpPr/>
          <p:nvPr/>
        </p:nvGrpSpPr>
        <p:grpSpPr>
          <a:xfrm>
            <a:off x="-18522" y="6358526"/>
            <a:ext cx="542262" cy="506843"/>
            <a:chOff x="-1" y="0"/>
            <a:chExt cx="542260" cy="506841"/>
          </a:xfrm>
        </p:grpSpPr>
        <p:sp>
          <p:nvSpPr>
            <p:cNvPr id="120" name="Google Shape;120;p12"/>
            <p:cNvSpPr/>
            <p:nvPr/>
          </p:nvSpPr>
          <p:spPr>
            <a:xfrm>
              <a:off x="-1" y="0"/>
              <a:ext cx="542260" cy="506841"/>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121" name="Google Shape;121;p12"/>
            <p:cNvSpPr txBox="1"/>
            <p:nvPr/>
          </p:nvSpPr>
          <p:spPr>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200"/>
                <a:buFont typeface="Arial"/>
                <a:buNone/>
              </a:pPr>
              <a:r>
                <a:rPr lang="ru-RU" sz="1200" b="0" i="0" u="none" strike="noStrike" cap="none">
                  <a:solidFill>
                    <a:srgbClr val="FFFFFF"/>
                  </a:solidFill>
                  <a:latin typeface="Arial"/>
                  <a:ea typeface="Arial"/>
                  <a:cs typeface="Arial"/>
                  <a:sym typeface="Arial"/>
                </a:rPr>
                <a:t>2</a:t>
              </a:r>
              <a:endParaRPr/>
            </a:p>
          </p:txBody>
        </p:sp>
      </p:grpSp>
      <p:grpSp>
        <p:nvGrpSpPr>
          <p:cNvPr id="122" name="Google Shape;122;p12"/>
          <p:cNvGrpSpPr/>
          <p:nvPr/>
        </p:nvGrpSpPr>
        <p:grpSpPr>
          <a:xfrm>
            <a:off x="0" y="692501"/>
            <a:ext cx="2624903" cy="97077"/>
            <a:chOff x="0" y="692501"/>
            <a:chExt cx="2624903" cy="97077"/>
          </a:xfrm>
        </p:grpSpPr>
        <p:sp>
          <p:nvSpPr>
            <p:cNvPr id="123" name="Google Shape;123;p12"/>
            <p:cNvSpPr/>
            <p:nvPr/>
          </p:nvSpPr>
          <p:spPr>
            <a:xfrm>
              <a:off x="0" y="692501"/>
              <a:ext cx="1294463" cy="97077"/>
            </a:xfrm>
            <a:prstGeom prst="rect">
              <a:avLst/>
            </a:prstGeom>
            <a:solidFill>
              <a:srgbClr val="FBB3C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24" name="Google Shape;124;p12"/>
            <p:cNvSpPr/>
            <p:nvPr/>
          </p:nvSpPr>
          <p:spPr>
            <a:xfrm>
              <a:off x="336583" y="692501"/>
              <a:ext cx="1294463" cy="97077"/>
            </a:xfrm>
            <a:prstGeom prst="rect">
              <a:avLst/>
            </a:prstGeom>
            <a:solidFill>
              <a:srgbClr val="9F00FF"/>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25" name="Google Shape;125;p12"/>
            <p:cNvSpPr/>
            <p:nvPr/>
          </p:nvSpPr>
          <p:spPr>
            <a:xfrm>
              <a:off x="673166" y="692501"/>
              <a:ext cx="1294463" cy="97077"/>
            </a:xfrm>
            <a:prstGeom prst="rect">
              <a:avLst/>
            </a:prstGeom>
            <a:solidFill>
              <a:srgbClr val="FD493D"/>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26" name="Google Shape;126;p12"/>
            <p:cNvSpPr/>
            <p:nvPr/>
          </p:nvSpPr>
          <p:spPr>
            <a:xfrm>
              <a:off x="993857" y="692501"/>
              <a:ext cx="1294463" cy="97077"/>
            </a:xfrm>
            <a:prstGeom prst="rect">
              <a:avLst/>
            </a:prstGeom>
            <a:solidFill>
              <a:srgbClr val="FCAF17"/>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27" name="Google Shape;127;p12"/>
            <p:cNvSpPr/>
            <p:nvPr/>
          </p:nvSpPr>
          <p:spPr>
            <a:xfrm>
              <a:off x="1330440" y="692501"/>
              <a:ext cx="1294463" cy="97077"/>
            </a:xfrm>
            <a:prstGeom prst="rect">
              <a:avLst/>
            </a:prstGeom>
            <a:solidFill>
              <a:srgbClr val="B5D8E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3"/>
          <p:cNvSpPr txBox="1">
            <a:spLocks noGrp="1"/>
          </p:cNvSpPr>
          <p:nvPr>
            <p:ph type="body" idx="1"/>
          </p:nvPr>
        </p:nvSpPr>
        <p:spPr>
          <a:xfrm>
            <a:off x="1524000" y="2707267"/>
            <a:ext cx="9144000" cy="2711400"/>
          </a:xfrm>
          <a:prstGeom prst="rect">
            <a:avLst/>
          </a:prstGeom>
        </p:spPr>
        <p:txBody>
          <a:bodyPr spcFirstLastPara="1" wrap="square" lIns="45700" tIns="45700" rIns="45700" bIns="45700" anchor="t" anchorCtr="0">
            <a:normAutofit fontScale="92500" lnSpcReduction="20000"/>
          </a:bodyPr>
          <a:lstStyle/>
          <a:p>
            <a:pPr marL="0" lvl="0" indent="0" algn="ctr" rtl="0">
              <a:spcBef>
                <a:spcPts val="1000"/>
              </a:spcBef>
              <a:spcAft>
                <a:spcPts val="0"/>
              </a:spcAft>
              <a:buClr>
                <a:schemeClr val="dk1"/>
              </a:buClr>
              <a:buSzPct val="45833"/>
              <a:buFont typeface="Arial"/>
              <a:buNone/>
            </a:pPr>
            <a:r>
              <a:rPr lang="ru-RU"/>
              <a:t>Мы столкнулись с проблемой, что не можем найти подходящую платформу где были бы собраны и структурированны, нужные нам статьи и научные книги для написания реферата по истории. Нам пришла идея сделать сою собственную библиотеку с удобным и понятным интерфейсом, и огрымным перечнем научной литературы и статей. Позже мы решили доработать идею и сделать платформу открытой чтобы, вы могли добовлять туда свои статьи.</a:t>
            </a:r>
            <a:endParaRPr/>
          </a:p>
          <a:p>
            <a:pPr marL="0" lvl="0" indent="0" algn="ctr" rtl="0">
              <a:spcBef>
                <a:spcPts val="1000"/>
              </a:spcBef>
              <a:spcAft>
                <a:spcPts val="0"/>
              </a:spcAft>
              <a:buNone/>
            </a:pPr>
            <a:r>
              <a:rPr lang="ru-RU"/>
              <a:t>благодаря тому  что нейросеть собирает, она найдет более качественную и большое количество литературы, из выбранного списка человек сам выбирает то что ему использовать</a:t>
            </a:r>
            <a:endParaRPr/>
          </a:p>
        </p:txBody>
      </p:sp>
      <p:sp>
        <p:nvSpPr>
          <p:cNvPr id="133" name="Google Shape;133;p13"/>
          <p:cNvSpPr txBox="1"/>
          <p:nvPr/>
        </p:nvSpPr>
        <p:spPr>
          <a:xfrm>
            <a:off x="486684" y="943446"/>
            <a:ext cx="6519000" cy="6465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8F00FF"/>
              </a:buClr>
              <a:buSzPts val="3600"/>
              <a:buFont typeface="Arial"/>
              <a:buNone/>
            </a:pPr>
            <a:r>
              <a:rPr lang="ru-RU" sz="3600">
                <a:solidFill>
                  <a:srgbClr val="8F00FF"/>
                </a:solidFill>
              </a:rPr>
              <a:t>Проблемы аудитории</a:t>
            </a:r>
            <a:endParaRPr sz="3600" b="0" i="0" u="none" strike="noStrike" cap="none">
              <a:solidFill>
                <a:srgbClr val="8F00FF"/>
              </a:solidFill>
              <a:latin typeface="Arial"/>
              <a:ea typeface="Arial"/>
              <a:cs typeface="Arial"/>
              <a:sym typeface="Arial"/>
            </a:endParaRPr>
          </a:p>
        </p:txBody>
      </p:sp>
      <p:grpSp>
        <p:nvGrpSpPr>
          <p:cNvPr id="134" name="Google Shape;134;p13"/>
          <p:cNvGrpSpPr/>
          <p:nvPr/>
        </p:nvGrpSpPr>
        <p:grpSpPr>
          <a:xfrm>
            <a:off x="-18522" y="6358526"/>
            <a:ext cx="542400" cy="506700"/>
            <a:chOff x="-1" y="0"/>
            <a:chExt cx="542400" cy="506700"/>
          </a:xfrm>
        </p:grpSpPr>
        <p:sp>
          <p:nvSpPr>
            <p:cNvPr id="135" name="Google Shape;135;p13"/>
            <p:cNvSpPr/>
            <p:nvPr/>
          </p:nvSpPr>
          <p:spPr>
            <a:xfrm>
              <a:off x="-1" y="0"/>
              <a:ext cx="542400" cy="506700"/>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136" name="Google Shape;136;p13"/>
            <p:cNvSpPr txBox="1"/>
            <p:nvPr/>
          </p:nvSpPr>
          <p:spPr>
            <a:xfrm>
              <a:off x="37054" y="153867"/>
              <a:ext cx="468000" cy="199200"/>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200"/>
                <a:buFont typeface="Arial"/>
                <a:buNone/>
              </a:pPr>
              <a:r>
                <a:rPr lang="ru-RU" sz="1200">
                  <a:solidFill>
                    <a:srgbClr val="FFFFFF"/>
                  </a:solidFill>
                </a:rPr>
                <a:t>3</a:t>
              </a:r>
              <a:endParaRPr/>
            </a:p>
          </p:txBody>
        </p:sp>
      </p:grpSp>
      <p:grpSp>
        <p:nvGrpSpPr>
          <p:cNvPr id="137" name="Google Shape;137;p13"/>
          <p:cNvGrpSpPr/>
          <p:nvPr/>
        </p:nvGrpSpPr>
        <p:grpSpPr>
          <a:xfrm>
            <a:off x="0" y="692501"/>
            <a:ext cx="2624940" cy="97200"/>
            <a:chOff x="0" y="692501"/>
            <a:chExt cx="2624940" cy="97200"/>
          </a:xfrm>
        </p:grpSpPr>
        <p:sp>
          <p:nvSpPr>
            <p:cNvPr id="138" name="Google Shape;138;p13"/>
            <p:cNvSpPr/>
            <p:nvPr/>
          </p:nvSpPr>
          <p:spPr>
            <a:xfrm>
              <a:off x="0" y="692501"/>
              <a:ext cx="1294500" cy="97200"/>
            </a:xfrm>
            <a:prstGeom prst="rect">
              <a:avLst/>
            </a:prstGeom>
            <a:solidFill>
              <a:srgbClr val="FBB3C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39" name="Google Shape;139;p13"/>
            <p:cNvSpPr/>
            <p:nvPr/>
          </p:nvSpPr>
          <p:spPr>
            <a:xfrm>
              <a:off x="336583" y="692501"/>
              <a:ext cx="1294500" cy="97200"/>
            </a:xfrm>
            <a:prstGeom prst="rect">
              <a:avLst/>
            </a:prstGeom>
            <a:solidFill>
              <a:srgbClr val="9F00FF"/>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40" name="Google Shape;140;p13"/>
            <p:cNvSpPr/>
            <p:nvPr/>
          </p:nvSpPr>
          <p:spPr>
            <a:xfrm>
              <a:off x="673166" y="692501"/>
              <a:ext cx="1294500" cy="97200"/>
            </a:xfrm>
            <a:prstGeom prst="rect">
              <a:avLst/>
            </a:prstGeom>
            <a:solidFill>
              <a:srgbClr val="FD493D"/>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41" name="Google Shape;141;p13"/>
            <p:cNvSpPr/>
            <p:nvPr/>
          </p:nvSpPr>
          <p:spPr>
            <a:xfrm>
              <a:off x="993857" y="692501"/>
              <a:ext cx="1294500" cy="97200"/>
            </a:xfrm>
            <a:prstGeom prst="rect">
              <a:avLst/>
            </a:prstGeom>
            <a:solidFill>
              <a:srgbClr val="FCAF17"/>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42" name="Google Shape;142;p13"/>
            <p:cNvSpPr/>
            <p:nvPr/>
          </p:nvSpPr>
          <p:spPr>
            <a:xfrm>
              <a:off x="1330440" y="692501"/>
              <a:ext cx="1294500" cy="97200"/>
            </a:xfrm>
            <a:prstGeom prst="rect">
              <a:avLst/>
            </a:prstGeom>
            <a:solidFill>
              <a:srgbClr val="B5D8E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grpSp>
        <p:nvGrpSpPr>
          <p:cNvPr id="147" name="Google Shape;147;p14"/>
          <p:cNvGrpSpPr/>
          <p:nvPr/>
        </p:nvGrpSpPr>
        <p:grpSpPr>
          <a:xfrm>
            <a:off x="-18522" y="6358526"/>
            <a:ext cx="542262" cy="506843"/>
            <a:chOff x="-1" y="0"/>
            <a:chExt cx="542260" cy="506841"/>
          </a:xfrm>
        </p:grpSpPr>
        <p:sp>
          <p:nvSpPr>
            <p:cNvPr id="148" name="Google Shape;148;p14"/>
            <p:cNvSpPr/>
            <p:nvPr/>
          </p:nvSpPr>
          <p:spPr>
            <a:xfrm>
              <a:off x="-1" y="0"/>
              <a:ext cx="542260" cy="506841"/>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149" name="Google Shape;149;p14"/>
            <p:cNvSpPr txBox="1"/>
            <p:nvPr/>
          </p:nvSpPr>
          <p:spPr>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200"/>
                <a:buFont typeface="Arial"/>
                <a:buNone/>
              </a:pPr>
              <a:r>
                <a:rPr lang="ru-RU" sz="1200">
                  <a:solidFill>
                    <a:srgbClr val="FFFFFF"/>
                  </a:solidFill>
                </a:rPr>
                <a:t>4</a:t>
              </a:r>
              <a:endParaRPr sz="1200" b="0" i="0" u="none" strike="noStrike" cap="none">
                <a:solidFill>
                  <a:srgbClr val="FFFFFF"/>
                </a:solidFill>
                <a:latin typeface="Arial"/>
                <a:ea typeface="Arial"/>
                <a:cs typeface="Arial"/>
                <a:sym typeface="Arial"/>
              </a:endParaRPr>
            </a:p>
          </p:txBody>
        </p:sp>
      </p:grpSp>
      <p:grpSp>
        <p:nvGrpSpPr>
          <p:cNvPr id="150" name="Google Shape;150;p14"/>
          <p:cNvGrpSpPr/>
          <p:nvPr/>
        </p:nvGrpSpPr>
        <p:grpSpPr>
          <a:xfrm>
            <a:off x="0" y="692501"/>
            <a:ext cx="2624903" cy="97077"/>
            <a:chOff x="0" y="692501"/>
            <a:chExt cx="2624903" cy="97077"/>
          </a:xfrm>
        </p:grpSpPr>
        <p:sp>
          <p:nvSpPr>
            <p:cNvPr id="151" name="Google Shape;151;p14"/>
            <p:cNvSpPr/>
            <p:nvPr/>
          </p:nvSpPr>
          <p:spPr>
            <a:xfrm>
              <a:off x="0" y="692501"/>
              <a:ext cx="1294463" cy="97077"/>
            </a:xfrm>
            <a:prstGeom prst="rect">
              <a:avLst/>
            </a:prstGeom>
            <a:solidFill>
              <a:srgbClr val="FBB3C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52" name="Google Shape;152;p14"/>
            <p:cNvSpPr/>
            <p:nvPr/>
          </p:nvSpPr>
          <p:spPr>
            <a:xfrm>
              <a:off x="336583" y="692501"/>
              <a:ext cx="1294463" cy="97077"/>
            </a:xfrm>
            <a:prstGeom prst="rect">
              <a:avLst/>
            </a:prstGeom>
            <a:solidFill>
              <a:srgbClr val="9F00FF"/>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53" name="Google Shape;153;p14"/>
            <p:cNvSpPr/>
            <p:nvPr/>
          </p:nvSpPr>
          <p:spPr>
            <a:xfrm>
              <a:off x="673166" y="692501"/>
              <a:ext cx="1294463" cy="97077"/>
            </a:xfrm>
            <a:prstGeom prst="rect">
              <a:avLst/>
            </a:prstGeom>
            <a:solidFill>
              <a:srgbClr val="FD493D"/>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54" name="Google Shape;154;p14"/>
            <p:cNvSpPr/>
            <p:nvPr/>
          </p:nvSpPr>
          <p:spPr>
            <a:xfrm>
              <a:off x="993857" y="692501"/>
              <a:ext cx="1294463" cy="97077"/>
            </a:xfrm>
            <a:prstGeom prst="rect">
              <a:avLst/>
            </a:prstGeom>
            <a:solidFill>
              <a:srgbClr val="FCAF17"/>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55" name="Google Shape;155;p14"/>
            <p:cNvSpPr/>
            <p:nvPr/>
          </p:nvSpPr>
          <p:spPr>
            <a:xfrm>
              <a:off x="1330440" y="692501"/>
              <a:ext cx="1294463" cy="97077"/>
            </a:xfrm>
            <a:prstGeom prst="rect">
              <a:avLst/>
            </a:prstGeom>
            <a:solidFill>
              <a:srgbClr val="B5D8E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grpSp>
      <p:sp>
        <p:nvSpPr>
          <p:cNvPr id="156" name="Google Shape;156;p14"/>
          <p:cNvSpPr txBox="1"/>
          <p:nvPr/>
        </p:nvSpPr>
        <p:spPr>
          <a:xfrm>
            <a:off x="523740" y="941432"/>
            <a:ext cx="6518934" cy="64632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8F00FF"/>
              </a:buClr>
              <a:buSzPts val="3600"/>
              <a:buFont typeface="Arial"/>
              <a:buNone/>
            </a:pPr>
            <a:r>
              <a:rPr lang="ru-RU" sz="3600" b="0" i="0" u="none" strike="noStrike" cap="none">
                <a:solidFill>
                  <a:srgbClr val="8F00FF"/>
                </a:solidFill>
                <a:latin typeface="Arial"/>
                <a:ea typeface="Arial"/>
                <a:cs typeface="Arial"/>
                <a:sym typeface="Arial"/>
              </a:rPr>
              <a:t>Бизнес-модель</a:t>
            </a:r>
            <a:endParaRPr sz="3600" b="0" i="0" u="none" strike="noStrike" cap="none">
              <a:solidFill>
                <a:srgbClr val="8F00FF"/>
              </a:solidFill>
              <a:latin typeface="Arial"/>
              <a:ea typeface="Arial"/>
              <a:cs typeface="Arial"/>
              <a:sym typeface="Arial"/>
            </a:endParaRPr>
          </a:p>
        </p:txBody>
      </p:sp>
      <p:pic>
        <p:nvPicPr>
          <p:cNvPr id="157" name="Google Shape;157;p14"/>
          <p:cNvPicPr preferRelativeResize="0"/>
          <p:nvPr/>
        </p:nvPicPr>
        <p:blipFill>
          <a:blip r:embed="rId3">
            <a:alphaModFix/>
          </a:blip>
          <a:stretch>
            <a:fillRect/>
          </a:stretch>
        </p:blipFill>
        <p:spPr>
          <a:xfrm>
            <a:off x="1682275" y="1739609"/>
            <a:ext cx="8827448" cy="496544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grpSp>
        <p:nvGrpSpPr>
          <p:cNvPr id="162" name="Google Shape;162;p15"/>
          <p:cNvGrpSpPr/>
          <p:nvPr/>
        </p:nvGrpSpPr>
        <p:grpSpPr>
          <a:xfrm>
            <a:off x="0" y="692501"/>
            <a:ext cx="2624903" cy="97077"/>
            <a:chOff x="0" y="692501"/>
            <a:chExt cx="2624903" cy="97077"/>
          </a:xfrm>
        </p:grpSpPr>
        <p:sp>
          <p:nvSpPr>
            <p:cNvPr id="163" name="Google Shape;163;p15"/>
            <p:cNvSpPr/>
            <p:nvPr/>
          </p:nvSpPr>
          <p:spPr>
            <a:xfrm>
              <a:off x="0" y="692501"/>
              <a:ext cx="1294463" cy="97077"/>
            </a:xfrm>
            <a:prstGeom prst="rect">
              <a:avLst/>
            </a:prstGeom>
            <a:solidFill>
              <a:srgbClr val="FBB3C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64" name="Google Shape;164;p15"/>
            <p:cNvSpPr/>
            <p:nvPr/>
          </p:nvSpPr>
          <p:spPr>
            <a:xfrm>
              <a:off x="336583" y="692501"/>
              <a:ext cx="1294463" cy="97077"/>
            </a:xfrm>
            <a:prstGeom prst="rect">
              <a:avLst/>
            </a:prstGeom>
            <a:solidFill>
              <a:srgbClr val="9F00FF"/>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65" name="Google Shape;165;p15"/>
            <p:cNvSpPr/>
            <p:nvPr/>
          </p:nvSpPr>
          <p:spPr>
            <a:xfrm>
              <a:off x="673166" y="692501"/>
              <a:ext cx="1294463" cy="97077"/>
            </a:xfrm>
            <a:prstGeom prst="rect">
              <a:avLst/>
            </a:prstGeom>
            <a:solidFill>
              <a:srgbClr val="FD493D"/>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66" name="Google Shape;166;p15"/>
            <p:cNvSpPr/>
            <p:nvPr/>
          </p:nvSpPr>
          <p:spPr>
            <a:xfrm>
              <a:off x="993857" y="692501"/>
              <a:ext cx="1294463" cy="97077"/>
            </a:xfrm>
            <a:prstGeom prst="rect">
              <a:avLst/>
            </a:prstGeom>
            <a:solidFill>
              <a:srgbClr val="FCAF17"/>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167" name="Google Shape;167;p15"/>
            <p:cNvSpPr/>
            <p:nvPr/>
          </p:nvSpPr>
          <p:spPr>
            <a:xfrm>
              <a:off x="1330440" y="692501"/>
              <a:ext cx="1294463" cy="97077"/>
            </a:xfrm>
            <a:prstGeom prst="rect">
              <a:avLst/>
            </a:prstGeom>
            <a:solidFill>
              <a:srgbClr val="B5D8E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grpSp>
      <p:sp>
        <p:nvSpPr>
          <p:cNvPr id="168" name="Google Shape;168;p15"/>
          <p:cNvSpPr txBox="1"/>
          <p:nvPr/>
        </p:nvSpPr>
        <p:spPr>
          <a:xfrm>
            <a:off x="589496" y="922281"/>
            <a:ext cx="9365538" cy="64632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8F00FF"/>
              </a:buClr>
              <a:buSzPts val="3600"/>
              <a:buFont typeface="Arial"/>
              <a:buNone/>
            </a:pPr>
            <a:r>
              <a:rPr lang="ru-RU" sz="3600" b="0" i="0" u="none" strike="noStrike" cap="none">
                <a:solidFill>
                  <a:srgbClr val="8F00FF"/>
                </a:solidFill>
                <a:latin typeface="Arial"/>
                <a:ea typeface="Arial"/>
                <a:cs typeface="Arial"/>
                <a:sym typeface="Arial"/>
              </a:rPr>
              <a:t>Основные конкуренты</a:t>
            </a:r>
            <a:endParaRPr/>
          </a:p>
        </p:txBody>
      </p:sp>
      <p:grpSp>
        <p:nvGrpSpPr>
          <p:cNvPr id="169" name="Google Shape;169;p15"/>
          <p:cNvGrpSpPr/>
          <p:nvPr/>
        </p:nvGrpSpPr>
        <p:grpSpPr>
          <a:xfrm>
            <a:off x="-6779" y="6365338"/>
            <a:ext cx="542262" cy="506843"/>
            <a:chOff x="-1" y="0"/>
            <a:chExt cx="542260" cy="506841"/>
          </a:xfrm>
        </p:grpSpPr>
        <p:sp>
          <p:nvSpPr>
            <p:cNvPr id="170" name="Google Shape;170;p15"/>
            <p:cNvSpPr/>
            <p:nvPr/>
          </p:nvSpPr>
          <p:spPr>
            <a:xfrm>
              <a:off x="-1" y="0"/>
              <a:ext cx="542260" cy="506841"/>
            </a:xfrm>
            <a:prstGeom prst="rect">
              <a:avLst/>
            </a:prstGeom>
            <a:solidFill>
              <a:srgbClr val="8F00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171" name="Google Shape;171;p15"/>
            <p:cNvSpPr txBox="1"/>
            <p:nvPr/>
          </p:nvSpPr>
          <p:spPr>
            <a:xfrm>
              <a:off x="37054" y="153867"/>
              <a:ext cx="468149" cy="199103"/>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200"/>
                <a:buFont typeface="Arial"/>
                <a:buNone/>
              </a:pPr>
              <a:r>
                <a:rPr lang="ru-RU" sz="1200">
                  <a:solidFill>
                    <a:srgbClr val="FFFFFF"/>
                  </a:solidFill>
                </a:rPr>
                <a:t>5</a:t>
              </a:r>
              <a:endParaRPr/>
            </a:p>
          </p:txBody>
        </p:sp>
      </p:grpSp>
      <p:graphicFrame>
        <p:nvGraphicFramePr>
          <p:cNvPr id="172" name="Google Shape;172;p15"/>
          <p:cNvGraphicFramePr/>
          <p:nvPr/>
        </p:nvGraphicFramePr>
        <p:xfrm>
          <a:off x="623887" y="1633920"/>
          <a:ext cx="10712550" cy="4389600"/>
        </p:xfrm>
        <a:graphic>
          <a:graphicData uri="http://schemas.openxmlformats.org/drawingml/2006/table">
            <a:tbl>
              <a:tblPr firstRow="1">
                <a:noFill/>
                <a:tableStyleId>{76CAA767-C443-4A21-9C59-13CADA37EFE5}</a:tableStyleId>
              </a:tblPr>
              <a:tblGrid>
                <a:gridCol w="1785425"/>
                <a:gridCol w="1785425"/>
                <a:gridCol w="1785425"/>
                <a:gridCol w="1785425"/>
                <a:gridCol w="1785425"/>
                <a:gridCol w="1785425"/>
              </a:tblGrid>
              <a:tr h="731600">
                <a:tc>
                  <a:txBody>
                    <a:bodyPr/>
                    <a:lstStyle/>
                    <a:p>
                      <a:pPr marL="0" marR="0" lvl="8" indent="0" algn="l" rtl="0">
                        <a:lnSpc>
                          <a:spcPct val="100000"/>
                        </a:lnSpc>
                        <a:spcBef>
                          <a:spcPts val="0"/>
                        </a:spcBef>
                        <a:spcAft>
                          <a:spcPts val="0"/>
                        </a:spcAft>
                        <a:buClr>
                          <a:schemeClr val="dk1"/>
                        </a:buClr>
                        <a:buSzPts val="1200"/>
                        <a:buFont typeface="Arial"/>
                        <a:buNone/>
                      </a:pPr>
                      <a:r>
                        <a:rPr lang="ru-RU" sz="2600">
                          <a:solidFill>
                            <a:schemeClr val="dk1"/>
                          </a:solidFill>
                        </a:rPr>
                        <a:t>Литрес</a:t>
                      </a:r>
                      <a:endParaRPr sz="2600" u="none" strike="noStrike" cap="none">
                        <a:solidFill>
                          <a:schemeClr val="dk1"/>
                        </a:solidFill>
                      </a:endParaRPr>
                    </a:p>
                  </a:txBody>
                  <a:tcPr marL="40500" marR="40500" marT="40500" marB="40500">
                    <a:lnR w="38100" cap="flat" cmpd="sng">
                      <a:solidFill>
                        <a:srgbClr val="FFFFF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BDBDB"/>
                    </a:solidFill>
                  </a:tcPr>
                </a:tc>
                <a:tc>
                  <a:txBody>
                    <a:bodyPr/>
                    <a:lstStyle/>
                    <a:p>
                      <a:pPr marL="0" marR="0" lvl="8" indent="0" algn="l" rtl="0">
                        <a:lnSpc>
                          <a:spcPct val="100000"/>
                        </a:lnSpc>
                        <a:spcBef>
                          <a:spcPts val="0"/>
                        </a:spcBef>
                        <a:spcAft>
                          <a:spcPts val="0"/>
                        </a:spcAft>
                        <a:buClr>
                          <a:schemeClr val="dk1"/>
                        </a:buClr>
                        <a:buSzPts val="1200"/>
                        <a:buFont typeface="Arial"/>
                        <a:buNone/>
                      </a:pPr>
                      <a:r>
                        <a:rPr lang="ru-RU" sz="2300">
                          <a:solidFill>
                            <a:schemeClr val="dk1"/>
                          </a:solidFill>
                        </a:rPr>
                        <a:t>Букмейт</a:t>
                      </a:r>
                      <a:endParaRPr sz="2300" u="none" strike="noStrike" cap="none">
                        <a:solidFill>
                          <a:schemeClr val="dk1"/>
                        </a:solidFill>
                      </a:endParaRPr>
                    </a:p>
                  </a:txBody>
                  <a:tcPr marL="40500" marR="40500" marT="40500" marB="40500">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BDBDB"/>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r>
                        <a:rPr lang="ru-RU" sz="2200">
                          <a:solidFill>
                            <a:schemeClr val="dk1"/>
                          </a:solidFill>
                        </a:rPr>
                        <a:t>Лань</a:t>
                      </a:r>
                      <a:endParaRPr sz="2200" u="none" strike="noStrike" cap="none">
                        <a:solidFill>
                          <a:schemeClr val="dk1"/>
                        </a:solidFill>
                      </a:endParaRPr>
                    </a:p>
                  </a:txBody>
                  <a:tcPr marL="40500" marR="40500" marT="40500" marB="40500">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BDBDB"/>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solidFill>
                          <a:schemeClr val="dk1"/>
                        </a:solidFill>
                      </a:endParaRPr>
                    </a:p>
                  </a:txBody>
                  <a:tcPr marL="40500" marR="40500" marT="40500" marB="40500">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BDBDB"/>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solidFill>
                          <a:schemeClr val="dk1"/>
                        </a:solidFill>
                      </a:endParaRPr>
                    </a:p>
                  </a:txBody>
                  <a:tcPr marL="40500" marR="40500" marT="40500" marB="40500">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BDBDB"/>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solidFill>
                          <a:schemeClr val="dk1"/>
                        </a:solidFill>
                      </a:endParaRPr>
                    </a:p>
                  </a:txBody>
                  <a:tcPr marL="40500" marR="40500" marT="40500" marB="40500">
                    <a:lnL w="38100" cap="flat" cmpd="sng">
                      <a:solidFill>
                        <a:srgbClr val="FFFFFF"/>
                      </a:solidFill>
                      <a:prstDash val="solid"/>
                      <a:round/>
                      <a:headEnd type="none" w="sm" len="sm"/>
                      <a:tailEnd type="none" w="sm" len="sm"/>
                    </a:lnL>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BDBDB"/>
                    </a:solidFill>
                  </a:tcPr>
                </a:tc>
              </a:tr>
              <a:tr h="731600">
                <a:tc>
                  <a:txBody>
                    <a:bodyPr/>
                    <a:lstStyle/>
                    <a:p>
                      <a:pPr marL="0" marR="0" lvl="8" indent="0" algn="l" rtl="0">
                        <a:lnSpc>
                          <a:spcPct val="100000"/>
                        </a:lnSpc>
                        <a:spcBef>
                          <a:spcPts val="0"/>
                        </a:spcBef>
                        <a:spcAft>
                          <a:spcPts val="0"/>
                        </a:spcAft>
                        <a:buClr>
                          <a:srgbClr val="1B1B1B"/>
                        </a:buClr>
                        <a:buSzPts val="1200"/>
                        <a:buFont typeface="Arial"/>
                        <a:buNone/>
                      </a:pPr>
                      <a:endParaRPr sz="1200" u="none" strike="noStrike" cap="none"/>
                    </a:p>
                  </a:txBody>
                  <a:tcPr marL="40500" marR="40500" marT="40500" marB="40500">
                    <a:lnL w="9525" cap="flat" cmpd="sng">
                      <a:solidFill>
                        <a:srgbClr val="000000"/>
                      </a:solidFill>
                      <a:prstDash val="solid"/>
                      <a:round/>
                      <a:headEnd type="none" w="sm" len="sm"/>
                      <a:tailEnd type="none" w="sm" len="sm"/>
                    </a:lnL>
                    <a:lnR w="38100" cap="flat" cmpd="sng">
                      <a:solidFill>
                        <a:srgbClr val="B5D8E1"/>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8" indent="0" algn="l" rtl="0">
                        <a:lnSpc>
                          <a:spcPct val="100000"/>
                        </a:lnSpc>
                        <a:spcBef>
                          <a:spcPts val="0"/>
                        </a:spcBef>
                        <a:spcAft>
                          <a:spcPts val="0"/>
                        </a:spcAft>
                        <a:buClr>
                          <a:srgbClr val="1B1B1B"/>
                        </a:buClr>
                        <a:buSzPts val="1200"/>
                        <a:buFont typeface="Arial"/>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r>
              <a:tr h="731600">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9525" cap="flat" cmpd="sng">
                      <a:solidFill>
                        <a:srgbClr val="000000"/>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9525" cap="flat" cmpd="sng">
                      <a:solidFill>
                        <a:srgbClr val="000000"/>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r>
              <a:tr h="731600">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9525" cap="flat" cmpd="sng">
                      <a:solidFill>
                        <a:srgbClr val="000000"/>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9525" cap="flat" cmpd="sng">
                      <a:solidFill>
                        <a:srgbClr val="000000"/>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r>
              <a:tr h="731600">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9525" cap="flat" cmpd="sng">
                      <a:solidFill>
                        <a:srgbClr val="000000"/>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9525" cap="flat" cmpd="sng">
                      <a:solidFill>
                        <a:srgbClr val="000000"/>
                      </a:solidFill>
                      <a:prstDash val="solid"/>
                      <a:round/>
                      <a:headEnd type="none" w="sm" len="sm"/>
                      <a:tailEnd type="none" w="sm" len="sm"/>
                    </a:lnR>
                    <a:lnT w="38100" cap="flat" cmpd="sng">
                      <a:solidFill>
                        <a:srgbClr val="B5D8E1"/>
                      </a:solidFill>
                      <a:prstDash val="solid"/>
                      <a:round/>
                      <a:headEnd type="none" w="sm" len="sm"/>
                      <a:tailEnd type="none" w="sm" len="sm"/>
                    </a:lnT>
                    <a:lnB w="38100" cap="flat" cmpd="sng">
                      <a:solidFill>
                        <a:srgbClr val="B5D8E1"/>
                      </a:solidFill>
                      <a:prstDash val="solid"/>
                      <a:round/>
                      <a:headEnd type="none" w="sm" len="sm"/>
                      <a:tailEnd type="none" w="sm" len="sm"/>
                    </a:lnB>
                    <a:solidFill>
                      <a:srgbClr val="FFFFFF"/>
                    </a:solidFill>
                  </a:tcPr>
                </a:tc>
              </a:tr>
              <a:tr h="731600">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9525" cap="flat" cmpd="sng">
                      <a:solidFill>
                        <a:srgbClr val="000000"/>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38100" cap="flat" cmpd="sng">
                      <a:solidFill>
                        <a:srgbClr val="B5D8E1"/>
                      </a:solidFill>
                      <a:prstDash val="solid"/>
                      <a:round/>
                      <a:headEnd type="none" w="sm" len="sm"/>
                      <a:tailEnd type="none" w="sm" len="sm"/>
                    </a:lnR>
                    <a:lnT w="38100" cap="flat" cmpd="sng">
                      <a:solidFill>
                        <a:srgbClr val="B5D8E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Helvetica Neue"/>
                        <a:buNone/>
                      </a:pPr>
                      <a:endParaRPr sz="1200" u="none" strike="noStrike" cap="none"/>
                    </a:p>
                  </a:txBody>
                  <a:tcPr marL="40500" marR="40500" marT="40500" marB="40500">
                    <a:lnL w="38100" cap="flat" cmpd="sng">
                      <a:solidFill>
                        <a:srgbClr val="B5D8E1"/>
                      </a:solidFill>
                      <a:prstDash val="solid"/>
                      <a:round/>
                      <a:headEnd type="none" w="sm" len="sm"/>
                      <a:tailEnd type="none" w="sm" len="sm"/>
                    </a:lnL>
                    <a:lnR w="9525" cap="flat" cmpd="sng">
                      <a:solidFill>
                        <a:srgbClr val="000000"/>
                      </a:solidFill>
                      <a:prstDash val="solid"/>
                      <a:round/>
                      <a:headEnd type="none" w="sm" len="sm"/>
                      <a:tailEnd type="none" w="sm" len="sm"/>
                    </a:lnR>
                    <a:lnT w="38100" cap="flat" cmpd="sng">
                      <a:solidFill>
                        <a:srgbClr val="B5D8E1"/>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9"/>
          <p:cNvSpPr/>
          <p:nvPr/>
        </p:nvSpPr>
        <p:spPr>
          <a:xfrm>
            <a:off x="6103137" y="1742787"/>
            <a:ext cx="6121524" cy="5131928"/>
          </a:xfrm>
          <a:prstGeom prst="rect">
            <a:avLst/>
          </a:prstGeom>
          <a:solidFill>
            <a:srgbClr val="B5D8E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9F00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226" name="Google Shape;226;p19"/>
          <p:cNvSpPr/>
          <p:nvPr/>
        </p:nvSpPr>
        <p:spPr>
          <a:xfrm>
            <a:off x="6103137" y="-6261"/>
            <a:ext cx="6121526" cy="1800326"/>
          </a:xfrm>
          <a:prstGeom prst="rect">
            <a:avLst/>
          </a:prstGeom>
          <a:solidFill>
            <a:srgbClr val="FD493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sp>
        <p:nvSpPr>
          <p:cNvPr id="227" name="Google Shape;227;p19"/>
          <p:cNvSpPr/>
          <p:nvPr/>
        </p:nvSpPr>
        <p:spPr>
          <a:xfrm>
            <a:off x="6102381" y="5347906"/>
            <a:ext cx="2372738" cy="1515887"/>
          </a:xfrm>
          <a:prstGeom prst="rect">
            <a:avLst/>
          </a:prstGeom>
          <a:solidFill>
            <a:srgbClr val="FBB3C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FFFFFF"/>
              </a:buClr>
              <a:buSzPts val="1800"/>
              <a:buFont typeface="Helvetica Neue"/>
              <a:buNone/>
            </a:pPr>
            <a:endParaRPr sz="1800" b="0" i="0" u="none" strike="noStrike" cap="none">
              <a:solidFill>
                <a:srgbClr val="000000"/>
              </a:solidFill>
              <a:latin typeface="Helvetica Neue"/>
              <a:ea typeface="Helvetica Neue"/>
              <a:cs typeface="Helvetica Neue"/>
              <a:sym typeface="Helvetica Neue"/>
            </a:endParaRPr>
          </a:p>
        </p:txBody>
      </p:sp>
      <p:sp>
        <p:nvSpPr>
          <p:cNvPr id="228" name="Google Shape;228;p19"/>
          <p:cNvSpPr/>
          <p:nvPr/>
        </p:nvSpPr>
        <p:spPr>
          <a:xfrm>
            <a:off x="8355782" y="-12041"/>
            <a:ext cx="3868878" cy="1811885"/>
          </a:xfrm>
          <a:prstGeom prst="rect">
            <a:avLst/>
          </a:prstGeom>
          <a:solidFill>
            <a:srgbClr val="FCAF17"/>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ADDAE3"/>
              </a:buClr>
              <a:buSzPts val="1800"/>
              <a:buFont typeface="Calibri"/>
              <a:buNone/>
            </a:pPr>
            <a:endParaRPr sz="1800" b="0" i="0" u="none" strike="noStrike" cap="none">
              <a:solidFill>
                <a:srgbClr val="000000"/>
              </a:solidFill>
              <a:latin typeface="Helvetica Neue"/>
              <a:ea typeface="Helvetica Neue"/>
              <a:cs typeface="Helvetica Neue"/>
              <a:sym typeface="Helvetica Neue"/>
            </a:endParaRPr>
          </a:p>
        </p:txBody>
      </p:sp>
      <p:pic>
        <p:nvPicPr>
          <p:cNvPr id="229" name="Google Shape;229;p19" descr="Рисунок 24"/>
          <p:cNvPicPr preferRelativeResize="0"/>
          <p:nvPr/>
        </p:nvPicPr>
        <p:blipFill rotWithShape="1">
          <a:blip r:embed="rId3">
            <a:alphaModFix/>
          </a:blip>
          <a:srcRect/>
          <a:stretch/>
        </p:blipFill>
        <p:spPr>
          <a:xfrm>
            <a:off x="8806690" y="2300578"/>
            <a:ext cx="3417972" cy="4557422"/>
          </a:xfrm>
          <a:prstGeom prst="rect">
            <a:avLst/>
          </a:prstGeom>
          <a:noFill/>
          <a:ln>
            <a:noFill/>
          </a:ln>
        </p:spPr>
      </p:pic>
      <p:pic>
        <p:nvPicPr>
          <p:cNvPr id="230" name="Google Shape;230;p19" descr="image2.png"/>
          <p:cNvPicPr preferRelativeResize="0"/>
          <p:nvPr/>
        </p:nvPicPr>
        <p:blipFill rotWithShape="1">
          <a:blip r:embed="rId4">
            <a:alphaModFix/>
          </a:blip>
          <a:srcRect/>
          <a:stretch/>
        </p:blipFill>
        <p:spPr>
          <a:xfrm>
            <a:off x="8362274" y="1788748"/>
            <a:ext cx="3862389" cy="5087332"/>
          </a:xfrm>
          <a:prstGeom prst="rect">
            <a:avLst/>
          </a:prstGeom>
          <a:noFill/>
          <a:ln>
            <a:noFill/>
          </a:ln>
        </p:spPr>
      </p:pic>
      <p:sp>
        <p:nvSpPr>
          <p:cNvPr id="231" name="Google Shape;231;p19"/>
          <p:cNvSpPr txBox="1"/>
          <p:nvPr/>
        </p:nvSpPr>
        <p:spPr>
          <a:xfrm>
            <a:off x="532009" y="995119"/>
            <a:ext cx="4831212" cy="4529333"/>
          </a:xfrm>
          <a:prstGeom prst="rect">
            <a:avLst/>
          </a:prstGeom>
          <a:noFill/>
          <a:ln>
            <a:noFill/>
          </a:ln>
        </p:spPr>
        <p:txBody>
          <a:bodyPr spcFirstLastPara="1" wrap="square" lIns="45700" tIns="45700" rIns="45700" bIns="45700" anchor="ctr" anchorCtr="0">
            <a:normAutofit/>
          </a:bodyPr>
          <a:lstStyle/>
          <a:p>
            <a:pPr marL="0" marR="0" lvl="0" indent="0" algn="l" rtl="0">
              <a:lnSpc>
                <a:spcPct val="100000"/>
              </a:lnSpc>
              <a:spcBef>
                <a:spcPts val="0"/>
              </a:spcBef>
              <a:spcAft>
                <a:spcPts val="0"/>
              </a:spcAft>
              <a:buClr>
                <a:srgbClr val="8F00FF"/>
              </a:buClr>
              <a:buSzPts val="6900"/>
              <a:buFont typeface="Arial"/>
              <a:buNone/>
            </a:pPr>
            <a:r>
              <a:rPr lang="ru-RU" sz="6900" b="0" i="0" u="none" strike="noStrike" cap="none" dirty="0">
                <a:solidFill>
                  <a:srgbClr val="8F00FF"/>
                </a:solidFill>
                <a:latin typeface="Arial"/>
                <a:ea typeface="Arial"/>
                <a:cs typeface="Arial"/>
                <a:sym typeface="Arial"/>
              </a:rPr>
              <a:t>СПАСИБО</a:t>
            </a:r>
            <a:r>
              <a:rPr lang="ru-RU" sz="7200" b="0" i="0" u="none" strike="noStrike" cap="none" dirty="0">
                <a:solidFill>
                  <a:srgbClr val="8F00FF"/>
                </a:solidFill>
                <a:latin typeface="Arial"/>
                <a:ea typeface="Arial"/>
                <a:cs typeface="Arial"/>
                <a:sym typeface="Arial"/>
              </a:rPr>
              <a:t>!</a:t>
            </a:r>
            <a:endParaRPr/>
          </a:p>
          <a:p>
            <a:pPr marL="0" marR="0" lvl="0" indent="0" algn="l" rtl="0">
              <a:lnSpc>
                <a:spcPct val="100000"/>
              </a:lnSpc>
              <a:spcBef>
                <a:spcPts val="0"/>
              </a:spcBef>
              <a:spcAft>
                <a:spcPts val="0"/>
              </a:spcAft>
              <a:buClr>
                <a:srgbClr val="8F00FF"/>
              </a:buClr>
              <a:buSzPts val="1800"/>
              <a:buFont typeface="Arial"/>
              <a:buNone/>
            </a:pPr>
            <a:endParaRPr sz="18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240</Words>
  <PresentationFormat>Произвольный</PresentationFormat>
  <Paragraphs>30</Paragraphs>
  <Slides>6</Slides>
  <Notes>6</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vt:i4>
      </vt:variant>
    </vt:vector>
  </HeadingPairs>
  <TitlesOfParts>
    <vt:vector size="10" baseType="lpstr">
      <vt:lpstr>Arial</vt:lpstr>
      <vt:lpstr>Helvetica Neue</vt:lpstr>
      <vt:lpstr>Calibri</vt:lpstr>
      <vt:lpstr>Тема Office</vt:lpstr>
      <vt:lpstr>Слайд 1</vt:lpstr>
      <vt:lpstr>Слайд 2</vt:lpstr>
      <vt:lpstr>Слайд 3</vt:lpstr>
      <vt:lpstr>Слайд 4</vt:lpstr>
      <vt:lpstr>Слайд 5</vt:lpstr>
      <vt:lpstr>Слайд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Александр</cp:lastModifiedBy>
  <cp:revision>2</cp:revision>
  <dcterms:modified xsi:type="dcterms:W3CDTF">2023-12-29T17:47:31Z</dcterms:modified>
</cp:coreProperties>
</file>