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jJ30beaeNdsN5nXIzq8VVg/pDk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1B9F1CB-6912-4BAD-9131-F8F228911EC4}">
  <a:tblStyle styleId="{51B9F1CB-6912-4BAD-9131-F8F228911EC4}" styleName="Table_0">
    <a:wholeTbl>
      <a:tcTxStyle b="off" i="off">
        <a:font>
          <a:latin typeface="Gilroy"/>
          <a:ea typeface="Gilroy"/>
          <a:cs typeface="Gilroy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2F8F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2F8F9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chemeClr val="lt1"/>
      </a:tcTxStyle>
      <a:tcStyle>
        <a:tcBdr/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F281E1E-0A96-4B25-8FFF-28EAF00A494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15"/>
    <p:restoredTop sz="94676"/>
  </p:normalViewPr>
  <p:slideViewPr>
    <p:cSldViewPr snapToGrid="0">
      <p:cViewPr varScale="1">
        <p:scale>
          <a:sx n="106" d="100"/>
          <a:sy n="106" d="100"/>
        </p:scale>
        <p:origin x="920" y="160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4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9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1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3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3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3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3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3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3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3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3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3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3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3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3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3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3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3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5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 txBox="1"/>
          <p:nvPr/>
        </p:nvSpPr>
        <p:spPr>
          <a:xfrm>
            <a:off x="227616" y="2123087"/>
            <a:ext cx="8820600" cy="1247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38" b="1" dirty="0">
                <a:solidFill>
                  <a:srgbClr val="FFFFFF"/>
                </a:solidFill>
              </a:rPr>
              <a:t>BLOWING</a:t>
            </a:r>
            <a:endParaRPr sz="3638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701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ru-RU" sz="3638" b="1" dirty="0">
                <a:solidFill>
                  <a:srgbClr val="FFFFFF"/>
                </a:solidFill>
              </a:rPr>
              <a:t>Путина Елизавета</a:t>
            </a:r>
            <a:endParaRPr sz="3638" b="1" dirty="0">
              <a:solidFill>
                <a:srgbClr val="FFFFFF"/>
              </a:solidFill>
            </a:endParaRPr>
          </a:p>
        </p:txBody>
      </p:sp>
      <p:pic>
        <p:nvPicPr>
          <p:cNvPr id="44" name="Google Shape;4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02102" y="4581128"/>
            <a:ext cx="2187795" cy="1126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b="1" dirty="0"/>
          </a:p>
        </p:txBody>
      </p:sp>
      <p:sp>
        <p:nvSpPr>
          <p:cNvPr id="2" name="Google Shape;56;p3">
            <a:extLst>
              <a:ext uri="{FF2B5EF4-FFF2-40B4-BE49-F238E27FC236}">
                <a16:creationId xmlns:a16="http://schemas.microsoft.com/office/drawing/2014/main" id="{474AE385-B0F4-988C-A0DC-DECA24537CDB}"/>
              </a:ext>
            </a:extLst>
          </p:cNvPr>
          <p:cNvSpPr txBox="1"/>
          <p:nvPr/>
        </p:nvSpPr>
        <p:spPr>
          <a:xfrm>
            <a:off x="365061" y="980728"/>
            <a:ext cx="10968686" cy="51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Целью проекта является помочь людям сохранить своё время и избежать бытовых конфликтов, подарить приятные эмоции клиентам с помощью подписочной бизнес-модели.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Главной задачей является заключение договора как минимум с одним цветочным магазином, поиск доставщиков, создание сайта и нахождение помещения под офис. В результате хочется увидеть довольных клиентов, которые с помощью нашей услуги смогли избежать испорченного настроения у всех, обид и конфликтов, а также прибыль. Потребитель - взрослый самодостаточный человек с очень плотным расписанием или(и) плохой памятью.</a:t>
            </a:r>
            <a:endParaRPr sz="2800" i="0" u="none" strike="noStrike" cap="none" dirty="0">
              <a:solidFill>
                <a:srgbClr val="1E103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"/>
          <p:cNvSpPr txBox="1"/>
          <p:nvPr/>
        </p:nvSpPr>
        <p:spPr>
          <a:xfrm>
            <a:off x="365060" y="980728"/>
            <a:ext cx="10836339" cy="3024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Приложение решает проблему забывчивости памятных дат и, соответственно, поздравлений.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Решается проблема людей, которые могут забывать важные даты. В данном проекте есть возможность составить расписание памятных дат и у того, кому дарят подарок будет возможность автоматически получать подарок.</a:t>
            </a:r>
            <a:endParaRPr sz="2800" i="0" u="none" strike="noStrike" cap="none" dirty="0">
              <a:solidFill>
                <a:srgbClr val="1E10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1" dirty="0"/>
          </a:p>
        </p:txBody>
      </p:sp>
      <p:pic>
        <p:nvPicPr>
          <p:cNvPr id="58" name="Google Shape;5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/>
          <p:cNvSpPr txBox="1"/>
          <p:nvPr/>
        </p:nvSpPr>
        <p:spPr>
          <a:xfrm>
            <a:off x="360040" y="332656"/>
            <a:ext cx="8472300" cy="499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32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6;p3">
            <a:extLst>
              <a:ext uri="{FF2B5EF4-FFF2-40B4-BE49-F238E27FC236}">
                <a16:creationId xmlns:a16="http://schemas.microsoft.com/office/drawing/2014/main" id="{96F74C1A-FFC0-13FC-FB1F-881C796F9CB1}"/>
              </a:ext>
            </a:extLst>
          </p:cNvPr>
          <p:cNvSpPr txBox="1"/>
          <p:nvPr/>
        </p:nvSpPr>
        <p:spPr>
          <a:xfrm>
            <a:off x="365060" y="980728"/>
            <a:ext cx="10944623" cy="3024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Приложение для организации взаимодействия клиентов с интернет-магазином цветов.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Сопу</a:t>
            </a:r>
            <a:r>
              <a:rPr lang="ru-RU" sz="2800" dirty="0">
                <a:solidFill>
                  <a:srgbClr val="1E1032"/>
                </a:solidFill>
              </a:rPr>
              <a:t>т</a:t>
            </a: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ствующая услуга по доставке цветов или других подарков, заказанных через приложение.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Дистанционный заказ услуги подарка (заказа цветов) в моменте или </a:t>
            </a:r>
            <a:r>
              <a:rPr lang="ru-RU" sz="2800" i="0" u="none" strike="noStrike" cap="none" dirty="0" err="1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планово</a:t>
            </a: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 по расписанию. </a:t>
            </a:r>
            <a:endParaRPr sz="2800" i="0" u="none" strike="noStrike" cap="none" dirty="0">
              <a:solidFill>
                <a:srgbClr val="1E103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1" dirty="0"/>
          </a:p>
        </p:txBody>
      </p:sp>
      <p:sp>
        <p:nvSpPr>
          <p:cNvPr id="2" name="Google Shape;56;p3">
            <a:extLst>
              <a:ext uri="{FF2B5EF4-FFF2-40B4-BE49-F238E27FC236}">
                <a16:creationId xmlns:a16="http://schemas.microsoft.com/office/drawing/2014/main" id="{6DA9FAC5-24D1-38AF-F59C-244F5DA77612}"/>
              </a:ext>
            </a:extLst>
          </p:cNvPr>
          <p:cNvSpPr txBox="1"/>
          <p:nvPr/>
        </p:nvSpPr>
        <p:spPr>
          <a:xfrm>
            <a:off x="360039" y="980728"/>
            <a:ext cx="10913549" cy="51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Валовой сбор свежих срезанных цветов в России в 2022 году вырос на 18%, почти до 400 млн шт. относительно показателя 2021 года (340 млн шт.). Основной объем российского рынка срезанных цветов за последние пять лет формировался за счет импортной продукции.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По оценкам экспертов, положительная динамика роста отечественного производства в данном сегменте сохранится: показатель может вырасти до 500 млн цветов до конца текущего года, а доля российских производителей на отечественном рынке может вырасти до 25%.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До конца 2023 года емкость всего российского рынка цветов составит 2 млрд шт. при стоимостном объеме рынка более 200 млрд. руб. с частичным изменением в структуре и логистике импортных поставок свежих цветов, прогнозируют эксперты.</a:t>
            </a:r>
            <a:endParaRPr sz="2400" i="0" u="none" strike="noStrike" cap="none" dirty="0">
              <a:solidFill>
                <a:srgbClr val="1E103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 txBox="1"/>
          <p:nvPr/>
        </p:nvSpPr>
        <p:spPr>
          <a:xfrm>
            <a:off x="360040" y="332656"/>
            <a:ext cx="8472300" cy="499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1" dirty="0"/>
          </a:p>
        </p:txBody>
      </p:sp>
      <p:pic>
        <p:nvPicPr>
          <p:cNvPr id="76" name="Google Shape;7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6;p3">
            <a:extLst>
              <a:ext uri="{FF2B5EF4-FFF2-40B4-BE49-F238E27FC236}">
                <a16:creationId xmlns:a16="http://schemas.microsoft.com/office/drawing/2014/main" id="{C274A32D-4D1E-5F15-D8C8-D77BFF76F496}"/>
              </a:ext>
            </a:extLst>
          </p:cNvPr>
          <p:cNvSpPr txBox="1"/>
          <p:nvPr/>
        </p:nvSpPr>
        <p:spPr>
          <a:xfrm>
            <a:off x="365061" y="980728"/>
            <a:ext cx="10740086" cy="3886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1) Основная бизнес модель - транзакционная. За каждую доставку букета цветов (отгрузку букета) с заказчика будет списываться определенная сумма денег.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2) Подписная модель. Услуга может оказываться рекуррентно и предоставляться по ежемесячной подписке.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3) Возможна разовая (внеплановая) доставка цветов или подарков. Оплата за совершенное действие (транзакция).</a:t>
            </a:r>
            <a:endParaRPr sz="2800" i="0" u="none" strike="noStrike" cap="none" dirty="0">
              <a:solidFill>
                <a:srgbClr val="1E103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"/>
          <p:cNvSpPr txBox="1"/>
          <p:nvPr/>
        </p:nvSpPr>
        <p:spPr>
          <a:xfrm>
            <a:off x="364875" y="307003"/>
            <a:ext cx="8472300" cy="499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b="1" dirty="0"/>
          </a:p>
        </p:txBody>
      </p:sp>
      <p:pic>
        <p:nvPicPr>
          <p:cNvPr id="83" name="Google Shape;8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6;p3">
            <a:extLst>
              <a:ext uri="{FF2B5EF4-FFF2-40B4-BE49-F238E27FC236}">
                <a16:creationId xmlns:a16="http://schemas.microsoft.com/office/drawing/2014/main" id="{2CB8ECA2-1715-CB3A-CE5B-37AEFF9205FB}"/>
              </a:ext>
            </a:extLst>
          </p:cNvPr>
          <p:cNvSpPr txBox="1"/>
          <p:nvPr/>
        </p:nvSpPr>
        <p:spPr>
          <a:xfrm>
            <a:off x="365060" y="980728"/>
            <a:ext cx="10896497" cy="3024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На момент окончания программы акселерации проект получит уровень </a:t>
            </a:r>
            <a:r>
              <a:rPr lang="en-US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TRL-2. </a:t>
            </a:r>
            <a:b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- Сделан паспорт проекта. </a:t>
            </a:r>
            <a:b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- Сделана презентация проекта</a:t>
            </a:r>
            <a:b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ru-RU" sz="2800" dirty="0">
                <a:solidFill>
                  <a:srgbClr val="1E1032"/>
                </a:solidFill>
              </a:rPr>
              <a:t>О</a:t>
            </a: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пределен образ </a:t>
            </a:r>
            <a:r>
              <a:rPr lang="en-US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MVP </a:t>
            </a: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решения. </a:t>
            </a:r>
            <a:b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- Сформировано видение функционала приложения.</a:t>
            </a:r>
            <a:endParaRPr sz="2800" i="0" u="none" strike="noStrike" cap="none" dirty="0">
              <a:solidFill>
                <a:srgbClr val="1E103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b="1" dirty="0"/>
          </a:p>
        </p:txBody>
      </p:sp>
      <p:pic>
        <p:nvPicPr>
          <p:cNvPr id="89" name="Google Shape;8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6;p3">
            <a:extLst>
              <a:ext uri="{FF2B5EF4-FFF2-40B4-BE49-F238E27FC236}">
                <a16:creationId xmlns:a16="http://schemas.microsoft.com/office/drawing/2014/main" id="{A3642553-88D4-4AD4-4944-061D2B937468}"/>
              </a:ext>
            </a:extLst>
          </p:cNvPr>
          <p:cNvSpPr txBox="1"/>
          <p:nvPr/>
        </p:nvSpPr>
        <p:spPr>
          <a:xfrm>
            <a:off x="365061" y="980728"/>
            <a:ext cx="9115200" cy="439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Путина Елизавета Юрьевна</a:t>
            </a:r>
            <a:endParaRPr sz="2800" i="0" u="none" strike="noStrike" cap="none" dirty="0">
              <a:solidFill>
                <a:srgbClr val="1E103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 b="1"/>
          </a:p>
        </p:txBody>
      </p:sp>
      <p:pic>
        <p:nvPicPr>
          <p:cNvPr id="95" name="Google Shape;9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6;p3">
            <a:extLst>
              <a:ext uri="{FF2B5EF4-FFF2-40B4-BE49-F238E27FC236}">
                <a16:creationId xmlns:a16="http://schemas.microsoft.com/office/drawing/2014/main" id="{B8E984DF-69DA-0A7C-5C58-70D25979983E}"/>
              </a:ext>
            </a:extLst>
          </p:cNvPr>
          <p:cNvSpPr txBox="1"/>
          <p:nvPr/>
        </p:nvSpPr>
        <p:spPr>
          <a:xfrm>
            <a:off x="365061" y="980728"/>
            <a:ext cx="11040876" cy="4440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1) Проведение проблемных интервью с потенциальными клиентами, выявление и подтверждение проблем клиентов, определение точек роста.</a:t>
            </a:r>
            <a:b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2) Формирование </a:t>
            </a:r>
            <a:r>
              <a:rPr lang="en-US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MVP </a:t>
            </a: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продукта, определение первоначальных функций продукта (решение проблем клиента).</a:t>
            </a:r>
            <a:b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3) Запуск сайт (</a:t>
            </a:r>
            <a:r>
              <a:rPr lang="en-US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MVP) </a:t>
            </a: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с отгрузкой цветов через потенциальных партнеров. </a:t>
            </a:r>
            <a:b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4) Проверка гипотез привлечения клиентов, определение метрик проекта (юнит-экономика).</a:t>
            </a:r>
            <a:b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5) Подведение итогов текстовой эксплуатации. </a:t>
            </a:r>
            <a:b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6) Корректировка планов развития.</a:t>
            </a:r>
            <a:b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7) Самостоятельная </a:t>
            </a:r>
            <a:r>
              <a:rPr lang="ru-RU" sz="26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закупка</a:t>
            </a: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 цветов, самостоятельная доставка цветов до клиентов.</a:t>
            </a:r>
            <a:b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8) Улучшение бизнес процессов.</a:t>
            </a:r>
            <a:endParaRPr sz="2400" i="0" u="none" strike="noStrike" cap="none" dirty="0">
              <a:solidFill>
                <a:srgbClr val="1E103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2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2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2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2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2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2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2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2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2"/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+7 (952) 812 3434</a:t>
            </a:r>
            <a:br>
              <a:rPr lang="en-US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r>
              <a:rPr lang="en-US" sz="2300" dirty="0">
                <a:solidFill>
                  <a:srgbClr val="1B1B1B"/>
                </a:solidFill>
              </a:rPr>
              <a:t>: </a:t>
            </a:r>
            <a:r>
              <a:rPr lang="en-US" sz="2300" dirty="0" err="1">
                <a:solidFill>
                  <a:srgbClr val="1B1B1B"/>
                </a:solidFill>
              </a:rPr>
              <a:t>elizmeme@mail.ru</a:t>
            </a:r>
            <a:endParaRPr lang="en-US" dirty="0"/>
          </a:p>
        </p:txBody>
      </p:sp>
      <p:pic>
        <p:nvPicPr>
          <p:cNvPr id="120" name="Google Shape;120;p12"/>
          <p:cNvPicPr preferRelativeResize="0"/>
          <p:nvPr/>
        </p:nvPicPr>
        <p:blipFill rotWithShape="1">
          <a:blip r:embed="rId8">
            <a:alphaModFix/>
          </a:blip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2009" y="4669683"/>
            <a:ext cx="2999656" cy="330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533</Words>
  <Application>Microsoft Macintosh PowerPoint</Application>
  <PresentationFormat>Широкоэкранный</PresentationFormat>
  <Paragraphs>30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Mikely</dc:creator>
  <cp:lastModifiedBy>maca_user57</cp:lastModifiedBy>
  <cp:revision>12</cp:revision>
  <dcterms:created xsi:type="dcterms:W3CDTF">2022-11-28T09:29:04Z</dcterms:created>
  <dcterms:modified xsi:type="dcterms:W3CDTF">2024-11-16T15:27:24Z</dcterms:modified>
</cp:coreProperties>
</file>