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47" autoAdjust="0"/>
  </p:normalViewPr>
  <p:slideViewPr>
    <p:cSldViewPr snapToGrid="0">
      <p:cViewPr varScale="1">
        <p:scale>
          <a:sx n="102" d="100"/>
          <a:sy n="102" d="100"/>
        </p:scale>
        <p:origin x="44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36190-FBF1-47BD-AD61-EC87DA76A18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AC533-5E17-4C99-A0DD-9D39EC31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55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3255D-15E2-A002-2A91-9AAD239725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10D120-314E-F9B9-3220-D7AE8B0E0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3B7BB5-65AB-64E0-1334-8BA8B98E7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9BCF1F-631E-B260-D15F-8715F4BC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CE959B-C7A7-16DF-B49B-825F5E78E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7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8A429-7DBF-855A-EF2A-ED5878A0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2815F3-A6CF-8F20-DEF9-8B56FD910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667835-BCE7-007A-CAE7-645354F5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78C04E-3EC5-912D-95DC-F669D5A8D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06F8EE-79A5-6CCA-4524-70CFE040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33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075EA-D033-22CC-5C83-D290FB825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14848E-BF19-5100-3731-C103962B2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3BC3D0-6261-787B-3CB8-647053F0B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390F73-9C54-4561-1185-8A54918DC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3BC430-D4E7-46A8-05CC-F70440444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95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72DE6-12FD-B7BB-1565-B101246DB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77DD42-BE97-709B-0E88-B70C9478A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F73357-1E65-D2E5-600F-70382B5DF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DC7BF8-D565-AD89-9C25-5B1DF20D6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D50C31-5E2A-56FA-2363-A790D5894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B57DC2-9577-28BB-8B0A-453716C6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20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EC608-C217-B2D3-3B1F-8CD3AF0F8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C354CD-43E3-9765-5589-9697E1E3D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5A1AF08-7620-0BCC-4558-13B34D1DB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4D5C2B-C27F-CCA2-E82D-5A5FF9E0CC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A6F8257-ADB2-DB43-BE26-C5D3027EA4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925459-8A7B-F28D-263A-44738AEB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7AEC35C-719E-7855-F854-A35A270A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10423B6-A87F-DCB5-D7F9-26445C34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78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A0621-1150-3652-C615-2D8987076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6C79E1-FF33-3286-AFA0-2502480E2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746416-DF34-F7EA-D9CA-2AF3BF6E4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252F04-6B49-D88B-5005-8E10CBAB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31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66D0239-CA69-EA01-DF31-A8738E79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B85E88C-32BC-BC90-5B1E-F9E0A252F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481041-8047-F9B9-9E94-40AC9D2E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80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CF413-E123-7885-1D75-6BC34FF94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27047C-B876-3D14-F121-2799A6B44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BC49F1-B3D6-E1CD-36BB-9E961A408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1734AF-8387-BBDA-1FDC-AD5F60DF1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B22369-2342-A150-96B5-525F457B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8AC513-2427-EB72-A75C-D9A7BBA77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07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92446-FD4A-11D4-7AE2-034826D91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E3C91A-176F-9F38-D89B-01F37FA64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08EB3A-223F-A934-BF27-E7AB6C26B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7B9D5E-A49A-EEB6-2AC0-A3159A51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827694-18E2-C7BE-4D6D-2F306755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F1950A-13F5-41CA-758F-C4DBFC022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58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80D54-6FE2-051D-2DA4-D5208DAD3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A94EA3-2817-64D2-5AC6-FF9B3A966F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C8EAD-B5F1-152D-922E-65EB675C8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A6DBA7-3EF6-1874-20AA-9E0A5B807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3046A5-5E52-CABD-30F1-FCC7CBE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10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D48C9BE-B54B-3110-06EF-BFFF0CF8A4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ED4AE2-9A46-F92A-9C5E-7381AD060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E3ABD0-1F88-2BB7-F466-86FFEE17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9CCD0D-6327-269F-FA92-D2AD3506C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EB442E-516B-117C-999C-77E11E8E6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550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717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396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341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23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3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375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945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717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380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60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33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5BC099-CD0B-51C9-92A0-B3D24DEEE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27387E-2963-9113-D821-9678BACCD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6788E-C5F6-E343-D189-F2A6FCD32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5EC6F-C5F8-4146-93DA-3A53072A5425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84CFD9-5845-F7EF-286A-E43C0E319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0B9B17-BC1B-4385-4F07-7B212BA56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684AA-B7A8-423F-AA0E-1773D6EA4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04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4973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6102321" y="2345382"/>
            <a:ext cx="6122343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6103138" y="-3"/>
            <a:ext cx="6121527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6089681" y="5966847"/>
            <a:ext cx="6132955" cy="90691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7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8818527" y="2349046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81321" y="2349045"/>
            <a:ext cx="3312371" cy="253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0643" y="3191485"/>
            <a:ext cx="2166924" cy="216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4107" y="123826"/>
            <a:ext cx="2825132" cy="213562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457892" y="340822"/>
            <a:ext cx="5096883" cy="383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ru-RU" sz="32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Беспилотные аппараты для доставки малогабаритных грузов и неотложной медицинской помощи </a:t>
            </a:r>
            <a:endParaRPr sz="32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347679" y="5151131"/>
            <a:ext cx="3602465" cy="1269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1597" defTabSz="1219170">
              <a:buClr>
                <a:srgbClr val="000000"/>
              </a:buClr>
              <a:buSzPts val="1200"/>
            </a:pPr>
            <a:br>
              <a:rPr lang="ru-RU" sz="16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6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Контакты:</a:t>
            </a:r>
            <a:br>
              <a:rPr lang="ru-RU" sz="16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6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Вертоусов Егор Витальевич</a:t>
            </a:r>
            <a:br>
              <a:rPr lang="ru-RU" sz="16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6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https://t.me/eroorg</a:t>
            </a:r>
            <a:endParaRPr sz="1200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283464" y="7095"/>
            <a:ext cx="1163116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-RU" sz="5333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5333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0" y="1097280"/>
            <a:ext cx="7067240" cy="5369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Разработать и создать беспилотные аппараты для доставки малогабаритных грузов и неотложной медицинской помощи в отдаленные и труднодоступные районы, где доступ к медицинской помощи ограничен.</a:t>
            </a:r>
          </a:p>
          <a:p>
            <a:pPr marL="101598" defTabSz="1219170">
              <a:buClr>
                <a:srgbClr val="000000"/>
              </a:buClr>
              <a:buSzPts val="2400"/>
            </a:pPr>
            <a:endParaRPr sz="2400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01598" defTabSz="1219170">
              <a:buClr>
                <a:srgbClr val="000000"/>
              </a:buClr>
              <a:buSzPts val="2400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	</a:t>
            </a:r>
            <a:r>
              <a:rPr lang="ru-RU" sz="2400" b="1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Трудности: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Безопасность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Регулирование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Технические ограничения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400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Сомнение общества </a:t>
            </a:r>
            <a:endParaRPr sz="2400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609585" indent="-304792" defTabSz="1219170">
              <a:buClr>
                <a:srgbClr val="000000"/>
              </a:buClr>
              <a:buSzPts val="2400"/>
            </a:pP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01597" defTabSz="1219170">
              <a:buClr>
                <a:srgbClr val="000000"/>
              </a:buClr>
              <a:buSzPts val="2000"/>
            </a:pP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01597" defTabSz="1219170">
              <a:buClr>
                <a:srgbClr val="000000"/>
              </a:buClr>
              <a:buSzPts val="2000"/>
            </a:pP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6CEE5B-4ECC-F8FA-934B-79F4259D2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378" y="1786992"/>
            <a:ext cx="4927254" cy="32840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415600" y="5117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-RU" sz="5333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5333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235024" y="1659084"/>
            <a:ext cx="11736634" cy="418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Улучшение доступа к медицинской помощи;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Спасение жизней в экстренных ситуациях;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Сокращение времени доставки грузов;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Снижение затрат на доставку.</a:t>
            </a: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415600" y="5117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-RU" sz="5333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5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415600" y="1106424"/>
            <a:ext cx="11360800" cy="4739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1598" algn="ctr" defTabSz="1219170">
              <a:buClr>
                <a:srgbClr val="000000"/>
              </a:buClr>
              <a:buSzPts val="2400"/>
            </a:pPr>
            <a:r>
              <a:rPr lang="ru-RU" sz="2667" b="1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География рынка. Отдаленные регионы России:</a:t>
            </a:r>
          </a:p>
          <a:p>
            <a:pPr marL="101598" defTabSz="1219170">
              <a:buClr>
                <a:srgbClr val="000000"/>
              </a:buClr>
              <a:buSzPts val="2400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Камчатский край, Магаданская область, Ненецкий АО, Саха (Якутия) республика, Сахалинская область, Чукотский АО, Ямало-Ненецкий АОО.</a:t>
            </a: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415600" y="5117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-RU" sz="5333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5333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415600" y="1124712"/>
            <a:ext cx="11360800" cy="472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01598" defTabSz="1219170">
              <a:buClr>
                <a:srgbClr val="000000"/>
              </a:buClr>
              <a:buSzPts val="2400"/>
            </a:pPr>
            <a:r>
              <a:rPr lang="ru-RU" sz="2667" b="1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Конкуренты:</a:t>
            </a: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воздушный транспорт(самолёты, вертолёты) и наземный транспорт(легковые и грузовые автомобили)</a:t>
            </a:r>
            <a:endParaRPr sz="18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быстрее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дешевле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легче</a:t>
            </a:r>
          </a:p>
          <a:p>
            <a:pPr marL="609585" indent="-507987" defTabSz="1219170"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667" kern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надёжнее</a:t>
            </a:r>
          </a:p>
          <a:p>
            <a:pPr marL="101598" defTabSz="1219170">
              <a:buClr>
                <a:srgbClr val="000000"/>
              </a:buClr>
              <a:buSzPts val="2400"/>
            </a:pP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01597" defTabSz="1219170">
              <a:buClr>
                <a:srgbClr val="000000"/>
              </a:buClr>
              <a:buSzPts val="2000"/>
            </a:pP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01597" defTabSz="1219170">
              <a:buClr>
                <a:srgbClr val="000000"/>
              </a:buClr>
              <a:buSzPts val="2000"/>
            </a:pPr>
            <a:endParaRPr sz="2667" kern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148</Words>
  <Application>Microsoft Office PowerPoint</Application>
  <PresentationFormat>Широкоэкранный</PresentationFormat>
  <Paragraphs>26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Montserrat Light</vt:lpstr>
      <vt:lpstr>Тема Office</vt:lpstr>
      <vt:lpstr>Simple Light</vt:lpstr>
      <vt:lpstr>Беспилотные аппараты для доставки малогабаритных грузов и неотложной медицинской помощи </vt:lpstr>
      <vt:lpstr>Задача </vt:lpstr>
      <vt:lpstr>Описание решения / продукт </vt:lpstr>
      <vt:lpstr>Рынок</vt:lpstr>
      <vt:lpstr>Сравнение с конкурентами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Беспилотные аппараты для доставки медицинских средств</dc:title>
  <dc:creator>Егор Вертоусов</dc:creator>
  <cp:lastModifiedBy>Егор Вертоусов</cp:lastModifiedBy>
  <cp:revision>4</cp:revision>
  <dcterms:created xsi:type="dcterms:W3CDTF">2023-10-25T09:49:10Z</dcterms:created>
  <dcterms:modified xsi:type="dcterms:W3CDTF">2023-11-28T17:08:53Z</dcterms:modified>
</cp:coreProperties>
</file>