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77" r:id="rId2"/>
    <p:sldId id="313" r:id="rId3"/>
    <p:sldId id="355" r:id="rId4"/>
    <p:sldId id="311" r:id="rId5"/>
    <p:sldId id="344" r:id="rId6"/>
    <p:sldId id="343" r:id="rId7"/>
    <p:sldId id="354" r:id="rId8"/>
    <p:sldId id="338" r:id="rId9"/>
    <p:sldId id="352" r:id="rId10"/>
    <p:sldId id="346" r:id="rId11"/>
    <p:sldId id="293" r:id="rId12"/>
  </p:sldIdLst>
  <p:sldSz cx="12192000" cy="6858000"/>
  <p:notesSz cx="6858000" cy="9144000"/>
  <p:embeddedFontLst>
    <p:embeddedFont>
      <p:font typeface="맑은 고딕" panose="020B0503020000020004" pitchFamily="34" charset="-127"/>
      <p:regular r:id="rId14"/>
      <p:bold r:id="rId15"/>
    </p:embeddedFont>
    <p:embeddedFont>
      <p:font typeface="Overpass Light" panose="020B0604020202020204" charset="0"/>
      <p:regular r:id="rId16"/>
      <p:italic r:id="rId17"/>
    </p:embeddedFont>
    <p:embeddedFont>
      <p:font typeface="Poppins Light" panose="00000400000000000000" pitchFamily="2" charset="0"/>
      <p:regular r:id="rId18"/>
      <p:italic r:id="rId19"/>
    </p:embeddedFont>
    <p:embeddedFont>
      <p:font typeface="Poppins SemiBold" panose="00000700000000000000" pitchFamily="2" charset="0"/>
      <p:bold r:id="rId20"/>
      <p:boldItalic r:id="rId21"/>
    </p:embeddedFont>
    <p:embeddedFont>
      <p:font typeface="Scope One" panose="020B0604020202020204" charset="0"/>
      <p:regular r:id="rId22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AE7"/>
    <a:srgbClr val="58524A"/>
    <a:srgbClr val="B4AEA6"/>
    <a:srgbClr val="D9D6D2"/>
    <a:srgbClr val="827775"/>
    <a:srgbClr val="5D574F"/>
    <a:srgbClr val="F0DFD0"/>
    <a:srgbClr val="B86C4A"/>
    <a:srgbClr val="F3F3F3"/>
    <a:srgbClr val="E5D6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30" autoAdjust="0"/>
    <p:restoredTop sz="94660"/>
  </p:normalViewPr>
  <p:slideViewPr>
    <p:cSldViewPr snapToGrid="0">
      <p:cViewPr varScale="1">
        <p:scale>
          <a:sx n="48" d="100"/>
          <a:sy n="48" d="100"/>
        </p:scale>
        <p:origin x="86" y="89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вгения Павлова" userId="b856aed59977c74a" providerId="LiveId" clId="{099511D3-399C-4F03-A502-5E6E39CF5660}"/>
    <pc:docChg chg="undo redo custSel delSld modSld">
      <pc:chgData name="Евгения Павлова" userId="b856aed59977c74a" providerId="LiveId" clId="{099511D3-399C-4F03-A502-5E6E39CF5660}" dt="2025-04-18T08:29:16.931" v="718" actId="20577"/>
      <pc:docMkLst>
        <pc:docMk/>
      </pc:docMkLst>
      <pc:sldChg chg="modSp mod">
        <pc:chgData name="Евгения Павлова" userId="b856aed59977c74a" providerId="LiveId" clId="{099511D3-399C-4F03-A502-5E6E39CF5660}" dt="2025-04-18T04:25:26.395" v="27" actId="113"/>
        <pc:sldMkLst>
          <pc:docMk/>
          <pc:sldMk cId="2710927527" sldId="311"/>
        </pc:sldMkLst>
        <pc:spChg chg="mod">
          <ac:chgData name="Евгения Павлова" userId="b856aed59977c74a" providerId="LiveId" clId="{099511D3-399C-4F03-A502-5E6E39CF5660}" dt="2025-04-18T04:25:26.395" v="27" actId="113"/>
          <ac:spMkLst>
            <pc:docMk/>
            <pc:sldMk cId="2710927527" sldId="311"/>
            <ac:spMk id="2" creationId="{00000000-0000-0000-0000-000000000000}"/>
          </ac:spMkLst>
        </pc:spChg>
        <pc:spChg chg="mod">
          <ac:chgData name="Евгения Павлова" userId="b856aed59977c74a" providerId="LiveId" clId="{099511D3-399C-4F03-A502-5E6E39CF5660}" dt="2025-04-18T04:25:12.418" v="24" actId="20577"/>
          <ac:spMkLst>
            <pc:docMk/>
            <pc:sldMk cId="2710927527" sldId="311"/>
            <ac:spMk id="42" creationId="{B9F49642-CD73-445A-80E5-4AB4F5C13715}"/>
          </ac:spMkLst>
        </pc:spChg>
      </pc:sldChg>
      <pc:sldChg chg="modSp mod">
        <pc:chgData name="Евгения Павлова" userId="b856aed59977c74a" providerId="LiveId" clId="{099511D3-399C-4F03-A502-5E6E39CF5660}" dt="2025-04-18T04:24:25.883" v="21" actId="20577"/>
        <pc:sldMkLst>
          <pc:docMk/>
          <pc:sldMk cId="1654446649" sldId="313"/>
        </pc:sldMkLst>
        <pc:spChg chg="mod">
          <ac:chgData name="Евгения Павлова" userId="b856aed59977c74a" providerId="LiveId" clId="{099511D3-399C-4F03-A502-5E6E39CF5660}" dt="2025-04-18T04:23:10.954" v="1" actId="1076"/>
          <ac:spMkLst>
            <pc:docMk/>
            <pc:sldMk cId="1654446649" sldId="313"/>
            <ac:spMk id="2" creationId="{00000000-0000-0000-0000-000000000000}"/>
          </ac:spMkLst>
        </pc:spChg>
        <pc:spChg chg="mod">
          <ac:chgData name="Евгения Павлова" userId="b856aed59977c74a" providerId="LiveId" clId="{099511D3-399C-4F03-A502-5E6E39CF5660}" dt="2025-04-18T04:24:25.883" v="21" actId="20577"/>
          <ac:spMkLst>
            <pc:docMk/>
            <pc:sldMk cId="1654446649" sldId="313"/>
            <ac:spMk id="3" creationId="{00000000-0000-0000-0000-000000000000}"/>
          </ac:spMkLst>
        </pc:spChg>
      </pc:sldChg>
      <pc:sldChg chg="modSp mod">
        <pc:chgData name="Евгения Павлова" userId="b856aed59977c74a" providerId="LiveId" clId="{099511D3-399C-4F03-A502-5E6E39CF5660}" dt="2025-04-18T05:27:31.798" v="278" actId="255"/>
        <pc:sldMkLst>
          <pc:docMk/>
          <pc:sldMk cId="1358852157" sldId="338"/>
        </pc:sldMkLst>
        <pc:spChg chg="mod">
          <ac:chgData name="Евгения Павлова" userId="b856aed59977c74a" providerId="LiveId" clId="{099511D3-399C-4F03-A502-5E6E39CF5660}" dt="2025-04-18T05:26:47.206" v="273" actId="20577"/>
          <ac:spMkLst>
            <pc:docMk/>
            <pc:sldMk cId="1358852157" sldId="338"/>
            <ac:spMk id="8" creationId="{00000000-0000-0000-0000-000000000000}"/>
          </ac:spMkLst>
        </pc:spChg>
        <pc:spChg chg="mod">
          <ac:chgData name="Евгения Павлова" userId="b856aed59977c74a" providerId="LiveId" clId="{099511D3-399C-4F03-A502-5E6E39CF5660}" dt="2025-04-18T05:27:06.895" v="275" actId="255"/>
          <ac:spMkLst>
            <pc:docMk/>
            <pc:sldMk cId="1358852157" sldId="338"/>
            <ac:spMk id="9" creationId="{00000000-0000-0000-0000-000000000000}"/>
          </ac:spMkLst>
        </pc:spChg>
        <pc:spChg chg="mod">
          <ac:chgData name="Евгения Павлова" userId="b856aed59977c74a" providerId="LiveId" clId="{099511D3-399C-4F03-A502-5E6E39CF5660}" dt="2025-04-18T05:27:25.028" v="277" actId="255"/>
          <ac:spMkLst>
            <pc:docMk/>
            <pc:sldMk cId="1358852157" sldId="338"/>
            <ac:spMk id="10" creationId="{00000000-0000-0000-0000-000000000000}"/>
          </ac:spMkLst>
        </pc:spChg>
        <pc:spChg chg="mod">
          <ac:chgData name="Евгения Павлова" userId="b856aed59977c74a" providerId="LiveId" clId="{099511D3-399C-4F03-A502-5E6E39CF5660}" dt="2025-04-18T05:27:15.887" v="276" actId="255"/>
          <ac:spMkLst>
            <pc:docMk/>
            <pc:sldMk cId="1358852157" sldId="338"/>
            <ac:spMk id="11" creationId="{00000000-0000-0000-0000-000000000000}"/>
          </ac:spMkLst>
        </pc:spChg>
        <pc:spChg chg="mod">
          <ac:chgData name="Евгения Павлова" userId="b856aed59977c74a" providerId="LiveId" clId="{099511D3-399C-4F03-A502-5E6E39CF5660}" dt="2025-04-18T05:27:31.798" v="278" actId="255"/>
          <ac:spMkLst>
            <pc:docMk/>
            <pc:sldMk cId="1358852157" sldId="338"/>
            <ac:spMk id="12" creationId="{00000000-0000-0000-0000-000000000000}"/>
          </ac:spMkLst>
        </pc:spChg>
      </pc:sldChg>
      <pc:sldChg chg="modSp mod">
        <pc:chgData name="Евгения Павлова" userId="b856aed59977c74a" providerId="LiveId" clId="{099511D3-399C-4F03-A502-5E6E39CF5660}" dt="2025-04-18T08:29:16.931" v="718" actId="20577"/>
        <pc:sldMkLst>
          <pc:docMk/>
          <pc:sldMk cId="1942892940" sldId="343"/>
        </pc:sldMkLst>
        <pc:spChg chg="mod">
          <ac:chgData name="Евгения Павлова" userId="b856aed59977c74a" providerId="LiveId" clId="{099511D3-399C-4F03-A502-5E6E39CF5660}" dt="2025-04-18T08:29:16.931" v="718" actId="20577"/>
          <ac:spMkLst>
            <pc:docMk/>
            <pc:sldMk cId="1942892940" sldId="343"/>
            <ac:spMk id="4" creationId="{00000000-0000-0000-0000-000000000000}"/>
          </ac:spMkLst>
        </pc:spChg>
      </pc:sldChg>
      <pc:sldChg chg="modSp mod">
        <pc:chgData name="Евгения Павлова" userId="b856aed59977c74a" providerId="LiveId" clId="{099511D3-399C-4F03-A502-5E6E39CF5660}" dt="2025-04-18T07:22:57.912" v="617" actId="20577"/>
        <pc:sldMkLst>
          <pc:docMk/>
          <pc:sldMk cId="617934378" sldId="344"/>
        </pc:sldMkLst>
        <pc:spChg chg="mod">
          <ac:chgData name="Евгения Павлова" userId="b856aed59977c74a" providerId="LiveId" clId="{099511D3-399C-4F03-A502-5E6E39CF5660}" dt="2025-04-18T04:27:20.168" v="41" actId="20577"/>
          <ac:spMkLst>
            <pc:docMk/>
            <pc:sldMk cId="617934378" sldId="344"/>
            <ac:spMk id="2" creationId="{00000000-0000-0000-0000-000000000000}"/>
          </ac:spMkLst>
        </pc:spChg>
        <pc:spChg chg="mod">
          <ac:chgData name="Евгения Павлова" userId="b856aed59977c74a" providerId="LiveId" clId="{099511D3-399C-4F03-A502-5E6E39CF5660}" dt="2025-04-18T07:22:57.912" v="617" actId="20577"/>
          <ac:spMkLst>
            <pc:docMk/>
            <pc:sldMk cId="617934378" sldId="344"/>
            <ac:spMk id="3" creationId="{00000000-0000-0000-0000-000000000000}"/>
          </ac:spMkLst>
        </pc:spChg>
      </pc:sldChg>
      <pc:sldChg chg="modSp mod">
        <pc:chgData name="Евгения Павлова" userId="b856aed59977c74a" providerId="LiveId" clId="{099511D3-399C-4F03-A502-5E6E39CF5660}" dt="2025-04-18T05:45:03.932" v="614" actId="20577"/>
        <pc:sldMkLst>
          <pc:docMk/>
          <pc:sldMk cId="3598007084" sldId="346"/>
        </pc:sldMkLst>
        <pc:spChg chg="mod">
          <ac:chgData name="Евгения Павлова" userId="b856aed59977c74a" providerId="LiveId" clId="{099511D3-399C-4F03-A502-5E6E39CF5660}" dt="2025-04-18T05:31:58.028" v="431" actId="20577"/>
          <ac:spMkLst>
            <pc:docMk/>
            <pc:sldMk cId="3598007084" sldId="346"/>
            <ac:spMk id="3" creationId="{00000000-0000-0000-0000-000000000000}"/>
          </ac:spMkLst>
        </pc:spChg>
        <pc:spChg chg="mod">
          <ac:chgData name="Евгения Павлова" userId="b856aed59977c74a" providerId="LiveId" clId="{099511D3-399C-4F03-A502-5E6E39CF5660}" dt="2025-04-18T05:45:03.932" v="614" actId="20577"/>
          <ac:spMkLst>
            <pc:docMk/>
            <pc:sldMk cId="3598007084" sldId="346"/>
            <ac:spMk id="4" creationId="{00000000-0000-0000-0000-000000000000}"/>
          </ac:spMkLst>
        </pc:spChg>
        <pc:spChg chg="mod">
          <ac:chgData name="Евгения Павлова" userId="b856aed59977c74a" providerId="LiveId" clId="{099511D3-399C-4F03-A502-5E6E39CF5660}" dt="2025-04-18T05:44:52.553" v="599" actId="20577"/>
          <ac:spMkLst>
            <pc:docMk/>
            <pc:sldMk cId="3598007084" sldId="346"/>
            <ac:spMk id="5" creationId="{00000000-0000-0000-0000-000000000000}"/>
          </ac:spMkLst>
        </pc:spChg>
        <pc:spChg chg="mod">
          <ac:chgData name="Евгения Павлова" userId="b856aed59977c74a" providerId="LiveId" clId="{099511D3-399C-4F03-A502-5E6E39CF5660}" dt="2025-04-18T05:32:23.484" v="460" actId="20577"/>
          <ac:spMkLst>
            <pc:docMk/>
            <pc:sldMk cId="3598007084" sldId="346"/>
            <ac:spMk id="6" creationId="{00000000-0000-0000-0000-000000000000}"/>
          </ac:spMkLst>
        </pc:spChg>
        <pc:spChg chg="mod">
          <ac:chgData name="Евгения Павлова" userId="b856aed59977c74a" providerId="LiveId" clId="{099511D3-399C-4F03-A502-5E6E39CF5660}" dt="2025-04-18T05:33:22.356" v="516" actId="122"/>
          <ac:spMkLst>
            <pc:docMk/>
            <pc:sldMk cId="3598007084" sldId="346"/>
            <ac:spMk id="7" creationId="{00000000-0000-0000-0000-000000000000}"/>
          </ac:spMkLst>
        </pc:spChg>
      </pc:sldChg>
      <pc:sldChg chg="modSp mod">
        <pc:chgData name="Евгения Павлова" userId="b856aed59977c74a" providerId="LiveId" clId="{099511D3-399C-4F03-A502-5E6E39CF5660}" dt="2025-04-18T05:29:28.175" v="378" actId="1037"/>
        <pc:sldMkLst>
          <pc:docMk/>
          <pc:sldMk cId="2962156164" sldId="352"/>
        </pc:sldMkLst>
        <pc:spChg chg="mod">
          <ac:chgData name="Евгения Павлова" userId="b856aed59977c74a" providerId="LiveId" clId="{099511D3-399C-4F03-A502-5E6E39CF5660}" dt="2025-04-18T05:29:28.175" v="378" actId="1037"/>
          <ac:spMkLst>
            <pc:docMk/>
            <pc:sldMk cId="2962156164" sldId="352"/>
            <ac:spMk id="2" creationId="{00000000-0000-0000-0000-000000000000}"/>
          </ac:spMkLst>
        </pc:spChg>
        <pc:spChg chg="mod">
          <ac:chgData name="Евгения Павлова" userId="b856aed59977c74a" providerId="LiveId" clId="{099511D3-399C-4F03-A502-5E6E39CF5660}" dt="2025-04-18T05:28:37.195" v="284" actId="1076"/>
          <ac:spMkLst>
            <pc:docMk/>
            <pc:sldMk cId="2962156164" sldId="352"/>
            <ac:spMk id="15" creationId="{00000000-0000-0000-0000-000000000000}"/>
          </ac:spMkLst>
        </pc:spChg>
        <pc:spChg chg="mod">
          <ac:chgData name="Евгения Павлова" userId="b856aed59977c74a" providerId="LiveId" clId="{099511D3-399C-4F03-A502-5E6E39CF5660}" dt="2025-04-18T05:28:47.579" v="296" actId="1038"/>
          <ac:spMkLst>
            <pc:docMk/>
            <pc:sldMk cId="2962156164" sldId="352"/>
            <ac:spMk id="17" creationId="{00000000-0000-0000-0000-000000000000}"/>
          </ac:spMkLst>
        </pc:spChg>
        <pc:spChg chg="mod">
          <ac:chgData name="Евгения Павлова" userId="b856aed59977c74a" providerId="LiveId" clId="{099511D3-399C-4F03-A502-5E6E39CF5660}" dt="2025-04-18T05:29:02.149" v="330" actId="1037"/>
          <ac:spMkLst>
            <pc:docMk/>
            <pc:sldMk cId="2962156164" sldId="352"/>
            <ac:spMk id="31" creationId="{00000000-0000-0000-0000-000000000000}"/>
          </ac:spMkLst>
        </pc:spChg>
        <pc:spChg chg="mod">
          <ac:chgData name="Евгения Павлова" userId="b856aed59977c74a" providerId="LiveId" clId="{099511D3-399C-4F03-A502-5E6E39CF5660}" dt="2025-04-18T05:29:11.631" v="366" actId="1037"/>
          <ac:spMkLst>
            <pc:docMk/>
            <pc:sldMk cId="2962156164" sldId="352"/>
            <ac:spMk id="33" creationId="{00000000-0000-0000-0000-000000000000}"/>
          </ac:spMkLst>
        </pc:spChg>
        <pc:spChg chg="mod">
          <ac:chgData name="Евгения Павлова" userId="b856aed59977c74a" providerId="LiveId" clId="{099511D3-399C-4F03-A502-5E6E39CF5660}" dt="2025-04-18T05:29:18.473" v="376" actId="1037"/>
          <ac:spMkLst>
            <pc:docMk/>
            <pc:sldMk cId="2962156164" sldId="352"/>
            <ac:spMk id="37" creationId="{00000000-0000-0000-0000-000000000000}"/>
          </ac:spMkLst>
        </pc:spChg>
        <pc:spChg chg="mod">
          <ac:chgData name="Евгения Павлова" userId="b856aed59977c74a" providerId="LiveId" clId="{099511D3-399C-4F03-A502-5E6E39CF5660}" dt="2025-04-18T05:28:55.380" v="309" actId="1037"/>
          <ac:spMkLst>
            <pc:docMk/>
            <pc:sldMk cId="2962156164" sldId="352"/>
            <ac:spMk id="43" creationId="{00000000-0000-0000-0000-000000000000}"/>
          </ac:spMkLst>
        </pc:spChg>
        <pc:picChg chg="mod">
          <ac:chgData name="Евгения Павлова" userId="b856aed59977c74a" providerId="LiveId" clId="{099511D3-399C-4F03-A502-5E6E39CF5660}" dt="2025-04-18T05:28:22.771" v="283" actId="14100"/>
          <ac:picMkLst>
            <pc:docMk/>
            <pc:sldMk cId="2962156164" sldId="352"/>
            <ac:picMk id="3" creationId="{00000000-0000-0000-0000-000000000000}"/>
          </ac:picMkLst>
        </pc:picChg>
        <pc:picChg chg="mod">
          <ac:chgData name="Евгения Павлова" userId="b856aed59977c74a" providerId="LiveId" clId="{099511D3-399C-4F03-A502-5E6E39CF5660}" dt="2025-04-18T05:28:14.815" v="282" actId="14100"/>
          <ac:picMkLst>
            <pc:docMk/>
            <pc:sldMk cId="2962156164" sldId="352"/>
            <ac:picMk id="1026" creationId="{00000000-0000-0000-0000-000000000000}"/>
          </ac:picMkLst>
        </pc:picChg>
      </pc:sldChg>
      <pc:sldChg chg="modSp del mod">
        <pc:chgData name="Евгения Павлова" userId="b856aed59977c74a" providerId="LiveId" clId="{099511D3-399C-4F03-A502-5E6E39CF5660}" dt="2025-04-18T08:14:48.085" v="647" actId="2696"/>
        <pc:sldMkLst>
          <pc:docMk/>
          <pc:sldMk cId="0" sldId="353"/>
        </pc:sldMkLst>
        <pc:spChg chg="mod">
          <ac:chgData name="Евгения Павлова" userId="b856aed59977c74a" providerId="LiveId" clId="{099511D3-399C-4F03-A502-5E6E39CF5660}" dt="2025-04-18T08:11:48.683" v="646" actId="20577"/>
          <ac:spMkLst>
            <pc:docMk/>
            <pc:sldMk cId="0" sldId="353"/>
            <ac:spMk id="6" creationId="{00000000-0000-0000-0000-000000000000}"/>
          </ac:spMkLst>
        </pc:spChg>
      </pc:sldChg>
      <pc:sldChg chg="modSp">
        <pc:chgData name="Евгения Павлова" userId="b856aed59977c74a" providerId="LiveId" clId="{099511D3-399C-4F03-A502-5E6E39CF5660}" dt="2025-04-18T04:24:54.104" v="23" actId="14100"/>
        <pc:sldMkLst>
          <pc:docMk/>
          <pc:sldMk cId="4221969487" sldId="355"/>
        </pc:sldMkLst>
        <pc:graphicFrameChg chg="mod">
          <ac:chgData name="Евгения Павлова" userId="b856aed59977c74a" providerId="LiveId" clId="{099511D3-399C-4F03-A502-5E6E39CF5660}" dt="2025-04-18T04:24:54.104" v="23" actId="14100"/>
          <ac:graphicFrameMkLst>
            <pc:docMk/>
            <pc:sldMk cId="4221969487" sldId="355"/>
            <ac:graphicFrameMk id="5" creationId="{D39A7A3B-266C-4D81-9A62-02E8974B881E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Name\Downloads\&#1089;&#1090;&#1072;&#1090;&#1080;&#1089;&#1090;&#1080;&#1082;&#1072;%20(1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Name\Downloads\&#1089;&#1090;&#1072;&#1090;&#1080;&#1089;&#1090;&#1080;&#1082;&#1072;%20(1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Name\Downloads\&#1089;&#1090;&#1072;&#1090;&#1080;&#1089;&#1090;&#1080;&#1082;&#1072;%20(1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b="0" i="0" u="none" strike="noStrike" baseline="0">
                <a:effectLst/>
              </a:rPr>
              <a:t>2. Как Вы оцениваете уровень своих знаний о Великой Отечественной войне?</a:t>
            </a:r>
            <a:r>
              <a:rPr lang="ru-RU" sz="1200" b="0" i="0" u="none" strike="noStrike" baseline="0"/>
              <a:t> </a:t>
            </a:r>
            <a:endParaRPr lang="ru-RU" sz="1200"/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096142198201556"/>
          <c:y val="0.30584900416859656"/>
          <c:w val="0.80991147556259613"/>
          <c:h val="0.48894821676702177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C14-4704-8E99-FCC6D22903D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2C14-4704-8E99-FCC6D22903D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2C14-4704-8E99-FCC6D22903D5}"/>
              </c:ext>
            </c:extLst>
          </c:dPt>
          <c:dLbls>
            <c:dLbl>
              <c:idx val="0"/>
              <c:layout>
                <c:manualLayout>
                  <c:x val="4.1655730533683285E-3"/>
                  <c:y val="-3.147273257509478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C14-4704-8E99-FCC6D22903D5}"/>
                </c:ext>
              </c:extLst>
            </c:dLbl>
            <c:dLbl>
              <c:idx val="1"/>
              <c:layout>
                <c:manualLayout>
                  <c:x val="8.1277340332458439E-2"/>
                  <c:y val="-4.107976086322543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C14-4704-8E99-FCC6D22903D5}"/>
                </c:ext>
              </c:extLst>
            </c:dLbl>
            <c:dLbl>
              <c:idx val="2"/>
              <c:layout>
                <c:manualLayout>
                  <c:x val="-5.8680664916885367E-2"/>
                  <c:y val="-7.53528725575969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C14-4704-8E99-FCC6D22903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'[статистика (1).xlsx]Sheet1'!$A$18:$A$20</c:f>
              <c:strCache>
                <c:ptCount val="3"/>
                <c:pt idx="0">
                  <c:v>"Высокий"</c:v>
                </c:pt>
                <c:pt idx="1">
                  <c:v>"Средний"</c:v>
                </c:pt>
                <c:pt idx="2">
                  <c:v>"Низкий"</c:v>
                </c:pt>
              </c:strCache>
            </c:strRef>
          </c:cat>
          <c:val>
            <c:numRef>
              <c:f>'[статистика (1).xlsx]Sheet1'!$B$18:$B$20</c:f>
              <c:numCache>
                <c:formatCode>General</c:formatCode>
                <c:ptCount val="3"/>
                <c:pt idx="0">
                  <c:v>0</c:v>
                </c:pt>
                <c:pt idx="1">
                  <c:v>12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14-4704-8E99-FCC6D22903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b="0" i="0" u="none" strike="noStrike" baseline="0">
                <a:effectLst/>
              </a:rPr>
              <a:t>3. Считаете ли Вы важным сохранение памяти о Великой Отечественной войне?</a:t>
            </a:r>
            <a:r>
              <a:rPr lang="ru-RU" sz="1200" b="0" i="0" u="none" strike="noStrike" baseline="0"/>
              <a:t> </a:t>
            </a:r>
            <a:endParaRPr lang="ru-RU" sz="1200"/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5E20-4AA7-8289-0E02ECC610B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C08-44FA-B88B-D7A487E79D81}"/>
              </c:ext>
            </c:extLst>
          </c:dPt>
          <c:dLbls>
            <c:dLbl>
              <c:idx val="0"/>
              <c:layout>
                <c:manualLayout>
                  <c:x val="-0.35104265091863518"/>
                  <c:y val="-1.395742198891805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E20-4AA7-8289-0E02ECC610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'[статистика (1).xlsx]Sheet1'!$A$34:$A$35</c:f>
              <c:strCache>
                <c:ptCount val="2"/>
                <c:pt idx="0">
                  <c:v>"Да"</c:v>
                </c:pt>
                <c:pt idx="1">
                  <c:v>"Нет"</c:v>
                </c:pt>
              </c:strCache>
            </c:strRef>
          </c:cat>
          <c:val>
            <c:numRef>
              <c:f>'[статистика (1).xlsx]Sheet1'!$B$34:$B$35</c:f>
              <c:numCache>
                <c:formatCode>General</c:formatCode>
                <c:ptCount val="2"/>
                <c:pt idx="0">
                  <c:v>17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20-4AA7-8289-0E02ECC610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b="0" i="0" u="none" strike="noStrike" baseline="0" dirty="0">
                <a:effectLst/>
              </a:rPr>
              <a:t>7. Было бы Вам интересно обновить знания о Великой отечественной войне в игровой форме?</a:t>
            </a:r>
            <a:r>
              <a:rPr lang="ru-RU" sz="1200" b="0" i="0" u="none" strike="noStrike" baseline="0" dirty="0"/>
              <a:t> </a:t>
            </a:r>
            <a:endParaRPr lang="ru-RU" sz="1200" dirty="0"/>
          </a:p>
        </c:rich>
      </c:tx>
      <c:layout>
        <c:manualLayout>
          <c:xMode val="edge"/>
          <c:yMode val="edge"/>
          <c:x val="0.10656255468066493"/>
          <c:y val="1.7777777777777778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3381-4D74-9860-3C69279574F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3381-4D74-9860-3C69279574FC}"/>
              </c:ext>
            </c:extLst>
          </c:dPt>
          <c:dPt>
            <c:idx val="3"/>
            <c:invertIfNegative val="0"/>
            <c:bubble3D val="0"/>
            <c:spPr>
              <a:solidFill>
                <a:srgbClr val="FF7C8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3381-4D74-9860-3C69279574FC}"/>
              </c:ext>
            </c:extLst>
          </c:dPt>
          <c:dLbls>
            <c:dLbl>
              <c:idx val="0"/>
              <c:layout>
                <c:manualLayout>
                  <c:x val="2.7777777777777728E-2"/>
                  <c:y val="-3.24074074074074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381-4D74-9860-3C69279574FC}"/>
                </c:ext>
              </c:extLst>
            </c:dLbl>
            <c:dLbl>
              <c:idx val="1"/>
              <c:layout>
                <c:manualLayout>
                  <c:x val="3.3333333333333284E-2"/>
                  <c:y val="-3.24074074074074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381-4D74-9860-3C69279574FC}"/>
                </c:ext>
              </c:extLst>
            </c:dLbl>
            <c:dLbl>
              <c:idx val="2"/>
              <c:layout>
                <c:manualLayout>
                  <c:x val="4.4444444444444342E-2"/>
                  <c:y val="-4.16666666666666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381-4D74-9860-3C69279574FC}"/>
                </c:ext>
              </c:extLst>
            </c:dLbl>
            <c:dLbl>
              <c:idx val="3"/>
              <c:layout>
                <c:manualLayout>
                  <c:x val="2.5000000000000001E-2"/>
                  <c:y val="-1.8518518518518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381-4D74-9860-3C69279574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'[статистика (1).xlsx]Sheet1'!$A$98:$A$101</c:f>
              <c:strCache>
                <c:ptCount val="4"/>
                <c:pt idx="0">
                  <c:v>"Да, безусловно"</c:v>
                </c:pt>
                <c:pt idx="1">
                  <c:v>"Скорее да"</c:v>
                </c:pt>
                <c:pt idx="2">
                  <c:v>"Скорее нет"</c:v>
                </c:pt>
                <c:pt idx="3">
                  <c:v>"Мне это не интересно"</c:v>
                </c:pt>
              </c:strCache>
            </c:strRef>
          </c:cat>
          <c:val>
            <c:numRef>
              <c:f>'[статистика (1).xlsx]Sheet1'!$B$98:$B$101</c:f>
              <c:numCache>
                <c:formatCode>General</c:formatCode>
                <c:ptCount val="4"/>
                <c:pt idx="0">
                  <c:v>54</c:v>
                </c:pt>
                <c:pt idx="1">
                  <c:v>64</c:v>
                </c:pt>
                <c:pt idx="2">
                  <c:v>24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81-4D74-9860-3C69279574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8514176"/>
        <c:axId val="187826176"/>
        <c:axId val="0"/>
      </c:bar3DChart>
      <c:catAx>
        <c:axId val="178514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7826176"/>
        <c:crosses val="autoZero"/>
        <c:auto val="1"/>
        <c:lblAlgn val="ctr"/>
        <c:lblOffset val="100"/>
        <c:noMultiLvlLbl val="0"/>
      </c:catAx>
      <c:valAx>
        <c:axId val="187826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8514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A49F08-9100-4AF5-BC0A-FC6A093BE3CC}" type="datetimeFigureOut">
              <a:rPr lang="ko-KR" altLang="en-US" smtClean="0"/>
              <a:pPr/>
              <a:t>2025-04-18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8FC7D2-309F-4B1D-AF63-DB3D4B54485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7933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svg"/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11" Type="http://schemas.openxmlformats.org/officeDocument/2006/relationships/image" Target="../media/image7.svg"/><Relationship Id="rId5" Type="http://schemas.openxmlformats.org/officeDocument/2006/relationships/image" Target="../media/image3.svg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11" Type="http://schemas.openxmlformats.org/officeDocument/2006/relationships/image" Target="../media/image14.svg"/><Relationship Id="rId5" Type="http://schemas.openxmlformats.org/officeDocument/2006/relationships/image" Target="../media/image3.svg"/><Relationship Id="rId10" Type="http://schemas.openxmlformats.org/officeDocument/2006/relationships/image" Target="../media/image13.png"/><Relationship Id="rId4" Type="http://schemas.openxmlformats.org/officeDocument/2006/relationships/image" Target="../media/image2.png"/><Relationship Id="rId9" Type="http://schemas.openxmlformats.org/officeDocument/2006/relationships/image" Target="../media/image12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11" Type="http://schemas.openxmlformats.org/officeDocument/2006/relationships/image" Target="../media/image14.svg"/><Relationship Id="rId5" Type="http://schemas.openxmlformats.org/officeDocument/2006/relationships/image" Target="../media/image3.svg"/><Relationship Id="rId10" Type="http://schemas.openxmlformats.org/officeDocument/2006/relationships/image" Target="../media/image13.png"/><Relationship Id="rId4" Type="http://schemas.openxmlformats.org/officeDocument/2006/relationships/image" Target="../media/image2.png"/><Relationship Id="rId9" Type="http://schemas.openxmlformats.org/officeDocument/2006/relationships/image" Target="../media/image12.sv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9.svg"/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12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11" Type="http://schemas.openxmlformats.org/officeDocument/2006/relationships/image" Target="../media/image9.svg"/><Relationship Id="rId5" Type="http://schemas.openxmlformats.org/officeDocument/2006/relationships/image" Target="../media/image3.svg"/><Relationship Id="rId15" Type="http://schemas.openxmlformats.org/officeDocument/2006/relationships/image" Target="../media/image14.sv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17.svg"/><Relationship Id="rId14" Type="http://schemas.openxmlformats.org/officeDocument/2006/relationships/image" Target="../media/image13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9" Type="http://schemas.openxmlformats.org/officeDocument/2006/relationships/image" Target="../media/image17.sv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9.svg"/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12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11" Type="http://schemas.openxmlformats.org/officeDocument/2006/relationships/image" Target="../media/image17.svg"/><Relationship Id="rId5" Type="http://schemas.openxmlformats.org/officeDocument/2006/relationships/image" Target="../media/image3.svg"/><Relationship Id="rId10" Type="http://schemas.openxmlformats.org/officeDocument/2006/relationships/image" Target="../media/image16.png"/><Relationship Id="rId4" Type="http://schemas.openxmlformats.org/officeDocument/2006/relationships/image" Target="../media/image2.png"/><Relationship Id="rId9" Type="http://schemas.openxmlformats.org/officeDocument/2006/relationships/image" Target="../media/image21.sv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19.svg"/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12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11" Type="http://schemas.openxmlformats.org/officeDocument/2006/relationships/image" Target="../media/image23.svg"/><Relationship Id="rId5" Type="http://schemas.openxmlformats.org/officeDocument/2006/relationships/image" Target="../media/image3.svg"/><Relationship Id="rId10" Type="http://schemas.openxmlformats.org/officeDocument/2006/relationships/image" Target="../media/image22.png"/><Relationship Id="rId4" Type="http://schemas.openxmlformats.org/officeDocument/2006/relationships/image" Target="../media/image2.png"/><Relationship Id="rId9" Type="http://schemas.openxmlformats.org/officeDocument/2006/relationships/image" Target="../media/image21.sv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9" Type="http://schemas.openxmlformats.org/officeDocument/2006/relationships/image" Target="../media/image17.sv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9" Type="http://schemas.openxmlformats.org/officeDocument/2006/relationships/image" Target="../media/image23.sv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19.svg"/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12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11" Type="http://schemas.openxmlformats.org/officeDocument/2006/relationships/image" Target="../media/image27.svg"/><Relationship Id="rId5" Type="http://schemas.openxmlformats.org/officeDocument/2006/relationships/image" Target="../media/image3.svg"/><Relationship Id="rId10" Type="http://schemas.openxmlformats.org/officeDocument/2006/relationships/image" Target="../media/image26.png"/><Relationship Id="rId4" Type="http://schemas.openxmlformats.org/officeDocument/2006/relationships/image" Target="../media/image2.png"/><Relationship Id="rId9" Type="http://schemas.openxmlformats.org/officeDocument/2006/relationships/image" Target="../media/image5.sv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11" Type="http://schemas.openxmlformats.org/officeDocument/2006/relationships/image" Target="../media/image27.svg"/><Relationship Id="rId5" Type="http://schemas.openxmlformats.org/officeDocument/2006/relationships/image" Target="../media/image3.svg"/><Relationship Id="rId10" Type="http://schemas.openxmlformats.org/officeDocument/2006/relationships/image" Target="../media/image26.png"/><Relationship Id="rId4" Type="http://schemas.openxmlformats.org/officeDocument/2006/relationships/image" Target="../media/image2.png"/><Relationship Id="rId9" Type="http://schemas.openxmlformats.org/officeDocument/2006/relationships/image" Target="../media/image7.sv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11" Type="http://schemas.openxmlformats.org/officeDocument/2006/relationships/image" Target="../media/image12.svg"/><Relationship Id="rId5" Type="http://schemas.openxmlformats.org/officeDocument/2006/relationships/image" Target="../media/image3.svg"/><Relationship Id="rId10" Type="http://schemas.openxmlformats.org/officeDocument/2006/relationships/image" Target="../media/image11.png"/><Relationship Id="rId4" Type="http://schemas.openxmlformats.org/officeDocument/2006/relationships/image" Target="../media/image2.png"/><Relationship Id="rId9" Type="http://schemas.openxmlformats.org/officeDocument/2006/relationships/image" Target="../media/image19.sv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11" Type="http://schemas.openxmlformats.org/officeDocument/2006/relationships/image" Target="../media/image9.svg"/><Relationship Id="rId5" Type="http://schemas.openxmlformats.org/officeDocument/2006/relationships/image" Target="../media/image3.sv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5.sv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9.svg"/><Relationship Id="rId5" Type="http://schemas.openxmlformats.org/officeDocument/2006/relationships/hyperlink" Target="https://pptmon.com/" TargetMode="External"/><Relationship Id="rId10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openxmlformats.org/officeDocument/2006/relationships/image" Target="../media/image7.sv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11" Type="http://schemas.openxmlformats.org/officeDocument/2006/relationships/image" Target="../media/image9.svg"/><Relationship Id="rId5" Type="http://schemas.openxmlformats.org/officeDocument/2006/relationships/image" Target="../media/image3.sv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5.sv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21.svg"/><Relationship Id="rId5" Type="http://schemas.openxmlformats.org/officeDocument/2006/relationships/hyperlink" Target="https://pptmon.com/" TargetMode="External"/><Relationship Id="rId10" Type="http://schemas.openxmlformats.org/officeDocument/2006/relationships/image" Target="../media/image20.png"/><Relationship Id="rId4" Type="http://schemas.openxmlformats.org/officeDocument/2006/relationships/image" Target="../media/image3.svg"/><Relationship Id="rId9" Type="http://schemas.openxmlformats.org/officeDocument/2006/relationships/image" Target="../media/image5.sv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9.svg"/><Relationship Id="rId5" Type="http://schemas.openxmlformats.org/officeDocument/2006/relationships/hyperlink" Target="https://pptmon.com/" TargetMode="External"/><Relationship Id="rId10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openxmlformats.org/officeDocument/2006/relationships/image" Target="../media/image19.sv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7.svg"/><Relationship Id="rId5" Type="http://schemas.openxmlformats.org/officeDocument/2006/relationships/hyperlink" Target="https://pptmon.com/" TargetMode="External"/><Relationship Id="rId10" Type="http://schemas.openxmlformats.org/officeDocument/2006/relationships/image" Target="../media/image29.png"/><Relationship Id="rId4" Type="http://schemas.openxmlformats.org/officeDocument/2006/relationships/image" Target="../media/image3.svg"/><Relationship Id="rId9" Type="http://schemas.openxmlformats.org/officeDocument/2006/relationships/image" Target="../media/image27.svg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9.svg"/><Relationship Id="rId5" Type="http://schemas.openxmlformats.org/officeDocument/2006/relationships/hyperlink" Target="https://pptmon.com/" TargetMode="External"/><Relationship Id="rId10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openxmlformats.org/officeDocument/2006/relationships/image" Target="../media/image5.svg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Relationship Id="rId9" Type="http://schemas.openxmlformats.org/officeDocument/2006/relationships/image" Target="../media/image12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M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AC508002-1963-42C0-AB4F-B5A84F0B50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aphic 3">
            <a:hlinkClick r:id="rId3"/>
            <a:extLst>
              <a:ext uri="{FF2B5EF4-FFF2-40B4-BE49-F238E27FC236}">
                <a16:creationId xmlns:a16="http://schemas.microsoft.com/office/drawing/2014/main" id="{43C4C2B9-F078-4461-BFFD-863F79C715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7" name="TextBox 6">
            <a:hlinkClick r:id="rId6"/>
            <a:extLst>
              <a:ext uri="{FF2B5EF4-FFF2-40B4-BE49-F238E27FC236}">
                <a16:creationId xmlns:a16="http://schemas.microsoft.com/office/drawing/2014/main" id="{5C4793D9-378D-4226-B652-8CF471B1BD04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3BA08B02-D5CB-4EEB-98BA-34BB6D68BA63}"/>
              </a:ext>
            </a:extLst>
          </p:cNvPr>
          <p:cNvCxnSpPr>
            <a:cxnSpLocks/>
          </p:cNvCxnSpPr>
          <p:nvPr userDrawn="1"/>
        </p:nvCxnSpPr>
        <p:spPr>
          <a:xfrm>
            <a:off x="423513" y="6408019"/>
            <a:ext cx="11344976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/>
          </a:ln>
        </p:spPr>
      </p:cxnSp>
      <p:pic>
        <p:nvPicPr>
          <p:cNvPr id="5" name="그래픽 4">
            <a:extLst>
              <a:ext uri="{FF2B5EF4-FFF2-40B4-BE49-F238E27FC236}">
                <a16:creationId xmlns:a16="http://schemas.microsoft.com/office/drawing/2014/main" id="{E2FA7899-A434-4251-A161-C5FD0A236059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267950" y="0"/>
            <a:ext cx="1924050" cy="1924050"/>
          </a:xfrm>
          <a:prstGeom prst="rect">
            <a:avLst/>
          </a:prstGeom>
        </p:spPr>
      </p:pic>
      <p:pic>
        <p:nvPicPr>
          <p:cNvPr id="11" name="그래픽 10">
            <a:extLst>
              <a:ext uri="{FF2B5EF4-FFF2-40B4-BE49-F238E27FC236}">
                <a16:creationId xmlns:a16="http://schemas.microsoft.com/office/drawing/2014/main" id="{65922FAC-B5A2-4986-8E98-3887CD68C0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13143"/>
          <a:stretch/>
        </p:blipFill>
        <p:spPr>
          <a:xfrm>
            <a:off x="0" y="147654"/>
            <a:ext cx="3598862" cy="4295775"/>
          </a:xfrm>
          <a:prstGeom prst="rect">
            <a:avLst/>
          </a:prstGeom>
        </p:spPr>
      </p:pic>
      <p:pic>
        <p:nvPicPr>
          <p:cNvPr id="15" name="그래픽 14">
            <a:extLst>
              <a:ext uri="{FF2B5EF4-FFF2-40B4-BE49-F238E27FC236}">
                <a16:creationId xmlns:a16="http://schemas.microsoft.com/office/drawing/2014/main" id="{46DD553A-93CB-4486-88F5-4B5C7990EFC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806464" y="4930775"/>
            <a:ext cx="962025" cy="962025"/>
          </a:xfrm>
          <a:prstGeom prst="rect">
            <a:avLst/>
          </a:prstGeom>
        </p:spPr>
      </p:pic>
      <p:sp>
        <p:nvSpPr>
          <p:cNvPr id="8" name="그림 개체 틀 4">
            <a:extLst>
              <a:ext uri="{FF2B5EF4-FFF2-40B4-BE49-F238E27FC236}">
                <a16:creationId xmlns:a16="http://schemas.microsoft.com/office/drawing/2014/main" id="{889E0284-E8D9-441C-94D7-6C95D4E30FD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23512" y="965200"/>
            <a:ext cx="2435191" cy="4927600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wrap="square" lIns="90000" tIns="828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49487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3B1C6592-B2D8-436E-B6B1-187AD22427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aphic 3">
            <a:hlinkClick r:id="rId3"/>
            <a:extLst>
              <a:ext uri="{FF2B5EF4-FFF2-40B4-BE49-F238E27FC236}">
                <a16:creationId xmlns:a16="http://schemas.microsoft.com/office/drawing/2014/main" id="{0888E836-5B2F-423C-BE8C-132383DBBA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7" name="TextBox 6">
            <a:hlinkClick r:id="rId6"/>
            <a:extLst>
              <a:ext uri="{FF2B5EF4-FFF2-40B4-BE49-F238E27FC236}">
                <a16:creationId xmlns:a16="http://schemas.microsoft.com/office/drawing/2014/main" id="{6BFC3001-7E4F-48C1-99B3-0A6A4179FF46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B8020EC4-7153-4C2B-A148-FBC1CE829594}"/>
              </a:ext>
            </a:extLst>
          </p:cNvPr>
          <p:cNvCxnSpPr/>
          <p:nvPr userDrawn="1"/>
        </p:nvCxnSpPr>
        <p:spPr>
          <a:xfrm>
            <a:off x="3009499" y="806116"/>
            <a:ext cx="6173002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/>
          </a:ln>
        </p:spPr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E8C9933D-564C-4B06-A58C-2C738814A375}"/>
              </a:ext>
            </a:extLst>
          </p:cNvPr>
          <p:cNvCxnSpPr/>
          <p:nvPr userDrawn="1"/>
        </p:nvCxnSpPr>
        <p:spPr>
          <a:xfrm>
            <a:off x="3009499" y="6051885"/>
            <a:ext cx="6173002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/>
          </a:ln>
        </p:spPr>
      </p:cxnSp>
      <p:pic>
        <p:nvPicPr>
          <p:cNvPr id="10" name="그래픽 9">
            <a:extLst>
              <a:ext uri="{FF2B5EF4-FFF2-40B4-BE49-F238E27FC236}">
                <a16:creationId xmlns:a16="http://schemas.microsoft.com/office/drawing/2014/main" id="{6ACB64C3-5743-4180-BA62-CCD42DEE7CA1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610724" y="310816"/>
            <a:ext cx="2143125" cy="990600"/>
          </a:xfrm>
          <a:prstGeom prst="rect">
            <a:avLst/>
          </a:prstGeom>
        </p:spPr>
      </p:pic>
      <p:pic>
        <p:nvPicPr>
          <p:cNvPr id="17" name="그래픽 16">
            <a:extLst>
              <a:ext uri="{FF2B5EF4-FFF2-40B4-BE49-F238E27FC236}">
                <a16:creationId xmlns:a16="http://schemas.microsoft.com/office/drawing/2014/main" id="{FF3B8BD9-911F-40A2-A63A-A6CEDEEF8C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b="7895"/>
          <a:stretch/>
        </p:blipFill>
        <p:spPr>
          <a:xfrm>
            <a:off x="547487" y="5094623"/>
            <a:ext cx="1914525" cy="176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0614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60D8CF6-EFE3-4C1C-A661-524D310A5F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aphic 3">
            <a:hlinkClick r:id="rId3"/>
            <a:extLst>
              <a:ext uri="{FF2B5EF4-FFF2-40B4-BE49-F238E27FC236}">
                <a16:creationId xmlns:a16="http://schemas.microsoft.com/office/drawing/2014/main" id="{0888E836-5B2F-423C-BE8C-132383DBBA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7" name="TextBox 6">
            <a:hlinkClick r:id="rId6"/>
            <a:extLst>
              <a:ext uri="{FF2B5EF4-FFF2-40B4-BE49-F238E27FC236}">
                <a16:creationId xmlns:a16="http://schemas.microsoft.com/office/drawing/2014/main" id="{6BFC3001-7E4F-48C1-99B3-0A6A4179FF46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24D7F258-694C-42FC-B469-06FB09A5540F}"/>
              </a:ext>
            </a:extLst>
          </p:cNvPr>
          <p:cNvCxnSpPr>
            <a:cxnSpLocks/>
          </p:cNvCxnSpPr>
          <p:nvPr userDrawn="1"/>
        </p:nvCxnSpPr>
        <p:spPr>
          <a:xfrm>
            <a:off x="423513" y="6408019"/>
            <a:ext cx="11344976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/>
          </a:ln>
        </p:spPr>
      </p:cxnSp>
      <p:pic>
        <p:nvPicPr>
          <p:cNvPr id="9" name="그래픽 8">
            <a:extLst>
              <a:ext uri="{FF2B5EF4-FFF2-40B4-BE49-F238E27FC236}">
                <a16:creationId xmlns:a16="http://schemas.microsoft.com/office/drawing/2014/main" id="{503C4EFA-E176-4189-AA6E-2B4E6C841FBC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23511" y="449980"/>
            <a:ext cx="2143125" cy="990600"/>
          </a:xfrm>
          <a:prstGeom prst="rect">
            <a:avLst/>
          </a:prstGeom>
        </p:spPr>
      </p:pic>
      <p:pic>
        <p:nvPicPr>
          <p:cNvPr id="16" name="그래픽 15">
            <a:extLst>
              <a:ext uri="{FF2B5EF4-FFF2-40B4-BE49-F238E27FC236}">
                <a16:creationId xmlns:a16="http://schemas.microsoft.com/office/drawing/2014/main" id="{77BD7CA2-4DF5-4FD6-840B-19E538C57FC6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177348" y="0"/>
            <a:ext cx="1914525" cy="1914525"/>
          </a:xfrm>
          <a:prstGeom prst="rect">
            <a:avLst/>
          </a:prstGeom>
        </p:spPr>
      </p:pic>
      <p:sp>
        <p:nvSpPr>
          <p:cNvPr id="8" name="그림 개체 틀 4">
            <a:extLst>
              <a:ext uri="{FF2B5EF4-FFF2-40B4-BE49-F238E27FC236}">
                <a16:creationId xmlns:a16="http://schemas.microsoft.com/office/drawing/2014/main" id="{4D1B2161-3238-4189-B693-B044293826D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134611" y="992778"/>
            <a:ext cx="3633878" cy="4872444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wrap="square" lIns="90000" tIns="828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208017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4AE3519D-DDAA-48DF-9224-230C67897E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aphic 3">
            <a:hlinkClick r:id="rId3"/>
            <a:extLst>
              <a:ext uri="{FF2B5EF4-FFF2-40B4-BE49-F238E27FC236}">
                <a16:creationId xmlns:a16="http://schemas.microsoft.com/office/drawing/2014/main" id="{0888E836-5B2F-423C-BE8C-132383DBBA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7" name="TextBox 6">
            <a:hlinkClick r:id="rId6"/>
            <a:extLst>
              <a:ext uri="{FF2B5EF4-FFF2-40B4-BE49-F238E27FC236}">
                <a16:creationId xmlns:a16="http://schemas.microsoft.com/office/drawing/2014/main" id="{6BFC3001-7E4F-48C1-99B3-0A6A4179FF46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그래픽 34">
            <a:extLst>
              <a:ext uri="{FF2B5EF4-FFF2-40B4-BE49-F238E27FC236}">
                <a16:creationId xmlns:a16="http://schemas.microsoft.com/office/drawing/2014/main" id="{44D20514-D44F-4F37-9F6E-C577CB9D907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 flipV="1">
            <a:off x="11229975" y="2958789"/>
            <a:ext cx="962025" cy="962025"/>
          </a:xfrm>
          <a:prstGeom prst="rect">
            <a:avLst/>
          </a:prstGeom>
        </p:spPr>
      </p:pic>
      <p:pic>
        <p:nvPicPr>
          <p:cNvPr id="36" name="그래픽 35">
            <a:extLst>
              <a:ext uri="{FF2B5EF4-FFF2-40B4-BE49-F238E27FC236}">
                <a16:creationId xmlns:a16="http://schemas.microsoft.com/office/drawing/2014/main" id="{DF6CA398-503A-480F-996C-A1E9907F5B76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flipH="1" flipV="1">
            <a:off x="482311" y="1192680"/>
            <a:ext cx="962025" cy="962025"/>
          </a:xfrm>
          <a:prstGeom prst="rect">
            <a:avLst/>
          </a:prstGeom>
        </p:spPr>
      </p:pic>
      <p:pic>
        <p:nvPicPr>
          <p:cNvPr id="38" name="그래픽 37">
            <a:extLst>
              <a:ext uri="{FF2B5EF4-FFF2-40B4-BE49-F238E27FC236}">
                <a16:creationId xmlns:a16="http://schemas.microsoft.com/office/drawing/2014/main" id="{AE6AD824-1753-4145-A9D1-42DE55B498D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V="1">
            <a:off x="-3985" y="2939739"/>
            <a:ext cx="1937061" cy="1937061"/>
          </a:xfrm>
          <a:prstGeom prst="rect">
            <a:avLst/>
          </a:prstGeom>
        </p:spPr>
      </p:pic>
      <p:pic>
        <p:nvPicPr>
          <p:cNvPr id="40" name="그래픽 39">
            <a:extLst>
              <a:ext uri="{FF2B5EF4-FFF2-40B4-BE49-F238E27FC236}">
                <a16:creationId xmlns:a16="http://schemas.microsoft.com/office/drawing/2014/main" id="{75B93764-E595-4429-B9FA-D3559F69961B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277474" y="716429"/>
            <a:ext cx="1914525" cy="1914525"/>
          </a:xfrm>
          <a:prstGeom prst="rect">
            <a:avLst/>
          </a:prstGeom>
        </p:spPr>
      </p:pic>
      <p:sp>
        <p:nvSpPr>
          <p:cNvPr id="9" name="그림 개체 틀 4">
            <a:extLst>
              <a:ext uri="{FF2B5EF4-FFF2-40B4-BE49-F238E27FC236}">
                <a16:creationId xmlns:a16="http://schemas.microsoft.com/office/drawing/2014/main" id="{3EF7BEA4-7AC4-4E10-A086-AD2C6C13A2F2}"/>
              </a:ext>
            </a:extLst>
          </p:cNvPr>
          <p:cNvSpPr>
            <a:spLocks noGrp="1"/>
          </p:cNvSpPr>
          <p:nvPr userDrawn="1">
            <p:ph type="pic" sz="quarter" idx="10" hasCustomPrompt="1"/>
          </p:nvPr>
        </p:nvSpPr>
        <p:spPr>
          <a:xfrm>
            <a:off x="963323" y="1673692"/>
            <a:ext cx="4857162" cy="2247122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bIns="432000" anchor="b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10" name="그림 개체 틀 4">
            <a:extLst>
              <a:ext uri="{FF2B5EF4-FFF2-40B4-BE49-F238E27FC236}">
                <a16:creationId xmlns:a16="http://schemas.microsoft.com/office/drawing/2014/main" id="{1DBA464D-4190-4317-8E66-E360580B5A0F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6371515" y="1673692"/>
            <a:ext cx="4857162" cy="2247122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bIns="432000" anchor="b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14067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B03F2FD7-06C4-49AD-8C17-5505A57515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aphic 3">
            <a:hlinkClick r:id="rId3"/>
            <a:extLst>
              <a:ext uri="{FF2B5EF4-FFF2-40B4-BE49-F238E27FC236}">
                <a16:creationId xmlns:a16="http://schemas.microsoft.com/office/drawing/2014/main" id="{0888E836-5B2F-423C-BE8C-132383DBBA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7" name="TextBox 6">
            <a:hlinkClick r:id="rId6"/>
            <a:extLst>
              <a:ext uri="{FF2B5EF4-FFF2-40B4-BE49-F238E27FC236}">
                <a16:creationId xmlns:a16="http://schemas.microsoft.com/office/drawing/2014/main" id="{6BFC3001-7E4F-48C1-99B3-0A6A4179FF46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41EF411B-DDED-4F13-BF54-DF4CC2F44A5F}"/>
              </a:ext>
            </a:extLst>
          </p:cNvPr>
          <p:cNvCxnSpPr>
            <a:cxnSpLocks/>
          </p:cNvCxnSpPr>
          <p:nvPr userDrawn="1"/>
        </p:nvCxnSpPr>
        <p:spPr>
          <a:xfrm>
            <a:off x="423513" y="6408019"/>
            <a:ext cx="11344976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/>
          </a:ln>
        </p:spPr>
      </p:cxnSp>
      <p:pic>
        <p:nvPicPr>
          <p:cNvPr id="12" name="그래픽 11">
            <a:extLst>
              <a:ext uri="{FF2B5EF4-FFF2-40B4-BE49-F238E27FC236}">
                <a16:creationId xmlns:a16="http://schemas.microsoft.com/office/drawing/2014/main" id="{5AB0E6AD-9E2A-4DF1-996E-C4695C102077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806464" y="449980"/>
            <a:ext cx="962025" cy="962025"/>
          </a:xfrm>
          <a:prstGeom prst="rect">
            <a:avLst/>
          </a:prstGeom>
        </p:spPr>
      </p:pic>
      <p:pic>
        <p:nvPicPr>
          <p:cNvPr id="15" name="그래픽 14">
            <a:extLst>
              <a:ext uri="{FF2B5EF4-FFF2-40B4-BE49-F238E27FC236}">
                <a16:creationId xmlns:a16="http://schemas.microsoft.com/office/drawing/2014/main" id="{3CEADA8F-1060-4B6F-A037-578F4D8646E7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23513" y="449980"/>
            <a:ext cx="962025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6129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7E0E2E8D-0FCC-40E4-A1D6-C549893D6A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aphic 3">
            <a:hlinkClick r:id="rId3"/>
            <a:extLst>
              <a:ext uri="{FF2B5EF4-FFF2-40B4-BE49-F238E27FC236}">
                <a16:creationId xmlns:a16="http://schemas.microsoft.com/office/drawing/2014/main" id="{0888E836-5B2F-423C-BE8C-132383DBBA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7" name="TextBox 6">
            <a:hlinkClick r:id="rId6"/>
            <a:extLst>
              <a:ext uri="{FF2B5EF4-FFF2-40B4-BE49-F238E27FC236}">
                <a16:creationId xmlns:a16="http://schemas.microsoft.com/office/drawing/2014/main" id="{6BFC3001-7E4F-48C1-99B3-0A6A4179FF46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그래픽 13">
            <a:extLst>
              <a:ext uri="{FF2B5EF4-FFF2-40B4-BE49-F238E27FC236}">
                <a16:creationId xmlns:a16="http://schemas.microsoft.com/office/drawing/2014/main" id="{B641D9A0-2864-4BD8-9577-B6B02860E3C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122682" y="1906385"/>
            <a:ext cx="971550" cy="971550"/>
          </a:xfrm>
          <a:prstGeom prst="rect">
            <a:avLst/>
          </a:prstGeom>
        </p:spPr>
      </p:pic>
      <p:pic>
        <p:nvPicPr>
          <p:cNvPr id="16" name="그래픽 15">
            <a:extLst>
              <a:ext uri="{FF2B5EF4-FFF2-40B4-BE49-F238E27FC236}">
                <a16:creationId xmlns:a16="http://schemas.microsoft.com/office/drawing/2014/main" id="{36469FE0-1416-4747-9D38-86F136610F2B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80111" y="1906385"/>
            <a:ext cx="962025" cy="962025"/>
          </a:xfrm>
          <a:prstGeom prst="rect">
            <a:avLst/>
          </a:prstGeom>
        </p:spPr>
      </p:pic>
      <p:pic>
        <p:nvPicPr>
          <p:cNvPr id="17" name="그래픽 16">
            <a:extLst>
              <a:ext uri="{FF2B5EF4-FFF2-40B4-BE49-F238E27FC236}">
                <a16:creationId xmlns:a16="http://schemas.microsoft.com/office/drawing/2014/main" id="{8BD4C576-E780-48DF-9457-041E5AFF780D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0" y="3232603"/>
            <a:ext cx="962025" cy="962025"/>
          </a:xfrm>
          <a:prstGeom prst="rect">
            <a:avLst/>
          </a:prstGeom>
        </p:spPr>
      </p:pic>
      <p:sp>
        <p:nvSpPr>
          <p:cNvPr id="8" name="그림 개체 틀 17">
            <a:extLst>
              <a:ext uri="{FF2B5EF4-FFF2-40B4-BE49-F238E27FC236}">
                <a16:creationId xmlns:a16="http://schemas.microsoft.com/office/drawing/2014/main" id="{526E8C51-4181-40AC-9F35-8B8B38EB90F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6942" y="1906385"/>
            <a:ext cx="1736679" cy="2288243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1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10" name="그림 개체 틀 17">
            <a:extLst>
              <a:ext uri="{FF2B5EF4-FFF2-40B4-BE49-F238E27FC236}">
                <a16:creationId xmlns:a16="http://schemas.microsoft.com/office/drawing/2014/main" id="{3CF96467-E4EA-4BD6-BCAC-6FB4348B74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243432" y="1906385"/>
            <a:ext cx="1736679" cy="2288243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1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11" name="그림 개체 틀 17">
            <a:extLst>
              <a:ext uri="{FF2B5EF4-FFF2-40B4-BE49-F238E27FC236}">
                <a16:creationId xmlns:a16="http://schemas.microsoft.com/office/drawing/2014/main" id="{95DA0B3C-2DB2-4BE6-8607-9501FF82B51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871778" y="1906385"/>
            <a:ext cx="1736679" cy="2288243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1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41558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5FB99E44-75E0-4013-97C5-68B47E4DBB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aphic 3">
            <a:hlinkClick r:id="rId3"/>
            <a:extLst>
              <a:ext uri="{FF2B5EF4-FFF2-40B4-BE49-F238E27FC236}">
                <a16:creationId xmlns:a16="http://schemas.microsoft.com/office/drawing/2014/main" id="{0888E836-5B2F-423C-BE8C-132383DBBA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7" name="TextBox 6">
            <a:hlinkClick r:id="rId6"/>
            <a:extLst>
              <a:ext uri="{FF2B5EF4-FFF2-40B4-BE49-F238E27FC236}">
                <a16:creationId xmlns:a16="http://schemas.microsoft.com/office/drawing/2014/main" id="{6BFC3001-7E4F-48C1-99B3-0A6A4179FF46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그래픽 10">
            <a:extLst>
              <a:ext uri="{FF2B5EF4-FFF2-40B4-BE49-F238E27FC236}">
                <a16:creationId xmlns:a16="http://schemas.microsoft.com/office/drawing/2014/main" id="{1A410748-C63F-4CA9-BDFD-C70F36A83CE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0" y="5886450"/>
            <a:ext cx="971550" cy="971550"/>
          </a:xfrm>
          <a:prstGeom prst="rect">
            <a:avLst/>
          </a:prstGeom>
        </p:spPr>
      </p:pic>
      <p:pic>
        <p:nvPicPr>
          <p:cNvPr id="12" name="그래픽 11">
            <a:extLst>
              <a:ext uri="{FF2B5EF4-FFF2-40B4-BE49-F238E27FC236}">
                <a16:creationId xmlns:a16="http://schemas.microsoft.com/office/drawing/2014/main" id="{B0B9F45A-B1C8-4413-B60C-808AC24E4FE4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229975" y="0"/>
            <a:ext cx="962025" cy="962025"/>
          </a:xfrm>
          <a:prstGeom prst="rect">
            <a:avLst/>
          </a:prstGeom>
        </p:spPr>
      </p:pic>
      <p:pic>
        <p:nvPicPr>
          <p:cNvPr id="14" name="그래픽 13">
            <a:extLst>
              <a:ext uri="{FF2B5EF4-FFF2-40B4-BE49-F238E27FC236}">
                <a16:creationId xmlns:a16="http://schemas.microsoft.com/office/drawing/2014/main" id="{4F95F83E-FAC4-47BD-A039-B04666A297B6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884024" y="3426169"/>
            <a:ext cx="2943225" cy="2943225"/>
          </a:xfrm>
          <a:prstGeom prst="rect">
            <a:avLst/>
          </a:prstGeom>
        </p:spPr>
      </p:pic>
      <p:sp>
        <p:nvSpPr>
          <p:cNvPr id="8" name="그림 개체 틀 4">
            <a:extLst>
              <a:ext uri="{FF2B5EF4-FFF2-40B4-BE49-F238E27FC236}">
                <a16:creationId xmlns:a16="http://schemas.microsoft.com/office/drawing/2014/main" id="{691B8BA6-5947-4F4B-89F8-3B8724ADCE3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846685" y="2249715"/>
            <a:ext cx="2471739" cy="3808874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6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9" name="그림 개체 틀 4">
            <a:extLst>
              <a:ext uri="{FF2B5EF4-FFF2-40B4-BE49-F238E27FC236}">
                <a16:creationId xmlns:a16="http://schemas.microsoft.com/office/drawing/2014/main" id="{B0AD586D-0F89-4248-9C32-3E32769BE78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914799" y="2249715"/>
            <a:ext cx="2471739" cy="3808874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6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595628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83249C9D-1C4F-4E3E-BEA5-D7B0225C19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aphic 3">
            <a:hlinkClick r:id="rId3"/>
            <a:extLst>
              <a:ext uri="{FF2B5EF4-FFF2-40B4-BE49-F238E27FC236}">
                <a16:creationId xmlns:a16="http://schemas.microsoft.com/office/drawing/2014/main" id="{0888E836-5B2F-423C-BE8C-132383DBBA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7" name="TextBox 6">
            <a:hlinkClick r:id="rId6"/>
            <a:extLst>
              <a:ext uri="{FF2B5EF4-FFF2-40B4-BE49-F238E27FC236}">
                <a16:creationId xmlns:a16="http://schemas.microsoft.com/office/drawing/2014/main" id="{6BFC3001-7E4F-48C1-99B3-0A6A4179FF46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그림 개체 틀 4">
            <a:extLst>
              <a:ext uri="{FF2B5EF4-FFF2-40B4-BE49-F238E27FC236}">
                <a16:creationId xmlns:a16="http://schemas.microsoft.com/office/drawing/2014/main" id="{1A2B33CF-22E7-49ED-A02F-04182202225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59086" y="1650881"/>
            <a:ext cx="2873828" cy="3853338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wrap="square" lIns="90000" tIns="828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1DF1D36F-F740-4CB6-9A6D-3059426151C3}"/>
              </a:ext>
            </a:extLst>
          </p:cNvPr>
          <p:cNvCxnSpPr/>
          <p:nvPr userDrawn="1"/>
        </p:nvCxnSpPr>
        <p:spPr>
          <a:xfrm>
            <a:off x="2499360" y="449981"/>
            <a:ext cx="719328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/>
          </a:ln>
        </p:spPr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BBFE20E5-03CB-4802-8CBF-691B4928FF08}"/>
              </a:ext>
            </a:extLst>
          </p:cNvPr>
          <p:cNvCxnSpPr/>
          <p:nvPr userDrawn="1"/>
        </p:nvCxnSpPr>
        <p:spPr>
          <a:xfrm>
            <a:off x="2499360" y="6408019"/>
            <a:ext cx="719328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/>
          </a:ln>
        </p:spPr>
      </p:cxnSp>
      <p:pic>
        <p:nvPicPr>
          <p:cNvPr id="24" name="그래픽 23">
            <a:extLst>
              <a:ext uri="{FF2B5EF4-FFF2-40B4-BE49-F238E27FC236}">
                <a16:creationId xmlns:a16="http://schemas.microsoft.com/office/drawing/2014/main" id="{A732A494-9CDD-4D6A-8B86-9F3D654E5B3D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697061" y="1650881"/>
            <a:ext cx="962025" cy="962025"/>
          </a:xfrm>
          <a:prstGeom prst="rect">
            <a:avLst/>
          </a:prstGeom>
        </p:spPr>
      </p:pic>
      <p:pic>
        <p:nvPicPr>
          <p:cNvPr id="30" name="그래픽 29">
            <a:extLst>
              <a:ext uri="{FF2B5EF4-FFF2-40B4-BE49-F238E27FC236}">
                <a16:creationId xmlns:a16="http://schemas.microsoft.com/office/drawing/2014/main" id="{ADA3B3CA-FCC8-43FA-A66D-F0F1411F320C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532914" y="4542194"/>
            <a:ext cx="962025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3713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BAAB84D7-6D50-4500-89BF-12D64E2377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aphic 3">
            <a:hlinkClick r:id="rId3"/>
            <a:extLst>
              <a:ext uri="{FF2B5EF4-FFF2-40B4-BE49-F238E27FC236}">
                <a16:creationId xmlns:a16="http://schemas.microsoft.com/office/drawing/2014/main" id="{0888E836-5B2F-423C-BE8C-132383DBBA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7" name="TextBox 6">
            <a:hlinkClick r:id="rId6"/>
            <a:extLst>
              <a:ext uri="{FF2B5EF4-FFF2-40B4-BE49-F238E27FC236}">
                <a16:creationId xmlns:a16="http://schemas.microsoft.com/office/drawing/2014/main" id="{6BFC3001-7E4F-48C1-99B3-0A6A4179FF46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그림 개체 틀 4">
            <a:extLst>
              <a:ext uri="{FF2B5EF4-FFF2-40B4-BE49-F238E27FC236}">
                <a16:creationId xmlns:a16="http://schemas.microsoft.com/office/drawing/2014/main" id="{13019D47-2C54-4CEF-B4DE-2FB4423C8E8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7968343" cy="6858000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4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  <p:pic>
        <p:nvPicPr>
          <p:cNvPr id="14" name="그래픽 13">
            <a:extLst>
              <a:ext uri="{FF2B5EF4-FFF2-40B4-BE49-F238E27FC236}">
                <a16:creationId xmlns:a16="http://schemas.microsoft.com/office/drawing/2014/main" id="{20E02674-7AD8-4184-8062-5AC8BECB2339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968343" y="0"/>
            <a:ext cx="962025" cy="962025"/>
          </a:xfrm>
          <a:prstGeom prst="rect">
            <a:avLst/>
          </a:prstGeom>
        </p:spPr>
      </p:pic>
      <p:pic>
        <p:nvPicPr>
          <p:cNvPr id="17" name="그래픽 16">
            <a:extLst>
              <a:ext uri="{FF2B5EF4-FFF2-40B4-BE49-F238E27FC236}">
                <a16:creationId xmlns:a16="http://schemas.microsoft.com/office/drawing/2014/main" id="{3B61B284-F878-473E-9735-7449F6B792C0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29975" y="5895975"/>
            <a:ext cx="962025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2263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066EB5DE-4DAC-4218-B6A2-D085DA6192B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aphic 3">
            <a:hlinkClick r:id="rId3"/>
            <a:extLst>
              <a:ext uri="{FF2B5EF4-FFF2-40B4-BE49-F238E27FC236}">
                <a16:creationId xmlns:a16="http://schemas.microsoft.com/office/drawing/2014/main" id="{0888E836-5B2F-423C-BE8C-132383DBBA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7" name="TextBox 6">
            <a:hlinkClick r:id="rId6"/>
            <a:extLst>
              <a:ext uri="{FF2B5EF4-FFF2-40B4-BE49-F238E27FC236}">
                <a16:creationId xmlns:a16="http://schemas.microsoft.com/office/drawing/2014/main" id="{6BFC3001-7E4F-48C1-99B3-0A6A4179FF46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그래픽 18">
            <a:extLst>
              <a:ext uri="{FF2B5EF4-FFF2-40B4-BE49-F238E27FC236}">
                <a16:creationId xmlns:a16="http://schemas.microsoft.com/office/drawing/2014/main" id="{7DDEEBED-2D30-4418-93B4-EACBBCB42120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2300" y="5448300"/>
            <a:ext cx="1409700" cy="1409700"/>
          </a:xfrm>
          <a:prstGeom prst="rect">
            <a:avLst/>
          </a:prstGeom>
        </p:spPr>
      </p:pic>
      <p:pic>
        <p:nvPicPr>
          <p:cNvPr id="21" name="그래픽 20">
            <a:extLst>
              <a:ext uri="{FF2B5EF4-FFF2-40B4-BE49-F238E27FC236}">
                <a16:creationId xmlns:a16="http://schemas.microsoft.com/office/drawing/2014/main" id="{2D39F171-43CC-42A0-BDA3-58C806F19163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983037" y="339091"/>
            <a:ext cx="1914525" cy="1914525"/>
          </a:xfrm>
          <a:prstGeom prst="rect">
            <a:avLst/>
          </a:prstGeom>
        </p:spPr>
      </p:pic>
      <p:pic>
        <p:nvPicPr>
          <p:cNvPr id="22" name="그래픽 21">
            <a:extLst>
              <a:ext uri="{FF2B5EF4-FFF2-40B4-BE49-F238E27FC236}">
                <a16:creationId xmlns:a16="http://schemas.microsoft.com/office/drawing/2014/main" id="{406A6EAF-E199-4ED5-9DA4-BA82A1C6AD23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09600" y="3914775"/>
            <a:ext cx="2943225" cy="2943225"/>
          </a:xfrm>
          <a:prstGeom prst="rect">
            <a:avLst/>
          </a:prstGeom>
        </p:spPr>
      </p:pic>
      <p:sp>
        <p:nvSpPr>
          <p:cNvPr id="10" name="그림 개체 틀 4">
            <a:extLst>
              <a:ext uri="{FF2B5EF4-FFF2-40B4-BE49-F238E27FC236}">
                <a16:creationId xmlns:a16="http://schemas.microsoft.com/office/drawing/2014/main" id="{D5F39C18-18AF-4E09-944A-5965CF104CC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737859" y="1502278"/>
            <a:ext cx="2873828" cy="3853338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wrap="square" lIns="90000" tIns="828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9981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B4E99A23-A6AB-47B1-A59B-568F23F673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aphic 3">
            <a:hlinkClick r:id="rId3"/>
            <a:extLst>
              <a:ext uri="{FF2B5EF4-FFF2-40B4-BE49-F238E27FC236}">
                <a16:creationId xmlns:a16="http://schemas.microsoft.com/office/drawing/2014/main" id="{0888E836-5B2F-423C-BE8C-132383DBBA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7" name="TextBox 6">
            <a:hlinkClick r:id="rId6"/>
            <a:extLst>
              <a:ext uri="{FF2B5EF4-FFF2-40B4-BE49-F238E27FC236}">
                <a16:creationId xmlns:a16="http://schemas.microsoft.com/office/drawing/2014/main" id="{6BFC3001-7E4F-48C1-99B3-0A6A4179FF46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69224675-72EA-4377-9907-A8BE1FA3324F}"/>
              </a:ext>
            </a:extLst>
          </p:cNvPr>
          <p:cNvCxnSpPr>
            <a:cxnSpLocks/>
          </p:cNvCxnSpPr>
          <p:nvPr userDrawn="1"/>
        </p:nvCxnSpPr>
        <p:spPr>
          <a:xfrm>
            <a:off x="423513" y="6408019"/>
            <a:ext cx="11344976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/>
          </a:ln>
        </p:spPr>
      </p:cxnSp>
      <p:pic>
        <p:nvPicPr>
          <p:cNvPr id="13" name="그래픽 12">
            <a:extLst>
              <a:ext uri="{FF2B5EF4-FFF2-40B4-BE49-F238E27FC236}">
                <a16:creationId xmlns:a16="http://schemas.microsoft.com/office/drawing/2014/main" id="{7E0F6CF6-2181-4A76-9ECF-65D1FFC1C7AE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48625" y="0"/>
            <a:ext cx="4143375" cy="4295775"/>
          </a:xfrm>
          <a:prstGeom prst="rect">
            <a:avLst/>
          </a:prstGeom>
        </p:spPr>
      </p:pic>
      <p:pic>
        <p:nvPicPr>
          <p:cNvPr id="18" name="그래픽 17">
            <a:extLst>
              <a:ext uri="{FF2B5EF4-FFF2-40B4-BE49-F238E27FC236}">
                <a16:creationId xmlns:a16="http://schemas.microsoft.com/office/drawing/2014/main" id="{E9E269EC-8AFA-4202-8E59-796499E81715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592841" y="1049796"/>
            <a:ext cx="1914525" cy="1914525"/>
          </a:xfrm>
          <a:prstGeom prst="rect">
            <a:avLst/>
          </a:prstGeom>
        </p:spPr>
      </p:pic>
      <p:sp>
        <p:nvSpPr>
          <p:cNvPr id="9" name="그림 개체 틀 11">
            <a:extLst>
              <a:ext uri="{FF2B5EF4-FFF2-40B4-BE49-F238E27FC236}">
                <a16:creationId xmlns:a16="http://schemas.microsoft.com/office/drawing/2014/main" id="{36A08DEC-E99B-4B6E-8BAE-A228EBF5997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716277" y="863142"/>
            <a:ext cx="2422446" cy="5256000"/>
          </a:xfrm>
          <a:prstGeom prst="roundRect">
            <a:avLst>
              <a:gd name="adj" fmla="val 14137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tIns="1152000" anchor="ctr" anchorCtr="1"/>
          <a:lstStyle>
            <a:lvl1pPr marL="228600" marR="0" indent="-22860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924463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79BB0DB1-9C0B-4F87-B5B2-FFC2A4CE52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aphic 3">
            <a:hlinkClick r:id="rId3"/>
            <a:extLst>
              <a:ext uri="{FF2B5EF4-FFF2-40B4-BE49-F238E27FC236}">
                <a16:creationId xmlns:a16="http://schemas.microsoft.com/office/drawing/2014/main" id="{0888E836-5B2F-423C-BE8C-132383DBBA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7" name="TextBox 6">
            <a:hlinkClick r:id="rId6"/>
            <a:extLst>
              <a:ext uri="{FF2B5EF4-FFF2-40B4-BE49-F238E27FC236}">
                <a16:creationId xmlns:a16="http://schemas.microsoft.com/office/drawing/2014/main" id="{6BFC3001-7E4F-48C1-99B3-0A6A4179FF46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3C2D911E-7B08-447C-A3E5-6EC36F1B80B1}"/>
              </a:ext>
            </a:extLst>
          </p:cNvPr>
          <p:cNvCxnSpPr>
            <a:cxnSpLocks/>
          </p:cNvCxnSpPr>
          <p:nvPr userDrawn="1"/>
        </p:nvCxnSpPr>
        <p:spPr>
          <a:xfrm>
            <a:off x="423513" y="6408019"/>
            <a:ext cx="11344976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/>
          </a:ln>
        </p:spPr>
      </p:cxnSp>
      <p:pic>
        <p:nvPicPr>
          <p:cNvPr id="25" name="그래픽 24">
            <a:extLst>
              <a:ext uri="{FF2B5EF4-FFF2-40B4-BE49-F238E27FC236}">
                <a16:creationId xmlns:a16="http://schemas.microsoft.com/office/drawing/2014/main" id="{5C16DC6A-3809-4936-A3C4-AF9F7F3E76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17436"/>
          <a:stretch/>
        </p:blipFill>
        <p:spPr>
          <a:xfrm>
            <a:off x="8978900" y="0"/>
            <a:ext cx="2943225" cy="2430045"/>
          </a:xfrm>
          <a:prstGeom prst="rect">
            <a:avLst/>
          </a:prstGeom>
        </p:spPr>
      </p:pic>
      <p:pic>
        <p:nvPicPr>
          <p:cNvPr id="26" name="그래픽 25">
            <a:extLst>
              <a:ext uri="{FF2B5EF4-FFF2-40B4-BE49-F238E27FC236}">
                <a16:creationId xmlns:a16="http://schemas.microsoft.com/office/drawing/2014/main" id="{E0DB6DD5-2271-45CA-AC9C-3BDA0B347723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356941" y="5095875"/>
            <a:ext cx="2143125" cy="990600"/>
          </a:xfrm>
          <a:prstGeom prst="rect">
            <a:avLst/>
          </a:prstGeom>
        </p:spPr>
      </p:pic>
      <p:sp>
        <p:nvSpPr>
          <p:cNvPr id="10" name="그림 개체 틀 5">
            <a:extLst>
              <a:ext uri="{FF2B5EF4-FFF2-40B4-BE49-F238E27FC236}">
                <a16:creationId xmlns:a16="http://schemas.microsoft.com/office/drawing/2014/main" id="{84C159D9-C9F8-45DB-9FC1-58A45986EA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763497" y="754053"/>
            <a:ext cx="3997870" cy="5332422"/>
          </a:xfrm>
          <a:prstGeom prst="roundRect">
            <a:avLst>
              <a:gd name="adj" fmla="val 1370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tIns="1152000" anchor="ctr" anchorCtr="1"/>
          <a:lstStyle>
            <a:lvl1pPr>
              <a:defRPr lang="ko-KR" altLang="en-US" sz="1600" dirty="0"/>
            </a:lvl1pPr>
          </a:lstStyle>
          <a:p>
            <a:pPr marR="0" lvl="0" fontAlgn="auto"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839789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0E3E2129-BABD-4C7A-A5A0-9AA4A411AB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aphic 3">
            <a:hlinkClick r:id="rId3"/>
            <a:extLst>
              <a:ext uri="{FF2B5EF4-FFF2-40B4-BE49-F238E27FC236}">
                <a16:creationId xmlns:a16="http://schemas.microsoft.com/office/drawing/2014/main" id="{0888E836-5B2F-423C-BE8C-132383DBBA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7" name="TextBox 6">
            <a:hlinkClick r:id="rId6"/>
            <a:extLst>
              <a:ext uri="{FF2B5EF4-FFF2-40B4-BE49-F238E27FC236}">
                <a16:creationId xmlns:a16="http://schemas.microsoft.com/office/drawing/2014/main" id="{6BFC3001-7E4F-48C1-99B3-0A6A4179FF46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7BCD749-8B72-48EF-878A-028BDDE01251}"/>
              </a:ext>
            </a:extLst>
          </p:cNvPr>
          <p:cNvCxnSpPr>
            <a:cxnSpLocks/>
          </p:cNvCxnSpPr>
          <p:nvPr userDrawn="1"/>
        </p:nvCxnSpPr>
        <p:spPr>
          <a:xfrm>
            <a:off x="423513" y="6408019"/>
            <a:ext cx="11344976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/>
          </a:ln>
        </p:spPr>
      </p:cxnSp>
      <p:pic>
        <p:nvPicPr>
          <p:cNvPr id="12" name="그래픽 11">
            <a:extLst>
              <a:ext uri="{FF2B5EF4-FFF2-40B4-BE49-F238E27FC236}">
                <a16:creationId xmlns:a16="http://schemas.microsoft.com/office/drawing/2014/main" id="{50412302-F2B1-42BD-9B8A-2AB8D64B0755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267950" y="0"/>
            <a:ext cx="1924050" cy="1924050"/>
          </a:xfrm>
          <a:prstGeom prst="rect">
            <a:avLst/>
          </a:prstGeom>
        </p:spPr>
      </p:pic>
      <p:pic>
        <p:nvPicPr>
          <p:cNvPr id="16" name="그래픽 15">
            <a:extLst>
              <a:ext uri="{FF2B5EF4-FFF2-40B4-BE49-F238E27FC236}">
                <a16:creationId xmlns:a16="http://schemas.microsoft.com/office/drawing/2014/main" id="{5DEDC7E1-4A6D-4C65-AA6B-0C8C7AF9D917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953963" y="962025"/>
            <a:ext cx="962025" cy="962025"/>
          </a:xfrm>
          <a:prstGeom prst="rect">
            <a:avLst/>
          </a:prstGeom>
        </p:spPr>
      </p:pic>
      <p:sp>
        <p:nvSpPr>
          <p:cNvPr id="8" name="그림 개체 틀 8">
            <a:extLst>
              <a:ext uri="{FF2B5EF4-FFF2-40B4-BE49-F238E27FC236}">
                <a16:creationId xmlns:a16="http://schemas.microsoft.com/office/drawing/2014/main" id="{8E9A8589-F777-49CF-BB9B-AAE0790D69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240532" y="1325444"/>
            <a:ext cx="5209432" cy="3222744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tIns="1152000" anchor="ctr" anchorCtr="1"/>
          <a:lstStyle>
            <a:lvl1pPr>
              <a:defRPr lang="ko-KR" altLang="en-US" sz="1600" dirty="0"/>
            </a:lvl1pPr>
          </a:lstStyle>
          <a:p>
            <a:pPr marR="0" lvl="0" fontAlgn="auto"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54460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3">
            <a:hlinkClick r:id="rId2"/>
            <a:extLst>
              <a:ext uri="{FF2B5EF4-FFF2-40B4-BE49-F238E27FC236}">
                <a16:creationId xmlns:a16="http://schemas.microsoft.com/office/drawing/2014/main" id="{0888E836-5B2F-423C-BE8C-132383DBBA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7" name="TextBox 6">
            <a:hlinkClick r:id="rId5"/>
            <a:extLst>
              <a:ext uri="{FF2B5EF4-FFF2-40B4-BE49-F238E27FC236}">
                <a16:creationId xmlns:a16="http://schemas.microsoft.com/office/drawing/2014/main" id="{6BFC3001-7E4F-48C1-99B3-0A6A4179FF46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7C0D1F1-A14E-447A-B9E5-836C34360C35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그래픽 16">
            <a:extLst>
              <a:ext uri="{FF2B5EF4-FFF2-40B4-BE49-F238E27FC236}">
                <a16:creationId xmlns:a16="http://schemas.microsoft.com/office/drawing/2014/main" id="{F15A03B0-57DF-495B-855E-4ECD5948864F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" y="3429000"/>
            <a:ext cx="3307350" cy="3429000"/>
          </a:xfrm>
          <a:prstGeom prst="rect">
            <a:avLst/>
          </a:prstGeom>
        </p:spPr>
      </p:pic>
      <p:pic>
        <p:nvPicPr>
          <p:cNvPr id="18" name="그래픽 17">
            <a:extLst>
              <a:ext uri="{FF2B5EF4-FFF2-40B4-BE49-F238E27FC236}">
                <a16:creationId xmlns:a16="http://schemas.microsoft.com/office/drawing/2014/main" id="{517FA3AE-670F-4D0F-A9FA-7057F886B0B1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229975" y="0"/>
            <a:ext cx="962025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9485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3B1C6592-B2D8-436E-B6B1-187AD22427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aphic 3">
            <a:hlinkClick r:id="rId3"/>
            <a:extLst>
              <a:ext uri="{FF2B5EF4-FFF2-40B4-BE49-F238E27FC236}">
                <a16:creationId xmlns:a16="http://schemas.microsoft.com/office/drawing/2014/main" id="{0888E836-5B2F-423C-BE8C-132383DBBA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7" name="TextBox 6">
            <a:hlinkClick r:id="rId6"/>
            <a:extLst>
              <a:ext uri="{FF2B5EF4-FFF2-40B4-BE49-F238E27FC236}">
                <a16:creationId xmlns:a16="http://schemas.microsoft.com/office/drawing/2014/main" id="{6BFC3001-7E4F-48C1-99B3-0A6A4179FF46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B8020EC4-7153-4C2B-A148-FBC1CE829594}"/>
              </a:ext>
            </a:extLst>
          </p:cNvPr>
          <p:cNvCxnSpPr/>
          <p:nvPr userDrawn="1"/>
        </p:nvCxnSpPr>
        <p:spPr>
          <a:xfrm>
            <a:off x="3009499" y="806116"/>
            <a:ext cx="6173002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/>
          </a:ln>
        </p:spPr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E8C9933D-564C-4B06-A58C-2C738814A375}"/>
              </a:ext>
            </a:extLst>
          </p:cNvPr>
          <p:cNvCxnSpPr/>
          <p:nvPr userDrawn="1"/>
        </p:nvCxnSpPr>
        <p:spPr>
          <a:xfrm>
            <a:off x="3009499" y="6051885"/>
            <a:ext cx="6173002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/>
          </a:ln>
        </p:spPr>
      </p:cxnSp>
      <p:pic>
        <p:nvPicPr>
          <p:cNvPr id="9" name="그래픽 8">
            <a:extLst>
              <a:ext uri="{FF2B5EF4-FFF2-40B4-BE49-F238E27FC236}">
                <a16:creationId xmlns:a16="http://schemas.microsoft.com/office/drawing/2014/main" id="{86795564-4CAA-4B02-B49E-244A76F5547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0" y="4933950"/>
            <a:ext cx="1924050" cy="1924050"/>
          </a:xfrm>
          <a:prstGeom prst="rect">
            <a:avLst/>
          </a:prstGeom>
        </p:spPr>
      </p:pic>
      <p:pic>
        <p:nvPicPr>
          <p:cNvPr id="14" name="그래픽 13">
            <a:extLst>
              <a:ext uri="{FF2B5EF4-FFF2-40B4-BE49-F238E27FC236}">
                <a16:creationId xmlns:a16="http://schemas.microsoft.com/office/drawing/2014/main" id="{D24808CD-81EC-42A9-95E8-C31998EEAE10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725225" y="325103"/>
            <a:ext cx="962025" cy="962025"/>
          </a:xfrm>
          <a:prstGeom prst="rect">
            <a:avLst/>
          </a:prstGeom>
        </p:spPr>
      </p:pic>
      <p:pic>
        <p:nvPicPr>
          <p:cNvPr id="16" name="그래픽 15">
            <a:extLst>
              <a:ext uri="{FF2B5EF4-FFF2-40B4-BE49-F238E27FC236}">
                <a16:creationId xmlns:a16="http://schemas.microsoft.com/office/drawing/2014/main" id="{447CFC80-60B9-4813-996E-A3110DF9D4F7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868225" y="325103"/>
            <a:ext cx="962025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4891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3">
            <a:hlinkClick r:id="rId2"/>
            <a:extLst>
              <a:ext uri="{FF2B5EF4-FFF2-40B4-BE49-F238E27FC236}">
                <a16:creationId xmlns:a16="http://schemas.microsoft.com/office/drawing/2014/main" id="{0888E836-5B2F-423C-BE8C-132383DBBA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7" name="TextBox 6">
            <a:hlinkClick r:id="rId5"/>
            <a:extLst>
              <a:ext uri="{FF2B5EF4-FFF2-40B4-BE49-F238E27FC236}">
                <a16:creationId xmlns:a16="http://schemas.microsoft.com/office/drawing/2014/main" id="{6BFC3001-7E4F-48C1-99B3-0A6A4179FF46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7C0D1F1-A14E-447A-B9E5-836C34360C35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그래픽 8">
            <a:extLst>
              <a:ext uri="{FF2B5EF4-FFF2-40B4-BE49-F238E27FC236}">
                <a16:creationId xmlns:a16="http://schemas.microsoft.com/office/drawing/2014/main" id="{9357F505-C2DA-4FE2-9C69-6650E15CA16D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267950" y="0"/>
            <a:ext cx="1924050" cy="1924050"/>
          </a:xfrm>
          <a:prstGeom prst="rect">
            <a:avLst/>
          </a:prstGeom>
        </p:spPr>
      </p:pic>
      <p:pic>
        <p:nvPicPr>
          <p:cNvPr id="10" name="그래픽 9">
            <a:extLst>
              <a:ext uri="{FF2B5EF4-FFF2-40B4-BE49-F238E27FC236}">
                <a16:creationId xmlns:a16="http://schemas.microsoft.com/office/drawing/2014/main" id="{EC16688D-A0AF-412F-8F6D-713E89B5A4F8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0" y="5886450"/>
            <a:ext cx="971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0135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3">
            <a:hlinkClick r:id="rId2"/>
            <a:extLst>
              <a:ext uri="{FF2B5EF4-FFF2-40B4-BE49-F238E27FC236}">
                <a16:creationId xmlns:a16="http://schemas.microsoft.com/office/drawing/2014/main" id="{0888E836-5B2F-423C-BE8C-132383DBBA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7" name="TextBox 6">
            <a:hlinkClick r:id="rId5"/>
            <a:extLst>
              <a:ext uri="{FF2B5EF4-FFF2-40B4-BE49-F238E27FC236}">
                <a16:creationId xmlns:a16="http://schemas.microsoft.com/office/drawing/2014/main" id="{6BFC3001-7E4F-48C1-99B3-0A6A4179FF46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7C0D1F1-A14E-447A-B9E5-836C34360C35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그래픽 8">
            <a:extLst>
              <a:ext uri="{FF2B5EF4-FFF2-40B4-BE49-F238E27FC236}">
                <a16:creationId xmlns:a16="http://schemas.microsoft.com/office/drawing/2014/main" id="{8CA44C1F-A066-49F8-98B6-AF0E53B37F30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0" y="3914775"/>
            <a:ext cx="2943225" cy="2943225"/>
          </a:xfrm>
          <a:prstGeom prst="rect">
            <a:avLst/>
          </a:prstGeom>
        </p:spPr>
      </p:pic>
      <p:pic>
        <p:nvPicPr>
          <p:cNvPr id="10" name="그래픽 9">
            <a:extLst>
              <a:ext uri="{FF2B5EF4-FFF2-40B4-BE49-F238E27FC236}">
                <a16:creationId xmlns:a16="http://schemas.microsoft.com/office/drawing/2014/main" id="{C37BBDD0-ACEF-41CD-B3FC-62D3D682E860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674812" y="4170362"/>
            <a:ext cx="962025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8034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3">
            <a:hlinkClick r:id="rId2"/>
            <a:extLst>
              <a:ext uri="{FF2B5EF4-FFF2-40B4-BE49-F238E27FC236}">
                <a16:creationId xmlns:a16="http://schemas.microsoft.com/office/drawing/2014/main" id="{0888E836-5B2F-423C-BE8C-132383DBBA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7" name="TextBox 6">
            <a:hlinkClick r:id="rId5"/>
            <a:extLst>
              <a:ext uri="{FF2B5EF4-FFF2-40B4-BE49-F238E27FC236}">
                <a16:creationId xmlns:a16="http://schemas.microsoft.com/office/drawing/2014/main" id="{6BFC3001-7E4F-48C1-99B3-0A6A4179FF46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7C0D1F1-A14E-447A-B9E5-836C34360C35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6" name="그래픽 25">
            <a:extLst>
              <a:ext uri="{FF2B5EF4-FFF2-40B4-BE49-F238E27FC236}">
                <a16:creationId xmlns:a16="http://schemas.microsoft.com/office/drawing/2014/main" id="{33FA2D9B-FFE0-4C07-A34B-6814701F28AE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277475" y="0"/>
            <a:ext cx="1914525" cy="1914525"/>
          </a:xfrm>
          <a:prstGeom prst="rect">
            <a:avLst/>
          </a:prstGeom>
        </p:spPr>
      </p:pic>
      <p:pic>
        <p:nvPicPr>
          <p:cNvPr id="28" name="그래픽 27">
            <a:extLst>
              <a:ext uri="{FF2B5EF4-FFF2-40B4-BE49-F238E27FC236}">
                <a16:creationId xmlns:a16="http://schemas.microsoft.com/office/drawing/2014/main" id="{CF4AA4F8-1D06-4D01-923C-0C5317277E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50000"/>
          <a:stretch/>
        </p:blipFill>
        <p:spPr>
          <a:xfrm>
            <a:off x="1" y="4991100"/>
            <a:ext cx="900334" cy="186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0663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3">
            <a:hlinkClick r:id="rId2"/>
            <a:extLst>
              <a:ext uri="{FF2B5EF4-FFF2-40B4-BE49-F238E27FC236}">
                <a16:creationId xmlns:a16="http://schemas.microsoft.com/office/drawing/2014/main" id="{0888E836-5B2F-423C-BE8C-132383DBBA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7" name="TextBox 6">
            <a:hlinkClick r:id="rId5"/>
            <a:extLst>
              <a:ext uri="{FF2B5EF4-FFF2-40B4-BE49-F238E27FC236}">
                <a16:creationId xmlns:a16="http://schemas.microsoft.com/office/drawing/2014/main" id="{6BFC3001-7E4F-48C1-99B3-0A6A4179FF46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7C0D1F1-A14E-447A-B9E5-836C34360C35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그래픽 18">
            <a:extLst>
              <a:ext uri="{FF2B5EF4-FFF2-40B4-BE49-F238E27FC236}">
                <a16:creationId xmlns:a16="http://schemas.microsoft.com/office/drawing/2014/main" id="{30B61C07-19B8-47A1-8577-6217EF830203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0" y="4933950"/>
            <a:ext cx="1924050" cy="1924050"/>
          </a:xfrm>
          <a:prstGeom prst="rect">
            <a:avLst/>
          </a:prstGeom>
        </p:spPr>
      </p:pic>
      <p:pic>
        <p:nvPicPr>
          <p:cNvPr id="24" name="그래픽 23">
            <a:extLst>
              <a:ext uri="{FF2B5EF4-FFF2-40B4-BE49-F238E27FC236}">
                <a16:creationId xmlns:a16="http://schemas.microsoft.com/office/drawing/2014/main" id="{3367EB65-A198-43DF-8F28-3EB206AB24C2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229975" y="0"/>
            <a:ext cx="962025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385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3">
            <a:hlinkClick r:id="rId2"/>
            <a:extLst>
              <a:ext uri="{FF2B5EF4-FFF2-40B4-BE49-F238E27FC236}">
                <a16:creationId xmlns:a16="http://schemas.microsoft.com/office/drawing/2014/main" id="{0888E836-5B2F-423C-BE8C-132383DBBA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7" name="TextBox 6">
            <a:hlinkClick r:id="rId5"/>
            <a:extLst>
              <a:ext uri="{FF2B5EF4-FFF2-40B4-BE49-F238E27FC236}">
                <a16:creationId xmlns:a16="http://schemas.microsoft.com/office/drawing/2014/main" id="{6BFC3001-7E4F-48C1-99B3-0A6A4179FF46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7C0D1F1-A14E-447A-B9E5-836C34360C35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그래픽 14">
            <a:extLst>
              <a:ext uri="{FF2B5EF4-FFF2-40B4-BE49-F238E27FC236}">
                <a16:creationId xmlns:a16="http://schemas.microsoft.com/office/drawing/2014/main" id="{8917C45A-FC60-4182-9BD6-67A563AEDA60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048875" y="0"/>
            <a:ext cx="2143125" cy="990600"/>
          </a:xfrm>
          <a:prstGeom prst="rect">
            <a:avLst/>
          </a:prstGeom>
        </p:spPr>
      </p:pic>
      <p:pic>
        <p:nvPicPr>
          <p:cNvPr id="17" name="그래픽 16">
            <a:extLst>
              <a:ext uri="{FF2B5EF4-FFF2-40B4-BE49-F238E27FC236}">
                <a16:creationId xmlns:a16="http://schemas.microsoft.com/office/drawing/2014/main" id="{2AB83C38-85C2-41D2-9CD7-FAB53F2B85FC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0" y="5867400"/>
            <a:ext cx="2143125" cy="990600"/>
          </a:xfrm>
          <a:prstGeom prst="rect">
            <a:avLst/>
          </a:prstGeom>
        </p:spPr>
      </p:pic>
      <p:sp>
        <p:nvSpPr>
          <p:cNvPr id="18" name="그림 개체 틀 17">
            <a:extLst>
              <a:ext uri="{FF2B5EF4-FFF2-40B4-BE49-F238E27FC236}">
                <a16:creationId xmlns:a16="http://schemas.microsoft.com/office/drawing/2014/main" id="{6891C630-4413-40DE-8926-5CE402AEEFF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03130" y="1155123"/>
            <a:ext cx="1976212" cy="1976210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  <a:ln w="31750">
            <a:noFill/>
          </a:ln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1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19" name="그림 개체 틀 17">
            <a:extLst>
              <a:ext uri="{FF2B5EF4-FFF2-40B4-BE49-F238E27FC236}">
                <a16:creationId xmlns:a16="http://schemas.microsoft.com/office/drawing/2014/main" id="{E50B09CB-7553-4132-9CC9-2A35D82C9F2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103130" y="3726667"/>
            <a:ext cx="1976212" cy="1976210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  <a:ln w="31750">
            <a:noFill/>
          </a:ln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1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0" name="그림 개체 틀 17">
            <a:extLst>
              <a:ext uri="{FF2B5EF4-FFF2-40B4-BE49-F238E27FC236}">
                <a16:creationId xmlns:a16="http://schemas.microsoft.com/office/drawing/2014/main" id="{5352A50E-DE60-4EC0-8138-D567AFCC4C7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46630" y="1155123"/>
            <a:ext cx="1976212" cy="1976210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  <a:ln w="31750">
            <a:noFill/>
          </a:ln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1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1" name="그림 개체 틀 17">
            <a:extLst>
              <a:ext uri="{FF2B5EF4-FFF2-40B4-BE49-F238E27FC236}">
                <a16:creationId xmlns:a16="http://schemas.microsoft.com/office/drawing/2014/main" id="{6F1A0F3B-6DE1-44FA-91BA-4B0D0AA11E5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46630" y="3726667"/>
            <a:ext cx="1976212" cy="1976210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  <a:ln w="31750">
            <a:noFill/>
          </a:ln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1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633893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3">
            <a:hlinkClick r:id="rId2"/>
            <a:extLst>
              <a:ext uri="{FF2B5EF4-FFF2-40B4-BE49-F238E27FC236}">
                <a16:creationId xmlns:a16="http://schemas.microsoft.com/office/drawing/2014/main" id="{0888E836-5B2F-423C-BE8C-132383DBBA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7" name="TextBox 6">
            <a:hlinkClick r:id="rId5"/>
            <a:extLst>
              <a:ext uri="{FF2B5EF4-FFF2-40B4-BE49-F238E27FC236}">
                <a16:creationId xmlns:a16="http://schemas.microsoft.com/office/drawing/2014/main" id="{6BFC3001-7E4F-48C1-99B3-0A6A4179FF46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7C0D1F1-A14E-447A-B9E5-836C34360C35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0811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MON custo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3">
            <a:hlinkClick r:id="rId2"/>
            <a:extLst>
              <a:ext uri="{FF2B5EF4-FFF2-40B4-BE49-F238E27FC236}">
                <a16:creationId xmlns:a16="http://schemas.microsoft.com/office/drawing/2014/main" id="{4F46929A-99F6-4803-AADD-E248E3A523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7" name="TextBox 6">
            <a:hlinkClick r:id="rId5"/>
            <a:extLst>
              <a:ext uri="{FF2B5EF4-FFF2-40B4-BE49-F238E27FC236}">
                <a16:creationId xmlns:a16="http://schemas.microsoft.com/office/drawing/2014/main" id="{42FE5389-A5FB-41B9-8CD0-650849B461C5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2780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31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  <p:sldLayoutId id="2147483693" r:id="rId18"/>
    <p:sldLayoutId id="2147483694" r:id="rId19"/>
    <p:sldLayoutId id="2147483695" r:id="rId20"/>
    <p:sldLayoutId id="2147483676" r:id="rId21"/>
    <p:sldLayoutId id="2147483664" r:id="rId2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ldberries.ru/catalog/349356032/detail.aspx?size=517449420" TargetMode="External"/><Relationship Id="rId2" Type="http://schemas.openxmlformats.org/officeDocument/2006/relationships/hyperlink" Target="https://hobbygames.ru/generali-vtoraja-mirovaja" TargetMode="External"/><Relationship Id="rId1" Type="http://schemas.openxmlformats.org/officeDocument/2006/relationships/slideLayout" Target="../slideLayouts/slideLayout17.xml"/><Relationship Id="rId5" Type="http://schemas.openxmlformats.org/officeDocument/2006/relationships/hyperlink" Target="https://www.wildberries.ru/catalog/190782780/detail.aspx?size=311852978" TargetMode="External"/><Relationship Id="rId4" Type="http://schemas.openxmlformats.org/officeDocument/2006/relationships/hyperlink" Target="https://www.wildberries.ru/catalog/12240338/detail.aspx?size=38165268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AB43929A-34E9-4EF0-AC76-B886FDCBED23}"/>
              </a:ext>
            </a:extLst>
          </p:cNvPr>
          <p:cNvSpPr txBox="1"/>
          <p:nvPr/>
        </p:nvSpPr>
        <p:spPr>
          <a:xfrm>
            <a:off x="3067050" y="4669135"/>
            <a:ext cx="8172449" cy="461665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ru-RU" altLang="ko-KR" sz="2800" dirty="0">
                <a:latin typeface="Scope One" panose="02060403030504020204" pitchFamily="18" charset="0"/>
                <a:cs typeface="Scope One" panose="02060403030504020204" pitchFamily="18" charset="0"/>
              </a:rPr>
              <a:t>Алтайский государственный аграрный университет</a:t>
            </a:r>
            <a:endParaRPr lang="ko-KR" altLang="en-US" sz="2800" dirty="0">
              <a:latin typeface="Scope One" panose="02060403030504020204" pitchFamily="18" charset="0"/>
              <a:cs typeface="Scope One" panose="020604030305040202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3976C5A-9BE5-4DC8-9E29-157004B2A43C}"/>
              </a:ext>
            </a:extLst>
          </p:cNvPr>
          <p:cNvSpPr txBox="1"/>
          <p:nvPr/>
        </p:nvSpPr>
        <p:spPr>
          <a:xfrm>
            <a:off x="4546022" y="5488386"/>
            <a:ext cx="5112327" cy="52322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ru-RU" altLang="ko-KR" sz="2800" dirty="0">
                <a:latin typeface="Scope One" panose="02060403030504020204" pitchFamily="18" charset="0"/>
                <a:cs typeface="Scope One" panose="02060403030504020204" pitchFamily="18" charset="0"/>
              </a:rPr>
              <a:t>Инициативная разработка</a:t>
            </a:r>
            <a:endParaRPr lang="ko-KR" altLang="en-US" sz="2800" dirty="0">
              <a:latin typeface="Scope One" panose="02060403030504020204" pitchFamily="18" charset="0"/>
              <a:cs typeface="Scope One" panose="020604030305040202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9E1F3ED-69AB-45AA-9A01-7D94082A4D09}"/>
              </a:ext>
            </a:extLst>
          </p:cNvPr>
          <p:cNvSpPr txBox="1"/>
          <p:nvPr/>
        </p:nvSpPr>
        <p:spPr>
          <a:xfrm>
            <a:off x="4205835" y="776565"/>
            <a:ext cx="6252613" cy="341632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ru-RU" altLang="ko-KR" sz="5400" dirty="0">
                <a:latin typeface="+mj-lt"/>
                <a:cs typeface="Arial" panose="020B0604020202020204" pitchFamily="34" charset="0"/>
              </a:rPr>
              <a:t>Познавательная игра с элементами головоломок «Живая Память»</a:t>
            </a:r>
            <a:endParaRPr lang="ko-KR" altLang="en-US" sz="54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026" name="Picture 2" descr="C:\Users\UserName\Downloads\photo_5470039798539480183_x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335759"/>
            <a:ext cx="2571750" cy="229793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5140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29168" y="83543"/>
            <a:ext cx="70186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Пользователь и его проблема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7016" y="1208934"/>
            <a:ext cx="11939452" cy="4078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Наш пользователь –</a:t>
            </a:r>
            <a:r>
              <a:rPr lang="ru-RU" sz="3200" dirty="0"/>
              <a:t> молодые люди в возрасте 14-22 лет.</a:t>
            </a:r>
          </a:p>
          <a:p>
            <a:r>
              <a:rPr lang="ru-RU" sz="3200" b="1" dirty="0"/>
              <a:t>Проблемы:</a:t>
            </a:r>
          </a:p>
          <a:p>
            <a:pPr>
              <a:buFont typeface="Arial" pitchFamily="34" charset="0"/>
              <a:buChar char="•"/>
            </a:pPr>
            <a:r>
              <a:rPr lang="ru-RU" sz="3200" b="1" dirty="0"/>
              <a:t> </a:t>
            </a:r>
            <a:r>
              <a:rPr lang="ru-RU" sz="2700" dirty="0"/>
              <a:t>недостаток образовательных материалов в игровой форме;</a:t>
            </a:r>
          </a:p>
          <a:p>
            <a:pPr>
              <a:buFont typeface="Arial" pitchFamily="34" charset="0"/>
              <a:buChar char="•"/>
            </a:pPr>
            <a:r>
              <a:rPr lang="ru-RU" sz="2700" dirty="0"/>
              <a:t> сложность восприятия исторических событий через традиционные</a:t>
            </a:r>
          </a:p>
          <a:p>
            <a:r>
              <a:rPr lang="ru-RU" sz="2700" dirty="0"/>
              <a:t> учебники;</a:t>
            </a:r>
          </a:p>
          <a:p>
            <a:pPr>
              <a:buFont typeface="Arial" pitchFamily="34" charset="0"/>
              <a:buChar char="•"/>
            </a:pPr>
            <a:r>
              <a:rPr lang="ru-RU" sz="2700" dirty="0"/>
              <a:t> потребность молодого поколения в достоверной информации о </a:t>
            </a:r>
          </a:p>
          <a:p>
            <a:r>
              <a:rPr lang="ru-RU" sz="2700" dirty="0"/>
              <a:t>военных событиях;</a:t>
            </a:r>
          </a:p>
          <a:p>
            <a:pPr>
              <a:buFont typeface="Arial" pitchFamily="34" charset="0"/>
              <a:buChar char="•"/>
            </a:pPr>
            <a:r>
              <a:rPr lang="ru-RU" sz="2700" dirty="0"/>
              <a:t> стремление к объективному пониманию роли своей страны </a:t>
            </a:r>
          </a:p>
          <a:p>
            <a:r>
              <a:rPr lang="ru-RU" sz="2700" dirty="0"/>
              <a:t>в мировых </a:t>
            </a:r>
            <a:r>
              <a:rPr lang="ru-RU" sz="2800" dirty="0"/>
              <a:t>событиях.</a:t>
            </a:r>
          </a:p>
        </p:txBody>
      </p:sp>
    </p:spTree>
    <p:extLst>
      <p:ext uri="{BB962C8B-B14F-4D97-AF65-F5344CB8AC3E}">
        <p14:creationId xmlns:p14="http://schemas.microsoft.com/office/powerpoint/2010/main" val="1654446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9465" y="330200"/>
            <a:ext cx="617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Статистика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A9BBCD24-862C-45CF-B1A2-81B2DCBB07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7235607"/>
              </p:ext>
            </p:extLst>
          </p:nvPr>
        </p:nvGraphicFramePr>
        <p:xfrm>
          <a:off x="1132374" y="1161661"/>
          <a:ext cx="4292600" cy="2698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D39A7A3B-266C-4D81-9A62-02E8974B88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1728024"/>
              </p:ext>
            </p:extLst>
          </p:nvPr>
        </p:nvGraphicFramePr>
        <p:xfrm>
          <a:off x="5816600" y="1161661"/>
          <a:ext cx="4140200" cy="2698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E2AF4B9A-91FF-4E84-8B28-097DB8CFE4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6880879"/>
              </p:ext>
            </p:extLst>
          </p:nvPr>
        </p:nvGraphicFramePr>
        <p:xfrm>
          <a:off x="2855167" y="4000500"/>
          <a:ext cx="6390433" cy="2857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21969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0586BC23-A4FC-48FD-9FEB-795626530312}"/>
              </a:ext>
            </a:extLst>
          </p:cNvPr>
          <p:cNvSpPr txBox="1"/>
          <p:nvPr/>
        </p:nvSpPr>
        <p:spPr>
          <a:xfrm>
            <a:off x="1024979" y="1288141"/>
            <a:ext cx="3242221" cy="1077218"/>
          </a:xfrm>
          <a:prstGeom prst="rect">
            <a:avLst/>
          </a:prstGeom>
          <a:noFill/>
          <a:effectLst/>
        </p:spPr>
        <p:txBody>
          <a:bodyPr wrap="square" rtlCol="0" anchor="ctr" anchorCtr="0">
            <a:spAutoFit/>
          </a:bodyPr>
          <a:lstStyle>
            <a:defPPr>
              <a:defRPr lang="ko-KR"/>
            </a:defPPr>
            <a:lvl1pPr>
              <a:defRPr sz="3200" b="0">
                <a:latin typeface="Scope One" panose="02060403030504020204" pitchFamily="18" charset="0"/>
                <a:cs typeface="Scope One" panose="02060403030504020204" pitchFamily="18" charset="0"/>
              </a:defRPr>
            </a:lvl1pPr>
          </a:lstStyle>
          <a:p>
            <a:r>
              <a:rPr lang="ru-RU" altLang="ko-KR" dirty="0"/>
              <a:t>Как проблема решается сейчас</a:t>
            </a:r>
            <a:endParaRPr lang="ko-KR" altLang="en-US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B0CB6F76-3F90-431D-9995-12B735FE03BD}"/>
              </a:ext>
            </a:extLst>
          </p:cNvPr>
          <p:cNvSpPr/>
          <p:nvPr/>
        </p:nvSpPr>
        <p:spPr>
          <a:xfrm>
            <a:off x="4460525" y="1096186"/>
            <a:ext cx="21100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800" dirty="0">
                <a:solidFill>
                  <a:srgbClr val="ECEAE7"/>
                </a:solidFill>
                <a:latin typeface="+mj-lt"/>
              </a:rPr>
              <a:t>01</a:t>
            </a:r>
            <a:endParaRPr lang="ko-KR" altLang="en-US" sz="4800" dirty="0">
              <a:solidFill>
                <a:srgbClr val="ECEAE7"/>
              </a:solidFill>
              <a:latin typeface="+mj-lt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9F49642-CD73-445A-80E5-4AB4F5C13715}"/>
              </a:ext>
            </a:extLst>
          </p:cNvPr>
          <p:cNvSpPr txBox="1"/>
          <p:nvPr/>
        </p:nvSpPr>
        <p:spPr>
          <a:xfrm>
            <a:off x="4460529" y="2043549"/>
            <a:ext cx="33527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285750" indent="-285750">
              <a:buFont typeface="Overpass Light" panose="00000400000000000000" pitchFamily="2" charset="0"/>
              <a:buChar char="−"/>
              <a:defRPr sz="1400">
                <a:solidFill>
                  <a:srgbClr val="1E292E"/>
                </a:solidFill>
              </a:defRPr>
            </a:lvl1pPr>
          </a:lstStyle>
          <a:p>
            <a:r>
              <a:rPr lang="ru-RU" altLang="ko-KR" dirty="0">
                <a:solidFill>
                  <a:schemeClr val="tx1"/>
                </a:solidFill>
              </a:rPr>
              <a:t>Длительность партий;</a:t>
            </a:r>
            <a:endParaRPr lang="en-US" altLang="ko-KR" dirty="0">
              <a:solidFill>
                <a:schemeClr val="tx1"/>
              </a:solidFill>
            </a:endParaRPr>
          </a:p>
          <a:p>
            <a:r>
              <a:rPr lang="ru-RU" altLang="ko-KR" dirty="0">
                <a:solidFill>
                  <a:schemeClr val="tx1"/>
                </a:solidFill>
              </a:rPr>
              <a:t>Не развивает патриотизм (можно играть как за СССР, так и за другие страны);</a:t>
            </a:r>
            <a:endParaRPr lang="en-US" altLang="ko-KR" dirty="0">
              <a:solidFill>
                <a:schemeClr val="tx1"/>
              </a:solidFill>
            </a:endParaRPr>
          </a:p>
          <a:p>
            <a:r>
              <a:rPr lang="ru-RU" altLang="ko-KR" dirty="0">
                <a:solidFill>
                  <a:schemeClr val="tx1"/>
                </a:solidFill>
              </a:rPr>
              <a:t>Не предусматривает сплоченности между игроками;</a:t>
            </a:r>
          </a:p>
          <a:p>
            <a:r>
              <a:rPr lang="ru-RU" altLang="ko-KR" dirty="0">
                <a:solidFill>
                  <a:schemeClr val="tx1"/>
                </a:solidFill>
              </a:rPr>
              <a:t>Сложность правил.</a:t>
            </a:r>
          </a:p>
          <a:p>
            <a:pPr marL="0" indent="0">
              <a:buNone/>
            </a:pPr>
            <a:r>
              <a:rPr lang="en-US" u="sng" dirty="0">
                <a:hlinkClick r:id="rId2"/>
              </a:rPr>
              <a:t>https://hobbygames.ru/generali-vtoraja-mirovaja</a:t>
            </a:r>
            <a:endParaRPr lang="ru-RU" altLang="ko-KR" dirty="0">
              <a:solidFill>
                <a:schemeClr val="tx1"/>
              </a:solidFill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74E711CA-73F9-47A1-972D-3F95F51B5791}"/>
              </a:ext>
            </a:extLst>
          </p:cNvPr>
          <p:cNvSpPr/>
          <p:nvPr/>
        </p:nvSpPr>
        <p:spPr>
          <a:xfrm>
            <a:off x="4267200" y="1564793"/>
            <a:ext cx="41030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dirty="0">
                <a:latin typeface="+mj-lt"/>
              </a:rPr>
              <a:t> </a:t>
            </a:r>
            <a:r>
              <a:rPr lang="ru-RU" altLang="ko-KR" sz="2400" dirty="0">
                <a:latin typeface="+mj-lt"/>
              </a:rPr>
              <a:t>Генералы: Вторая мировая</a:t>
            </a:r>
            <a:endParaRPr lang="ko-KR" altLang="en-US" sz="2400" dirty="0">
              <a:latin typeface="+mj-lt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DD1CC644-56BA-4FED-88A1-541236C1AC64}"/>
              </a:ext>
            </a:extLst>
          </p:cNvPr>
          <p:cNvSpPr/>
          <p:nvPr/>
        </p:nvSpPr>
        <p:spPr>
          <a:xfrm>
            <a:off x="8181625" y="1096186"/>
            <a:ext cx="21100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800" dirty="0">
                <a:solidFill>
                  <a:srgbClr val="ECEAE7"/>
                </a:solidFill>
                <a:latin typeface="+mj-lt"/>
              </a:rPr>
              <a:t>02</a:t>
            </a:r>
            <a:endParaRPr lang="ko-KR" altLang="en-US" sz="4800" dirty="0">
              <a:solidFill>
                <a:srgbClr val="ECEAE7"/>
              </a:solidFill>
              <a:latin typeface="+mj-lt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A6B1908-CDF2-4824-88F8-322A0C279347}"/>
              </a:ext>
            </a:extLst>
          </p:cNvPr>
          <p:cNvSpPr txBox="1"/>
          <p:nvPr/>
        </p:nvSpPr>
        <p:spPr>
          <a:xfrm>
            <a:off x="8181629" y="2043549"/>
            <a:ext cx="368118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285750" indent="-285750">
              <a:buFont typeface="Overpass Light" panose="00000400000000000000" pitchFamily="2" charset="0"/>
              <a:buChar char="−"/>
              <a:defRPr sz="1400">
                <a:solidFill>
                  <a:srgbClr val="1E292E"/>
                </a:solidFill>
              </a:defRPr>
            </a:lvl1pPr>
          </a:lstStyle>
          <a:p>
            <a:r>
              <a:rPr lang="ru-RU" altLang="ko-KR" dirty="0">
                <a:solidFill>
                  <a:schemeClr val="tx1"/>
                </a:solidFill>
              </a:rPr>
              <a:t>Большое влияние случайности (броски кубиков) может снизить роль стратегического планирования и привести к фрустрации;</a:t>
            </a:r>
            <a:endParaRPr lang="en-US" altLang="ko-KR" dirty="0">
              <a:solidFill>
                <a:schemeClr val="tx1"/>
              </a:solidFill>
            </a:endParaRPr>
          </a:p>
          <a:p>
            <a:r>
              <a:rPr lang="ru-RU" altLang="ko-KR" dirty="0">
                <a:solidFill>
                  <a:schemeClr val="tx1"/>
                </a:solidFill>
              </a:rPr>
              <a:t>Не передает масштаб и сложность реальных военных операций.</a:t>
            </a:r>
          </a:p>
          <a:p>
            <a:pPr marL="0" indent="0">
              <a:buNone/>
            </a:pPr>
            <a:endParaRPr lang="en-US" altLang="ko-KR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u="sng" dirty="0">
                <a:hlinkClick r:id="rId3"/>
              </a:rPr>
              <a:t>https://www.wildberries.ru/catalog/349356032/detail.aspx?size=517449420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39121DA0-B941-4455-BA6D-AF068558FB39}"/>
              </a:ext>
            </a:extLst>
          </p:cNvPr>
          <p:cNvSpPr/>
          <p:nvPr/>
        </p:nvSpPr>
        <p:spPr>
          <a:xfrm>
            <a:off x="8181629" y="1564793"/>
            <a:ext cx="3352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dirty="0">
                <a:latin typeface="+mj-lt"/>
              </a:rPr>
              <a:t> </a:t>
            </a:r>
            <a:r>
              <a:rPr lang="ru-RU" altLang="ko-KR" sz="2400" dirty="0">
                <a:latin typeface="+mj-lt"/>
              </a:rPr>
              <a:t>Стратегия Победы</a:t>
            </a:r>
            <a:endParaRPr lang="ko-KR" altLang="en-US" sz="2400" dirty="0">
              <a:latin typeface="+mj-lt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44FD973-EC50-4B41-A23C-3A5AA32BFC16}"/>
              </a:ext>
            </a:extLst>
          </p:cNvPr>
          <p:cNvSpPr/>
          <p:nvPr/>
        </p:nvSpPr>
        <p:spPr>
          <a:xfrm>
            <a:off x="4460525" y="3852086"/>
            <a:ext cx="21100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800" dirty="0">
                <a:solidFill>
                  <a:srgbClr val="ECEAE7"/>
                </a:solidFill>
                <a:latin typeface="+mj-lt"/>
              </a:rPr>
              <a:t>03</a:t>
            </a:r>
            <a:endParaRPr lang="ko-KR" altLang="en-US" sz="4800" dirty="0">
              <a:solidFill>
                <a:srgbClr val="ECEAE7"/>
              </a:solidFill>
              <a:latin typeface="+mj-lt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C36E81F-0109-4796-96CD-99015C9B25A8}"/>
              </a:ext>
            </a:extLst>
          </p:cNvPr>
          <p:cNvSpPr txBox="1"/>
          <p:nvPr/>
        </p:nvSpPr>
        <p:spPr>
          <a:xfrm>
            <a:off x="4460529" y="4799449"/>
            <a:ext cx="33527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285750" indent="-285750">
              <a:buFont typeface="Overpass Light" panose="00000400000000000000" pitchFamily="2" charset="0"/>
              <a:buChar char="−"/>
              <a:defRPr sz="1400">
                <a:solidFill>
                  <a:srgbClr val="1E292E"/>
                </a:solidFill>
              </a:defRPr>
            </a:lvl1pPr>
          </a:lstStyle>
          <a:p>
            <a:r>
              <a:rPr lang="ru-RU" altLang="ko-KR" dirty="0">
                <a:solidFill>
                  <a:schemeClr val="tx1"/>
                </a:solidFill>
              </a:rPr>
              <a:t>Сложна на освоения, кто не знаком с подобными играми;</a:t>
            </a:r>
            <a:endParaRPr lang="en-US" altLang="ko-KR" dirty="0">
              <a:solidFill>
                <a:schemeClr val="tx1"/>
              </a:solidFill>
            </a:endParaRPr>
          </a:p>
          <a:p>
            <a:r>
              <a:rPr lang="ru-RU" altLang="ko-KR" dirty="0">
                <a:solidFill>
                  <a:schemeClr val="tx1"/>
                </a:solidFill>
              </a:rPr>
              <a:t>Длительность партий;</a:t>
            </a:r>
            <a:endParaRPr lang="en-US" altLang="ko-KR" dirty="0">
              <a:solidFill>
                <a:schemeClr val="tx1"/>
              </a:solidFill>
            </a:endParaRPr>
          </a:p>
          <a:p>
            <a:r>
              <a:rPr lang="ru-RU" altLang="ko-KR" dirty="0">
                <a:solidFill>
                  <a:schemeClr val="tx1"/>
                </a:solidFill>
              </a:rPr>
              <a:t>Повторяемость.</a:t>
            </a:r>
          </a:p>
          <a:p>
            <a:pPr marL="0" indent="0">
              <a:buNone/>
            </a:pPr>
            <a:endParaRPr lang="en-US" altLang="ko-KR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u="sng" dirty="0">
                <a:hlinkClick r:id="rId4"/>
              </a:rPr>
              <a:t>https://www.wildberries.ru/catalog/12240338/detail.aspx?size=38165268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4E75982B-C25E-4C20-AFE2-B1009D53E085}"/>
              </a:ext>
            </a:extLst>
          </p:cNvPr>
          <p:cNvSpPr/>
          <p:nvPr/>
        </p:nvSpPr>
        <p:spPr>
          <a:xfrm>
            <a:off x="4460529" y="4320693"/>
            <a:ext cx="33527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sz="2400" dirty="0">
                <a:latin typeface="+mj-lt"/>
              </a:rPr>
              <a:t>Дороги войны</a:t>
            </a:r>
            <a:endParaRPr lang="ko-KR" altLang="en-US" sz="2400" dirty="0">
              <a:latin typeface="+mj-lt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B72B73D2-79EF-4C8E-AB2F-5AF4AB42026A}"/>
              </a:ext>
            </a:extLst>
          </p:cNvPr>
          <p:cNvSpPr/>
          <p:nvPr/>
        </p:nvSpPr>
        <p:spPr>
          <a:xfrm>
            <a:off x="8181625" y="3852086"/>
            <a:ext cx="21100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800" dirty="0">
                <a:solidFill>
                  <a:srgbClr val="ECEAE7"/>
                </a:solidFill>
                <a:latin typeface="+mj-lt"/>
              </a:rPr>
              <a:t>04</a:t>
            </a:r>
            <a:endParaRPr lang="ko-KR" altLang="en-US" sz="4800" dirty="0">
              <a:solidFill>
                <a:srgbClr val="ECEAE7"/>
              </a:solidFill>
              <a:latin typeface="+mj-lt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6DC48E1-6B15-4004-AE52-51B98591EC04}"/>
              </a:ext>
            </a:extLst>
          </p:cNvPr>
          <p:cNvSpPr txBox="1"/>
          <p:nvPr/>
        </p:nvSpPr>
        <p:spPr>
          <a:xfrm>
            <a:off x="8181629" y="4799449"/>
            <a:ext cx="368118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285750" indent="-285750">
              <a:buFont typeface="Overpass Light" panose="00000400000000000000" pitchFamily="2" charset="0"/>
              <a:buChar char="−"/>
              <a:defRPr sz="1400">
                <a:solidFill>
                  <a:srgbClr val="1E292E"/>
                </a:solidFill>
              </a:defRPr>
            </a:lvl1pPr>
          </a:lstStyle>
          <a:p>
            <a:r>
              <a:rPr lang="ru-RU" altLang="ko-KR" dirty="0">
                <a:solidFill>
                  <a:schemeClr val="tx1"/>
                </a:solidFill>
              </a:rPr>
              <a:t>Недостаточная глубина игрового процесса;</a:t>
            </a:r>
            <a:endParaRPr lang="en-US" altLang="ko-KR" dirty="0">
              <a:solidFill>
                <a:schemeClr val="tx1"/>
              </a:solidFill>
            </a:endParaRPr>
          </a:p>
          <a:p>
            <a:r>
              <a:rPr lang="ru-RU" altLang="ko-KR" dirty="0">
                <a:solidFill>
                  <a:schemeClr val="tx1"/>
                </a:solidFill>
              </a:rPr>
              <a:t>Зависимость от удачи;</a:t>
            </a:r>
            <a:endParaRPr lang="en-US" altLang="ko-KR" dirty="0">
              <a:solidFill>
                <a:schemeClr val="tx1"/>
              </a:solidFill>
            </a:endParaRPr>
          </a:p>
          <a:p>
            <a:r>
              <a:rPr lang="ru-RU" altLang="ko-KR" dirty="0">
                <a:solidFill>
                  <a:schemeClr val="tx1"/>
                </a:solidFill>
              </a:rPr>
              <a:t>Дисбаланс карт.</a:t>
            </a:r>
          </a:p>
          <a:p>
            <a:pPr marL="0" indent="0">
              <a:buNone/>
            </a:pPr>
            <a:endParaRPr lang="en-US" altLang="ko-KR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u="sng" dirty="0">
                <a:hlinkClick r:id="rId5"/>
              </a:rPr>
              <a:t>https://www.wildberries.ru/catalog/190782780/detail.aspx?size=311852978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48AA57DF-9AEE-4D10-9C7D-117704871291}"/>
              </a:ext>
            </a:extLst>
          </p:cNvPr>
          <p:cNvSpPr/>
          <p:nvPr/>
        </p:nvSpPr>
        <p:spPr>
          <a:xfrm>
            <a:off x="8181629" y="4320693"/>
            <a:ext cx="3352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dirty="0">
                <a:latin typeface="+mj-lt"/>
              </a:rPr>
              <a:t> </a:t>
            </a:r>
            <a:r>
              <a:rPr lang="ru-RU" altLang="ko-KR" sz="2000" dirty="0">
                <a:latin typeface="+mj-lt"/>
              </a:rPr>
              <a:t>Служу Отечеству</a:t>
            </a:r>
            <a:endParaRPr lang="ko-KR" altLang="en-US" sz="2000" dirty="0">
              <a:latin typeface="+mj-lt"/>
            </a:endParaRPr>
          </a:p>
        </p:txBody>
      </p:sp>
      <p:cxnSp>
        <p:nvCxnSpPr>
          <p:cNvPr id="56" name="직선 연결선 55">
            <a:extLst>
              <a:ext uri="{FF2B5EF4-FFF2-40B4-BE49-F238E27FC236}">
                <a16:creationId xmlns:a16="http://schemas.microsoft.com/office/drawing/2014/main" id="{F5720278-040C-45D0-B31A-C6DA594BEA01}"/>
              </a:ext>
            </a:extLst>
          </p:cNvPr>
          <p:cNvCxnSpPr/>
          <p:nvPr/>
        </p:nvCxnSpPr>
        <p:spPr>
          <a:xfrm>
            <a:off x="1117600" y="2628324"/>
            <a:ext cx="21717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586BC23-A4FC-48FD-9FEB-795626530312}"/>
              </a:ext>
            </a:extLst>
          </p:cNvPr>
          <p:cNvSpPr txBox="1"/>
          <p:nvPr/>
        </p:nvSpPr>
        <p:spPr>
          <a:xfrm>
            <a:off x="602948" y="2920712"/>
            <a:ext cx="3664252" cy="584775"/>
          </a:xfrm>
          <a:prstGeom prst="rect">
            <a:avLst/>
          </a:prstGeom>
          <a:noFill/>
          <a:effectLst/>
        </p:spPr>
        <p:txBody>
          <a:bodyPr wrap="square" rtlCol="0" anchor="ctr" anchorCtr="0">
            <a:spAutoFit/>
          </a:bodyPr>
          <a:lstStyle>
            <a:defPPr>
              <a:defRPr lang="ko-KR"/>
            </a:defPPr>
            <a:lvl1pPr>
              <a:defRPr sz="3200" b="0">
                <a:latin typeface="Scope One" panose="02060403030504020204" pitchFamily="18" charset="0"/>
                <a:cs typeface="Scope One" panose="02060403030504020204" pitchFamily="18" charset="0"/>
              </a:defRPr>
            </a:lvl1pPr>
          </a:lstStyle>
          <a:p>
            <a:r>
              <a:rPr lang="ru-RU" altLang="ko-KR" dirty="0"/>
              <a:t>(аналоги решения)</a:t>
            </a:r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459295" y="299474"/>
            <a:ext cx="10222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Есть несколько настольных игр, каждая из которых имеет недостатки</a:t>
            </a:r>
          </a:p>
        </p:txBody>
      </p:sp>
    </p:spTree>
    <p:extLst>
      <p:ext uri="{BB962C8B-B14F-4D97-AF65-F5344CB8AC3E}">
        <p14:creationId xmlns:p14="http://schemas.microsoft.com/office/powerpoint/2010/main" val="2710927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199" y="221844"/>
            <a:ext cx="72410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/>
              <a:t>Наше решение – развивающая   игра с элементами головоломок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03948" y="1756265"/>
            <a:ext cx="855962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В нем отсутствуют недостатки из приведенных    ранее аналогов, отличия состоят в: </a:t>
            </a:r>
          </a:p>
          <a:p>
            <a:r>
              <a:rPr lang="ru-RU" sz="2800" dirty="0"/>
              <a:t>- меньшей продолжительности партии; </a:t>
            </a:r>
          </a:p>
          <a:p>
            <a:pPr marL="285750" indent="-285750">
              <a:buFontTx/>
              <a:buChar char="-"/>
            </a:pPr>
            <a:r>
              <a:rPr lang="ru-RU" sz="2800" dirty="0"/>
              <a:t>опоре на реальные события и факты;</a:t>
            </a:r>
          </a:p>
          <a:p>
            <a:pPr marL="285750" indent="-285750">
              <a:buFontTx/>
              <a:buChar char="-"/>
            </a:pPr>
            <a:r>
              <a:rPr lang="ru-RU" sz="2800" dirty="0"/>
              <a:t>развитии патриотизма;</a:t>
            </a:r>
          </a:p>
          <a:p>
            <a:pPr marL="285750" indent="-285750">
              <a:buFontTx/>
              <a:buChar char="-"/>
            </a:pPr>
            <a:r>
              <a:rPr lang="ru-RU" sz="2800" dirty="0"/>
              <a:t>вариативности протекания партии; </a:t>
            </a:r>
          </a:p>
          <a:p>
            <a:pPr marL="285750" indent="-285750">
              <a:buFontTx/>
              <a:buChar char="-"/>
            </a:pPr>
            <a:r>
              <a:rPr lang="ru-RU" sz="2800" dirty="0"/>
              <a:t>сплочении команды (общая цель); </a:t>
            </a:r>
          </a:p>
          <a:p>
            <a:pPr marL="285750" indent="-285750">
              <a:buFontTx/>
              <a:buChar char="-"/>
            </a:pPr>
            <a:r>
              <a:rPr lang="ru-RU" sz="2800" dirty="0"/>
              <a:t>развитии логического мышления.</a:t>
            </a:r>
          </a:p>
        </p:txBody>
      </p:sp>
    </p:spTree>
    <p:extLst>
      <p:ext uri="{BB962C8B-B14F-4D97-AF65-F5344CB8AC3E}">
        <p14:creationId xmlns:p14="http://schemas.microsoft.com/office/powerpoint/2010/main" val="617934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F5E564D1-08B4-440B-ACDF-E5679E5D1B2B}"/>
              </a:ext>
            </a:extLst>
          </p:cNvPr>
          <p:cNvSpPr/>
          <p:nvPr/>
        </p:nvSpPr>
        <p:spPr>
          <a:xfrm>
            <a:off x="1045028" y="1716833"/>
            <a:ext cx="10543591" cy="4093428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76669" y="659953"/>
            <a:ext cx="7912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/>
              <a:t>Как это работает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5653" y="1781549"/>
            <a:ext cx="10592790" cy="415498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indent="432000" algn="just"/>
            <a:r>
              <a:rPr lang="ru-RU" sz="2400" b="1" dirty="0"/>
              <a:t>Молодой человек 14-22 года</a:t>
            </a:r>
            <a:r>
              <a:rPr lang="ru-RU" sz="2400" dirty="0"/>
              <a:t>, который хочет изучить, укрепить в      памяти исторические события Великой Отечественной войны в доступной увлекательной игровой форме в компании, а также провести свободное время весело и с пользой, приобретает нашу </a:t>
            </a:r>
            <a:r>
              <a:rPr lang="ru-RU" sz="2400" b="1" dirty="0"/>
              <a:t>познавательную</a:t>
            </a:r>
            <a:r>
              <a:rPr lang="ru-RU" sz="2400" dirty="0"/>
              <a:t> игру,         собирает компанию, выбирает место проведения игры. Молодые люди    раскладывают игру, знакомятся с правилами, играют.</a:t>
            </a:r>
          </a:p>
          <a:p>
            <a:pPr indent="432000" algn="just"/>
            <a:r>
              <a:rPr lang="ru-RU" sz="2400" dirty="0"/>
              <a:t>В процессе игроки узнают достоверные исторические факты, решают головоломки, принимают совместные решения.</a:t>
            </a:r>
          </a:p>
          <a:p>
            <a:pPr indent="432000" algn="just"/>
            <a:r>
              <a:rPr lang="ru-RU" sz="2400" dirty="0"/>
              <a:t>По итогу партии пользователи имеют хорошее настроение, объединяющий </a:t>
            </a:r>
            <a:r>
              <a:rPr lang="ru-RU" sz="2400" b="1" dirty="0"/>
              <a:t>дух патриотизма, знания о важных для страны событиях</a:t>
            </a:r>
            <a:r>
              <a:rPr lang="ru-RU" sz="2400" dirty="0"/>
              <a:t>, </a:t>
            </a:r>
            <a:r>
              <a:rPr lang="ru-RU" sz="2400"/>
              <a:t>что    помогает </a:t>
            </a:r>
            <a:r>
              <a:rPr lang="ru-RU" sz="2400" dirty="0"/>
              <a:t>избавиться от данной проблемы.</a:t>
            </a:r>
          </a:p>
        </p:txBody>
      </p:sp>
    </p:spTree>
    <p:extLst>
      <p:ext uri="{BB962C8B-B14F-4D97-AF65-F5344CB8AC3E}">
        <p14:creationId xmlns:p14="http://schemas.microsoft.com/office/powerpoint/2010/main" val="1942892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Name\Downloads\photo_5190768685512523134_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600" y="1168399"/>
            <a:ext cx="5013195" cy="5036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Name\Downloads\photo_5190768685512523135_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595" y="1727200"/>
            <a:ext cx="3487190" cy="271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22400" y="431799"/>
            <a:ext cx="84167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Визуализация игры</a:t>
            </a:r>
          </a:p>
        </p:txBody>
      </p:sp>
    </p:spTree>
    <p:extLst>
      <p:ext uri="{BB962C8B-B14F-4D97-AF65-F5344CB8AC3E}">
        <p14:creationId xmlns:p14="http://schemas.microsoft.com/office/powerpoint/2010/main" val="2403794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직사각형 41">
            <a:extLst>
              <a:ext uri="{FF2B5EF4-FFF2-40B4-BE49-F238E27FC236}">
                <a16:creationId xmlns:a16="http://schemas.microsoft.com/office/drawing/2014/main" id="{78D0F2B3-BADD-4773-BE31-BE2BC2FC2213}"/>
              </a:ext>
            </a:extLst>
          </p:cNvPr>
          <p:cNvSpPr/>
          <p:nvPr/>
        </p:nvSpPr>
        <p:spPr>
          <a:xfrm>
            <a:off x="1024468" y="1473200"/>
            <a:ext cx="4920904" cy="1631216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latin typeface="+mj-lt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B20CB54C-7B71-4FAF-B545-A667387F06E1}"/>
              </a:ext>
            </a:extLst>
          </p:cNvPr>
          <p:cNvSpPr/>
          <p:nvPr/>
        </p:nvSpPr>
        <p:spPr>
          <a:xfrm>
            <a:off x="6211188" y="1473200"/>
            <a:ext cx="4920904" cy="1636686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latin typeface="+mj-lt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86384E57-30FA-4E44-9FB5-2D1FCD3D0893}"/>
              </a:ext>
            </a:extLst>
          </p:cNvPr>
          <p:cNvSpPr/>
          <p:nvPr/>
        </p:nvSpPr>
        <p:spPr>
          <a:xfrm>
            <a:off x="1024468" y="3638344"/>
            <a:ext cx="4920904" cy="1323439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latin typeface="+mj-lt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21C6F9B8-9630-4DA6-B430-7E703CFFB58E}"/>
              </a:ext>
            </a:extLst>
          </p:cNvPr>
          <p:cNvSpPr/>
          <p:nvPr/>
        </p:nvSpPr>
        <p:spPr>
          <a:xfrm>
            <a:off x="6167968" y="3638344"/>
            <a:ext cx="4920904" cy="1323439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92958" y="422030"/>
            <a:ext cx="7268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Заинтересованные стороны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7663" y="1475935"/>
            <a:ext cx="50945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1. </a:t>
            </a:r>
            <a:r>
              <a:rPr lang="ru-RU" sz="1900" dirty="0"/>
              <a:t>Студенты и молодые специалисты,        </a:t>
            </a:r>
          </a:p>
          <a:p>
            <a:pPr algn="ctr"/>
            <a:r>
              <a:rPr lang="ru-RU" sz="1900" dirty="0"/>
              <a:t> интересующиеся историей </a:t>
            </a:r>
          </a:p>
          <a:p>
            <a:pPr algn="ctr"/>
            <a:r>
              <a:rPr lang="ru-RU" sz="1900" dirty="0"/>
              <a:t>Великой Отечественной войны 1941 – 1945 гг. и гражданско-патриотическим               воспитанием;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67968" y="1520276"/>
            <a:ext cx="492090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2. </a:t>
            </a:r>
            <a:r>
              <a:rPr lang="ru-RU" sz="1900" dirty="0"/>
              <a:t>Преподаватели истории </a:t>
            </a:r>
          </a:p>
          <a:p>
            <a:pPr algn="ctr"/>
            <a:r>
              <a:rPr lang="ru-RU" sz="1900" dirty="0"/>
              <a:t>и обществознания, которые могут </a:t>
            </a:r>
          </a:p>
          <a:p>
            <a:pPr algn="ctr"/>
            <a:r>
              <a:rPr lang="ru-RU" sz="1900" dirty="0"/>
              <a:t>использовать игру как инструмент для </a:t>
            </a:r>
          </a:p>
          <a:p>
            <a:pPr algn="ctr"/>
            <a:r>
              <a:rPr lang="ru-RU" sz="1900" dirty="0"/>
              <a:t>обучения и развития навыков </a:t>
            </a:r>
          </a:p>
          <a:p>
            <a:pPr algn="ctr"/>
            <a:r>
              <a:rPr lang="ru-RU" sz="1900" dirty="0"/>
              <a:t>критического мышления у студентов;</a:t>
            </a:r>
            <a:r>
              <a:rPr lang="ru-RU" sz="2000" dirty="0"/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4468" y="3638344"/>
            <a:ext cx="49209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3. </a:t>
            </a:r>
            <a:r>
              <a:rPr lang="ru-RU" sz="1900" dirty="0"/>
              <a:t>Работники системы дополнительного    образования, которые могут проводить      игры и мероприятия с использованием      этой игры для молодёжи;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67968" y="3638344"/>
            <a:ext cx="492090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4. </a:t>
            </a:r>
            <a:r>
              <a:rPr lang="ru-RU" sz="1900" dirty="0"/>
              <a:t>Родители студентов и молодых людей,   которые хотят поддержать их интерес к     истории и гражданско-патриотическому          воспитанию;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25" name="직사각형 41">
            <a:extLst>
              <a:ext uri="{FF2B5EF4-FFF2-40B4-BE49-F238E27FC236}">
                <a16:creationId xmlns:a16="http://schemas.microsoft.com/office/drawing/2014/main" id="{78D0F2B3-BADD-4773-BE31-BE2BC2FC2213}"/>
              </a:ext>
            </a:extLst>
          </p:cNvPr>
          <p:cNvSpPr/>
          <p:nvPr/>
        </p:nvSpPr>
        <p:spPr>
          <a:xfrm>
            <a:off x="3484920" y="5187785"/>
            <a:ext cx="4920904" cy="716626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54605" y="5370621"/>
            <a:ext cx="41876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5</a:t>
            </a:r>
            <a:r>
              <a:rPr lang="ru-RU" sz="1900" dirty="0"/>
              <a:t>. Коллекционеры.</a:t>
            </a:r>
          </a:p>
        </p:txBody>
      </p:sp>
    </p:spTree>
    <p:extLst>
      <p:ext uri="{BB962C8B-B14F-4D97-AF65-F5344CB8AC3E}">
        <p14:creationId xmlns:p14="http://schemas.microsoft.com/office/powerpoint/2010/main" val="1358852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2BC8E9F7-907E-4D93-AE72-7648ECB3358F}"/>
              </a:ext>
            </a:extLst>
          </p:cNvPr>
          <p:cNvSpPr txBox="1"/>
          <p:nvPr/>
        </p:nvSpPr>
        <p:spPr>
          <a:xfrm>
            <a:off x="1441771" y="247149"/>
            <a:ext cx="8178802" cy="830997"/>
          </a:xfrm>
          <a:prstGeom prst="rect">
            <a:avLst/>
          </a:prstGeom>
          <a:noFill/>
          <a:effectLst/>
        </p:spPr>
        <p:txBody>
          <a:bodyPr wrap="square" rtlCol="0" anchor="ctr" anchorCtr="0">
            <a:spAutoFit/>
          </a:bodyPr>
          <a:lstStyle>
            <a:defPPr>
              <a:defRPr lang="ko-KR"/>
            </a:defPPr>
            <a:lvl1pPr>
              <a:defRPr sz="3200" b="0">
                <a:latin typeface="Scope One" panose="02060403030504020204" pitchFamily="18" charset="0"/>
                <a:cs typeface="Scope One" panose="02060403030504020204" pitchFamily="18" charset="0"/>
              </a:defRPr>
            </a:lvl1pPr>
          </a:lstStyle>
          <a:p>
            <a:pPr algn="ctr"/>
            <a:r>
              <a:rPr lang="ru-RU" altLang="ko-KR" sz="4800" dirty="0"/>
              <a:t>Команда</a:t>
            </a:r>
            <a:endParaRPr lang="ko-KR" altLang="en-US" sz="4800" dirty="0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17A8D92C-FE58-40F4-897E-57B654B72BE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16249" b="9295"/>
          <a:stretch/>
        </p:blipFill>
        <p:spPr>
          <a:xfrm>
            <a:off x="565994" y="1130954"/>
            <a:ext cx="1751553" cy="235456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08536" y="3504271"/>
            <a:ext cx="249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/>
              <a:t>Правдивцев</a:t>
            </a:r>
            <a:r>
              <a:rPr lang="ru-RU" sz="2000" dirty="0"/>
              <a:t> Илья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A3FD8D6F-C2EB-4613-A788-FF956D74E6E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62058" y="1140834"/>
            <a:ext cx="1772578" cy="2363437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2866743" y="3527288"/>
            <a:ext cx="249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Павлова Евгения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3C7FA69D-3321-4798-B30E-7B7CB69DB2F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58122" y="1140834"/>
            <a:ext cx="1836503" cy="2452951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5291333" y="3527288"/>
            <a:ext cx="249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/>
              <a:t>Пантюшина</a:t>
            </a:r>
            <a:r>
              <a:rPr lang="ru-RU" sz="2000" dirty="0"/>
              <a:t> Дарья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3F9E4334-B2FB-4CE1-AD06-23B1E0D0F706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4186" y="1140834"/>
            <a:ext cx="1839713" cy="2452951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8054186" y="3544342"/>
            <a:ext cx="249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Минина Анна</a:t>
            </a:r>
          </a:p>
        </p:txBody>
      </p:sp>
      <p:pic>
        <p:nvPicPr>
          <p:cNvPr id="2050" name="Picture 2" descr="C:\Users\UserName\Downloads\photo_5470039798539480332_x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2" t="2148" r="17306" b="-2148"/>
          <a:stretch/>
        </p:blipFill>
        <p:spPr bwMode="auto">
          <a:xfrm>
            <a:off x="1502000" y="4218020"/>
            <a:ext cx="1631093" cy="2232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1109825" y="6450227"/>
            <a:ext cx="249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/>
              <a:t>Чиркова</a:t>
            </a:r>
            <a:r>
              <a:rPr lang="ru-RU" sz="2000" dirty="0"/>
              <a:t> Виктория</a:t>
            </a:r>
          </a:p>
        </p:txBody>
      </p:sp>
      <p:pic>
        <p:nvPicPr>
          <p:cNvPr id="2051" name="Picture 3" descr="C:\Users\UserName\Downloads\photo_5470039798539480335_x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76" t="10228" r="15976" b="7191"/>
          <a:stretch/>
        </p:blipFill>
        <p:spPr bwMode="auto">
          <a:xfrm>
            <a:off x="3916384" y="4218020"/>
            <a:ext cx="1836503" cy="2251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3690465" y="6457890"/>
            <a:ext cx="249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000"/>
            </a:lvl1pPr>
          </a:lstStyle>
          <a:p>
            <a:r>
              <a:rPr lang="ru-RU" dirty="0" err="1"/>
              <a:t>Сундиков</a:t>
            </a:r>
            <a:r>
              <a:rPr lang="ru-RU" dirty="0"/>
              <a:t> Кирилл</a:t>
            </a:r>
          </a:p>
        </p:txBody>
      </p:sp>
      <p:sp>
        <p:nvSpPr>
          <p:cNvPr id="15" name="TextBox 36"/>
          <p:cNvSpPr txBox="1"/>
          <p:nvPr/>
        </p:nvSpPr>
        <p:spPr>
          <a:xfrm>
            <a:off x="6149803" y="6474687"/>
            <a:ext cx="249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Клюшникова Ксения</a:t>
            </a:r>
          </a:p>
        </p:txBody>
      </p:sp>
      <p:pic>
        <p:nvPicPr>
          <p:cNvPr id="1026" name="Picture 2" descr="C:\Users\UserName\Downloads\photo_5469685373543248053_y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04" t="19819" r="34593" b="45698"/>
          <a:stretch/>
        </p:blipFill>
        <p:spPr bwMode="auto">
          <a:xfrm>
            <a:off x="6416206" y="4218020"/>
            <a:ext cx="1855652" cy="225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36"/>
          <p:cNvSpPr txBox="1"/>
          <p:nvPr/>
        </p:nvSpPr>
        <p:spPr>
          <a:xfrm>
            <a:off x="8743525" y="6469296"/>
            <a:ext cx="249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Клюшникова Мария</a:t>
            </a:r>
          </a:p>
        </p:txBody>
      </p:sp>
      <p:pic>
        <p:nvPicPr>
          <p:cNvPr id="3" name="Picture 2" descr="C:\Users\UserName\Downloads\photo_5470039798539480381_y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71" t="33223" r="46956" b="38019"/>
          <a:stretch/>
        </p:blipFill>
        <p:spPr bwMode="auto">
          <a:xfrm>
            <a:off x="8956885" y="4190425"/>
            <a:ext cx="1874027" cy="2278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2156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6467" y="838200"/>
            <a:ext cx="78731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Вопросы к экспертам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9633" y="1998617"/>
            <a:ext cx="6176574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1. </a:t>
            </a:r>
            <a:r>
              <a:rPr lang="ru-RU" sz="1700" dirty="0"/>
              <a:t>Насколько, по Вашему мнению, выбранный формат          игры (познавательная игра с головоломками) эффективен   для усвоения информации о Великой Отечественной           войне?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9634" y="3735977"/>
            <a:ext cx="61134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3. </a:t>
            </a:r>
            <a:r>
              <a:rPr lang="ru-RU" sz="1700" dirty="0"/>
              <a:t>Как сбалансировать развлекательный и                            образовательный аспекты игры, чтобы она была                одновременно интересной и познавательной?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92686" y="2011680"/>
            <a:ext cx="5068388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2. </a:t>
            </a:r>
            <a:r>
              <a:rPr lang="ru-RU" sz="1700" dirty="0"/>
              <a:t>Какие возрастные группы целевой аудитории игры Вы бы порекомендовали, и как                    адаптировать содержание и сложность для         каждой из них?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92686" y="3775166"/>
            <a:ext cx="5068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4. </a:t>
            </a:r>
            <a:r>
              <a:rPr lang="ru-RU" sz="1700" dirty="0"/>
              <a:t>Как визуально оформить игру, чтобы она            была привлекательной и соответствовала теме?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24743" y="5370620"/>
            <a:ext cx="8495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5. Где и как можно эффективно продвигать игру, чтобы она достигла целевой аудитории?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6622870" y="1815737"/>
            <a:ext cx="0" cy="3265714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6622870" y="3344091"/>
            <a:ext cx="513370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339634" y="3344091"/>
            <a:ext cx="6283236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8007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64228" y="1110343"/>
            <a:ext cx="85561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Дальнейшие шаги по работе над проектом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492188" y="1891553"/>
            <a:ext cx="702833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7620479"/>
      </p:ext>
    </p:extLst>
  </p:cSld>
  <p:clrMapOvr>
    <a:masterClrMapping/>
  </p:clrMapOvr>
</p:sld>
</file>

<file path=ppt/theme/theme1.xml><?xml version="1.0" encoding="utf-8"?>
<a:theme xmlns:a="http://schemas.openxmlformats.org/drawingml/2006/main" name="PPTMON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oppins SemiBold - Poppins Light">
      <a:majorFont>
        <a:latin typeface="Poppins SemiBold"/>
        <a:ea typeface="Arial Unicode MS"/>
        <a:cs typeface=""/>
      </a:majorFont>
      <a:minorFont>
        <a:latin typeface="Poppins Light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12700" cap="flat">
          <a:solidFill>
            <a:schemeClr val="tx1"/>
          </a:solidFill>
          <a:prstDash val="solid"/>
          <a:miter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2400" dirty="0" smtClean="0">
            <a:latin typeface="+mj-lt"/>
          </a:defRPr>
        </a:defPPr>
      </a:lstStyle>
    </a:spDef>
    <a:lnDef>
      <a:spPr>
        <a:ln w="952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2614</TotalTime>
  <Words>673</Words>
  <Application>Microsoft Office PowerPoint</Application>
  <PresentationFormat>Широкоэкранный</PresentationFormat>
  <Paragraphs>96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Scope One</vt:lpstr>
      <vt:lpstr>Overpass Light</vt:lpstr>
      <vt:lpstr>Poppins SemiBold</vt:lpstr>
      <vt:lpstr>맑은 고딕</vt:lpstr>
      <vt:lpstr>Arial</vt:lpstr>
      <vt:lpstr>Poppins Light</vt:lpstr>
      <vt:lpstr>PPTMON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5</dc:creator>
  <cp:lastModifiedBy>Евгения Павлова</cp:lastModifiedBy>
  <cp:revision>212</cp:revision>
  <dcterms:created xsi:type="dcterms:W3CDTF">2019-04-06T05:20:47Z</dcterms:created>
  <dcterms:modified xsi:type="dcterms:W3CDTF">2025-04-18T08:29:20Z</dcterms:modified>
</cp:coreProperties>
</file>