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3"/>
  </p:notesMasterIdLst>
  <p:handoutMasterIdLst>
    <p:handoutMasterId r:id="rId14"/>
  </p:handoutMasterIdLst>
  <p:sldIdLst>
    <p:sldId id="260" r:id="rId6"/>
    <p:sldId id="295" r:id="rId7"/>
    <p:sldId id="304" r:id="rId8"/>
    <p:sldId id="297" r:id="rId9"/>
    <p:sldId id="299" r:id="rId10"/>
    <p:sldId id="301" r:id="rId11"/>
    <p:sldId id="303" r:id="rId12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34" d="100"/>
          <a:sy n="34" d="100"/>
        </p:scale>
        <p:origin x="42" y="1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Зона «Дзен»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3149" y="2753133"/>
            <a:ext cx="9741217" cy="1135824"/>
          </a:xfrm>
        </p:spPr>
        <p:txBody>
          <a:bodyPr/>
          <a:lstStyle/>
          <a:p>
            <a:r>
              <a:rPr lang="ru-RU" b="1" dirty="0"/>
              <a:t>Итоги научных психологических исследований: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148" y="811937"/>
            <a:ext cx="9741217" cy="911089"/>
          </a:xfrm>
        </p:spPr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321045"/>
            <a:ext cx="8793162" cy="7554912"/>
          </a:xfrm>
        </p:spPr>
        <p:txBody>
          <a:bodyPr/>
          <a:lstStyle/>
          <a:p>
            <a:r>
              <a:rPr lang="ru-RU" sz="2800" dirty="0"/>
              <a:t>Отдых и релаксация в зоне отдыха помогут обучающимся поддерживать положительное эмоциональное состояние, что в свою очередь повышает их концентрацию и внимание во время занятий. 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2800" dirty="0"/>
              <a:t>Помимо этого, в настоящее время конкуренция между вузами очень высока. Создание зон отдыха может быть привлекательным фактором для потенциальных студентов, а также усилить лояльность текущих студентов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800" dirty="0"/>
              <a:t>-</a:t>
            </a:r>
            <a:r>
              <a:rPr lang="ru-RU" sz="2800" dirty="0"/>
              <a:t>решает проблему свободного времени между пар у студентов;</a:t>
            </a:r>
          </a:p>
          <a:p>
            <a:r>
              <a:rPr lang="ru-RU" sz="2800" dirty="0"/>
              <a:t>- решает проблему по улучшению эмоционального состояния обучающихся</a:t>
            </a:r>
          </a:p>
          <a:p>
            <a:r>
              <a:rPr lang="ru-RU" sz="2800" dirty="0"/>
              <a:t>- данный проект необходим студентам, чтобы могли занять себя в пределах вуза, никуда не уезжая.</a:t>
            </a:r>
          </a:p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столовая предназначена для обеда, а зона отдыха как раз таки для того, чтобы студенты могли в полном комфорте провести свое свободное время</a:t>
            </a:r>
            <a:endParaRPr lang="en-US" sz="2800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В кафетериях во время перерывов огромные очереди, так же как и в столовых, скопление большого количества людей , может напрягать тех, кто хочет отдохнуть, а это напряжение может негативно отображаться на эмоциональном фоне человека</a:t>
            </a:r>
            <a:endParaRPr lang="en-US" sz="2800" dirty="0"/>
          </a:p>
          <a:p>
            <a:pPr marL="358775" indent="-342900">
              <a:buFont typeface="Arial" panose="020B0604020202020204" pitchFamily="34" charset="0"/>
              <a:buChar char="•"/>
            </a:pPr>
            <a:r>
              <a:rPr lang="ru-RU" sz="2800" dirty="0"/>
              <a:t>Также, если рассматривать коворкинг, то он предназначен больше для работы в команде, а комната оснащена столами, компьютерами и стульями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530225" indent="-514350">
              <a:buAutoNum type="arabicPeriod"/>
            </a:pPr>
            <a:r>
              <a:rPr lang="ru-RU" sz="2800" dirty="0"/>
              <a:t>Удобство и комфорт: Комната отдыха может включать удобную мебель, мягкие диваны и кресла, пространство для релаксации и отдыха, а также удобный доступ к различным удобствам, таким как вода, закуски и напитки.</a:t>
            </a:r>
          </a:p>
          <a:p>
            <a:pPr marL="530225" indent="-514350">
              <a:buAutoNum type="arabicPeriod"/>
            </a:pPr>
            <a:endParaRPr lang="ru-RU" sz="2800" dirty="0"/>
          </a:p>
          <a:p>
            <a:pPr marL="530225" indent="-514350">
              <a:buAutoNum type="arabicPeriod"/>
            </a:pPr>
            <a:r>
              <a:rPr lang="ru-RU" sz="2800" dirty="0"/>
              <a:t>Также комната отдыха может включать в себя игровые площадки с настольными играми или видеоиграми, музыкальные инструменты, кинозал для просмотра фильмов или сериалов, а также коллекцию книг и журналов для чтения.</a:t>
            </a:r>
          </a:p>
          <a:p>
            <a:pPr marL="530225" indent="-514350">
              <a:buAutoNum type="arabicPeriod"/>
            </a:pPr>
            <a:endParaRPr lang="ru-RU" sz="2800" dirty="0"/>
          </a:p>
          <a:p>
            <a:pPr marL="530225" indent="-514350">
              <a:buAutoNum type="arabicPeriod"/>
            </a:pPr>
            <a:r>
              <a:rPr lang="ru-RU" sz="2800" dirty="0"/>
              <a:t>Комната отдыха может быть создана с уникальным дизайном и атмосферой, например, это может быть использование специального освещения, мягких цветовых схем, уютных подушек и пледов, а также зелени и растений для создания уютной атмосферы.</a:t>
            </a:r>
          </a:p>
          <a:p>
            <a:endParaRPr lang="ru-RU" sz="2800" dirty="0"/>
          </a:p>
          <a:p>
            <a:r>
              <a:rPr lang="ru-RU" sz="2800" dirty="0"/>
              <a:t>4.   Помимо этого может быть оборудование для физических упражнений и растяжки, здоровая еда и напитки, а также информационные ресурсы о здоровом питании и активном образе жизни.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530225" indent="-514350">
              <a:buAutoNum type="arabicPeriod"/>
            </a:pPr>
            <a:r>
              <a:rPr lang="ru-RU" sz="2800" dirty="0"/>
              <a:t>Помещение в аренду. Можно арендовать комнату отдыха для проведения корпоративных мероприятий, тренингов или вечеринок.</a:t>
            </a:r>
          </a:p>
          <a:p>
            <a:endParaRPr lang="ru-RU" sz="2800" dirty="0"/>
          </a:p>
          <a:p>
            <a:r>
              <a:rPr lang="ru-RU" sz="2800" dirty="0"/>
              <a:t>2.  Продажа услуг: Можно предложить различные услуги в комнате отдыха, такие как массаж, сеансы релаксации, йогу, медитацию или другие виды терапии. Клиенты могут оплачивать за каждую услугу или выбирать пакеты услуг с разными ценами.</a:t>
            </a:r>
          </a:p>
          <a:p>
            <a:endParaRPr lang="ru-RU" sz="2800" dirty="0"/>
          </a:p>
          <a:p>
            <a:r>
              <a:rPr lang="ru-RU" sz="2800" dirty="0"/>
              <a:t>3.   Продажа продуктов и закусок: Можно установить стойку в комнате отдыха с продажей напитков, закусок и здоровой пищи. Это может стать дополнительным источником дохода и удобным сервисом для клиентов.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6772148" y="1152720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60874" y="4497695"/>
            <a:ext cx="3231802" cy="2103120"/>
          </a:xfrm>
        </p:spPr>
        <p:txBody>
          <a:bodyPr/>
          <a:lstStyle/>
          <a:p>
            <a:r>
              <a:rPr lang="ru-RU" sz="2800" b="1" dirty="0"/>
              <a:t>5. Назаркина Анна Владимировна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6262" y="3036549"/>
            <a:ext cx="4134612" cy="438912"/>
          </a:xfrm>
        </p:spPr>
        <p:txBody>
          <a:bodyPr/>
          <a:lstStyle/>
          <a:p>
            <a:r>
              <a:rPr lang="ru-RU" dirty="0"/>
              <a:t>1. Комиссарова Светлана Александровна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71160" y="6219639"/>
            <a:ext cx="2905888" cy="2103120"/>
          </a:xfrm>
        </p:spPr>
        <p:txBody>
          <a:bodyPr/>
          <a:lstStyle/>
          <a:p>
            <a:r>
              <a:rPr lang="ru-RU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6.Поляновская Елена Алексеевна</a:t>
            </a:r>
            <a:endParaRPr lang="ru-RU" sz="2800" b="1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6262" y="4554452"/>
            <a:ext cx="2797428" cy="438913"/>
          </a:xfrm>
        </p:spPr>
        <p:txBody>
          <a:bodyPr/>
          <a:lstStyle/>
          <a:p>
            <a:r>
              <a:rPr lang="ru-RU" dirty="0"/>
              <a:t>2. Галковская </a:t>
            </a:r>
            <a:r>
              <a:rPr lang="ru-RU" dirty="0" err="1"/>
              <a:t>Соломия</a:t>
            </a:r>
            <a:r>
              <a:rPr lang="ru-RU" dirty="0"/>
              <a:t> Васильевна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6262" y="6262146"/>
            <a:ext cx="2520061" cy="474834"/>
          </a:xfrm>
        </p:spPr>
        <p:txBody>
          <a:bodyPr/>
          <a:lstStyle/>
          <a:p>
            <a:r>
              <a:rPr lang="ru-RU" dirty="0"/>
              <a:t>3. Черных Ярослав Евгеньевич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960874" y="3000566"/>
            <a:ext cx="2916174" cy="640080"/>
          </a:xfrm>
        </p:spPr>
        <p:txBody>
          <a:bodyPr/>
          <a:lstStyle/>
          <a:p>
            <a:r>
              <a:rPr lang="ru-RU" dirty="0"/>
              <a:t>4. Белоусова Дарья Кирилловна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3" y="5657850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ru-RU" sz="2800" dirty="0"/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(962</a:t>
            </a:r>
            <a:r>
              <a:rPr lang="ru-RU" sz="2800" dirty="0"/>
              <a:t>) </a:t>
            </a:r>
            <a:r>
              <a:rPr lang="en-US" sz="2800" dirty="0"/>
              <a:t>293</a:t>
            </a:r>
            <a:r>
              <a:rPr lang="ru-RU" sz="2800" dirty="0"/>
              <a:t>-</a:t>
            </a:r>
            <a:r>
              <a:rPr lang="en-US" sz="2800" dirty="0"/>
              <a:t>42</a:t>
            </a:r>
            <a:r>
              <a:rPr lang="ru-RU" sz="2800" dirty="0"/>
              <a:t>-</a:t>
            </a:r>
            <a:r>
              <a:rPr lang="en-US" sz="2800" dirty="0"/>
              <a:t>64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svetlanakomissarova4704@gmail.com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3810</TotalTime>
  <Words>524</Words>
  <Application>Microsoft Office PowerPoint</Application>
  <PresentationFormat>Произвольный</PresentationFormat>
  <Paragraphs>45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ОБЛОЖКИ</vt:lpstr>
      <vt:lpstr>РАЗДЕЛИТЕЛИ</vt:lpstr>
      <vt:lpstr>Зона «Дзен»</vt:lpstr>
      <vt:lpstr>Актуальность проекта</vt:lpstr>
      <vt:lpstr>Проблема</vt:lpstr>
      <vt:lpstr>Решение</vt:lpstr>
      <vt:lpstr>Бизнес-модель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Светлана Комиссарова</cp:lastModifiedBy>
  <cp:revision>219</cp:revision>
  <dcterms:created xsi:type="dcterms:W3CDTF">2021-03-01T12:07:13Z</dcterms:created>
  <dcterms:modified xsi:type="dcterms:W3CDTF">2023-11-07T05:33:56Z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