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9" r:id="rId18"/>
    <p:sldId id="272" r:id="rId19"/>
    <p:sldId id="273" r:id="rId20"/>
    <p:sldId id="274" r:id="rId21"/>
    <p:sldId id="276" r:id="rId22"/>
    <p:sldId id="280" r:id="rId23"/>
    <p:sldId id="275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7ED4-27BE-4A7E-9801-0D70E6FFA753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DC1E-A728-4F73-87AD-B4B9A6B9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64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7ED4-27BE-4A7E-9801-0D70E6FFA753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DC1E-A728-4F73-87AD-B4B9A6B9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72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7ED4-27BE-4A7E-9801-0D70E6FFA753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DC1E-A728-4F73-87AD-B4B9A6B9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05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7ED4-27BE-4A7E-9801-0D70E6FFA753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DC1E-A728-4F73-87AD-B4B9A6B9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67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7ED4-27BE-4A7E-9801-0D70E6FFA753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DC1E-A728-4F73-87AD-B4B9A6B9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27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7ED4-27BE-4A7E-9801-0D70E6FFA753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DC1E-A728-4F73-87AD-B4B9A6B9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81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7ED4-27BE-4A7E-9801-0D70E6FFA753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DC1E-A728-4F73-87AD-B4B9A6B9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16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7ED4-27BE-4A7E-9801-0D70E6FFA753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DC1E-A728-4F73-87AD-B4B9A6B9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27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7ED4-27BE-4A7E-9801-0D70E6FFA753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DC1E-A728-4F73-87AD-B4B9A6B9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50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7ED4-27BE-4A7E-9801-0D70E6FFA753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DC1E-A728-4F73-87AD-B4B9A6B9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47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7ED4-27BE-4A7E-9801-0D70E6FFA753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DC1E-A728-4F73-87AD-B4B9A6B9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08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07ED4-27BE-4A7E-9801-0D70E6FFA753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8DC1E-A728-4F73-87AD-B4B9A6B9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8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" y="0"/>
            <a:ext cx="12191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3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7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" y="0"/>
            <a:ext cx="12191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72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" y="0"/>
            <a:ext cx="12191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47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" y="0"/>
            <a:ext cx="12191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1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" y="0"/>
            <a:ext cx="12190599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235" y="1558544"/>
            <a:ext cx="6206746" cy="3403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428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" y="0"/>
            <a:ext cx="1219146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120" y="1481920"/>
            <a:ext cx="340995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39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4"/>
            <a:ext cx="12192000" cy="68556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7308" t="23647" r="58357" b="10307"/>
          <a:stretch/>
        </p:blipFill>
        <p:spPr>
          <a:xfrm>
            <a:off x="1746914" y="1501254"/>
            <a:ext cx="3166280" cy="483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5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4"/>
            <a:ext cx="12192000" cy="685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29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" y="0"/>
            <a:ext cx="12191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19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" y="0"/>
            <a:ext cx="12191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51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" y="0"/>
            <a:ext cx="12191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3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" y="0"/>
            <a:ext cx="12191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37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4"/>
            <a:ext cx="12192000" cy="685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67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" y="0"/>
            <a:ext cx="12191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8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" y="0"/>
            <a:ext cx="12191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80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4"/>
            <a:ext cx="12192000" cy="685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7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" y="0"/>
            <a:ext cx="12191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37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" y="0"/>
            <a:ext cx="12191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6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" y="0"/>
            <a:ext cx="12191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99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" y="0"/>
            <a:ext cx="1219146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67342" t="18050" r="9896" b="9562"/>
          <a:stretch/>
        </p:blipFill>
        <p:spPr>
          <a:xfrm>
            <a:off x="8256895" y="1187355"/>
            <a:ext cx="2961565" cy="529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72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45" y="0"/>
            <a:ext cx="1059872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666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4"/>
            <a:ext cx="12192000" cy="685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60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0</Words>
  <Application>Microsoft Office PowerPoint</Application>
  <PresentationFormat>Широкоэкранный</PresentationFormat>
  <Paragraphs>0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Учетная запись Майкрософт</cp:lastModifiedBy>
  <cp:revision>16</cp:revision>
  <dcterms:created xsi:type="dcterms:W3CDTF">2025-05-20T15:05:39Z</dcterms:created>
  <dcterms:modified xsi:type="dcterms:W3CDTF">2025-05-25T07:06:54Z</dcterms:modified>
</cp:coreProperties>
</file>