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851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53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55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337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874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073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01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862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0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133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309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2882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0047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71393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3572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207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57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AAD347D-5ACD-4C99-B74B-A9C85AD731AF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2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Питомник </a:t>
            </a:r>
            <a:r>
              <a:rPr lang="ru-RU" dirty="0" err="1" smtClean="0"/>
              <a:t>минипигов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«Нижегородский Государственный Агротехнологический Университет»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Инициативная разработка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94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1178799"/>
            <a:ext cx="6740434" cy="80675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Кому это нужно?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94618" y="2129246"/>
            <a:ext cx="56282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которые испытывают одиночество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у которых есть аллергия (шерсть, перья 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у которых нет времени на выгул животного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у которых есть проблема с социумом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Одиночество в толпе: как справиться с проблемой - Блог Викиу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564" y="882919"/>
            <a:ext cx="3737155" cy="249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Если у мужа аллергия на котов, это не проблема котов» - Газета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564" y="3561300"/>
            <a:ext cx="3737155" cy="249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9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677885" y="538719"/>
            <a:ext cx="6740434" cy="80675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Как вы решаете данную проблему?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97280" y="2107865"/>
            <a:ext cx="468956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или психотерапевт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Заведение общеизвестных животных  (кошки, собаки, попугаи)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/>
          </a:p>
        </p:txBody>
      </p:sp>
      <p:pic>
        <p:nvPicPr>
          <p:cNvPr id="2050" name="Picture 2" descr="Професията психолог - KeLi Academ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227" y="3677525"/>
            <a:ext cx="476250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34446" y="2107865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Заведение лысых пород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Услуга по выгулу животного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Алкоголизм и потребление запрещенных веществ</a:t>
            </a:r>
          </a:p>
        </p:txBody>
      </p:sp>
      <p:pic>
        <p:nvPicPr>
          <p:cNvPr id="2052" name="Picture 4" descr="Алкогольная зависимость: векторные изображения и иллюстрации, которые можно  скачать бесплатно | Freepi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7" b="10366"/>
          <a:stretch/>
        </p:blipFill>
        <p:spPr bwMode="auto">
          <a:xfrm flipH="1">
            <a:off x="7347855" y="3308193"/>
            <a:ext cx="2976156" cy="285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59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7908"/>
            <a:ext cx="6740434" cy="80675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Что мы предлагаем?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92776" y="1384661"/>
            <a:ext cx="484632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/>
              <a:t>Меньше затрат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/>
              <a:t>Больше эмоций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/>
              <a:t>Лёгкость в воспитании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/>
              <a:t>Больше свободного времени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/>
              <a:t>Нет проблем с кормлением – всеядность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/>
              <a:t>Полное ознакомление и поддержка в уходе  </a:t>
            </a:r>
            <a:endParaRPr lang="ru-RU" sz="2400" dirty="0"/>
          </a:p>
        </p:txBody>
      </p:sp>
      <p:pic>
        <p:nvPicPr>
          <p:cNvPr id="3082" name="Picture 10" descr="Мечты о свинках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107" y="3979689"/>
            <a:ext cx="3364683" cy="217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Micropig GIFs | Teno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179" y="2908155"/>
            <a:ext cx="2424156" cy="212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Mini Pig GIFs | Tenor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586" y="1111914"/>
            <a:ext cx="2153800" cy="215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68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94559" y="512593"/>
            <a:ext cx="8059784" cy="80675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Выгода нашего предложения?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14399" y="1668437"/>
            <a:ext cx="104372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2E2F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Человеку при борьбе с одиночеством и стрессом требуется ежегодно около </a:t>
            </a:r>
            <a:r>
              <a:rPr lang="ru-RU" sz="2000" b="1" dirty="0" smtClean="0">
                <a:solidFill>
                  <a:srgbClr val="2E2F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300 000-500 000 тыс. </a:t>
            </a:r>
            <a:r>
              <a:rPr lang="ru-RU" sz="2000" b="1" dirty="0">
                <a:solidFill>
                  <a:srgbClr val="2E2F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 smtClean="0">
                <a:solidFill>
                  <a:srgbClr val="2E2F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4398" y="2568658"/>
            <a:ext cx="82296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Ограниченное поступление и дороговизна импортных кормов, ежегодно около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200 000 – 400 000 тыс. руб.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4398" y="3468879"/>
            <a:ext cx="95228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медикаментозное лечение (препараты, поход к специалисту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здоровья ежегодно около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1 000 000 млн. руб. </a:t>
            </a:r>
            <a:endParaRPr lang="ru-RU" b="1" dirty="0"/>
          </a:p>
        </p:txBody>
      </p:sp>
      <p:pic>
        <p:nvPicPr>
          <p:cNvPr id="4108" name="Picture 12" descr="Мешок с деньгами - Png (пнг) картинки и иконки без фо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8" y="4050524"/>
            <a:ext cx="2283825" cy="228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Мешок с деньгами - Png (пнг) картинки и иконки без фо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527" y="4050524"/>
            <a:ext cx="2283825" cy="228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Мешок с деньгами - Png (пнг) картинки и иконки без фо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657" y="4050524"/>
            <a:ext cx="2283825" cy="228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31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423851" y="512593"/>
            <a:ext cx="9562012" cy="80675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Наша команда: «Сладкие коржики»</a:t>
            </a:r>
            <a:endParaRPr lang="ru-RU" dirty="0"/>
          </a:p>
        </p:txBody>
      </p:sp>
      <p:pic>
        <p:nvPicPr>
          <p:cNvPr id="5122" name="Picture 2" descr="https://sun9-69.userapi.com/impg/zU0mDemx-Kc7LR0da1uMnZjBdL9XSxR-M6eFaQ/GucPE_D-gAA.jpg?size=499x1080&amp;quality=95&amp;sign=9b896f2f3c5c2b0eeb6628f8e6332a3c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9" t="36073" r="15847" b="34431"/>
          <a:stretch/>
        </p:blipFill>
        <p:spPr bwMode="auto">
          <a:xfrm>
            <a:off x="796835" y="1476100"/>
            <a:ext cx="2272937" cy="224263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23.userapi.com/impg/a5SkMPypQtN8CNjp8v4Oiw_1g5l28Hn-qD3UuA/ZI1qg1uCi0c.jpg?size=499x1080&amp;quality=95&amp;sign=8a4679e032ba4da881d1cc57ab6c7668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7" t="35932" r="17211" b="34552"/>
          <a:stretch/>
        </p:blipFill>
        <p:spPr bwMode="auto">
          <a:xfrm>
            <a:off x="3396839" y="1413987"/>
            <a:ext cx="2418309" cy="236685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un9-50.userapi.com/impg/durfqj2y7D6KSCLJ95go6szS4CP2lX8oFHV2ug/gnJD9q-O6ac.jpg?size=499x1080&amp;quality=95&amp;sign=873bdd6cdd5de0255dff9f7cc99ffb0a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9" t="36021" r="14821" b="34418"/>
          <a:stretch/>
        </p:blipFill>
        <p:spPr bwMode="auto">
          <a:xfrm>
            <a:off x="6163987" y="1487070"/>
            <a:ext cx="2355888" cy="235588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sun9-24.userapi.com/impg/JLHWNgKmweVHfjkFETetV7sAFOBELmdLM_jn8g/zN2Rek4bkqY.jpg?size=499x1080&amp;quality=95&amp;sign=85d24daa827edaf6ad50dd48416a1178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1" t="35719" r="16434" b="35080"/>
          <a:stretch/>
        </p:blipFill>
        <p:spPr bwMode="auto">
          <a:xfrm>
            <a:off x="8857828" y="1395633"/>
            <a:ext cx="2425028" cy="240356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5212" y="3835574"/>
            <a:ext cx="2116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alinariumi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Топоркова Алина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30539" y="3875484"/>
            <a:ext cx="2150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tany_pavlovaaa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Павлова Татьяна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20592" y="3875484"/>
            <a:ext cx="23852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simonyan.alisa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Симонян Алиса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763901" y="3875484"/>
            <a:ext cx="25189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chricharida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Чулкова Анастасия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30" name="Picture 10" descr="Гиф анимация Минипиг идет по беговой дорожке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1" y="4481905"/>
            <a:ext cx="11025052" cy="255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79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102</TotalTime>
  <Words>185</Words>
  <Application>Microsoft Office PowerPoint</Application>
  <PresentationFormat>Широкоэкранный</PresentationFormat>
  <Paragraphs>30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Garamond</vt:lpstr>
      <vt:lpstr>Times New Roman</vt:lpstr>
      <vt:lpstr>Wingdings</vt:lpstr>
      <vt:lpstr>Натуральные материалы</vt:lpstr>
      <vt:lpstr>Питомник минипигов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Питомник минипигов</dc:title>
  <dc:creator>Алина</dc:creator>
  <cp:lastModifiedBy>Алина</cp:lastModifiedBy>
  <cp:revision>12</cp:revision>
  <dcterms:created xsi:type="dcterms:W3CDTF">2023-10-04T08:59:51Z</dcterms:created>
  <dcterms:modified xsi:type="dcterms:W3CDTF">2023-10-04T10:42:51Z</dcterms:modified>
</cp:coreProperties>
</file>