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884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.png"/><Relationship Id="rId7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775075" cy="3044190"/>
          </a:xfrm>
          <a:custGeom>
            <a:avLst/>
            <a:gdLst/>
            <a:ahLst/>
            <a:cxnLst/>
            <a:rect l="l" t="t" r="r" b="b"/>
            <a:pathLst>
              <a:path w="3775075" h="3044190">
                <a:moveTo>
                  <a:pt x="3763792" y="0"/>
                </a:moveTo>
                <a:lnTo>
                  <a:pt x="0" y="0"/>
                </a:lnTo>
                <a:lnTo>
                  <a:pt x="0" y="3043602"/>
                </a:lnTo>
                <a:lnTo>
                  <a:pt x="78733" y="3026503"/>
                </a:lnTo>
                <a:lnTo>
                  <a:pt x="131033" y="3012207"/>
                </a:lnTo>
                <a:lnTo>
                  <a:pt x="184055" y="2995493"/>
                </a:lnTo>
                <a:lnTo>
                  <a:pt x="237794" y="2976295"/>
                </a:lnTo>
                <a:lnTo>
                  <a:pt x="292249" y="2954547"/>
                </a:lnTo>
                <a:lnTo>
                  <a:pt x="347418" y="2930184"/>
                </a:lnTo>
                <a:lnTo>
                  <a:pt x="403298" y="2903139"/>
                </a:lnTo>
                <a:lnTo>
                  <a:pt x="459888" y="2873349"/>
                </a:lnTo>
                <a:lnTo>
                  <a:pt x="521096" y="2838711"/>
                </a:lnTo>
                <a:lnTo>
                  <a:pt x="578540" y="2803970"/>
                </a:lnTo>
                <a:lnTo>
                  <a:pt x="632353" y="2769140"/>
                </a:lnTo>
                <a:lnTo>
                  <a:pt x="682671" y="2734234"/>
                </a:lnTo>
                <a:lnTo>
                  <a:pt x="729626" y="2699265"/>
                </a:lnTo>
                <a:lnTo>
                  <a:pt x="773352" y="2664249"/>
                </a:lnTo>
                <a:lnTo>
                  <a:pt x="813984" y="2629198"/>
                </a:lnTo>
                <a:lnTo>
                  <a:pt x="851655" y="2594125"/>
                </a:lnTo>
                <a:lnTo>
                  <a:pt x="886499" y="2559046"/>
                </a:lnTo>
                <a:lnTo>
                  <a:pt x="918650" y="2523972"/>
                </a:lnTo>
                <a:lnTo>
                  <a:pt x="948241" y="2488919"/>
                </a:lnTo>
                <a:lnTo>
                  <a:pt x="975408" y="2453900"/>
                </a:lnTo>
                <a:lnTo>
                  <a:pt x="1000282" y="2418928"/>
                </a:lnTo>
                <a:lnTo>
                  <a:pt x="1023000" y="2384017"/>
                </a:lnTo>
                <a:lnTo>
                  <a:pt x="1043693" y="2349182"/>
                </a:lnTo>
                <a:lnTo>
                  <a:pt x="1062497" y="2314434"/>
                </a:lnTo>
                <a:lnTo>
                  <a:pt x="1079544" y="2279789"/>
                </a:lnTo>
                <a:lnTo>
                  <a:pt x="1108907" y="2210861"/>
                </a:lnTo>
                <a:lnTo>
                  <a:pt x="1132852" y="2142505"/>
                </a:lnTo>
                <a:lnTo>
                  <a:pt x="1152451" y="2074833"/>
                </a:lnTo>
                <a:lnTo>
                  <a:pt x="1168773" y="2007953"/>
                </a:lnTo>
                <a:lnTo>
                  <a:pt x="1182891" y="1941975"/>
                </a:lnTo>
                <a:lnTo>
                  <a:pt x="1195875" y="1877008"/>
                </a:lnTo>
                <a:lnTo>
                  <a:pt x="1202276" y="1844938"/>
                </a:lnTo>
                <a:lnTo>
                  <a:pt x="1215568" y="1781694"/>
                </a:lnTo>
                <a:lnTo>
                  <a:pt x="1230402" y="1719736"/>
                </a:lnTo>
                <a:lnTo>
                  <a:pt x="1247851" y="1659172"/>
                </a:lnTo>
                <a:lnTo>
                  <a:pt x="1268985" y="1600113"/>
                </a:lnTo>
                <a:lnTo>
                  <a:pt x="1294876" y="1542667"/>
                </a:lnTo>
                <a:lnTo>
                  <a:pt x="1326594" y="1486946"/>
                </a:lnTo>
                <a:lnTo>
                  <a:pt x="1365210" y="1433057"/>
                </a:lnTo>
                <a:lnTo>
                  <a:pt x="1411795" y="1381111"/>
                </a:lnTo>
                <a:lnTo>
                  <a:pt x="1444589" y="1349656"/>
                </a:lnTo>
                <a:lnTo>
                  <a:pt x="1477896" y="1319813"/>
                </a:lnTo>
                <a:lnTo>
                  <a:pt x="1511737" y="1291519"/>
                </a:lnTo>
                <a:lnTo>
                  <a:pt x="1546133" y="1264709"/>
                </a:lnTo>
                <a:lnTo>
                  <a:pt x="1581104" y="1239320"/>
                </a:lnTo>
                <a:lnTo>
                  <a:pt x="1616672" y="1215289"/>
                </a:lnTo>
                <a:lnTo>
                  <a:pt x="1652858" y="1192551"/>
                </a:lnTo>
                <a:lnTo>
                  <a:pt x="1689681" y="1171044"/>
                </a:lnTo>
                <a:lnTo>
                  <a:pt x="1727163" y="1150703"/>
                </a:lnTo>
                <a:lnTo>
                  <a:pt x="1765324" y="1131464"/>
                </a:lnTo>
                <a:lnTo>
                  <a:pt x="1804185" y="1113264"/>
                </a:lnTo>
                <a:lnTo>
                  <a:pt x="1843768" y="1096040"/>
                </a:lnTo>
                <a:lnTo>
                  <a:pt x="1884092" y="1079727"/>
                </a:lnTo>
                <a:lnTo>
                  <a:pt x="1925178" y="1064262"/>
                </a:lnTo>
                <a:lnTo>
                  <a:pt x="1967048" y="1049581"/>
                </a:lnTo>
                <a:lnTo>
                  <a:pt x="2009721" y="1035621"/>
                </a:lnTo>
                <a:lnTo>
                  <a:pt x="2053220" y="1022318"/>
                </a:lnTo>
                <a:lnTo>
                  <a:pt x="2097563" y="1009608"/>
                </a:lnTo>
                <a:lnTo>
                  <a:pt x="2142773" y="997427"/>
                </a:lnTo>
                <a:lnTo>
                  <a:pt x="2188870" y="985712"/>
                </a:lnTo>
                <a:lnTo>
                  <a:pt x="2235875" y="974399"/>
                </a:lnTo>
                <a:lnTo>
                  <a:pt x="2283807" y="963424"/>
                </a:lnTo>
                <a:lnTo>
                  <a:pt x="2382542" y="942236"/>
                </a:lnTo>
                <a:lnTo>
                  <a:pt x="3000866" y="822573"/>
                </a:lnTo>
                <a:lnTo>
                  <a:pt x="3063976" y="809649"/>
                </a:lnTo>
                <a:lnTo>
                  <a:pt x="3112865" y="798559"/>
                </a:lnTo>
                <a:lnTo>
                  <a:pt x="3160179" y="786026"/>
                </a:lnTo>
                <a:lnTo>
                  <a:pt x="3205898" y="772090"/>
                </a:lnTo>
                <a:lnTo>
                  <a:pt x="3250004" y="756794"/>
                </a:lnTo>
                <a:lnTo>
                  <a:pt x="3292476" y="740179"/>
                </a:lnTo>
                <a:lnTo>
                  <a:pt x="3333297" y="722287"/>
                </a:lnTo>
                <a:lnTo>
                  <a:pt x="3372446" y="703160"/>
                </a:lnTo>
                <a:lnTo>
                  <a:pt x="3409904" y="682839"/>
                </a:lnTo>
                <a:lnTo>
                  <a:pt x="3445652" y="661366"/>
                </a:lnTo>
                <a:lnTo>
                  <a:pt x="3479670" y="638783"/>
                </a:lnTo>
                <a:lnTo>
                  <a:pt x="3511940" y="615131"/>
                </a:lnTo>
                <a:lnTo>
                  <a:pt x="3542442" y="590452"/>
                </a:lnTo>
                <a:lnTo>
                  <a:pt x="3571157" y="564788"/>
                </a:lnTo>
                <a:lnTo>
                  <a:pt x="3623147" y="510671"/>
                </a:lnTo>
                <a:lnTo>
                  <a:pt x="3667757" y="453114"/>
                </a:lnTo>
                <a:lnTo>
                  <a:pt x="3704833" y="392449"/>
                </a:lnTo>
                <a:lnTo>
                  <a:pt x="3734219" y="329010"/>
                </a:lnTo>
                <a:lnTo>
                  <a:pt x="3755763" y="263132"/>
                </a:lnTo>
                <a:lnTo>
                  <a:pt x="3769309" y="195146"/>
                </a:lnTo>
                <a:lnTo>
                  <a:pt x="3774703" y="125388"/>
                </a:lnTo>
                <a:lnTo>
                  <a:pt x="3774295" y="89947"/>
                </a:lnTo>
                <a:lnTo>
                  <a:pt x="3771791" y="54189"/>
                </a:lnTo>
                <a:lnTo>
                  <a:pt x="3767172" y="18154"/>
                </a:lnTo>
                <a:lnTo>
                  <a:pt x="3763792" y="0"/>
                </a:lnTo>
                <a:close/>
              </a:path>
            </a:pathLst>
          </a:custGeom>
          <a:solidFill>
            <a:srgbClr val="9F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2"/>
            <a:ext cx="12192039" cy="6857988"/>
            <a:chOff x="0" y="12"/>
            <a:chExt cx="12192039" cy="6857988"/>
          </a:xfrm>
        </p:grpSpPr>
        <p:sp>
          <p:nvSpPr>
            <p:cNvPr id="4" name="object 4"/>
            <p:cNvSpPr/>
            <p:nvPr/>
          </p:nvSpPr>
          <p:spPr>
            <a:xfrm>
              <a:off x="1425613" y="4495800"/>
              <a:ext cx="1002030" cy="1346200"/>
            </a:xfrm>
            <a:custGeom>
              <a:avLst/>
              <a:gdLst/>
              <a:ahLst/>
              <a:cxnLst/>
              <a:rect l="l" t="t" r="r" b="b"/>
              <a:pathLst>
                <a:path w="1002030" h="1346200">
                  <a:moveTo>
                    <a:pt x="537070" y="0"/>
                  </a:moveTo>
                  <a:lnTo>
                    <a:pt x="489569" y="2744"/>
                  </a:lnTo>
                  <a:lnTo>
                    <a:pt x="439839" y="11214"/>
                  </a:lnTo>
                  <a:lnTo>
                    <a:pt x="397146" y="22932"/>
                  </a:lnTo>
                  <a:lnTo>
                    <a:pt x="356569" y="38337"/>
                  </a:lnTo>
                  <a:lnTo>
                    <a:pt x="318117" y="57259"/>
                  </a:lnTo>
                  <a:lnTo>
                    <a:pt x="281802" y="79528"/>
                  </a:lnTo>
                  <a:lnTo>
                    <a:pt x="247634" y="104973"/>
                  </a:lnTo>
                  <a:lnTo>
                    <a:pt x="215624" y="133424"/>
                  </a:lnTo>
                  <a:lnTo>
                    <a:pt x="185782" y="164711"/>
                  </a:lnTo>
                  <a:lnTo>
                    <a:pt x="158118" y="198665"/>
                  </a:lnTo>
                  <a:lnTo>
                    <a:pt x="132645" y="235115"/>
                  </a:lnTo>
                  <a:lnTo>
                    <a:pt x="109372" y="273891"/>
                  </a:lnTo>
                  <a:lnTo>
                    <a:pt x="88310" y="314823"/>
                  </a:lnTo>
                  <a:lnTo>
                    <a:pt x="69469" y="357740"/>
                  </a:lnTo>
                  <a:lnTo>
                    <a:pt x="52861" y="402473"/>
                  </a:lnTo>
                  <a:lnTo>
                    <a:pt x="38495" y="448852"/>
                  </a:lnTo>
                  <a:lnTo>
                    <a:pt x="26383" y="496706"/>
                  </a:lnTo>
                  <a:lnTo>
                    <a:pt x="16536" y="545866"/>
                  </a:lnTo>
                  <a:lnTo>
                    <a:pt x="8963" y="596161"/>
                  </a:lnTo>
                  <a:lnTo>
                    <a:pt x="3675" y="647421"/>
                  </a:lnTo>
                  <a:lnTo>
                    <a:pt x="684" y="699477"/>
                  </a:lnTo>
                  <a:lnTo>
                    <a:pt x="0" y="752157"/>
                  </a:lnTo>
                  <a:lnTo>
                    <a:pt x="2593" y="808114"/>
                  </a:lnTo>
                  <a:lnTo>
                    <a:pt x="8765" y="861494"/>
                  </a:lnTo>
                  <a:lnTo>
                    <a:pt x="18357" y="912266"/>
                  </a:lnTo>
                  <a:lnTo>
                    <a:pt x="31213" y="960403"/>
                  </a:lnTo>
                  <a:lnTo>
                    <a:pt x="47173" y="1005873"/>
                  </a:lnTo>
                  <a:lnTo>
                    <a:pt x="66081" y="1048650"/>
                  </a:lnTo>
                  <a:lnTo>
                    <a:pt x="87779" y="1088702"/>
                  </a:lnTo>
                  <a:lnTo>
                    <a:pt x="112109" y="1126000"/>
                  </a:lnTo>
                  <a:lnTo>
                    <a:pt x="138914" y="1160517"/>
                  </a:lnTo>
                  <a:lnTo>
                    <a:pt x="168035" y="1192221"/>
                  </a:lnTo>
                  <a:lnTo>
                    <a:pt x="199316" y="1221085"/>
                  </a:lnTo>
                  <a:lnTo>
                    <a:pt x="232598" y="1247078"/>
                  </a:lnTo>
                  <a:lnTo>
                    <a:pt x="267724" y="1270171"/>
                  </a:lnTo>
                  <a:lnTo>
                    <a:pt x="304535" y="1290335"/>
                  </a:lnTo>
                  <a:lnTo>
                    <a:pt x="342876" y="1307542"/>
                  </a:lnTo>
                  <a:lnTo>
                    <a:pt x="382587" y="1321760"/>
                  </a:lnTo>
                  <a:lnTo>
                    <a:pt x="423511" y="1332963"/>
                  </a:lnTo>
                  <a:lnTo>
                    <a:pt x="465491" y="1341119"/>
                  </a:lnTo>
                  <a:lnTo>
                    <a:pt x="508368" y="1346200"/>
                  </a:lnTo>
                  <a:lnTo>
                    <a:pt x="563118" y="1340074"/>
                  </a:lnTo>
                  <a:lnTo>
                    <a:pt x="613740" y="1330807"/>
                  </a:lnTo>
                  <a:lnTo>
                    <a:pt x="660394" y="1318441"/>
                  </a:lnTo>
                  <a:lnTo>
                    <a:pt x="703241" y="1303020"/>
                  </a:lnTo>
                  <a:lnTo>
                    <a:pt x="742445" y="1284587"/>
                  </a:lnTo>
                  <a:lnTo>
                    <a:pt x="778166" y="1263186"/>
                  </a:lnTo>
                  <a:lnTo>
                    <a:pt x="810567" y="1238860"/>
                  </a:lnTo>
                  <a:lnTo>
                    <a:pt x="839808" y="1211651"/>
                  </a:lnTo>
                  <a:lnTo>
                    <a:pt x="866053" y="1181605"/>
                  </a:lnTo>
                  <a:lnTo>
                    <a:pt x="889461" y="1148763"/>
                  </a:lnTo>
                  <a:lnTo>
                    <a:pt x="910196" y="1113169"/>
                  </a:lnTo>
                  <a:lnTo>
                    <a:pt x="928419" y="1074867"/>
                  </a:lnTo>
                  <a:lnTo>
                    <a:pt x="944291" y="1033900"/>
                  </a:lnTo>
                  <a:lnTo>
                    <a:pt x="957975" y="990311"/>
                  </a:lnTo>
                  <a:lnTo>
                    <a:pt x="969631" y="944143"/>
                  </a:lnTo>
                  <a:lnTo>
                    <a:pt x="979423" y="895440"/>
                  </a:lnTo>
                  <a:lnTo>
                    <a:pt x="987511" y="844246"/>
                  </a:lnTo>
                  <a:lnTo>
                    <a:pt x="994057" y="790603"/>
                  </a:lnTo>
                  <a:lnTo>
                    <a:pt x="999223" y="734555"/>
                  </a:lnTo>
                  <a:lnTo>
                    <a:pt x="1001635" y="688813"/>
                  </a:lnTo>
                  <a:lnTo>
                    <a:pt x="1001736" y="642477"/>
                  </a:lnTo>
                  <a:lnTo>
                    <a:pt x="999537" y="595813"/>
                  </a:lnTo>
                  <a:lnTo>
                    <a:pt x="995050" y="549086"/>
                  </a:lnTo>
                  <a:lnTo>
                    <a:pt x="988288" y="502562"/>
                  </a:lnTo>
                  <a:lnTo>
                    <a:pt x="979263" y="456507"/>
                  </a:lnTo>
                  <a:lnTo>
                    <a:pt x="967987" y="411185"/>
                  </a:lnTo>
                  <a:lnTo>
                    <a:pt x="954473" y="366862"/>
                  </a:lnTo>
                  <a:lnTo>
                    <a:pt x="938732" y="323805"/>
                  </a:lnTo>
                  <a:lnTo>
                    <a:pt x="920777" y="282278"/>
                  </a:lnTo>
                  <a:lnTo>
                    <a:pt x="900620" y="242547"/>
                  </a:lnTo>
                  <a:lnTo>
                    <a:pt x="878273" y="204878"/>
                  </a:lnTo>
                  <a:lnTo>
                    <a:pt x="853750" y="169536"/>
                  </a:lnTo>
                  <a:lnTo>
                    <a:pt x="827060" y="136787"/>
                  </a:lnTo>
                  <a:lnTo>
                    <a:pt x="798218" y="106896"/>
                  </a:lnTo>
                  <a:lnTo>
                    <a:pt x="767236" y="80129"/>
                  </a:lnTo>
                  <a:lnTo>
                    <a:pt x="734124" y="56752"/>
                  </a:lnTo>
                  <a:lnTo>
                    <a:pt x="698897" y="37029"/>
                  </a:lnTo>
                  <a:lnTo>
                    <a:pt x="661566" y="21227"/>
                  </a:lnTo>
                  <a:lnTo>
                    <a:pt x="622142" y="9611"/>
                  </a:lnTo>
                  <a:lnTo>
                    <a:pt x="580640" y="2447"/>
                  </a:lnTo>
                  <a:lnTo>
                    <a:pt x="537070" y="0"/>
                  </a:lnTo>
                  <a:close/>
                </a:path>
              </a:pathLst>
            </a:custGeom>
            <a:solidFill>
              <a:srgbClr val="9FA1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310910"/>
              <a:ext cx="12192000" cy="547089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1999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12191999" y="6857999"/>
                  </a:lnTo>
                  <a:lnTo>
                    <a:pt x="12191999" y="3187699"/>
                  </a:lnTo>
                  <a:lnTo>
                    <a:pt x="11506200" y="3187699"/>
                  </a:lnTo>
                  <a:lnTo>
                    <a:pt x="11458047" y="3186873"/>
                  </a:lnTo>
                  <a:lnTo>
                    <a:pt x="11410311" y="3184415"/>
                  </a:lnTo>
                  <a:lnTo>
                    <a:pt x="11363019" y="3180350"/>
                  </a:lnTo>
                  <a:lnTo>
                    <a:pt x="11316198" y="3174706"/>
                  </a:lnTo>
                  <a:lnTo>
                    <a:pt x="11269876" y="3167510"/>
                  </a:lnTo>
                  <a:lnTo>
                    <a:pt x="11224079" y="3158790"/>
                  </a:lnTo>
                  <a:lnTo>
                    <a:pt x="11178835" y="3148571"/>
                  </a:lnTo>
                  <a:lnTo>
                    <a:pt x="11134171" y="3136882"/>
                  </a:lnTo>
                  <a:lnTo>
                    <a:pt x="11090114" y="3123749"/>
                  </a:lnTo>
                  <a:lnTo>
                    <a:pt x="11046691" y="3109200"/>
                  </a:lnTo>
                  <a:lnTo>
                    <a:pt x="11003930" y="3093261"/>
                  </a:lnTo>
                  <a:lnTo>
                    <a:pt x="10961858" y="3075960"/>
                  </a:lnTo>
                  <a:lnTo>
                    <a:pt x="10920502" y="3057323"/>
                  </a:lnTo>
                  <a:lnTo>
                    <a:pt x="10879889" y="3037379"/>
                  </a:lnTo>
                  <a:lnTo>
                    <a:pt x="10840046" y="3016152"/>
                  </a:lnTo>
                  <a:lnTo>
                    <a:pt x="10801001" y="2993672"/>
                  </a:lnTo>
                  <a:lnTo>
                    <a:pt x="10762781" y="2969965"/>
                  </a:lnTo>
                  <a:lnTo>
                    <a:pt x="10725412" y="2945058"/>
                  </a:lnTo>
                  <a:lnTo>
                    <a:pt x="10688923" y="2918978"/>
                  </a:lnTo>
                  <a:lnTo>
                    <a:pt x="10653340" y="2891752"/>
                  </a:lnTo>
                  <a:lnTo>
                    <a:pt x="10618691" y="2863407"/>
                  </a:lnTo>
                  <a:lnTo>
                    <a:pt x="10585003" y="2833971"/>
                  </a:lnTo>
                  <a:lnTo>
                    <a:pt x="10552302" y="2803470"/>
                  </a:lnTo>
                  <a:lnTo>
                    <a:pt x="10520617" y="2771931"/>
                  </a:lnTo>
                  <a:lnTo>
                    <a:pt x="10489974" y="2739382"/>
                  </a:lnTo>
                  <a:lnTo>
                    <a:pt x="10460401" y="2705850"/>
                  </a:lnTo>
                  <a:lnTo>
                    <a:pt x="10431924" y="2671361"/>
                  </a:lnTo>
                  <a:lnTo>
                    <a:pt x="10404571" y="2635943"/>
                  </a:lnTo>
                  <a:lnTo>
                    <a:pt x="10378370" y="2599623"/>
                  </a:lnTo>
                  <a:lnTo>
                    <a:pt x="10353347" y="2562427"/>
                  </a:lnTo>
                  <a:lnTo>
                    <a:pt x="10329529" y="2524384"/>
                  </a:lnTo>
                  <a:lnTo>
                    <a:pt x="10306945" y="2485520"/>
                  </a:lnTo>
                  <a:lnTo>
                    <a:pt x="10285620" y="2445861"/>
                  </a:lnTo>
                  <a:lnTo>
                    <a:pt x="10265582" y="2405436"/>
                  </a:lnTo>
                  <a:lnTo>
                    <a:pt x="10246859" y="2364272"/>
                  </a:lnTo>
                  <a:lnTo>
                    <a:pt x="10229477" y="2322394"/>
                  </a:lnTo>
                  <a:lnTo>
                    <a:pt x="10213464" y="2279831"/>
                  </a:lnTo>
                  <a:lnTo>
                    <a:pt x="10198847" y="2236609"/>
                  </a:lnTo>
                  <a:lnTo>
                    <a:pt x="10185653" y="2192756"/>
                  </a:lnTo>
                  <a:lnTo>
                    <a:pt x="10173910" y="2148299"/>
                  </a:lnTo>
                  <a:lnTo>
                    <a:pt x="10163644" y="2103264"/>
                  </a:lnTo>
                  <a:lnTo>
                    <a:pt x="10154883" y="2057679"/>
                  </a:lnTo>
                  <a:lnTo>
                    <a:pt x="10147653" y="2011571"/>
                  </a:lnTo>
                  <a:lnTo>
                    <a:pt x="10141983" y="1964967"/>
                  </a:lnTo>
                  <a:lnTo>
                    <a:pt x="10137899" y="1917894"/>
                  </a:lnTo>
                  <a:lnTo>
                    <a:pt x="10135429" y="1870379"/>
                  </a:lnTo>
                  <a:lnTo>
                    <a:pt x="10134600" y="1822449"/>
                  </a:lnTo>
                  <a:lnTo>
                    <a:pt x="10135429" y="1774519"/>
                  </a:lnTo>
                  <a:lnTo>
                    <a:pt x="10137899" y="1727004"/>
                  </a:lnTo>
                  <a:lnTo>
                    <a:pt x="10141983" y="1679931"/>
                  </a:lnTo>
                  <a:lnTo>
                    <a:pt x="10147653" y="1633326"/>
                  </a:lnTo>
                  <a:lnTo>
                    <a:pt x="10154883" y="1587218"/>
                  </a:lnTo>
                  <a:lnTo>
                    <a:pt x="10163644" y="1541633"/>
                  </a:lnTo>
                  <a:lnTo>
                    <a:pt x="10173910" y="1496599"/>
                  </a:lnTo>
                  <a:lnTo>
                    <a:pt x="10185653" y="1452141"/>
                  </a:lnTo>
                  <a:lnTo>
                    <a:pt x="10198847" y="1408288"/>
                  </a:lnTo>
                  <a:lnTo>
                    <a:pt x="10213464" y="1365067"/>
                  </a:lnTo>
                  <a:lnTo>
                    <a:pt x="10229477" y="1322504"/>
                  </a:lnTo>
                  <a:lnTo>
                    <a:pt x="10246859" y="1280626"/>
                  </a:lnTo>
                  <a:lnTo>
                    <a:pt x="10265582" y="1239462"/>
                  </a:lnTo>
                  <a:lnTo>
                    <a:pt x="10285620" y="1199036"/>
                  </a:lnTo>
                  <a:lnTo>
                    <a:pt x="10306945" y="1159378"/>
                  </a:lnTo>
                  <a:lnTo>
                    <a:pt x="10329529" y="1120514"/>
                  </a:lnTo>
                  <a:lnTo>
                    <a:pt x="10353347" y="1082471"/>
                  </a:lnTo>
                  <a:lnTo>
                    <a:pt x="10378370" y="1045275"/>
                  </a:lnTo>
                  <a:lnTo>
                    <a:pt x="10404571" y="1008955"/>
                  </a:lnTo>
                  <a:lnTo>
                    <a:pt x="10431924" y="973537"/>
                  </a:lnTo>
                  <a:lnTo>
                    <a:pt x="10460401" y="939048"/>
                  </a:lnTo>
                  <a:lnTo>
                    <a:pt x="10489974" y="905516"/>
                  </a:lnTo>
                  <a:lnTo>
                    <a:pt x="10520617" y="872967"/>
                  </a:lnTo>
                  <a:lnTo>
                    <a:pt x="10552302" y="841428"/>
                  </a:lnTo>
                  <a:lnTo>
                    <a:pt x="10585003" y="810927"/>
                  </a:lnTo>
                  <a:lnTo>
                    <a:pt x="10618691" y="781491"/>
                  </a:lnTo>
                  <a:lnTo>
                    <a:pt x="10653340" y="753146"/>
                  </a:lnTo>
                  <a:lnTo>
                    <a:pt x="10688923" y="725920"/>
                  </a:lnTo>
                  <a:lnTo>
                    <a:pt x="10725412" y="699840"/>
                  </a:lnTo>
                  <a:lnTo>
                    <a:pt x="10762781" y="674933"/>
                  </a:lnTo>
                  <a:lnTo>
                    <a:pt x="10801001" y="651225"/>
                  </a:lnTo>
                  <a:lnTo>
                    <a:pt x="10840046" y="628745"/>
                  </a:lnTo>
                  <a:lnTo>
                    <a:pt x="10879889" y="607519"/>
                  </a:lnTo>
                  <a:lnTo>
                    <a:pt x="10920502" y="587574"/>
                  </a:lnTo>
                  <a:lnTo>
                    <a:pt x="10961858" y="568938"/>
                  </a:lnTo>
                  <a:lnTo>
                    <a:pt x="11003930" y="551637"/>
                  </a:lnTo>
                  <a:lnTo>
                    <a:pt x="11046691" y="535698"/>
                  </a:lnTo>
                  <a:lnTo>
                    <a:pt x="11090114" y="521148"/>
                  </a:lnTo>
                  <a:lnTo>
                    <a:pt x="11134171" y="508016"/>
                  </a:lnTo>
                  <a:lnTo>
                    <a:pt x="11178835" y="496327"/>
                  </a:lnTo>
                  <a:lnTo>
                    <a:pt x="11224079" y="486108"/>
                  </a:lnTo>
                  <a:lnTo>
                    <a:pt x="11269876" y="477388"/>
                  </a:lnTo>
                  <a:lnTo>
                    <a:pt x="11316198" y="470192"/>
                  </a:lnTo>
                  <a:lnTo>
                    <a:pt x="11363019" y="464548"/>
                  </a:lnTo>
                  <a:lnTo>
                    <a:pt x="11410311" y="460483"/>
                  </a:lnTo>
                  <a:lnTo>
                    <a:pt x="11458047" y="458024"/>
                  </a:lnTo>
                  <a:lnTo>
                    <a:pt x="11506200" y="457199"/>
                  </a:lnTo>
                  <a:lnTo>
                    <a:pt x="12191999" y="457199"/>
                  </a:lnTo>
                  <a:lnTo>
                    <a:pt x="12191999" y="0"/>
                  </a:lnTo>
                  <a:close/>
                </a:path>
                <a:path w="12192000" h="6858000">
                  <a:moveTo>
                    <a:pt x="12191999" y="3004842"/>
                  </a:moveTo>
                  <a:lnTo>
                    <a:pt x="12132511" y="3037379"/>
                  </a:lnTo>
                  <a:lnTo>
                    <a:pt x="12091898" y="3057323"/>
                  </a:lnTo>
                  <a:lnTo>
                    <a:pt x="12050542" y="3075960"/>
                  </a:lnTo>
                  <a:lnTo>
                    <a:pt x="12008470" y="3093261"/>
                  </a:lnTo>
                  <a:lnTo>
                    <a:pt x="11965709" y="3109200"/>
                  </a:lnTo>
                  <a:lnTo>
                    <a:pt x="11922286" y="3123749"/>
                  </a:lnTo>
                  <a:lnTo>
                    <a:pt x="11878229" y="3136882"/>
                  </a:lnTo>
                  <a:lnTo>
                    <a:pt x="11833565" y="3148571"/>
                  </a:lnTo>
                  <a:lnTo>
                    <a:pt x="11788321" y="3158790"/>
                  </a:lnTo>
                  <a:lnTo>
                    <a:pt x="11742524" y="3167510"/>
                  </a:lnTo>
                  <a:lnTo>
                    <a:pt x="11696202" y="3174706"/>
                  </a:lnTo>
                  <a:lnTo>
                    <a:pt x="11649381" y="3180350"/>
                  </a:lnTo>
                  <a:lnTo>
                    <a:pt x="11602089" y="3184415"/>
                  </a:lnTo>
                  <a:lnTo>
                    <a:pt x="11554353" y="3186873"/>
                  </a:lnTo>
                  <a:lnTo>
                    <a:pt x="11506200" y="3187699"/>
                  </a:lnTo>
                  <a:lnTo>
                    <a:pt x="12191999" y="3187699"/>
                  </a:lnTo>
                  <a:lnTo>
                    <a:pt x="12191999" y="3004842"/>
                  </a:lnTo>
                  <a:close/>
                </a:path>
                <a:path w="12192000" h="6858000">
                  <a:moveTo>
                    <a:pt x="12191999" y="457199"/>
                  </a:moveTo>
                  <a:lnTo>
                    <a:pt x="11506200" y="457199"/>
                  </a:lnTo>
                  <a:lnTo>
                    <a:pt x="11554353" y="458024"/>
                  </a:lnTo>
                  <a:lnTo>
                    <a:pt x="11602089" y="460483"/>
                  </a:lnTo>
                  <a:lnTo>
                    <a:pt x="11649381" y="464548"/>
                  </a:lnTo>
                  <a:lnTo>
                    <a:pt x="11696202" y="470192"/>
                  </a:lnTo>
                  <a:lnTo>
                    <a:pt x="11742524" y="477388"/>
                  </a:lnTo>
                  <a:lnTo>
                    <a:pt x="11788321" y="486108"/>
                  </a:lnTo>
                  <a:lnTo>
                    <a:pt x="11833565" y="496327"/>
                  </a:lnTo>
                  <a:lnTo>
                    <a:pt x="11878229" y="508016"/>
                  </a:lnTo>
                  <a:lnTo>
                    <a:pt x="11922286" y="521148"/>
                  </a:lnTo>
                  <a:lnTo>
                    <a:pt x="11965709" y="535698"/>
                  </a:lnTo>
                  <a:lnTo>
                    <a:pt x="12008470" y="551637"/>
                  </a:lnTo>
                  <a:lnTo>
                    <a:pt x="12050542" y="568938"/>
                  </a:lnTo>
                  <a:lnTo>
                    <a:pt x="12091898" y="587574"/>
                  </a:lnTo>
                  <a:lnTo>
                    <a:pt x="12132511" y="607519"/>
                  </a:lnTo>
                  <a:lnTo>
                    <a:pt x="12172354" y="628745"/>
                  </a:lnTo>
                  <a:lnTo>
                    <a:pt x="12191999" y="640056"/>
                  </a:lnTo>
                  <a:lnTo>
                    <a:pt x="12191999" y="457199"/>
                  </a:lnTo>
                  <a:close/>
                </a:path>
              </a:pathLst>
            </a:custGeom>
            <a:solidFill>
              <a:srgbClr val="C8A49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8547100" y="12"/>
              <a:ext cx="2616200" cy="1752600"/>
            </a:xfrm>
            <a:custGeom>
              <a:avLst/>
              <a:gdLst/>
              <a:ahLst/>
              <a:cxnLst/>
              <a:rect l="l" t="t" r="r" b="b"/>
              <a:pathLst>
                <a:path w="2616200" h="1752600">
                  <a:moveTo>
                    <a:pt x="25400" y="335851"/>
                  </a:moveTo>
                  <a:lnTo>
                    <a:pt x="12763" y="330238"/>
                  </a:lnTo>
                  <a:lnTo>
                    <a:pt x="12763" y="340067"/>
                  </a:lnTo>
                  <a:lnTo>
                    <a:pt x="19989" y="342887"/>
                  </a:lnTo>
                  <a:lnTo>
                    <a:pt x="25400" y="335851"/>
                  </a:lnTo>
                  <a:close/>
                </a:path>
                <a:path w="2616200" h="1752600">
                  <a:moveTo>
                    <a:pt x="292100" y="565823"/>
                  </a:moveTo>
                  <a:lnTo>
                    <a:pt x="287451" y="558126"/>
                  </a:lnTo>
                  <a:lnTo>
                    <a:pt x="90982" y="670229"/>
                  </a:lnTo>
                  <a:lnTo>
                    <a:pt x="90982" y="444538"/>
                  </a:lnTo>
                  <a:lnTo>
                    <a:pt x="81800" y="444538"/>
                  </a:lnTo>
                  <a:lnTo>
                    <a:pt x="81800" y="670229"/>
                  </a:lnTo>
                  <a:lnTo>
                    <a:pt x="12700" y="631850"/>
                  </a:lnTo>
                  <a:lnTo>
                    <a:pt x="12700" y="634949"/>
                  </a:lnTo>
                  <a:lnTo>
                    <a:pt x="14249" y="639533"/>
                  </a:lnTo>
                  <a:lnTo>
                    <a:pt x="14249" y="644131"/>
                  </a:lnTo>
                  <a:lnTo>
                    <a:pt x="75666" y="679475"/>
                  </a:lnTo>
                  <a:lnTo>
                    <a:pt x="24968" y="708609"/>
                  </a:lnTo>
                  <a:lnTo>
                    <a:pt x="26517" y="711708"/>
                  </a:lnTo>
                  <a:lnTo>
                    <a:pt x="26517" y="716305"/>
                  </a:lnTo>
                  <a:lnTo>
                    <a:pt x="28067" y="719391"/>
                  </a:lnTo>
                  <a:lnTo>
                    <a:pt x="81800" y="688644"/>
                  </a:lnTo>
                  <a:lnTo>
                    <a:pt x="81800" y="908253"/>
                  </a:lnTo>
                  <a:lnTo>
                    <a:pt x="83350" y="911301"/>
                  </a:lnTo>
                  <a:lnTo>
                    <a:pt x="84848" y="914387"/>
                  </a:lnTo>
                  <a:lnTo>
                    <a:pt x="90982" y="914387"/>
                  </a:lnTo>
                  <a:lnTo>
                    <a:pt x="90982" y="688644"/>
                  </a:lnTo>
                  <a:lnTo>
                    <a:pt x="287451" y="800760"/>
                  </a:lnTo>
                  <a:lnTo>
                    <a:pt x="292100" y="793051"/>
                  </a:lnTo>
                  <a:lnTo>
                    <a:pt x="95631" y="679475"/>
                  </a:lnTo>
                  <a:lnTo>
                    <a:pt x="292100" y="565823"/>
                  </a:lnTo>
                  <a:close/>
                </a:path>
                <a:path w="2616200" h="1752600">
                  <a:moveTo>
                    <a:pt x="558800" y="1049870"/>
                  </a:moveTo>
                  <a:lnTo>
                    <a:pt x="554215" y="1040688"/>
                  </a:lnTo>
                  <a:lnTo>
                    <a:pt x="360133" y="1154239"/>
                  </a:lnTo>
                  <a:lnTo>
                    <a:pt x="360133" y="927087"/>
                  </a:lnTo>
                  <a:lnTo>
                    <a:pt x="351066" y="927087"/>
                  </a:lnTo>
                  <a:lnTo>
                    <a:pt x="351066" y="1154239"/>
                  </a:lnTo>
                  <a:lnTo>
                    <a:pt x="156984" y="1040688"/>
                  </a:lnTo>
                  <a:lnTo>
                    <a:pt x="152400" y="1049870"/>
                  </a:lnTo>
                  <a:lnTo>
                    <a:pt x="346481" y="1161923"/>
                  </a:lnTo>
                  <a:lnTo>
                    <a:pt x="252501" y="1217218"/>
                  </a:lnTo>
                  <a:lnTo>
                    <a:pt x="255562" y="1218755"/>
                  </a:lnTo>
                  <a:lnTo>
                    <a:pt x="258559" y="1224902"/>
                  </a:lnTo>
                  <a:lnTo>
                    <a:pt x="351066" y="1171155"/>
                  </a:lnTo>
                  <a:lnTo>
                    <a:pt x="351066" y="1335405"/>
                  </a:lnTo>
                  <a:lnTo>
                    <a:pt x="354076" y="1339989"/>
                  </a:lnTo>
                  <a:lnTo>
                    <a:pt x="360133" y="1346123"/>
                  </a:lnTo>
                  <a:lnTo>
                    <a:pt x="360133" y="1171155"/>
                  </a:lnTo>
                  <a:lnTo>
                    <a:pt x="554215" y="1284706"/>
                  </a:lnTo>
                  <a:lnTo>
                    <a:pt x="558800" y="1275537"/>
                  </a:lnTo>
                  <a:lnTo>
                    <a:pt x="364718" y="1161923"/>
                  </a:lnTo>
                  <a:lnTo>
                    <a:pt x="558800" y="1049870"/>
                  </a:lnTo>
                  <a:close/>
                </a:path>
                <a:path w="2616200" h="1752600">
                  <a:moveTo>
                    <a:pt x="558800" y="108623"/>
                  </a:moveTo>
                  <a:lnTo>
                    <a:pt x="554215" y="100926"/>
                  </a:lnTo>
                  <a:lnTo>
                    <a:pt x="360133" y="213029"/>
                  </a:lnTo>
                  <a:lnTo>
                    <a:pt x="360133" y="0"/>
                  </a:lnTo>
                  <a:lnTo>
                    <a:pt x="351066" y="0"/>
                  </a:lnTo>
                  <a:lnTo>
                    <a:pt x="351066" y="213029"/>
                  </a:lnTo>
                  <a:lnTo>
                    <a:pt x="156984" y="100926"/>
                  </a:lnTo>
                  <a:lnTo>
                    <a:pt x="152400" y="108623"/>
                  </a:lnTo>
                  <a:lnTo>
                    <a:pt x="346481" y="222211"/>
                  </a:lnTo>
                  <a:lnTo>
                    <a:pt x="152400" y="335851"/>
                  </a:lnTo>
                  <a:lnTo>
                    <a:pt x="156984" y="343560"/>
                  </a:lnTo>
                  <a:lnTo>
                    <a:pt x="351066" y="229895"/>
                  </a:lnTo>
                  <a:lnTo>
                    <a:pt x="351066" y="457187"/>
                  </a:lnTo>
                  <a:lnTo>
                    <a:pt x="360133" y="457187"/>
                  </a:lnTo>
                  <a:lnTo>
                    <a:pt x="360133" y="229895"/>
                  </a:lnTo>
                  <a:lnTo>
                    <a:pt x="554215" y="343560"/>
                  </a:lnTo>
                  <a:lnTo>
                    <a:pt x="558800" y="335851"/>
                  </a:lnTo>
                  <a:lnTo>
                    <a:pt x="364718" y="222211"/>
                  </a:lnTo>
                  <a:lnTo>
                    <a:pt x="558800" y="108623"/>
                  </a:lnTo>
                  <a:close/>
                </a:path>
                <a:path w="2616200" h="1752600">
                  <a:moveTo>
                    <a:pt x="838149" y="565823"/>
                  </a:moveTo>
                  <a:lnTo>
                    <a:pt x="833615" y="558126"/>
                  </a:lnTo>
                  <a:lnTo>
                    <a:pt x="639533" y="670229"/>
                  </a:lnTo>
                  <a:lnTo>
                    <a:pt x="639533" y="444538"/>
                  </a:lnTo>
                  <a:lnTo>
                    <a:pt x="630466" y="444538"/>
                  </a:lnTo>
                  <a:lnTo>
                    <a:pt x="630466" y="670229"/>
                  </a:lnTo>
                  <a:lnTo>
                    <a:pt x="436384" y="558126"/>
                  </a:lnTo>
                  <a:lnTo>
                    <a:pt x="431800" y="565823"/>
                  </a:lnTo>
                  <a:lnTo>
                    <a:pt x="625881" y="679475"/>
                  </a:lnTo>
                  <a:lnTo>
                    <a:pt x="431800" y="793051"/>
                  </a:lnTo>
                  <a:lnTo>
                    <a:pt x="436384" y="800760"/>
                  </a:lnTo>
                  <a:lnTo>
                    <a:pt x="630466" y="688644"/>
                  </a:lnTo>
                  <a:lnTo>
                    <a:pt x="630466" y="914387"/>
                  </a:lnTo>
                  <a:lnTo>
                    <a:pt x="639533" y="914387"/>
                  </a:lnTo>
                  <a:lnTo>
                    <a:pt x="639533" y="688644"/>
                  </a:lnTo>
                  <a:lnTo>
                    <a:pt x="833615" y="800760"/>
                  </a:lnTo>
                  <a:lnTo>
                    <a:pt x="838149" y="793051"/>
                  </a:lnTo>
                  <a:lnTo>
                    <a:pt x="645591" y="679475"/>
                  </a:lnTo>
                  <a:lnTo>
                    <a:pt x="838149" y="565823"/>
                  </a:lnTo>
                  <a:close/>
                </a:path>
                <a:path w="2616200" h="1752600">
                  <a:moveTo>
                    <a:pt x="1104849" y="1049909"/>
                  </a:moveTo>
                  <a:lnTo>
                    <a:pt x="1100315" y="1040726"/>
                  </a:lnTo>
                  <a:lnTo>
                    <a:pt x="906233" y="1154328"/>
                  </a:lnTo>
                  <a:lnTo>
                    <a:pt x="907757" y="927087"/>
                  </a:lnTo>
                  <a:lnTo>
                    <a:pt x="897166" y="927087"/>
                  </a:lnTo>
                  <a:lnTo>
                    <a:pt x="897166" y="1154328"/>
                  </a:lnTo>
                  <a:lnTo>
                    <a:pt x="703084" y="1040726"/>
                  </a:lnTo>
                  <a:lnTo>
                    <a:pt x="698500" y="1049909"/>
                  </a:lnTo>
                  <a:lnTo>
                    <a:pt x="892581" y="1162011"/>
                  </a:lnTo>
                  <a:lnTo>
                    <a:pt x="698500" y="1275651"/>
                  </a:lnTo>
                  <a:lnTo>
                    <a:pt x="703084" y="1284833"/>
                  </a:lnTo>
                  <a:lnTo>
                    <a:pt x="897166" y="1171244"/>
                  </a:lnTo>
                  <a:lnTo>
                    <a:pt x="897166" y="1396923"/>
                  </a:lnTo>
                  <a:lnTo>
                    <a:pt x="906233" y="1396923"/>
                  </a:lnTo>
                  <a:lnTo>
                    <a:pt x="906233" y="1171244"/>
                  </a:lnTo>
                  <a:lnTo>
                    <a:pt x="1100315" y="1284833"/>
                  </a:lnTo>
                  <a:lnTo>
                    <a:pt x="1104849" y="1275651"/>
                  </a:lnTo>
                  <a:lnTo>
                    <a:pt x="912291" y="1162011"/>
                  </a:lnTo>
                  <a:lnTo>
                    <a:pt x="1104849" y="1049909"/>
                  </a:lnTo>
                  <a:close/>
                </a:path>
                <a:path w="2616200" h="1752600">
                  <a:moveTo>
                    <a:pt x="1104849" y="108623"/>
                  </a:moveTo>
                  <a:lnTo>
                    <a:pt x="1100315" y="99390"/>
                  </a:lnTo>
                  <a:lnTo>
                    <a:pt x="906233" y="213029"/>
                  </a:lnTo>
                  <a:lnTo>
                    <a:pt x="907669" y="0"/>
                  </a:lnTo>
                  <a:lnTo>
                    <a:pt x="897166" y="0"/>
                  </a:lnTo>
                  <a:lnTo>
                    <a:pt x="897166" y="213029"/>
                  </a:lnTo>
                  <a:lnTo>
                    <a:pt x="703084" y="99390"/>
                  </a:lnTo>
                  <a:lnTo>
                    <a:pt x="698500" y="108623"/>
                  </a:lnTo>
                  <a:lnTo>
                    <a:pt x="892581" y="222211"/>
                  </a:lnTo>
                  <a:lnTo>
                    <a:pt x="698500" y="334302"/>
                  </a:lnTo>
                  <a:lnTo>
                    <a:pt x="703084" y="343560"/>
                  </a:lnTo>
                  <a:lnTo>
                    <a:pt x="897166" y="229895"/>
                  </a:lnTo>
                  <a:lnTo>
                    <a:pt x="897166" y="457187"/>
                  </a:lnTo>
                  <a:lnTo>
                    <a:pt x="906233" y="457187"/>
                  </a:lnTo>
                  <a:lnTo>
                    <a:pt x="906233" y="229895"/>
                  </a:lnTo>
                  <a:lnTo>
                    <a:pt x="1100315" y="343560"/>
                  </a:lnTo>
                  <a:lnTo>
                    <a:pt x="1104849" y="334302"/>
                  </a:lnTo>
                  <a:lnTo>
                    <a:pt x="912291" y="222211"/>
                  </a:lnTo>
                  <a:lnTo>
                    <a:pt x="1104849" y="108623"/>
                  </a:lnTo>
                  <a:close/>
                </a:path>
                <a:path w="2616200" h="1752600">
                  <a:moveTo>
                    <a:pt x="1384249" y="565823"/>
                  </a:moveTo>
                  <a:lnTo>
                    <a:pt x="1378204" y="558126"/>
                  </a:lnTo>
                  <a:lnTo>
                    <a:pt x="1186383" y="670229"/>
                  </a:lnTo>
                  <a:lnTo>
                    <a:pt x="1186383" y="444538"/>
                  </a:lnTo>
                  <a:lnTo>
                    <a:pt x="1175766" y="444538"/>
                  </a:lnTo>
                  <a:lnTo>
                    <a:pt x="1175766" y="670229"/>
                  </a:lnTo>
                  <a:lnTo>
                    <a:pt x="982421" y="558126"/>
                  </a:lnTo>
                  <a:lnTo>
                    <a:pt x="977900" y="565823"/>
                  </a:lnTo>
                  <a:lnTo>
                    <a:pt x="1171257" y="679475"/>
                  </a:lnTo>
                  <a:lnTo>
                    <a:pt x="977900" y="793051"/>
                  </a:lnTo>
                  <a:lnTo>
                    <a:pt x="982421" y="800760"/>
                  </a:lnTo>
                  <a:lnTo>
                    <a:pt x="1175766" y="687146"/>
                  </a:lnTo>
                  <a:lnTo>
                    <a:pt x="1175766" y="914387"/>
                  </a:lnTo>
                  <a:lnTo>
                    <a:pt x="1186383" y="914387"/>
                  </a:lnTo>
                  <a:lnTo>
                    <a:pt x="1186383" y="687146"/>
                  </a:lnTo>
                  <a:lnTo>
                    <a:pt x="1378204" y="800760"/>
                  </a:lnTo>
                  <a:lnTo>
                    <a:pt x="1384249" y="793051"/>
                  </a:lnTo>
                  <a:lnTo>
                    <a:pt x="1190891" y="679475"/>
                  </a:lnTo>
                  <a:lnTo>
                    <a:pt x="1384249" y="565823"/>
                  </a:lnTo>
                  <a:close/>
                </a:path>
                <a:path w="2616200" h="1752600">
                  <a:moveTo>
                    <a:pt x="1650949" y="1048423"/>
                  </a:moveTo>
                  <a:lnTo>
                    <a:pt x="1646428" y="1040726"/>
                  </a:lnTo>
                  <a:lnTo>
                    <a:pt x="1453083" y="1154328"/>
                  </a:lnTo>
                  <a:lnTo>
                    <a:pt x="1453083" y="927087"/>
                  </a:lnTo>
                  <a:lnTo>
                    <a:pt x="1442466" y="927087"/>
                  </a:lnTo>
                  <a:lnTo>
                    <a:pt x="1442466" y="1154328"/>
                  </a:lnTo>
                  <a:lnTo>
                    <a:pt x="1250632" y="1040726"/>
                  </a:lnTo>
                  <a:lnTo>
                    <a:pt x="1244600" y="1048423"/>
                  </a:lnTo>
                  <a:lnTo>
                    <a:pt x="1437957" y="1162011"/>
                  </a:lnTo>
                  <a:lnTo>
                    <a:pt x="1244600" y="1275651"/>
                  </a:lnTo>
                  <a:lnTo>
                    <a:pt x="1250632" y="1284833"/>
                  </a:lnTo>
                  <a:lnTo>
                    <a:pt x="1442466" y="1171244"/>
                  </a:lnTo>
                  <a:lnTo>
                    <a:pt x="1442466" y="1396923"/>
                  </a:lnTo>
                  <a:lnTo>
                    <a:pt x="1453083" y="1396923"/>
                  </a:lnTo>
                  <a:lnTo>
                    <a:pt x="1453083" y="1171244"/>
                  </a:lnTo>
                  <a:lnTo>
                    <a:pt x="1644904" y="1284833"/>
                  </a:lnTo>
                  <a:lnTo>
                    <a:pt x="1650949" y="1275651"/>
                  </a:lnTo>
                  <a:lnTo>
                    <a:pt x="1457591" y="1162011"/>
                  </a:lnTo>
                  <a:lnTo>
                    <a:pt x="1650949" y="1048423"/>
                  </a:lnTo>
                  <a:close/>
                </a:path>
                <a:path w="2616200" h="1752600">
                  <a:moveTo>
                    <a:pt x="1650949" y="108623"/>
                  </a:moveTo>
                  <a:lnTo>
                    <a:pt x="1646428" y="99390"/>
                  </a:lnTo>
                  <a:lnTo>
                    <a:pt x="1453083" y="213029"/>
                  </a:lnTo>
                  <a:lnTo>
                    <a:pt x="1453083" y="0"/>
                  </a:lnTo>
                  <a:lnTo>
                    <a:pt x="1442466" y="0"/>
                  </a:lnTo>
                  <a:lnTo>
                    <a:pt x="1442466" y="213029"/>
                  </a:lnTo>
                  <a:lnTo>
                    <a:pt x="1250632" y="99390"/>
                  </a:lnTo>
                  <a:lnTo>
                    <a:pt x="1244600" y="108623"/>
                  </a:lnTo>
                  <a:lnTo>
                    <a:pt x="1437957" y="222211"/>
                  </a:lnTo>
                  <a:lnTo>
                    <a:pt x="1244600" y="334302"/>
                  </a:lnTo>
                  <a:lnTo>
                    <a:pt x="1250632" y="343560"/>
                  </a:lnTo>
                  <a:lnTo>
                    <a:pt x="1442466" y="229895"/>
                  </a:lnTo>
                  <a:lnTo>
                    <a:pt x="1442466" y="457187"/>
                  </a:lnTo>
                  <a:lnTo>
                    <a:pt x="1453083" y="457187"/>
                  </a:lnTo>
                  <a:lnTo>
                    <a:pt x="1453083" y="229895"/>
                  </a:lnTo>
                  <a:lnTo>
                    <a:pt x="1644904" y="343560"/>
                  </a:lnTo>
                  <a:lnTo>
                    <a:pt x="1650949" y="334302"/>
                  </a:lnTo>
                  <a:lnTo>
                    <a:pt x="1457591" y="222211"/>
                  </a:lnTo>
                  <a:lnTo>
                    <a:pt x="1650949" y="108623"/>
                  </a:lnTo>
                  <a:close/>
                </a:path>
                <a:path w="2616200" h="1752600">
                  <a:moveTo>
                    <a:pt x="1930400" y="565823"/>
                  </a:moveTo>
                  <a:lnTo>
                    <a:pt x="1925866" y="556653"/>
                  </a:lnTo>
                  <a:lnTo>
                    <a:pt x="1731784" y="670229"/>
                  </a:lnTo>
                  <a:lnTo>
                    <a:pt x="1731784" y="444538"/>
                  </a:lnTo>
                  <a:lnTo>
                    <a:pt x="1722666" y="444538"/>
                  </a:lnTo>
                  <a:lnTo>
                    <a:pt x="1722666" y="670229"/>
                  </a:lnTo>
                  <a:lnTo>
                    <a:pt x="1528584" y="556653"/>
                  </a:lnTo>
                  <a:lnTo>
                    <a:pt x="1524050" y="565823"/>
                  </a:lnTo>
                  <a:lnTo>
                    <a:pt x="1716608" y="679475"/>
                  </a:lnTo>
                  <a:lnTo>
                    <a:pt x="1524050" y="791565"/>
                  </a:lnTo>
                  <a:lnTo>
                    <a:pt x="1528584" y="800760"/>
                  </a:lnTo>
                  <a:lnTo>
                    <a:pt x="1722666" y="687146"/>
                  </a:lnTo>
                  <a:lnTo>
                    <a:pt x="1721142" y="914387"/>
                  </a:lnTo>
                  <a:lnTo>
                    <a:pt x="1731784" y="914387"/>
                  </a:lnTo>
                  <a:lnTo>
                    <a:pt x="1731784" y="687146"/>
                  </a:lnTo>
                  <a:lnTo>
                    <a:pt x="1925866" y="800760"/>
                  </a:lnTo>
                  <a:lnTo>
                    <a:pt x="1930400" y="791565"/>
                  </a:lnTo>
                  <a:lnTo>
                    <a:pt x="1736318" y="679475"/>
                  </a:lnTo>
                  <a:lnTo>
                    <a:pt x="1930400" y="565823"/>
                  </a:lnTo>
                  <a:close/>
                </a:path>
                <a:path w="2616200" h="1752600">
                  <a:moveTo>
                    <a:pt x="2197100" y="1048423"/>
                  </a:moveTo>
                  <a:lnTo>
                    <a:pt x="2192566" y="1040726"/>
                  </a:lnTo>
                  <a:lnTo>
                    <a:pt x="1998484" y="1154328"/>
                  </a:lnTo>
                  <a:lnTo>
                    <a:pt x="1998484" y="927087"/>
                  </a:lnTo>
                  <a:lnTo>
                    <a:pt x="1989366" y="927087"/>
                  </a:lnTo>
                  <a:lnTo>
                    <a:pt x="1989366" y="1154328"/>
                  </a:lnTo>
                  <a:lnTo>
                    <a:pt x="1795284" y="1040726"/>
                  </a:lnTo>
                  <a:lnTo>
                    <a:pt x="1790750" y="1048423"/>
                  </a:lnTo>
                  <a:lnTo>
                    <a:pt x="1983308" y="1162011"/>
                  </a:lnTo>
                  <a:lnTo>
                    <a:pt x="1790750" y="1275651"/>
                  </a:lnTo>
                  <a:lnTo>
                    <a:pt x="1795284" y="1283360"/>
                  </a:lnTo>
                  <a:lnTo>
                    <a:pt x="1989366" y="1171244"/>
                  </a:lnTo>
                  <a:lnTo>
                    <a:pt x="1989366" y="1396923"/>
                  </a:lnTo>
                  <a:lnTo>
                    <a:pt x="1998484" y="1396923"/>
                  </a:lnTo>
                  <a:lnTo>
                    <a:pt x="1998484" y="1171244"/>
                  </a:lnTo>
                  <a:lnTo>
                    <a:pt x="2192566" y="1283360"/>
                  </a:lnTo>
                  <a:lnTo>
                    <a:pt x="2197100" y="1275651"/>
                  </a:lnTo>
                  <a:lnTo>
                    <a:pt x="2003018" y="1162011"/>
                  </a:lnTo>
                  <a:lnTo>
                    <a:pt x="2197100" y="1048423"/>
                  </a:lnTo>
                  <a:close/>
                </a:path>
                <a:path w="2616200" h="1752600">
                  <a:moveTo>
                    <a:pt x="2197100" y="109766"/>
                  </a:moveTo>
                  <a:lnTo>
                    <a:pt x="2192566" y="100558"/>
                  </a:lnTo>
                  <a:lnTo>
                    <a:pt x="1998484" y="213829"/>
                  </a:lnTo>
                  <a:lnTo>
                    <a:pt x="1998484" y="0"/>
                  </a:lnTo>
                  <a:lnTo>
                    <a:pt x="1989366" y="0"/>
                  </a:lnTo>
                  <a:lnTo>
                    <a:pt x="1989366" y="213829"/>
                  </a:lnTo>
                  <a:lnTo>
                    <a:pt x="1795284" y="100558"/>
                  </a:lnTo>
                  <a:lnTo>
                    <a:pt x="1790750" y="109766"/>
                  </a:lnTo>
                  <a:lnTo>
                    <a:pt x="1983308" y="222986"/>
                  </a:lnTo>
                  <a:lnTo>
                    <a:pt x="1790750" y="334721"/>
                  </a:lnTo>
                  <a:lnTo>
                    <a:pt x="1795284" y="343928"/>
                  </a:lnTo>
                  <a:lnTo>
                    <a:pt x="1989366" y="230644"/>
                  </a:lnTo>
                  <a:lnTo>
                    <a:pt x="1989366" y="457187"/>
                  </a:lnTo>
                  <a:lnTo>
                    <a:pt x="1998484" y="457187"/>
                  </a:lnTo>
                  <a:lnTo>
                    <a:pt x="1998484" y="230644"/>
                  </a:lnTo>
                  <a:lnTo>
                    <a:pt x="2192566" y="343928"/>
                  </a:lnTo>
                  <a:lnTo>
                    <a:pt x="2197100" y="334721"/>
                  </a:lnTo>
                  <a:lnTo>
                    <a:pt x="2003018" y="222986"/>
                  </a:lnTo>
                  <a:lnTo>
                    <a:pt x="2197100" y="109766"/>
                  </a:lnTo>
                  <a:close/>
                </a:path>
                <a:path w="2616200" h="1752600">
                  <a:moveTo>
                    <a:pt x="2476500" y="565823"/>
                  </a:moveTo>
                  <a:lnTo>
                    <a:pt x="2471763" y="556653"/>
                  </a:lnTo>
                  <a:lnTo>
                    <a:pt x="2271623" y="670229"/>
                  </a:lnTo>
                  <a:lnTo>
                    <a:pt x="2271623" y="444538"/>
                  </a:lnTo>
                  <a:lnTo>
                    <a:pt x="2262276" y="444538"/>
                  </a:lnTo>
                  <a:lnTo>
                    <a:pt x="2262276" y="670229"/>
                  </a:lnTo>
                  <a:lnTo>
                    <a:pt x="2062137" y="556653"/>
                  </a:lnTo>
                  <a:lnTo>
                    <a:pt x="2057400" y="565823"/>
                  </a:lnTo>
                  <a:lnTo>
                    <a:pt x="2257539" y="679475"/>
                  </a:lnTo>
                  <a:lnTo>
                    <a:pt x="2057400" y="791565"/>
                  </a:lnTo>
                  <a:lnTo>
                    <a:pt x="2062137" y="800760"/>
                  </a:lnTo>
                  <a:lnTo>
                    <a:pt x="2262276" y="687146"/>
                  </a:lnTo>
                  <a:lnTo>
                    <a:pt x="2262276" y="914387"/>
                  </a:lnTo>
                  <a:lnTo>
                    <a:pt x="2271623" y="914387"/>
                  </a:lnTo>
                  <a:lnTo>
                    <a:pt x="2271623" y="687146"/>
                  </a:lnTo>
                  <a:lnTo>
                    <a:pt x="2471763" y="800760"/>
                  </a:lnTo>
                  <a:lnTo>
                    <a:pt x="2476500" y="791565"/>
                  </a:lnTo>
                  <a:lnTo>
                    <a:pt x="2276360" y="679475"/>
                  </a:lnTo>
                  <a:lnTo>
                    <a:pt x="2476500" y="565823"/>
                  </a:lnTo>
                  <a:close/>
                </a:path>
                <a:path w="2616200" h="1752600">
                  <a:moveTo>
                    <a:pt x="2603436" y="259753"/>
                  </a:moveTo>
                  <a:lnTo>
                    <a:pt x="2602001" y="256667"/>
                  </a:lnTo>
                  <a:lnTo>
                    <a:pt x="2545651" y="221488"/>
                  </a:lnTo>
                  <a:lnTo>
                    <a:pt x="2591587" y="193929"/>
                  </a:lnTo>
                  <a:lnTo>
                    <a:pt x="2591587" y="190842"/>
                  </a:lnTo>
                  <a:lnTo>
                    <a:pt x="2590101" y="187807"/>
                  </a:lnTo>
                  <a:lnTo>
                    <a:pt x="2590101" y="184721"/>
                  </a:lnTo>
                  <a:lnTo>
                    <a:pt x="2539733" y="213829"/>
                  </a:lnTo>
                  <a:lnTo>
                    <a:pt x="2539733" y="4152"/>
                  </a:lnTo>
                  <a:lnTo>
                    <a:pt x="2538768" y="0"/>
                  </a:lnTo>
                  <a:lnTo>
                    <a:pt x="2530894" y="0"/>
                  </a:lnTo>
                  <a:lnTo>
                    <a:pt x="2530894" y="213829"/>
                  </a:lnTo>
                  <a:lnTo>
                    <a:pt x="2341283" y="100558"/>
                  </a:lnTo>
                  <a:lnTo>
                    <a:pt x="2336800" y="109766"/>
                  </a:lnTo>
                  <a:lnTo>
                    <a:pt x="2526398" y="221488"/>
                  </a:lnTo>
                  <a:lnTo>
                    <a:pt x="2336800" y="334721"/>
                  </a:lnTo>
                  <a:lnTo>
                    <a:pt x="2341283" y="343928"/>
                  </a:lnTo>
                  <a:lnTo>
                    <a:pt x="2530894" y="230644"/>
                  </a:lnTo>
                  <a:lnTo>
                    <a:pt x="2530894" y="457187"/>
                  </a:lnTo>
                  <a:lnTo>
                    <a:pt x="2539733" y="457187"/>
                  </a:lnTo>
                  <a:lnTo>
                    <a:pt x="2539733" y="230644"/>
                  </a:lnTo>
                  <a:lnTo>
                    <a:pt x="2603436" y="268897"/>
                  </a:lnTo>
                  <a:lnTo>
                    <a:pt x="2603436" y="259753"/>
                  </a:lnTo>
                  <a:close/>
                </a:path>
                <a:path w="2616200" h="1752600">
                  <a:moveTo>
                    <a:pt x="2616136" y="475386"/>
                  </a:moveTo>
                  <a:lnTo>
                    <a:pt x="2534894" y="522935"/>
                  </a:lnTo>
                  <a:lnTo>
                    <a:pt x="2528773" y="519442"/>
                  </a:lnTo>
                  <a:lnTo>
                    <a:pt x="2528773" y="532091"/>
                  </a:lnTo>
                  <a:lnTo>
                    <a:pt x="2528773" y="840282"/>
                  </a:lnTo>
                  <a:lnTo>
                    <a:pt x="2261959" y="995121"/>
                  </a:lnTo>
                  <a:lnTo>
                    <a:pt x="2257310" y="992441"/>
                  </a:lnTo>
                  <a:lnTo>
                    <a:pt x="2257310" y="1004341"/>
                  </a:lnTo>
                  <a:lnTo>
                    <a:pt x="2257310" y="1312532"/>
                  </a:lnTo>
                  <a:lnTo>
                    <a:pt x="1988947" y="1467370"/>
                  </a:lnTo>
                  <a:lnTo>
                    <a:pt x="1738020" y="1321752"/>
                  </a:lnTo>
                  <a:lnTo>
                    <a:pt x="1722132" y="1312532"/>
                  </a:lnTo>
                  <a:lnTo>
                    <a:pt x="1722132" y="1004341"/>
                  </a:lnTo>
                  <a:lnTo>
                    <a:pt x="1738020" y="995121"/>
                  </a:lnTo>
                  <a:lnTo>
                    <a:pt x="1988947" y="849503"/>
                  </a:lnTo>
                  <a:lnTo>
                    <a:pt x="2257310" y="1004341"/>
                  </a:lnTo>
                  <a:lnTo>
                    <a:pt x="2257310" y="992441"/>
                  </a:lnTo>
                  <a:lnTo>
                    <a:pt x="2009571" y="849503"/>
                  </a:lnTo>
                  <a:lnTo>
                    <a:pt x="1993595" y="840282"/>
                  </a:lnTo>
                  <a:lnTo>
                    <a:pt x="1993595" y="532091"/>
                  </a:lnTo>
                  <a:lnTo>
                    <a:pt x="2009457" y="522935"/>
                  </a:lnTo>
                  <a:lnTo>
                    <a:pt x="2261959" y="377253"/>
                  </a:lnTo>
                  <a:lnTo>
                    <a:pt x="2528773" y="532091"/>
                  </a:lnTo>
                  <a:lnTo>
                    <a:pt x="2528773" y="519442"/>
                  </a:lnTo>
                  <a:lnTo>
                    <a:pt x="2279954" y="377253"/>
                  </a:lnTo>
                  <a:lnTo>
                    <a:pt x="2266531" y="369582"/>
                  </a:lnTo>
                  <a:lnTo>
                    <a:pt x="2266531" y="59842"/>
                  </a:lnTo>
                  <a:lnTo>
                    <a:pt x="2279739" y="52222"/>
                  </a:lnTo>
                  <a:lnTo>
                    <a:pt x="2370328" y="0"/>
                  </a:lnTo>
                  <a:lnTo>
                    <a:pt x="2351494" y="0"/>
                  </a:lnTo>
                  <a:lnTo>
                    <a:pt x="2261959" y="52222"/>
                  </a:lnTo>
                  <a:lnTo>
                    <a:pt x="2171446" y="0"/>
                  </a:lnTo>
                  <a:lnTo>
                    <a:pt x="2153564" y="0"/>
                  </a:lnTo>
                  <a:lnTo>
                    <a:pt x="2257310" y="59842"/>
                  </a:lnTo>
                  <a:lnTo>
                    <a:pt x="2257310" y="369582"/>
                  </a:lnTo>
                  <a:lnTo>
                    <a:pt x="1988947" y="522935"/>
                  </a:lnTo>
                  <a:lnTo>
                    <a:pt x="1984362" y="520306"/>
                  </a:lnTo>
                  <a:lnTo>
                    <a:pt x="1984362" y="532091"/>
                  </a:lnTo>
                  <a:lnTo>
                    <a:pt x="1984362" y="840282"/>
                  </a:lnTo>
                  <a:lnTo>
                    <a:pt x="1717548" y="995121"/>
                  </a:lnTo>
                  <a:lnTo>
                    <a:pt x="1711413" y="991590"/>
                  </a:lnTo>
                  <a:lnTo>
                    <a:pt x="1711413" y="1004341"/>
                  </a:lnTo>
                  <a:lnTo>
                    <a:pt x="1711413" y="1312532"/>
                  </a:lnTo>
                  <a:lnTo>
                    <a:pt x="1444548" y="1467370"/>
                  </a:lnTo>
                  <a:lnTo>
                    <a:pt x="1192161" y="1321752"/>
                  </a:lnTo>
                  <a:lnTo>
                    <a:pt x="1176185" y="1312532"/>
                  </a:lnTo>
                  <a:lnTo>
                    <a:pt x="1176185" y="1004341"/>
                  </a:lnTo>
                  <a:lnTo>
                    <a:pt x="1192161" y="995121"/>
                  </a:lnTo>
                  <a:lnTo>
                    <a:pt x="1444548" y="849503"/>
                  </a:lnTo>
                  <a:lnTo>
                    <a:pt x="1711413" y="1004341"/>
                  </a:lnTo>
                  <a:lnTo>
                    <a:pt x="1711413" y="991590"/>
                  </a:lnTo>
                  <a:lnTo>
                    <a:pt x="1465160" y="849503"/>
                  </a:lnTo>
                  <a:lnTo>
                    <a:pt x="1449184" y="840282"/>
                  </a:lnTo>
                  <a:lnTo>
                    <a:pt x="1449184" y="532091"/>
                  </a:lnTo>
                  <a:lnTo>
                    <a:pt x="1465046" y="522935"/>
                  </a:lnTo>
                  <a:lnTo>
                    <a:pt x="1717548" y="377253"/>
                  </a:lnTo>
                  <a:lnTo>
                    <a:pt x="1984362" y="532091"/>
                  </a:lnTo>
                  <a:lnTo>
                    <a:pt x="1984362" y="520306"/>
                  </a:lnTo>
                  <a:lnTo>
                    <a:pt x="1735467" y="377253"/>
                  </a:lnTo>
                  <a:lnTo>
                    <a:pt x="1722132" y="369582"/>
                  </a:lnTo>
                  <a:lnTo>
                    <a:pt x="1722132" y="59842"/>
                  </a:lnTo>
                  <a:lnTo>
                    <a:pt x="1735251" y="52222"/>
                  </a:lnTo>
                  <a:lnTo>
                    <a:pt x="1825269" y="0"/>
                  </a:lnTo>
                  <a:lnTo>
                    <a:pt x="1807527" y="0"/>
                  </a:lnTo>
                  <a:lnTo>
                    <a:pt x="1717548" y="52222"/>
                  </a:lnTo>
                  <a:lnTo>
                    <a:pt x="1627035" y="0"/>
                  </a:lnTo>
                  <a:lnTo>
                    <a:pt x="1608251" y="0"/>
                  </a:lnTo>
                  <a:lnTo>
                    <a:pt x="1711413" y="59842"/>
                  </a:lnTo>
                  <a:lnTo>
                    <a:pt x="1711413" y="369582"/>
                  </a:lnTo>
                  <a:lnTo>
                    <a:pt x="1444548" y="522935"/>
                  </a:lnTo>
                  <a:lnTo>
                    <a:pt x="1439964" y="520319"/>
                  </a:lnTo>
                  <a:lnTo>
                    <a:pt x="1439964" y="532091"/>
                  </a:lnTo>
                  <a:lnTo>
                    <a:pt x="1439964" y="840282"/>
                  </a:lnTo>
                  <a:lnTo>
                    <a:pt x="1171600" y="995121"/>
                  </a:lnTo>
                  <a:lnTo>
                    <a:pt x="1167015" y="992466"/>
                  </a:lnTo>
                  <a:lnTo>
                    <a:pt x="1167015" y="1004341"/>
                  </a:lnTo>
                  <a:lnTo>
                    <a:pt x="1167015" y="1312532"/>
                  </a:lnTo>
                  <a:lnTo>
                    <a:pt x="900201" y="1467370"/>
                  </a:lnTo>
                  <a:lnTo>
                    <a:pt x="647814" y="1321752"/>
                  </a:lnTo>
                  <a:lnTo>
                    <a:pt x="631837" y="1312532"/>
                  </a:lnTo>
                  <a:lnTo>
                    <a:pt x="631837" y="1004341"/>
                  </a:lnTo>
                  <a:lnTo>
                    <a:pt x="647814" y="995121"/>
                  </a:lnTo>
                  <a:lnTo>
                    <a:pt x="900201" y="849503"/>
                  </a:lnTo>
                  <a:lnTo>
                    <a:pt x="1167015" y="1004341"/>
                  </a:lnTo>
                  <a:lnTo>
                    <a:pt x="1167015" y="992466"/>
                  </a:lnTo>
                  <a:lnTo>
                    <a:pt x="920673" y="849503"/>
                  </a:lnTo>
                  <a:lnTo>
                    <a:pt x="904786" y="840282"/>
                  </a:lnTo>
                  <a:lnTo>
                    <a:pt x="904786" y="532091"/>
                  </a:lnTo>
                  <a:lnTo>
                    <a:pt x="920559" y="522935"/>
                  </a:lnTo>
                  <a:lnTo>
                    <a:pt x="1171600" y="377253"/>
                  </a:lnTo>
                  <a:lnTo>
                    <a:pt x="1439964" y="532091"/>
                  </a:lnTo>
                  <a:lnTo>
                    <a:pt x="1439964" y="520319"/>
                  </a:lnTo>
                  <a:lnTo>
                    <a:pt x="1189596" y="377253"/>
                  </a:lnTo>
                  <a:lnTo>
                    <a:pt x="1176185" y="369582"/>
                  </a:lnTo>
                  <a:lnTo>
                    <a:pt x="1176185" y="59842"/>
                  </a:lnTo>
                  <a:lnTo>
                    <a:pt x="1189380" y="52222"/>
                  </a:lnTo>
                  <a:lnTo>
                    <a:pt x="1279918" y="0"/>
                  </a:lnTo>
                  <a:lnTo>
                    <a:pt x="1262100" y="0"/>
                  </a:lnTo>
                  <a:lnTo>
                    <a:pt x="1171600" y="52222"/>
                  </a:lnTo>
                  <a:lnTo>
                    <a:pt x="1081608" y="0"/>
                  </a:lnTo>
                  <a:lnTo>
                    <a:pt x="1063866" y="0"/>
                  </a:lnTo>
                  <a:lnTo>
                    <a:pt x="1167015" y="59842"/>
                  </a:lnTo>
                  <a:lnTo>
                    <a:pt x="1167015" y="369582"/>
                  </a:lnTo>
                  <a:lnTo>
                    <a:pt x="900201" y="522935"/>
                  </a:lnTo>
                  <a:lnTo>
                    <a:pt x="894067" y="519442"/>
                  </a:lnTo>
                  <a:lnTo>
                    <a:pt x="894067" y="532091"/>
                  </a:lnTo>
                  <a:lnTo>
                    <a:pt x="894067" y="840282"/>
                  </a:lnTo>
                  <a:lnTo>
                    <a:pt x="627189" y="995121"/>
                  </a:lnTo>
                  <a:lnTo>
                    <a:pt x="374802" y="849503"/>
                  </a:lnTo>
                  <a:lnTo>
                    <a:pt x="358825" y="840282"/>
                  </a:lnTo>
                  <a:lnTo>
                    <a:pt x="358825" y="532091"/>
                  </a:lnTo>
                  <a:lnTo>
                    <a:pt x="374688" y="522935"/>
                  </a:lnTo>
                  <a:lnTo>
                    <a:pt x="627189" y="377253"/>
                  </a:lnTo>
                  <a:lnTo>
                    <a:pt x="894067" y="532091"/>
                  </a:lnTo>
                  <a:lnTo>
                    <a:pt x="894067" y="519442"/>
                  </a:lnTo>
                  <a:lnTo>
                    <a:pt x="645248" y="377253"/>
                  </a:lnTo>
                  <a:lnTo>
                    <a:pt x="631837" y="369582"/>
                  </a:lnTo>
                  <a:lnTo>
                    <a:pt x="631837" y="59842"/>
                  </a:lnTo>
                  <a:lnTo>
                    <a:pt x="645033" y="52222"/>
                  </a:lnTo>
                  <a:lnTo>
                    <a:pt x="735571" y="0"/>
                  </a:lnTo>
                  <a:lnTo>
                    <a:pt x="717181" y="0"/>
                  </a:lnTo>
                  <a:lnTo>
                    <a:pt x="627189" y="52222"/>
                  </a:lnTo>
                  <a:lnTo>
                    <a:pt x="536676" y="0"/>
                  </a:lnTo>
                  <a:lnTo>
                    <a:pt x="518858" y="0"/>
                  </a:lnTo>
                  <a:lnTo>
                    <a:pt x="622604" y="59842"/>
                  </a:lnTo>
                  <a:lnTo>
                    <a:pt x="622604" y="369582"/>
                  </a:lnTo>
                  <a:lnTo>
                    <a:pt x="354241" y="522935"/>
                  </a:lnTo>
                  <a:lnTo>
                    <a:pt x="100761" y="377253"/>
                  </a:lnTo>
                  <a:lnTo>
                    <a:pt x="87426" y="369582"/>
                  </a:lnTo>
                  <a:lnTo>
                    <a:pt x="87426" y="59842"/>
                  </a:lnTo>
                  <a:lnTo>
                    <a:pt x="100545" y="52222"/>
                  </a:lnTo>
                  <a:lnTo>
                    <a:pt x="190563" y="0"/>
                  </a:lnTo>
                  <a:lnTo>
                    <a:pt x="171805" y="0"/>
                  </a:lnTo>
                  <a:lnTo>
                    <a:pt x="81305" y="52222"/>
                  </a:lnTo>
                  <a:lnTo>
                    <a:pt x="64401" y="41452"/>
                  </a:lnTo>
                  <a:lnTo>
                    <a:pt x="64401" y="44551"/>
                  </a:lnTo>
                  <a:lnTo>
                    <a:pt x="61366" y="50673"/>
                  </a:lnTo>
                  <a:lnTo>
                    <a:pt x="76657" y="59842"/>
                  </a:lnTo>
                  <a:lnTo>
                    <a:pt x="76657" y="369582"/>
                  </a:lnTo>
                  <a:lnTo>
                    <a:pt x="0" y="414032"/>
                  </a:lnTo>
                  <a:lnTo>
                    <a:pt x="0" y="424802"/>
                  </a:lnTo>
                  <a:lnTo>
                    <a:pt x="81305" y="377253"/>
                  </a:lnTo>
                  <a:lnTo>
                    <a:pt x="349669" y="532091"/>
                  </a:lnTo>
                  <a:lnTo>
                    <a:pt x="349669" y="840282"/>
                  </a:lnTo>
                  <a:lnTo>
                    <a:pt x="110401" y="978281"/>
                  </a:lnTo>
                  <a:lnTo>
                    <a:pt x="111950" y="981379"/>
                  </a:lnTo>
                  <a:lnTo>
                    <a:pt x="113499" y="984402"/>
                  </a:lnTo>
                  <a:lnTo>
                    <a:pt x="115049" y="987501"/>
                  </a:lnTo>
                  <a:lnTo>
                    <a:pt x="354241" y="849503"/>
                  </a:lnTo>
                  <a:lnTo>
                    <a:pt x="622604" y="1004341"/>
                  </a:lnTo>
                  <a:lnTo>
                    <a:pt x="622604" y="1312532"/>
                  </a:lnTo>
                  <a:lnTo>
                    <a:pt x="432447" y="1422920"/>
                  </a:lnTo>
                  <a:lnTo>
                    <a:pt x="437032" y="1427505"/>
                  </a:lnTo>
                  <a:lnTo>
                    <a:pt x="440131" y="1429042"/>
                  </a:lnTo>
                  <a:lnTo>
                    <a:pt x="627189" y="1321752"/>
                  </a:lnTo>
                  <a:lnTo>
                    <a:pt x="894067" y="1476590"/>
                  </a:lnTo>
                  <a:lnTo>
                    <a:pt x="894067" y="1692783"/>
                  </a:lnTo>
                  <a:lnTo>
                    <a:pt x="897102" y="1692783"/>
                  </a:lnTo>
                  <a:lnTo>
                    <a:pt x="901687" y="1694332"/>
                  </a:lnTo>
                  <a:lnTo>
                    <a:pt x="904786" y="1695818"/>
                  </a:lnTo>
                  <a:lnTo>
                    <a:pt x="904786" y="1476590"/>
                  </a:lnTo>
                  <a:lnTo>
                    <a:pt x="920673" y="1467370"/>
                  </a:lnTo>
                  <a:lnTo>
                    <a:pt x="1171600" y="1321752"/>
                  </a:lnTo>
                  <a:lnTo>
                    <a:pt x="1439964" y="1476590"/>
                  </a:lnTo>
                  <a:lnTo>
                    <a:pt x="1439964" y="1752587"/>
                  </a:lnTo>
                  <a:lnTo>
                    <a:pt x="1446085" y="1752587"/>
                  </a:lnTo>
                  <a:lnTo>
                    <a:pt x="1449184" y="1751037"/>
                  </a:lnTo>
                  <a:lnTo>
                    <a:pt x="1449184" y="1476590"/>
                  </a:lnTo>
                  <a:lnTo>
                    <a:pt x="1465160" y="1467370"/>
                  </a:lnTo>
                  <a:lnTo>
                    <a:pt x="1717548" y="1321752"/>
                  </a:lnTo>
                  <a:lnTo>
                    <a:pt x="1984362" y="1476590"/>
                  </a:lnTo>
                  <a:lnTo>
                    <a:pt x="1984362" y="1571625"/>
                  </a:lnTo>
                  <a:lnTo>
                    <a:pt x="1987397" y="1568589"/>
                  </a:lnTo>
                  <a:lnTo>
                    <a:pt x="1993595" y="1565503"/>
                  </a:lnTo>
                  <a:lnTo>
                    <a:pt x="1993595" y="1476590"/>
                  </a:lnTo>
                  <a:lnTo>
                    <a:pt x="2009571" y="1467370"/>
                  </a:lnTo>
                  <a:lnTo>
                    <a:pt x="2261959" y="1321752"/>
                  </a:lnTo>
                  <a:lnTo>
                    <a:pt x="2277249" y="1330921"/>
                  </a:lnTo>
                  <a:lnTo>
                    <a:pt x="2278799" y="1327886"/>
                  </a:lnTo>
                  <a:lnTo>
                    <a:pt x="2281834" y="1324787"/>
                  </a:lnTo>
                  <a:lnTo>
                    <a:pt x="2283383" y="1323238"/>
                  </a:lnTo>
                  <a:lnTo>
                    <a:pt x="2281034" y="1321752"/>
                  </a:lnTo>
                  <a:lnTo>
                    <a:pt x="2266531" y="1312532"/>
                  </a:lnTo>
                  <a:lnTo>
                    <a:pt x="2266531" y="1004341"/>
                  </a:lnTo>
                  <a:lnTo>
                    <a:pt x="2282507" y="995121"/>
                  </a:lnTo>
                  <a:lnTo>
                    <a:pt x="2534894" y="849503"/>
                  </a:lnTo>
                  <a:lnTo>
                    <a:pt x="2551747" y="860221"/>
                  </a:lnTo>
                  <a:lnTo>
                    <a:pt x="2553297" y="855637"/>
                  </a:lnTo>
                  <a:lnTo>
                    <a:pt x="2553297" y="852538"/>
                  </a:lnTo>
                  <a:lnTo>
                    <a:pt x="2554833" y="849503"/>
                  </a:lnTo>
                  <a:lnTo>
                    <a:pt x="2539479" y="840282"/>
                  </a:lnTo>
                  <a:lnTo>
                    <a:pt x="2539479" y="532091"/>
                  </a:lnTo>
                  <a:lnTo>
                    <a:pt x="2555265" y="522935"/>
                  </a:lnTo>
                  <a:lnTo>
                    <a:pt x="2616136" y="487641"/>
                  </a:lnTo>
                  <a:lnTo>
                    <a:pt x="2616136" y="475386"/>
                  </a:lnTo>
                  <a:close/>
                </a:path>
                <a:path w="2616200" h="1752600">
                  <a:moveTo>
                    <a:pt x="2616200" y="560209"/>
                  </a:moveTo>
                  <a:lnTo>
                    <a:pt x="2609888" y="558838"/>
                  </a:lnTo>
                  <a:lnTo>
                    <a:pt x="2603500" y="567232"/>
                  </a:lnTo>
                  <a:lnTo>
                    <a:pt x="2614066" y="571436"/>
                  </a:lnTo>
                  <a:lnTo>
                    <a:pt x="2614066" y="564451"/>
                  </a:lnTo>
                  <a:lnTo>
                    <a:pt x="2616200" y="560209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83900" y="1041463"/>
              <a:ext cx="101549" cy="761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20263" y="1498599"/>
              <a:ext cx="164973" cy="1015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182176" y="1384299"/>
              <a:ext cx="1447800" cy="368300"/>
            </a:xfrm>
            <a:custGeom>
              <a:avLst/>
              <a:gdLst/>
              <a:ahLst/>
              <a:cxnLst/>
              <a:rect l="l" t="t" r="r" b="b"/>
              <a:pathLst>
                <a:path w="1447800" h="368300">
                  <a:moveTo>
                    <a:pt x="12547" y="0"/>
                  </a:moveTo>
                  <a:lnTo>
                    <a:pt x="0" y="0"/>
                  </a:lnTo>
                  <a:lnTo>
                    <a:pt x="0" y="184150"/>
                  </a:lnTo>
                  <a:lnTo>
                    <a:pt x="4152" y="185737"/>
                  </a:lnTo>
                  <a:lnTo>
                    <a:pt x="8394" y="188849"/>
                  </a:lnTo>
                  <a:lnTo>
                    <a:pt x="12547" y="190436"/>
                  </a:lnTo>
                  <a:lnTo>
                    <a:pt x="12547" y="0"/>
                  </a:lnTo>
                  <a:close/>
                </a:path>
                <a:path w="1447800" h="368300">
                  <a:moveTo>
                    <a:pt x="749173" y="123825"/>
                  </a:moveTo>
                  <a:lnTo>
                    <a:pt x="743127" y="114515"/>
                  </a:lnTo>
                  <a:lnTo>
                    <a:pt x="551307" y="229057"/>
                  </a:lnTo>
                  <a:lnTo>
                    <a:pt x="551307" y="0"/>
                  </a:lnTo>
                  <a:lnTo>
                    <a:pt x="540689" y="0"/>
                  </a:lnTo>
                  <a:lnTo>
                    <a:pt x="540689" y="229057"/>
                  </a:lnTo>
                  <a:lnTo>
                    <a:pt x="347345" y="114515"/>
                  </a:lnTo>
                  <a:lnTo>
                    <a:pt x="342823" y="123825"/>
                  </a:lnTo>
                  <a:lnTo>
                    <a:pt x="536181" y="236778"/>
                  </a:lnTo>
                  <a:lnTo>
                    <a:pt x="368503" y="337312"/>
                  </a:lnTo>
                  <a:lnTo>
                    <a:pt x="373011" y="337312"/>
                  </a:lnTo>
                  <a:lnTo>
                    <a:pt x="382104" y="340436"/>
                  </a:lnTo>
                  <a:lnTo>
                    <a:pt x="540689" y="246037"/>
                  </a:lnTo>
                  <a:lnTo>
                    <a:pt x="540689" y="368300"/>
                  </a:lnTo>
                  <a:lnTo>
                    <a:pt x="551307" y="368300"/>
                  </a:lnTo>
                  <a:lnTo>
                    <a:pt x="551307" y="246037"/>
                  </a:lnTo>
                  <a:lnTo>
                    <a:pt x="743127" y="360553"/>
                  </a:lnTo>
                  <a:lnTo>
                    <a:pt x="749173" y="351243"/>
                  </a:lnTo>
                  <a:lnTo>
                    <a:pt x="555815" y="236778"/>
                  </a:lnTo>
                  <a:lnTo>
                    <a:pt x="749173" y="123825"/>
                  </a:lnTo>
                  <a:close/>
                </a:path>
                <a:path w="1447800" h="368300">
                  <a:moveTo>
                    <a:pt x="1295323" y="123177"/>
                  </a:moveTo>
                  <a:lnTo>
                    <a:pt x="1290789" y="113919"/>
                  </a:lnTo>
                  <a:lnTo>
                    <a:pt x="1096708" y="227838"/>
                  </a:lnTo>
                  <a:lnTo>
                    <a:pt x="1096708" y="0"/>
                  </a:lnTo>
                  <a:lnTo>
                    <a:pt x="1087589" y="0"/>
                  </a:lnTo>
                  <a:lnTo>
                    <a:pt x="1086065" y="227838"/>
                  </a:lnTo>
                  <a:lnTo>
                    <a:pt x="893508" y="113919"/>
                  </a:lnTo>
                  <a:lnTo>
                    <a:pt x="888974" y="123177"/>
                  </a:lnTo>
                  <a:lnTo>
                    <a:pt x="1081532" y="235534"/>
                  </a:lnTo>
                  <a:lnTo>
                    <a:pt x="888974" y="349389"/>
                  </a:lnTo>
                  <a:lnTo>
                    <a:pt x="891984" y="355536"/>
                  </a:lnTo>
                  <a:lnTo>
                    <a:pt x="898042" y="355536"/>
                  </a:lnTo>
                  <a:lnTo>
                    <a:pt x="1086065" y="244729"/>
                  </a:lnTo>
                  <a:lnTo>
                    <a:pt x="1086065" y="307873"/>
                  </a:lnTo>
                  <a:lnTo>
                    <a:pt x="1090599" y="306324"/>
                  </a:lnTo>
                  <a:lnTo>
                    <a:pt x="1093647" y="306324"/>
                  </a:lnTo>
                  <a:lnTo>
                    <a:pt x="1096708" y="304761"/>
                  </a:lnTo>
                  <a:lnTo>
                    <a:pt x="1096708" y="244729"/>
                  </a:lnTo>
                  <a:lnTo>
                    <a:pt x="1158862" y="281711"/>
                  </a:lnTo>
                  <a:lnTo>
                    <a:pt x="1163383" y="280162"/>
                  </a:lnTo>
                  <a:lnTo>
                    <a:pt x="1166444" y="278599"/>
                  </a:lnTo>
                  <a:lnTo>
                    <a:pt x="1170978" y="277050"/>
                  </a:lnTo>
                  <a:lnTo>
                    <a:pt x="1101242" y="235534"/>
                  </a:lnTo>
                  <a:lnTo>
                    <a:pt x="1295323" y="123177"/>
                  </a:lnTo>
                  <a:close/>
                </a:path>
                <a:path w="1447800" h="368300">
                  <a:moveTo>
                    <a:pt x="1447723" y="121335"/>
                  </a:moveTo>
                  <a:lnTo>
                    <a:pt x="1428711" y="114300"/>
                  </a:lnTo>
                  <a:lnTo>
                    <a:pt x="1422323" y="121335"/>
                  </a:lnTo>
                  <a:lnTo>
                    <a:pt x="1435023" y="126949"/>
                  </a:lnTo>
                  <a:lnTo>
                    <a:pt x="1439278" y="125526"/>
                  </a:lnTo>
                  <a:lnTo>
                    <a:pt x="1443469" y="122745"/>
                  </a:lnTo>
                  <a:lnTo>
                    <a:pt x="1447723" y="121335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" y="6134100"/>
              <a:ext cx="12192000" cy="723900"/>
            </a:xfrm>
            <a:custGeom>
              <a:avLst/>
              <a:gdLst/>
              <a:ahLst/>
              <a:cxnLst/>
              <a:rect l="l" t="t" r="r" b="b"/>
              <a:pathLst>
                <a:path w="12192000" h="723900">
                  <a:moveTo>
                    <a:pt x="0" y="0"/>
                  </a:moveTo>
                  <a:lnTo>
                    <a:pt x="0" y="723900"/>
                  </a:lnTo>
                  <a:lnTo>
                    <a:pt x="12191959" y="723900"/>
                  </a:lnTo>
                  <a:lnTo>
                    <a:pt x="121919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A4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9560" y="2761754"/>
              <a:ext cx="7127087" cy="12651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81073" y="5571807"/>
              <a:ext cx="3831729" cy="3118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57125"/>
            <a:ext cx="3222625" cy="2101215"/>
          </a:xfrm>
          <a:custGeom>
            <a:avLst/>
            <a:gdLst/>
            <a:ahLst/>
            <a:cxnLst/>
            <a:rect l="l" t="t" r="r" b="b"/>
            <a:pathLst>
              <a:path w="3222625" h="2101215">
                <a:moveTo>
                  <a:pt x="0" y="0"/>
                </a:moveTo>
                <a:lnTo>
                  <a:pt x="0" y="2100874"/>
                </a:lnTo>
                <a:lnTo>
                  <a:pt x="3222609" y="2100874"/>
                </a:lnTo>
                <a:lnTo>
                  <a:pt x="3219642" y="2059072"/>
                </a:lnTo>
                <a:lnTo>
                  <a:pt x="3214468" y="2020139"/>
                </a:lnTo>
                <a:lnTo>
                  <a:pt x="3207014" y="1980274"/>
                </a:lnTo>
                <a:lnTo>
                  <a:pt x="3197271" y="1939447"/>
                </a:lnTo>
                <a:lnTo>
                  <a:pt x="3185231" y="1897627"/>
                </a:lnTo>
                <a:lnTo>
                  <a:pt x="3170885" y="1854783"/>
                </a:lnTo>
                <a:lnTo>
                  <a:pt x="3154226" y="1810885"/>
                </a:lnTo>
                <a:lnTo>
                  <a:pt x="3135245" y="1765901"/>
                </a:lnTo>
                <a:lnTo>
                  <a:pt x="3113933" y="1719802"/>
                </a:lnTo>
                <a:lnTo>
                  <a:pt x="3090282" y="1672557"/>
                </a:lnTo>
                <a:lnTo>
                  <a:pt x="3064284" y="1624134"/>
                </a:lnTo>
                <a:lnTo>
                  <a:pt x="3035929" y="1574503"/>
                </a:lnTo>
                <a:lnTo>
                  <a:pt x="3005211" y="1523633"/>
                </a:lnTo>
                <a:lnTo>
                  <a:pt x="2972120" y="1471494"/>
                </a:lnTo>
                <a:lnTo>
                  <a:pt x="2936648" y="1418055"/>
                </a:lnTo>
                <a:lnTo>
                  <a:pt x="2898787" y="1363285"/>
                </a:lnTo>
                <a:lnTo>
                  <a:pt x="2858528" y="1307153"/>
                </a:lnTo>
                <a:lnTo>
                  <a:pt x="2829343" y="1267992"/>
                </a:lnTo>
                <a:lnTo>
                  <a:pt x="2800137" y="1230517"/>
                </a:lnTo>
                <a:lnTo>
                  <a:pt x="2770912" y="1194695"/>
                </a:lnTo>
                <a:lnTo>
                  <a:pt x="2741671" y="1160491"/>
                </a:lnTo>
                <a:lnTo>
                  <a:pt x="2712415" y="1127873"/>
                </a:lnTo>
                <a:lnTo>
                  <a:pt x="2683146" y="1096807"/>
                </a:lnTo>
                <a:lnTo>
                  <a:pt x="2653867" y="1067259"/>
                </a:lnTo>
                <a:lnTo>
                  <a:pt x="2624579" y="1039195"/>
                </a:lnTo>
                <a:lnTo>
                  <a:pt x="2595284" y="1012582"/>
                </a:lnTo>
                <a:lnTo>
                  <a:pt x="2565984" y="987386"/>
                </a:lnTo>
                <a:lnTo>
                  <a:pt x="2507379" y="941112"/>
                </a:lnTo>
                <a:lnTo>
                  <a:pt x="2448777" y="900104"/>
                </a:lnTo>
                <a:lnTo>
                  <a:pt x="2390197" y="864092"/>
                </a:lnTo>
                <a:lnTo>
                  <a:pt x="2331652" y="832808"/>
                </a:lnTo>
                <a:lnTo>
                  <a:pt x="2273159" y="805982"/>
                </a:lnTo>
                <a:lnTo>
                  <a:pt x="952106" y="801092"/>
                </a:lnTo>
                <a:lnTo>
                  <a:pt x="925903" y="800578"/>
                </a:lnTo>
                <a:lnTo>
                  <a:pt x="873834" y="797819"/>
                </a:lnTo>
                <a:lnTo>
                  <a:pt x="822226" y="792525"/>
                </a:lnTo>
                <a:lnTo>
                  <a:pt x="771097" y="784429"/>
                </a:lnTo>
                <a:lnTo>
                  <a:pt x="720461" y="773262"/>
                </a:lnTo>
                <a:lnTo>
                  <a:pt x="670334" y="758755"/>
                </a:lnTo>
                <a:lnTo>
                  <a:pt x="620731" y="740637"/>
                </a:lnTo>
                <a:lnTo>
                  <a:pt x="571672" y="718643"/>
                </a:lnTo>
                <a:lnTo>
                  <a:pt x="523168" y="692500"/>
                </a:lnTo>
                <a:lnTo>
                  <a:pt x="475236" y="661942"/>
                </a:lnTo>
                <a:lnTo>
                  <a:pt x="427893" y="626699"/>
                </a:lnTo>
                <a:lnTo>
                  <a:pt x="381154" y="586501"/>
                </a:lnTo>
                <a:lnTo>
                  <a:pt x="335034" y="541081"/>
                </a:lnTo>
                <a:lnTo>
                  <a:pt x="289551" y="490169"/>
                </a:lnTo>
                <a:lnTo>
                  <a:pt x="244718" y="433496"/>
                </a:lnTo>
                <a:lnTo>
                  <a:pt x="200553" y="370793"/>
                </a:lnTo>
                <a:lnTo>
                  <a:pt x="178725" y="337097"/>
                </a:lnTo>
                <a:lnTo>
                  <a:pt x="157070" y="301792"/>
                </a:lnTo>
                <a:lnTo>
                  <a:pt x="135590" y="264846"/>
                </a:lnTo>
                <a:lnTo>
                  <a:pt x="114286" y="226223"/>
                </a:lnTo>
                <a:lnTo>
                  <a:pt x="93161" y="185892"/>
                </a:lnTo>
                <a:lnTo>
                  <a:pt x="53329" y="107369"/>
                </a:lnTo>
                <a:lnTo>
                  <a:pt x="15931" y="32416"/>
                </a:lnTo>
                <a:lnTo>
                  <a:pt x="0" y="0"/>
                </a:lnTo>
                <a:close/>
              </a:path>
              <a:path w="3222625" h="2101215">
                <a:moveTo>
                  <a:pt x="1808976" y="719624"/>
                </a:moveTo>
                <a:lnTo>
                  <a:pt x="1751659" y="720826"/>
                </a:lnTo>
                <a:lnTo>
                  <a:pt x="1694553" y="723797"/>
                </a:lnTo>
                <a:lnTo>
                  <a:pt x="1637671" y="728268"/>
                </a:lnTo>
                <a:lnTo>
                  <a:pt x="1581031" y="733971"/>
                </a:lnTo>
                <a:lnTo>
                  <a:pt x="1524644" y="740638"/>
                </a:lnTo>
                <a:lnTo>
                  <a:pt x="1219838" y="782488"/>
                </a:lnTo>
                <a:lnTo>
                  <a:pt x="1165510" y="788855"/>
                </a:lnTo>
                <a:lnTo>
                  <a:pt x="1111557" y="794169"/>
                </a:lnTo>
                <a:lnTo>
                  <a:pt x="1057994" y="798158"/>
                </a:lnTo>
                <a:lnTo>
                  <a:pt x="1004839" y="800556"/>
                </a:lnTo>
                <a:lnTo>
                  <a:pt x="952106" y="801092"/>
                </a:lnTo>
                <a:lnTo>
                  <a:pt x="2261074" y="801092"/>
                </a:lnTo>
                <a:lnTo>
                  <a:pt x="2214734" y="783347"/>
                </a:lnTo>
                <a:lnTo>
                  <a:pt x="2156392" y="764632"/>
                </a:lnTo>
                <a:lnTo>
                  <a:pt x="2098149" y="749570"/>
                </a:lnTo>
                <a:lnTo>
                  <a:pt x="2040021" y="737890"/>
                </a:lnTo>
                <a:lnTo>
                  <a:pt x="1982024" y="729325"/>
                </a:lnTo>
                <a:lnTo>
                  <a:pt x="1924174" y="723605"/>
                </a:lnTo>
                <a:lnTo>
                  <a:pt x="1866486" y="720461"/>
                </a:lnTo>
                <a:lnTo>
                  <a:pt x="1837707" y="719771"/>
                </a:lnTo>
                <a:lnTo>
                  <a:pt x="1808976" y="719624"/>
                </a:lnTo>
                <a:close/>
              </a:path>
            </a:pathLst>
          </a:custGeom>
          <a:solidFill>
            <a:srgbClr val="C8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29900" y="0"/>
            <a:ext cx="1562100" cy="1562100"/>
          </a:xfrm>
          <a:custGeom>
            <a:avLst/>
            <a:gdLst/>
            <a:ahLst/>
            <a:cxnLst/>
            <a:rect l="l" t="t" r="r" b="b"/>
            <a:pathLst>
              <a:path w="1562100" h="1562100">
                <a:moveTo>
                  <a:pt x="1562098" y="0"/>
                </a:moveTo>
                <a:lnTo>
                  <a:pt x="127898" y="0"/>
                </a:lnTo>
                <a:lnTo>
                  <a:pt x="109506" y="37279"/>
                </a:lnTo>
                <a:lnTo>
                  <a:pt x="92248" y="76106"/>
                </a:lnTo>
                <a:lnTo>
                  <a:pt x="76488" y="115695"/>
                </a:lnTo>
                <a:lnTo>
                  <a:pt x="62221" y="156009"/>
                </a:lnTo>
                <a:lnTo>
                  <a:pt x="49439" y="197010"/>
                </a:lnTo>
                <a:lnTo>
                  <a:pt x="38139" y="238663"/>
                </a:lnTo>
                <a:lnTo>
                  <a:pt x="28313" y="280932"/>
                </a:lnTo>
                <a:lnTo>
                  <a:pt x="19955" y="323778"/>
                </a:lnTo>
                <a:lnTo>
                  <a:pt x="13061" y="367166"/>
                </a:lnTo>
                <a:lnTo>
                  <a:pt x="7625" y="411059"/>
                </a:lnTo>
                <a:lnTo>
                  <a:pt x="3639" y="455420"/>
                </a:lnTo>
                <a:lnTo>
                  <a:pt x="1099" y="500213"/>
                </a:lnTo>
                <a:lnTo>
                  <a:pt x="0" y="545400"/>
                </a:lnTo>
                <a:lnTo>
                  <a:pt x="10129" y="605105"/>
                </a:lnTo>
                <a:lnTo>
                  <a:pt x="21088" y="663062"/>
                </a:lnTo>
                <a:lnTo>
                  <a:pt x="32910" y="719266"/>
                </a:lnTo>
                <a:lnTo>
                  <a:pt x="45626" y="773711"/>
                </a:lnTo>
                <a:lnTo>
                  <a:pt x="59271" y="826391"/>
                </a:lnTo>
                <a:lnTo>
                  <a:pt x="73875" y="877301"/>
                </a:lnTo>
                <a:lnTo>
                  <a:pt x="89471" y="926434"/>
                </a:lnTo>
                <a:lnTo>
                  <a:pt x="106093" y="973786"/>
                </a:lnTo>
                <a:lnTo>
                  <a:pt x="123771" y="1019351"/>
                </a:lnTo>
                <a:lnTo>
                  <a:pt x="142539" y="1063123"/>
                </a:lnTo>
                <a:lnTo>
                  <a:pt x="162429" y="1105095"/>
                </a:lnTo>
                <a:lnTo>
                  <a:pt x="183474" y="1145264"/>
                </a:lnTo>
                <a:lnTo>
                  <a:pt x="205705" y="1183622"/>
                </a:lnTo>
                <a:lnTo>
                  <a:pt x="229156" y="1220165"/>
                </a:lnTo>
                <a:lnTo>
                  <a:pt x="253858" y="1254886"/>
                </a:lnTo>
                <a:lnTo>
                  <a:pt x="279845" y="1287780"/>
                </a:lnTo>
                <a:lnTo>
                  <a:pt x="307148" y="1318841"/>
                </a:lnTo>
                <a:lnTo>
                  <a:pt x="335800" y="1348063"/>
                </a:lnTo>
                <a:lnTo>
                  <a:pt x="365834" y="1375442"/>
                </a:lnTo>
                <a:lnTo>
                  <a:pt x="397281" y="1400970"/>
                </a:lnTo>
                <a:lnTo>
                  <a:pt x="430175" y="1424643"/>
                </a:lnTo>
                <a:lnTo>
                  <a:pt x="464548" y="1446455"/>
                </a:lnTo>
                <a:lnTo>
                  <a:pt x="500431" y="1466400"/>
                </a:lnTo>
                <a:lnTo>
                  <a:pt x="537859" y="1484472"/>
                </a:lnTo>
                <a:lnTo>
                  <a:pt x="576862" y="1500666"/>
                </a:lnTo>
                <a:lnTo>
                  <a:pt x="617473" y="1514977"/>
                </a:lnTo>
                <a:lnTo>
                  <a:pt x="659726" y="1527397"/>
                </a:lnTo>
                <a:lnTo>
                  <a:pt x="703652" y="1537923"/>
                </a:lnTo>
                <a:lnTo>
                  <a:pt x="749283" y="1546547"/>
                </a:lnTo>
                <a:lnTo>
                  <a:pt x="796653" y="1553265"/>
                </a:lnTo>
                <a:lnTo>
                  <a:pt x="845793" y="1558070"/>
                </a:lnTo>
                <a:lnTo>
                  <a:pt x="896736" y="1560957"/>
                </a:lnTo>
                <a:lnTo>
                  <a:pt x="949515" y="1561921"/>
                </a:lnTo>
                <a:lnTo>
                  <a:pt x="993124" y="1561298"/>
                </a:lnTo>
                <a:lnTo>
                  <a:pt x="1037944" y="1559429"/>
                </a:lnTo>
                <a:lnTo>
                  <a:pt x="1083985" y="1556314"/>
                </a:lnTo>
                <a:lnTo>
                  <a:pt x="1131255" y="1551955"/>
                </a:lnTo>
                <a:lnTo>
                  <a:pt x="1179766" y="1546351"/>
                </a:lnTo>
                <a:lnTo>
                  <a:pt x="1227340" y="1540042"/>
                </a:lnTo>
                <a:lnTo>
                  <a:pt x="1274326" y="1532979"/>
                </a:lnTo>
                <a:lnTo>
                  <a:pt x="1320694" y="1525143"/>
                </a:lnTo>
                <a:lnTo>
                  <a:pt x="1366413" y="1516514"/>
                </a:lnTo>
                <a:lnTo>
                  <a:pt x="1411453" y="1507071"/>
                </a:lnTo>
                <a:lnTo>
                  <a:pt x="1455784" y="1496795"/>
                </a:lnTo>
                <a:lnTo>
                  <a:pt x="1499374" y="1485665"/>
                </a:lnTo>
                <a:lnTo>
                  <a:pt x="1542194" y="1473661"/>
                </a:lnTo>
                <a:lnTo>
                  <a:pt x="1562098" y="1467552"/>
                </a:lnTo>
                <a:lnTo>
                  <a:pt x="1562098" y="0"/>
                </a:lnTo>
                <a:close/>
              </a:path>
            </a:pathLst>
          </a:custGeom>
          <a:solidFill>
            <a:srgbClr val="9F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47291" y="788047"/>
            <a:ext cx="11238865" cy="5879465"/>
            <a:chOff x="547291" y="788047"/>
            <a:chExt cx="11238865" cy="58794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6799" y="1765300"/>
              <a:ext cx="4368800" cy="4902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7291" y="788047"/>
              <a:ext cx="7403709" cy="105850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704" y="2391892"/>
              <a:ext cx="5785887" cy="29800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4293" y="4140200"/>
              <a:ext cx="2790503" cy="2717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500" y="3225800"/>
              <a:ext cx="3454400" cy="2666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6400" y="3429000"/>
              <a:ext cx="3822700" cy="23240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07400" y="3314700"/>
              <a:ext cx="3276599" cy="24764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46002"/>
            <a:ext cx="1183005" cy="4113529"/>
          </a:xfrm>
          <a:custGeom>
            <a:avLst/>
            <a:gdLst/>
            <a:ahLst/>
            <a:cxnLst/>
            <a:rect l="l" t="t" r="r" b="b"/>
            <a:pathLst>
              <a:path w="1183005" h="4113529">
                <a:moveTo>
                  <a:pt x="0" y="0"/>
                </a:moveTo>
                <a:lnTo>
                  <a:pt x="0" y="4113066"/>
                </a:lnTo>
                <a:lnTo>
                  <a:pt x="10853" y="4111779"/>
                </a:lnTo>
                <a:lnTo>
                  <a:pt x="51070" y="4105974"/>
                </a:lnTo>
                <a:lnTo>
                  <a:pt x="90527" y="4099209"/>
                </a:lnTo>
                <a:lnTo>
                  <a:pt x="129173" y="4091476"/>
                </a:lnTo>
                <a:lnTo>
                  <a:pt x="166958" y="4082766"/>
                </a:lnTo>
                <a:lnTo>
                  <a:pt x="203833" y="4073069"/>
                </a:lnTo>
                <a:lnTo>
                  <a:pt x="274649" y="4050680"/>
                </a:lnTo>
                <a:lnTo>
                  <a:pt x="353079" y="4018993"/>
                </a:lnTo>
                <a:lnTo>
                  <a:pt x="394210" y="3998876"/>
                </a:lnTo>
                <a:lnTo>
                  <a:pt x="431994" y="3977653"/>
                </a:lnTo>
                <a:lnTo>
                  <a:pt x="466541" y="3955359"/>
                </a:lnTo>
                <a:lnTo>
                  <a:pt x="497962" y="3932025"/>
                </a:lnTo>
                <a:lnTo>
                  <a:pt x="551866" y="3882373"/>
                </a:lnTo>
                <a:lnTo>
                  <a:pt x="594590" y="3828967"/>
                </a:lnTo>
                <a:lnTo>
                  <a:pt x="627017" y="3772071"/>
                </a:lnTo>
                <a:lnTo>
                  <a:pt x="650033" y="3711954"/>
                </a:lnTo>
                <a:lnTo>
                  <a:pt x="664520" y="3648882"/>
                </a:lnTo>
                <a:lnTo>
                  <a:pt x="671362" y="3583122"/>
                </a:lnTo>
                <a:lnTo>
                  <a:pt x="672192" y="3549317"/>
                </a:lnTo>
                <a:lnTo>
                  <a:pt x="671443" y="3514941"/>
                </a:lnTo>
                <a:lnTo>
                  <a:pt x="665646" y="3444606"/>
                </a:lnTo>
                <a:lnTo>
                  <a:pt x="654856" y="3372384"/>
                </a:lnTo>
                <a:lnTo>
                  <a:pt x="639956" y="3298543"/>
                </a:lnTo>
                <a:lnTo>
                  <a:pt x="631241" y="3261098"/>
                </a:lnTo>
                <a:lnTo>
                  <a:pt x="621830" y="3223348"/>
                </a:lnTo>
                <a:lnTo>
                  <a:pt x="611833" y="3185326"/>
                </a:lnTo>
                <a:lnTo>
                  <a:pt x="601362" y="3147067"/>
                </a:lnTo>
                <a:lnTo>
                  <a:pt x="590525" y="3108603"/>
                </a:lnTo>
                <a:lnTo>
                  <a:pt x="579435" y="3069967"/>
                </a:lnTo>
                <a:lnTo>
                  <a:pt x="556933" y="2992314"/>
                </a:lnTo>
                <a:lnTo>
                  <a:pt x="545743" y="2953364"/>
                </a:lnTo>
                <a:lnTo>
                  <a:pt x="534741" y="2914376"/>
                </a:lnTo>
                <a:lnTo>
                  <a:pt x="524036" y="2875384"/>
                </a:lnTo>
                <a:lnTo>
                  <a:pt x="513741" y="2836420"/>
                </a:lnTo>
                <a:lnTo>
                  <a:pt x="503964" y="2797519"/>
                </a:lnTo>
                <a:lnTo>
                  <a:pt x="494817" y="2758713"/>
                </a:lnTo>
                <a:lnTo>
                  <a:pt x="486410" y="2720036"/>
                </a:lnTo>
                <a:lnTo>
                  <a:pt x="478854" y="2681521"/>
                </a:lnTo>
                <a:lnTo>
                  <a:pt x="472259" y="2643202"/>
                </a:lnTo>
                <a:lnTo>
                  <a:pt x="466735" y="2605111"/>
                </a:lnTo>
                <a:lnTo>
                  <a:pt x="459344" y="2529751"/>
                </a:lnTo>
                <a:lnTo>
                  <a:pt x="457564" y="2455708"/>
                </a:lnTo>
                <a:lnTo>
                  <a:pt x="459054" y="2419263"/>
                </a:lnTo>
                <a:lnTo>
                  <a:pt x="467349" y="2347694"/>
                </a:lnTo>
                <a:lnTo>
                  <a:pt x="485180" y="2270427"/>
                </a:lnTo>
                <a:lnTo>
                  <a:pt x="497985" y="2228306"/>
                </a:lnTo>
                <a:lnTo>
                  <a:pt x="512658" y="2186273"/>
                </a:lnTo>
                <a:lnTo>
                  <a:pt x="529066" y="2144327"/>
                </a:lnTo>
                <a:lnTo>
                  <a:pt x="547079" y="2102467"/>
                </a:lnTo>
                <a:lnTo>
                  <a:pt x="566565" y="2060691"/>
                </a:lnTo>
                <a:lnTo>
                  <a:pt x="587391" y="2018999"/>
                </a:lnTo>
                <a:lnTo>
                  <a:pt x="609427" y="1977390"/>
                </a:lnTo>
                <a:lnTo>
                  <a:pt x="632540" y="1935863"/>
                </a:lnTo>
                <a:lnTo>
                  <a:pt x="656600" y="1894416"/>
                </a:lnTo>
                <a:lnTo>
                  <a:pt x="681474" y="1853049"/>
                </a:lnTo>
                <a:lnTo>
                  <a:pt x="707031" y="1811761"/>
                </a:lnTo>
                <a:lnTo>
                  <a:pt x="733138" y="1770550"/>
                </a:lnTo>
                <a:lnTo>
                  <a:pt x="759666" y="1729415"/>
                </a:lnTo>
                <a:lnTo>
                  <a:pt x="786481" y="1688356"/>
                </a:lnTo>
                <a:lnTo>
                  <a:pt x="813452" y="1647372"/>
                </a:lnTo>
                <a:lnTo>
                  <a:pt x="840448" y="1606461"/>
                </a:lnTo>
                <a:lnTo>
                  <a:pt x="867336" y="1565622"/>
                </a:lnTo>
                <a:lnTo>
                  <a:pt x="893986" y="1524855"/>
                </a:lnTo>
                <a:lnTo>
                  <a:pt x="920266" y="1484158"/>
                </a:lnTo>
                <a:lnTo>
                  <a:pt x="946043" y="1443530"/>
                </a:lnTo>
                <a:lnTo>
                  <a:pt x="971187" y="1402970"/>
                </a:lnTo>
                <a:lnTo>
                  <a:pt x="995566" y="1362478"/>
                </a:lnTo>
                <a:lnTo>
                  <a:pt x="1019047" y="1322052"/>
                </a:lnTo>
                <a:lnTo>
                  <a:pt x="1041500" y="1281691"/>
                </a:lnTo>
                <a:lnTo>
                  <a:pt x="1062793" y="1241394"/>
                </a:lnTo>
                <a:lnTo>
                  <a:pt x="1082793" y="1201160"/>
                </a:lnTo>
                <a:lnTo>
                  <a:pt x="1101371" y="1160988"/>
                </a:lnTo>
                <a:lnTo>
                  <a:pt x="1118393" y="1120877"/>
                </a:lnTo>
                <a:lnTo>
                  <a:pt x="1133728" y="1080826"/>
                </a:lnTo>
                <a:lnTo>
                  <a:pt x="1147244" y="1040834"/>
                </a:lnTo>
                <a:lnTo>
                  <a:pt x="1158811" y="1000900"/>
                </a:lnTo>
                <a:lnTo>
                  <a:pt x="1168296" y="961022"/>
                </a:lnTo>
                <a:lnTo>
                  <a:pt x="1175567" y="921201"/>
                </a:lnTo>
                <a:lnTo>
                  <a:pt x="1180493" y="881434"/>
                </a:lnTo>
                <a:lnTo>
                  <a:pt x="1182943" y="841721"/>
                </a:lnTo>
                <a:lnTo>
                  <a:pt x="1182784" y="802060"/>
                </a:lnTo>
                <a:lnTo>
                  <a:pt x="1179885" y="762451"/>
                </a:lnTo>
                <a:lnTo>
                  <a:pt x="1174115" y="722893"/>
                </a:lnTo>
                <a:lnTo>
                  <a:pt x="1165341" y="683385"/>
                </a:lnTo>
                <a:lnTo>
                  <a:pt x="1153433" y="643925"/>
                </a:lnTo>
                <a:lnTo>
                  <a:pt x="1138257" y="604512"/>
                </a:lnTo>
                <a:lnTo>
                  <a:pt x="1107518" y="543423"/>
                </a:lnTo>
                <a:lnTo>
                  <a:pt x="1069006" y="485042"/>
                </a:lnTo>
                <a:lnTo>
                  <a:pt x="1023150" y="429446"/>
                </a:lnTo>
                <a:lnTo>
                  <a:pt x="970376" y="376710"/>
                </a:lnTo>
                <a:lnTo>
                  <a:pt x="941527" y="351438"/>
                </a:lnTo>
                <a:lnTo>
                  <a:pt x="911110" y="326911"/>
                </a:lnTo>
                <a:lnTo>
                  <a:pt x="879176" y="303136"/>
                </a:lnTo>
                <a:lnTo>
                  <a:pt x="845780" y="280124"/>
                </a:lnTo>
                <a:lnTo>
                  <a:pt x="810974" y="257885"/>
                </a:lnTo>
                <a:lnTo>
                  <a:pt x="774812" y="236427"/>
                </a:lnTo>
                <a:lnTo>
                  <a:pt x="737347" y="215760"/>
                </a:lnTo>
                <a:lnTo>
                  <a:pt x="698633" y="195895"/>
                </a:lnTo>
                <a:lnTo>
                  <a:pt x="658723" y="176839"/>
                </a:lnTo>
                <a:lnTo>
                  <a:pt x="617671" y="158604"/>
                </a:lnTo>
                <a:lnTo>
                  <a:pt x="575529" y="141197"/>
                </a:lnTo>
                <a:lnTo>
                  <a:pt x="532351" y="124630"/>
                </a:lnTo>
                <a:lnTo>
                  <a:pt x="488191" y="108911"/>
                </a:lnTo>
                <a:lnTo>
                  <a:pt x="443101" y="94050"/>
                </a:lnTo>
                <a:lnTo>
                  <a:pt x="397135" y="80057"/>
                </a:lnTo>
                <a:lnTo>
                  <a:pt x="350347" y="66940"/>
                </a:lnTo>
                <a:lnTo>
                  <a:pt x="302790" y="54710"/>
                </a:lnTo>
                <a:lnTo>
                  <a:pt x="254517" y="43376"/>
                </a:lnTo>
                <a:lnTo>
                  <a:pt x="205581" y="32947"/>
                </a:lnTo>
                <a:lnTo>
                  <a:pt x="156036" y="23434"/>
                </a:lnTo>
                <a:lnTo>
                  <a:pt x="105936" y="14845"/>
                </a:lnTo>
                <a:lnTo>
                  <a:pt x="55333" y="7190"/>
                </a:lnTo>
                <a:lnTo>
                  <a:pt x="4281" y="479"/>
                </a:lnTo>
                <a:lnTo>
                  <a:pt x="0" y="0"/>
                </a:lnTo>
                <a:close/>
              </a:path>
            </a:pathLst>
          </a:custGeom>
          <a:solidFill>
            <a:srgbClr val="C8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029670" y="622299"/>
            <a:ext cx="1162685" cy="2540000"/>
          </a:xfrm>
          <a:custGeom>
            <a:avLst/>
            <a:gdLst/>
            <a:ahLst/>
            <a:cxnLst/>
            <a:rect l="l" t="t" r="r" b="b"/>
            <a:pathLst>
              <a:path w="1162684" h="2540000">
                <a:moveTo>
                  <a:pt x="1014463" y="0"/>
                </a:moveTo>
                <a:lnTo>
                  <a:pt x="970140" y="1280"/>
                </a:lnTo>
                <a:lnTo>
                  <a:pt x="924739" y="5178"/>
                </a:lnTo>
                <a:lnTo>
                  <a:pt x="878283" y="11776"/>
                </a:lnTo>
                <a:lnTo>
                  <a:pt x="830795" y="21158"/>
                </a:lnTo>
                <a:lnTo>
                  <a:pt x="786712" y="32226"/>
                </a:lnTo>
                <a:lnTo>
                  <a:pt x="743793" y="45369"/>
                </a:lnTo>
                <a:lnTo>
                  <a:pt x="702042" y="60537"/>
                </a:lnTo>
                <a:lnTo>
                  <a:pt x="661462" y="77680"/>
                </a:lnTo>
                <a:lnTo>
                  <a:pt x="622056" y="96747"/>
                </a:lnTo>
                <a:lnTo>
                  <a:pt x="583826" y="117686"/>
                </a:lnTo>
                <a:lnTo>
                  <a:pt x="546778" y="140447"/>
                </a:lnTo>
                <a:lnTo>
                  <a:pt x="510913" y="164980"/>
                </a:lnTo>
                <a:lnTo>
                  <a:pt x="476235" y="191234"/>
                </a:lnTo>
                <a:lnTo>
                  <a:pt x="442746" y="219157"/>
                </a:lnTo>
                <a:lnTo>
                  <a:pt x="410451" y="248701"/>
                </a:lnTo>
                <a:lnTo>
                  <a:pt x="379352" y="279812"/>
                </a:lnTo>
                <a:lnTo>
                  <a:pt x="349453" y="312442"/>
                </a:lnTo>
                <a:lnTo>
                  <a:pt x="320756" y="346539"/>
                </a:lnTo>
                <a:lnTo>
                  <a:pt x="293266" y="382053"/>
                </a:lnTo>
                <a:lnTo>
                  <a:pt x="266984" y="418933"/>
                </a:lnTo>
                <a:lnTo>
                  <a:pt x="241915" y="457128"/>
                </a:lnTo>
                <a:lnTo>
                  <a:pt x="218061" y="496587"/>
                </a:lnTo>
                <a:lnTo>
                  <a:pt x="195425" y="537260"/>
                </a:lnTo>
                <a:lnTo>
                  <a:pt x="174012" y="579097"/>
                </a:lnTo>
                <a:lnTo>
                  <a:pt x="153823" y="622046"/>
                </a:lnTo>
                <a:lnTo>
                  <a:pt x="134863" y="666056"/>
                </a:lnTo>
                <a:lnTo>
                  <a:pt x="117133" y="711078"/>
                </a:lnTo>
                <a:lnTo>
                  <a:pt x="100639" y="757060"/>
                </a:lnTo>
                <a:lnTo>
                  <a:pt x="85382" y="803951"/>
                </a:lnTo>
                <a:lnTo>
                  <a:pt x="71366" y="851702"/>
                </a:lnTo>
                <a:lnTo>
                  <a:pt x="58594" y="900260"/>
                </a:lnTo>
                <a:lnTo>
                  <a:pt x="47069" y="949577"/>
                </a:lnTo>
                <a:lnTo>
                  <a:pt x="36795" y="999600"/>
                </a:lnTo>
                <a:lnTo>
                  <a:pt x="27775" y="1050279"/>
                </a:lnTo>
                <a:lnTo>
                  <a:pt x="20011" y="1101564"/>
                </a:lnTo>
                <a:lnTo>
                  <a:pt x="13507" y="1153403"/>
                </a:lnTo>
                <a:lnTo>
                  <a:pt x="8267" y="1205747"/>
                </a:lnTo>
                <a:lnTo>
                  <a:pt x="4292" y="1258544"/>
                </a:lnTo>
                <a:lnTo>
                  <a:pt x="1588" y="1311744"/>
                </a:lnTo>
                <a:lnTo>
                  <a:pt x="156" y="1365295"/>
                </a:lnTo>
                <a:lnTo>
                  <a:pt x="0" y="1419148"/>
                </a:lnTo>
                <a:lnTo>
                  <a:pt x="1803" y="1477064"/>
                </a:lnTo>
                <a:lnTo>
                  <a:pt x="5638" y="1533555"/>
                </a:lnTo>
                <a:lnTo>
                  <a:pt x="11458" y="1588610"/>
                </a:lnTo>
                <a:lnTo>
                  <a:pt x="19214" y="1642222"/>
                </a:lnTo>
                <a:lnTo>
                  <a:pt x="28859" y="1694382"/>
                </a:lnTo>
                <a:lnTo>
                  <a:pt x="40345" y="1745081"/>
                </a:lnTo>
                <a:lnTo>
                  <a:pt x="53625" y="1794309"/>
                </a:lnTo>
                <a:lnTo>
                  <a:pt x="68650" y="1842059"/>
                </a:lnTo>
                <a:lnTo>
                  <a:pt x="85374" y="1888321"/>
                </a:lnTo>
                <a:lnTo>
                  <a:pt x="103749" y="1933086"/>
                </a:lnTo>
                <a:lnTo>
                  <a:pt x="123727" y="1976346"/>
                </a:lnTo>
                <a:lnTo>
                  <a:pt x="145260" y="2018092"/>
                </a:lnTo>
                <a:lnTo>
                  <a:pt x="168301" y="2058315"/>
                </a:lnTo>
                <a:lnTo>
                  <a:pt x="192802" y="2097006"/>
                </a:lnTo>
                <a:lnTo>
                  <a:pt x="218715" y="2134156"/>
                </a:lnTo>
                <a:lnTo>
                  <a:pt x="245993" y="2169756"/>
                </a:lnTo>
                <a:lnTo>
                  <a:pt x="274589" y="2203799"/>
                </a:lnTo>
                <a:lnTo>
                  <a:pt x="304454" y="2236274"/>
                </a:lnTo>
                <a:lnTo>
                  <a:pt x="335541" y="2267173"/>
                </a:lnTo>
                <a:lnTo>
                  <a:pt x="367803" y="2296487"/>
                </a:lnTo>
                <a:lnTo>
                  <a:pt x="401191" y="2324207"/>
                </a:lnTo>
                <a:lnTo>
                  <a:pt x="435658" y="2350325"/>
                </a:lnTo>
                <a:lnTo>
                  <a:pt x="471156" y="2374831"/>
                </a:lnTo>
                <a:lnTo>
                  <a:pt x="507639" y="2397717"/>
                </a:lnTo>
                <a:lnTo>
                  <a:pt x="545057" y="2418974"/>
                </a:lnTo>
                <a:lnTo>
                  <a:pt x="583364" y="2438593"/>
                </a:lnTo>
                <a:lnTo>
                  <a:pt x="622511" y="2456565"/>
                </a:lnTo>
                <a:lnTo>
                  <a:pt x="662452" y="2472882"/>
                </a:lnTo>
                <a:lnTo>
                  <a:pt x="703139" y="2487534"/>
                </a:lnTo>
                <a:lnTo>
                  <a:pt x="744523" y="2500513"/>
                </a:lnTo>
                <a:lnTo>
                  <a:pt x="786558" y="2511810"/>
                </a:lnTo>
                <a:lnTo>
                  <a:pt x="829195" y="2521416"/>
                </a:lnTo>
                <a:lnTo>
                  <a:pt x="872387" y="2529322"/>
                </a:lnTo>
                <a:lnTo>
                  <a:pt x="916087" y="2535519"/>
                </a:lnTo>
                <a:lnTo>
                  <a:pt x="960247" y="2540000"/>
                </a:lnTo>
                <a:lnTo>
                  <a:pt x="1015818" y="2534643"/>
                </a:lnTo>
                <a:lnTo>
                  <a:pt x="1069177" y="2527625"/>
                </a:lnTo>
                <a:lnTo>
                  <a:pt x="1120368" y="2518957"/>
                </a:lnTo>
                <a:lnTo>
                  <a:pt x="1162328" y="2510144"/>
                </a:lnTo>
                <a:lnTo>
                  <a:pt x="1162328" y="15604"/>
                </a:lnTo>
                <a:lnTo>
                  <a:pt x="1145027" y="11832"/>
                </a:lnTo>
                <a:lnTo>
                  <a:pt x="1102629" y="5310"/>
                </a:lnTo>
                <a:lnTo>
                  <a:pt x="1059107" y="1340"/>
                </a:lnTo>
                <a:lnTo>
                  <a:pt x="1014463" y="0"/>
                </a:lnTo>
                <a:close/>
              </a:path>
            </a:pathLst>
          </a:custGeom>
          <a:solidFill>
            <a:srgbClr val="9F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289800" y="266701"/>
            <a:ext cx="2743200" cy="6324600"/>
            <a:chOff x="7289800" y="266701"/>
            <a:chExt cx="2743200" cy="6324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800" y="266701"/>
              <a:ext cx="2743200" cy="632459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546975" y="5410200"/>
              <a:ext cx="186055" cy="338455"/>
            </a:xfrm>
            <a:custGeom>
              <a:avLst/>
              <a:gdLst/>
              <a:ahLst/>
              <a:cxnLst/>
              <a:rect l="l" t="t" r="r" b="b"/>
              <a:pathLst>
                <a:path w="186054" h="338454">
                  <a:moveTo>
                    <a:pt x="57150" y="0"/>
                  </a:moveTo>
                  <a:lnTo>
                    <a:pt x="0" y="61912"/>
                  </a:lnTo>
                  <a:lnTo>
                    <a:pt x="5290" y="82412"/>
                  </a:lnTo>
                  <a:lnTo>
                    <a:pt x="16273" y="110676"/>
                  </a:lnTo>
                  <a:lnTo>
                    <a:pt x="33781" y="145838"/>
                  </a:lnTo>
                  <a:lnTo>
                    <a:pt x="58649" y="187031"/>
                  </a:lnTo>
                  <a:lnTo>
                    <a:pt x="91709" y="233390"/>
                  </a:lnTo>
                  <a:lnTo>
                    <a:pt x="133794" y="284047"/>
                  </a:lnTo>
                  <a:lnTo>
                    <a:pt x="185737" y="338137"/>
                  </a:lnTo>
                  <a:lnTo>
                    <a:pt x="157162" y="195262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1818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75687" y="3866370"/>
              <a:ext cx="1143000" cy="1082040"/>
            </a:xfrm>
            <a:custGeom>
              <a:avLst/>
              <a:gdLst/>
              <a:ahLst/>
              <a:cxnLst/>
              <a:rect l="l" t="t" r="r" b="b"/>
              <a:pathLst>
                <a:path w="1143000" h="1082039">
                  <a:moveTo>
                    <a:pt x="390906" y="0"/>
                  </a:moveTo>
                  <a:lnTo>
                    <a:pt x="338328" y="32"/>
                  </a:lnTo>
                  <a:lnTo>
                    <a:pt x="286035" y="8812"/>
                  </a:lnTo>
                  <a:lnTo>
                    <a:pt x="234886" y="24751"/>
                  </a:lnTo>
                  <a:lnTo>
                    <a:pt x="185737" y="46261"/>
                  </a:lnTo>
                  <a:lnTo>
                    <a:pt x="139446" y="71751"/>
                  </a:lnTo>
                  <a:lnTo>
                    <a:pt x="96869" y="99635"/>
                  </a:lnTo>
                  <a:lnTo>
                    <a:pt x="58864" y="128322"/>
                  </a:lnTo>
                  <a:lnTo>
                    <a:pt x="26289" y="156225"/>
                  </a:lnTo>
                  <a:lnTo>
                    <a:pt x="0" y="181754"/>
                  </a:lnTo>
                  <a:lnTo>
                    <a:pt x="23123" y="187625"/>
                  </a:lnTo>
                  <a:lnTo>
                    <a:pt x="48179" y="195064"/>
                  </a:lnTo>
                  <a:lnTo>
                    <a:pt x="103555" y="214819"/>
                  </a:lnTo>
                  <a:lnTo>
                    <a:pt x="165053" y="241368"/>
                  </a:lnTo>
                  <a:lnTo>
                    <a:pt x="231599" y="275060"/>
                  </a:lnTo>
                  <a:lnTo>
                    <a:pt x="266428" y="294694"/>
                  </a:lnTo>
                  <a:lnTo>
                    <a:pt x="302116" y="316246"/>
                  </a:lnTo>
                  <a:lnTo>
                    <a:pt x="338529" y="339758"/>
                  </a:lnTo>
                  <a:lnTo>
                    <a:pt x="375532" y="365275"/>
                  </a:lnTo>
                  <a:lnTo>
                    <a:pt x="412990" y="392841"/>
                  </a:lnTo>
                  <a:lnTo>
                    <a:pt x="450770" y="422498"/>
                  </a:lnTo>
                  <a:lnTo>
                    <a:pt x="488737" y="454291"/>
                  </a:lnTo>
                  <a:lnTo>
                    <a:pt x="526757" y="488264"/>
                  </a:lnTo>
                  <a:lnTo>
                    <a:pt x="564695" y="524460"/>
                  </a:lnTo>
                  <a:lnTo>
                    <a:pt x="602418" y="562924"/>
                  </a:lnTo>
                  <a:lnTo>
                    <a:pt x="639790" y="603698"/>
                  </a:lnTo>
                  <a:lnTo>
                    <a:pt x="676677" y="646826"/>
                  </a:lnTo>
                  <a:lnTo>
                    <a:pt x="712946" y="692353"/>
                  </a:lnTo>
                  <a:lnTo>
                    <a:pt x="748461" y="740322"/>
                  </a:lnTo>
                  <a:lnTo>
                    <a:pt x="783089" y="790777"/>
                  </a:lnTo>
                  <a:lnTo>
                    <a:pt x="816695" y="843761"/>
                  </a:lnTo>
                  <a:lnTo>
                    <a:pt x="849144" y="899318"/>
                  </a:lnTo>
                  <a:lnTo>
                    <a:pt x="880303" y="957492"/>
                  </a:lnTo>
                  <a:lnTo>
                    <a:pt x="910037" y="1018327"/>
                  </a:lnTo>
                  <a:lnTo>
                    <a:pt x="938212" y="1081866"/>
                  </a:lnTo>
                  <a:lnTo>
                    <a:pt x="1143000" y="886604"/>
                  </a:lnTo>
                  <a:lnTo>
                    <a:pt x="1139052" y="842697"/>
                  </a:lnTo>
                  <a:lnTo>
                    <a:pt x="1122776" y="772791"/>
                  </a:lnTo>
                  <a:lnTo>
                    <a:pt x="1108829" y="728489"/>
                  </a:lnTo>
                  <a:lnTo>
                    <a:pt x="1090376" y="678166"/>
                  </a:lnTo>
                  <a:lnTo>
                    <a:pt x="1066943" y="621984"/>
                  </a:lnTo>
                  <a:lnTo>
                    <a:pt x="1038057" y="560102"/>
                  </a:lnTo>
                  <a:lnTo>
                    <a:pt x="1003242" y="492680"/>
                  </a:lnTo>
                  <a:lnTo>
                    <a:pt x="962025" y="419879"/>
                  </a:lnTo>
                  <a:lnTo>
                    <a:pt x="936114" y="391380"/>
                  </a:lnTo>
                  <a:lnTo>
                    <a:pt x="905672" y="359213"/>
                  </a:lnTo>
                  <a:lnTo>
                    <a:pt x="871299" y="324243"/>
                  </a:lnTo>
                  <a:lnTo>
                    <a:pt x="833591" y="287332"/>
                  </a:lnTo>
                  <a:lnTo>
                    <a:pt x="793148" y="249343"/>
                  </a:lnTo>
                  <a:lnTo>
                    <a:pt x="750567" y="211142"/>
                  </a:lnTo>
                  <a:lnTo>
                    <a:pt x="706447" y="173591"/>
                  </a:lnTo>
                  <a:lnTo>
                    <a:pt x="661387" y="137554"/>
                  </a:lnTo>
                  <a:lnTo>
                    <a:pt x="615983" y="103894"/>
                  </a:lnTo>
                  <a:lnTo>
                    <a:pt x="570836" y="73476"/>
                  </a:lnTo>
                  <a:lnTo>
                    <a:pt x="526543" y="47162"/>
                  </a:lnTo>
                  <a:lnTo>
                    <a:pt x="483702" y="25817"/>
                  </a:lnTo>
                  <a:lnTo>
                    <a:pt x="442912" y="10304"/>
                  </a:lnTo>
                  <a:lnTo>
                    <a:pt x="3909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66025" y="3640746"/>
              <a:ext cx="1809750" cy="2517140"/>
            </a:xfrm>
            <a:custGeom>
              <a:avLst/>
              <a:gdLst/>
              <a:ahLst/>
              <a:cxnLst/>
              <a:rect l="l" t="t" r="r" b="b"/>
              <a:pathLst>
                <a:path w="1809750" h="2517140">
                  <a:moveTo>
                    <a:pt x="295935" y="124663"/>
                  </a:moveTo>
                  <a:lnTo>
                    <a:pt x="257136" y="86690"/>
                  </a:lnTo>
                  <a:lnTo>
                    <a:pt x="217309" y="50533"/>
                  </a:lnTo>
                  <a:lnTo>
                    <a:pt x="141236" y="31013"/>
                  </a:lnTo>
                  <a:lnTo>
                    <a:pt x="19316" y="0"/>
                  </a:lnTo>
                  <a:lnTo>
                    <a:pt x="0" y="7327"/>
                  </a:lnTo>
                  <a:lnTo>
                    <a:pt x="36703" y="26212"/>
                  </a:lnTo>
                  <a:lnTo>
                    <a:pt x="79527" y="47891"/>
                  </a:lnTo>
                  <a:lnTo>
                    <a:pt x="117957" y="66814"/>
                  </a:lnTo>
                  <a:lnTo>
                    <a:pt x="166357" y="85496"/>
                  </a:lnTo>
                  <a:lnTo>
                    <a:pt x="208241" y="98361"/>
                  </a:lnTo>
                  <a:lnTo>
                    <a:pt x="255346" y="112560"/>
                  </a:lnTo>
                  <a:lnTo>
                    <a:pt x="295935" y="124663"/>
                  </a:lnTo>
                  <a:close/>
                </a:path>
                <a:path w="1809750" h="2517140">
                  <a:moveTo>
                    <a:pt x="1072172" y="2445131"/>
                  </a:moveTo>
                  <a:lnTo>
                    <a:pt x="1067803" y="2414092"/>
                  </a:lnTo>
                  <a:lnTo>
                    <a:pt x="1057135" y="2356307"/>
                  </a:lnTo>
                  <a:lnTo>
                    <a:pt x="1045133" y="2300833"/>
                  </a:lnTo>
                  <a:lnTo>
                    <a:pt x="1036777" y="2276779"/>
                  </a:lnTo>
                  <a:lnTo>
                    <a:pt x="1022769" y="2282304"/>
                  </a:lnTo>
                  <a:lnTo>
                    <a:pt x="940638" y="2316061"/>
                  </a:lnTo>
                  <a:lnTo>
                    <a:pt x="883488" y="2339708"/>
                  </a:lnTo>
                  <a:lnTo>
                    <a:pt x="822934" y="2364803"/>
                  </a:lnTo>
                  <a:lnTo>
                    <a:pt x="713625" y="2410193"/>
                  </a:lnTo>
                  <a:lnTo>
                    <a:pt x="661035" y="2473388"/>
                  </a:lnTo>
                  <a:lnTo>
                    <a:pt x="704608" y="2487574"/>
                  </a:lnTo>
                  <a:lnTo>
                    <a:pt x="756018" y="2502738"/>
                  </a:lnTo>
                  <a:lnTo>
                    <a:pt x="803059" y="2514168"/>
                  </a:lnTo>
                  <a:lnTo>
                    <a:pt x="833513" y="2517140"/>
                  </a:lnTo>
                  <a:lnTo>
                    <a:pt x="860907" y="2510358"/>
                  </a:lnTo>
                  <a:lnTo>
                    <a:pt x="907910" y="2496629"/>
                  </a:lnTo>
                  <a:lnTo>
                    <a:pt x="965073" y="2479090"/>
                  </a:lnTo>
                  <a:lnTo>
                    <a:pt x="1022972" y="2460879"/>
                  </a:lnTo>
                  <a:lnTo>
                    <a:pt x="1072172" y="2445131"/>
                  </a:lnTo>
                  <a:close/>
                </a:path>
                <a:path w="1809750" h="2517140">
                  <a:moveTo>
                    <a:pt x="1809750" y="1388452"/>
                  </a:moveTo>
                  <a:lnTo>
                    <a:pt x="1764855" y="1398206"/>
                  </a:lnTo>
                  <a:lnTo>
                    <a:pt x="1712518" y="1410309"/>
                  </a:lnTo>
                  <a:lnTo>
                    <a:pt x="1656232" y="1424203"/>
                  </a:lnTo>
                  <a:lnTo>
                    <a:pt x="1599501" y="1439291"/>
                  </a:lnTo>
                  <a:lnTo>
                    <a:pt x="1545831" y="1455013"/>
                  </a:lnTo>
                  <a:lnTo>
                    <a:pt x="1498727" y="1470787"/>
                  </a:lnTo>
                  <a:lnTo>
                    <a:pt x="1461706" y="1486027"/>
                  </a:lnTo>
                  <a:lnTo>
                    <a:pt x="1422717" y="1515275"/>
                  </a:lnTo>
                  <a:lnTo>
                    <a:pt x="1369885" y="1572615"/>
                  </a:lnTo>
                  <a:lnTo>
                    <a:pt x="1335316" y="1611591"/>
                  </a:lnTo>
                  <a:lnTo>
                    <a:pt x="1297089" y="1655279"/>
                  </a:lnTo>
                  <a:lnTo>
                    <a:pt x="1256576" y="1702028"/>
                  </a:lnTo>
                  <a:lnTo>
                    <a:pt x="1215123" y="1750212"/>
                  </a:lnTo>
                  <a:lnTo>
                    <a:pt x="1174064" y="1798205"/>
                  </a:lnTo>
                  <a:lnTo>
                    <a:pt x="1134757" y="1844382"/>
                  </a:lnTo>
                  <a:lnTo>
                    <a:pt x="1098550" y="1887080"/>
                  </a:lnTo>
                  <a:lnTo>
                    <a:pt x="1066800" y="1924697"/>
                  </a:lnTo>
                  <a:lnTo>
                    <a:pt x="1079982" y="1944535"/>
                  </a:lnTo>
                  <a:lnTo>
                    <a:pt x="1108392" y="1982838"/>
                  </a:lnTo>
                  <a:lnTo>
                    <a:pt x="1146975" y="2032914"/>
                  </a:lnTo>
                  <a:lnTo>
                    <a:pt x="1190625" y="2088095"/>
                  </a:lnTo>
                  <a:lnTo>
                    <a:pt x="1234274" y="2141702"/>
                  </a:lnTo>
                  <a:lnTo>
                    <a:pt x="1272844" y="2187067"/>
                  </a:lnTo>
                  <a:lnTo>
                    <a:pt x="1301267" y="2217509"/>
                  </a:lnTo>
                  <a:lnTo>
                    <a:pt x="1314450" y="2226348"/>
                  </a:lnTo>
                  <a:lnTo>
                    <a:pt x="1319352" y="2219934"/>
                  </a:lnTo>
                  <a:lnTo>
                    <a:pt x="1347393" y="2181415"/>
                  </a:lnTo>
                  <a:lnTo>
                    <a:pt x="1395310" y="2114854"/>
                  </a:lnTo>
                  <a:lnTo>
                    <a:pt x="1425092" y="2073363"/>
                  </a:lnTo>
                  <a:lnTo>
                    <a:pt x="1457858" y="2027643"/>
                  </a:lnTo>
                  <a:lnTo>
                    <a:pt x="1529740" y="1927199"/>
                  </a:lnTo>
                  <a:lnTo>
                    <a:pt x="1605699" y="1820926"/>
                  </a:lnTo>
                  <a:lnTo>
                    <a:pt x="1680451" y="1716227"/>
                  </a:lnTo>
                  <a:lnTo>
                    <a:pt x="1778800" y="1578368"/>
                  </a:lnTo>
                  <a:lnTo>
                    <a:pt x="1809750" y="1388452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70787" y="3890962"/>
              <a:ext cx="533400" cy="1893570"/>
            </a:xfrm>
            <a:custGeom>
              <a:avLst/>
              <a:gdLst/>
              <a:ahLst/>
              <a:cxnLst/>
              <a:rect l="l" t="t" r="r" b="b"/>
              <a:pathLst>
                <a:path w="533400" h="1893570">
                  <a:moveTo>
                    <a:pt x="336702" y="1855584"/>
                  </a:moveTo>
                  <a:lnTo>
                    <a:pt x="324929" y="1792249"/>
                  </a:lnTo>
                  <a:lnTo>
                    <a:pt x="313778" y="1754886"/>
                  </a:lnTo>
                  <a:lnTo>
                    <a:pt x="300469" y="1716278"/>
                  </a:lnTo>
                  <a:lnTo>
                    <a:pt x="286016" y="1678355"/>
                  </a:lnTo>
                  <a:lnTo>
                    <a:pt x="271462" y="1643062"/>
                  </a:lnTo>
                  <a:lnTo>
                    <a:pt x="47625" y="1500187"/>
                  </a:lnTo>
                  <a:lnTo>
                    <a:pt x="54648" y="1530134"/>
                  </a:lnTo>
                  <a:lnTo>
                    <a:pt x="66433" y="1567662"/>
                  </a:lnTo>
                  <a:lnTo>
                    <a:pt x="83337" y="1611058"/>
                  </a:lnTo>
                  <a:lnTo>
                    <a:pt x="105727" y="1658670"/>
                  </a:lnTo>
                  <a:lnTo>
                    <a:pt x="133934" y="1708785"/>
                  </a:lnTo>
                  <a:lnTo>
                    <a:pt x="168351" y="1759737"/>
                  </a:lnTo>
                  <a:lnTo>
                    <a:pt x="209308" y="1809826"/>
                  </a:lnTo>
                  <a:lnTo>
                    <a:pt x="257175" y="1857375"/>
                  </a:lnTo>
                  <a:lnTo>
                    <a:pt x="289598" y="1882622"/>
                  </a:lnTo>
                  <a:lnTo>
                    <a:pt x="312750" y="1893138"/>
                  </a:lnTo>
                  <a:lnTo>
                    <a:pt x="327634" y="1890852"/>
                  </a:lnTo>
                  <a:lnTo>
                    <a:pt x="335280" y="1877695"/>
                  </a:lnTo>
                  <a:lnTo>
                    <a:pt x="336702" y="1855584"/>
                  </a:lnTo>
                  <a:close/>
                </a:path>
                <a:path w="533400" h="1893570">
                  <a:moveTo>
                    <a:pt x="533400" y="0"/>
                  </a:moveTo>
                  <a:lnTo>
                    <a:pt x="472757" y="43637"/>
                  </a:lnTo>
                  <a:lnTo>
                    <a:pt x="415810" y="87452"/>
                  </a:lnTo>
                  <a:lnTo>
                    <a:pt x="362521" y="131178"/>
                  </a:lnTo>
                  <a:lnTo>
                    <a:pt x="312877" y="174510"/>
                  </a:lnTo>
                  <a:lnTo>
                    <a:pt x="266839" y="217182"/>
                  </a:lnTo>
                  <a:lnTo>
                    <a:pt x="224383" y="258876"/>
                  </a:lnTo>
                  <a:lnTo>
                    <a:pt x="185508" y="299313"/>
                  </a:lnTo>
                  <a:lnTo>
                    <a:pt x="150164" y="338213"/>
                  </a:lnTo>
                  <a:lnTo>
                    <a:pt x="118351" y="375272"/>
                  </a:lnTo>
                  <a:lnTo>
                    <a:pt x="90017" y="410222"/>
                  </a:lnTo>
                  <a:lnTo>
                    <a:pt x="65163" y="442747"/>
                  </a:lnTo>
                  <a:lnTo>
                    <a:pt x="25781" y="499402"/>
                  </a:lnTo>
                  <a:lnTo>
                    <a:pt x="0" y="542925"/>
                  </a:lnTo>
                  <a:lnTo>
                    <a:pt x="46748" y="493915"/>
                  </a:lnTo>
                  <a:lnTo>
                    <a:pt x="96215" y="448068"/>
                  </a:lnTo>
                  <a:lnTo>
                    <a:pt x="147408" y="405485"/>
                  </a:lnTo>
                  <a:lnTo>
                    <a:pt x="199313" y="366306"/>
                  </a:lnTo>
                  <a:lnTo>
                    <a:pt x="250926" y="330631"/>
                  </a:lnTo>
                  <a:lnTo>
                    <a:pt x="301256" y="298589"/>
                  </a:lnTo>
                  <a:lnTo>
                    <a:pt x="349300" y="270294"/>
                  </a:lnTo>
                  <a:lnTo>
                    <a:pt x="394055" y="245872"/>
                  </a:lnTo>
                  <a:lnTo>
                    <a:pt x="434505" y="225412"/>
                  </a:lnTo>
                  <a:lnTo>
                    <a:pt x="469671" y="209054"/>
                  </a:lnTo>
                  <a:lnTo>
                    <a:pt x="520115" y="189103"/>
                  </a:lnTo>
                  <a:lnTo>
                    <a:pt x="533400" y="185737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2828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37450" y="4129087"/>
              <a:ext cx="1101090" cy="2028825"/>
            </a:xfrm>
            <a:custGeom>
              <a:avLst/>
              <a:gdLst/>
              <a:ahLst/>
              <a:cxnLst/>
              <a:rect l="l" t="t" r="r" b="b"/>
              <a:pathLst>
                <a:path w="1101090" h="2028825">
                  <a:moveTo>
                    <a:pt x="494449" y="56222"/>
                  </a:moveTo>
                  <a:lnTo>
                    <a:pt x="489864" y="14757"/>
                  </a:lnTo>
                  <a:lnTo>
                    <a:pt x="471487" y="0"/>
                  </a:lnTo>
                  <a:lnTo>
                    <a:pt x="423278" y="11010"/>
                  </a:lnTo>
                  <a:lnTo>
                    <a:pt x="371995" y="32639"/>
                  </a:lnTo>
                  <a:lnTo>
                    <a:pt x="319481" y="62141"/>
                  </a:lnTo>
                  <a:lnTo>
                    <a:pt x="267589" y="96710"/>
                  </a:lnTo>
                  <a:lnTo>
                    <a:pt x="218186" y="133604"/>
                  </a:lnTo>
                  <a:lnTo>
                    <a:pt x="173101" y="170027"/>
                  </a:lnTo>
                  <a:lnTo>
                    <a:pt x="134200" y="203225"/>
                  </a:lnTo>
                  <a:lnTo>
                    <a:pt x="103339" y="230403"/>
                  </a:lnTo>
                  <a:lnTo>
                    <a:pt x="82372" y="248793"/>
                  </a:lnTo>
                  <a:lnTo>
                    <a:pt x="55079" y="272656"/>
                  </a:lnTo>
                  <a:lnTo>
                    <a:pt x="37401" y="292455"/>
                  </a:lnTo>
                  <a:lnTo>
                    <a:pt x="21615" y="318884"/>
                  </a:lnTo>
                  <a:lnTo>
                    <a:pt x="0" y="362585"/>
                  </a:lnTo>
                  <a:lnTo>
                    <a:pt x="45796" y="372884"/>
                  </a:lnTo>
                  <a:lnTo>
                    <a:pt x="100164" y="382892"/>
                  </a:lnTo>
                  <a:lnTo>
                    <a:pt x="150406" y="388721"/>
                  </a:lnTo>
                  <a:lnTo>
                    <a:pt x="183857" y="386448"/>
                  </a:lnTo>
                  <a:lnTo>
                    <a:pt x="250952" y="353682"/>
                  </a:lnTo>
                  <a:lnTo>
                    <a:pt x="304292" y="325716"/>
                  </a:lnTo>
                  <a:lnTo>
                    <a:pt x="362191" y="294855"/>
                  </a:lnTo>
                  <a:lnTo>
                    <a:pt x="418172" y="264693"/>
                  </a:lnTo>
                  <a:lnTo>
                    <a:pt x="465747" y="238848"/>
                  </a:lnTo>
                  <a:lnTo>
                    <a:pt x="480402" y="169202"/>
                  </a:lnTo>
                  <a:lnTo>
                    <a:pt x="489775" y="111874"/>
                  </a:lnTo>
                  <a:lnTo>
                    <a:pt x="494449" y="56222"/>
                  </a:lnTo>
                  <a:close/>
                </a:path>
                <a:path w="1101090" h="2028825">
                  <a:moveTo>
                    <a:pt x="1100747" y="1956790"/>
                  </a:moveTo>
                  <a:lnTo>
                    <a:pt x="1096378" y="1925751"/>
                  </a:lnTo>
                  <a:lnTo>
                    <a:pt x="1085710" y="1867966"/>
                  </a:lnTo>
                  <a:lnTo>
                    <a:pt x="1073708" y="1812493"/>
                  </a:lnTo>
                  <a:lnTo>
                    <a:pt x="1065352" y="1788439"/>
                  </a:lnTo>
                  <a:lnTo>
                    <a:pt x="1051344" y="1793963"/>
                  </a:lnTo>
                  <a:lnTo>
                    <a:pt x="969213" y="1827720"/>
                  </a:lnTo>
                  <a:lnTo>
                    <a:pt x="912063" y="1851367"/>
                  </a:lnTo>
                  <a:lnTo>
                    <a:pt x="851509" y="1876463"/>
                  </a:lnTo>
                  <a:lnTo>
                    <a:pt x="742200" y="1921852"/>
                  </a:lnTo>
                  <a:lnTo>
                    <a:pt x="689610" y="1985048"/>
                  </a:lnTo>
                  <a:lnTo>
                    <a:pt x="733183" y="1999234"/>
                  </a:lnTo>
                  <a:lnTo>
                    <a:pt x="784593" y="2014397"/>
                  </a:lnTo>
                  <a:lnTo>
                    <a:pt x="831634" y="2025827"/>
                  </a:lnTo>
                  <a:lnTo>
                    <a:pt x="862088" y="2028799"/>
                  </a:lnTo>
                  <a:lnTo>
                    <a:pt x="889482" y="2022017"/>
                  </a:lnTo>
                  <a:lnTo>
                    <a:pt x="936485" y="2008289"/>
                  </a:lnTo>
                  <a:lnTo>
                    <a:pt x="993648" y="1990750"/>
                  </a:lnTo>
                  <a:lnTo>
                    <a:pt x="1051547" y="1972538"/>
                  </a:lnTo>
                  <a:lnTo>
                    <a:pt x="1100747" y="195679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04150" y="2757487"/>
              <a:ext cx="342900" cy="357505"/>
            </a:xfrm>
            <a:custGeom>
              <a:avLst/>
              <a:gdLst/>
              <a:ahLst/>
              <a:cxnLst/>
              <a:rect l="l" t="t" r="r" b="b"/>
              <a:pathLst>
                <a:path w="342900" h="357505">
                  <a:moveTo>
                    <a:pt x="342900" y="0"/>
                  </a:moveTo>
                  <a:lnTo>
                    <a:pt x="298028" y="9316"/>
                  </a:lnTo>
                  <a:lnTo>
                    <a:pt x="245864" y="21669"/>
                  </a:lnTo>
                  <a:lnTo>
                    <a:pt x="199355" y="35093"/>
                  </a:lnTo>
                  <a:lnTo>
                    <a:pt x="151028" y="67116"/>
                  </a:lnTo>
                  <a:lnTo>
                    <a:pt x="117043" y="102367"/>
                  </a:lnTo>
                  <a:lnTo>
                    <a:pt x="76123" y="145968"/>
                  </a:lnTo>
                  <a:lnTo>
                    <a:pt x="34899" y="190515"/>
                  </a:lnTo>
                  <a:lnTo>
                    <a:pt x="0" y="228600"/>
                  </a:lnTo>
                  <a:lnTo>
                    <a:pt x="19198" y="253379"/>
                  </a:lnTo>
                  <a:lnTo>
                    <a:pt x="57150" y="298251"/>
                  </a:lnTo>
                  <a:lnTo>
                    <a:pt x="95101" y="340444"/>
                  </a:lnTo>
                  <a:lnTo>
                    <a:pt x="114300" y="357187"/>
                  </a:lnTo>
                  <a:lnTo>
                    <a:pt x="123705" y="345435"/>
                  </a:lnTo>
                  <a:lnTo>
                    <a:pt x="178256" y="275361"/>
                  </a:lnTo>
                  <a:lnTo>
                    <a:pt x="216136" y="226470"/>
                  </a:lnTo>
                  <a:lnTo>
                    <a:pt x="256244" y="174629"/>
                  </a:lnTo>
                  <a:lnTo>
                    <a:pt x="328612" y="8096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00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013700" y="4552950"/>
              <a:ext cx="819150" cy="676275"/>
            </a:xfrm>
            <a:custGeom>
              <a:avLst/>
              <a:gdLst/>
              <a:ahLst/>
              <a:cxnLst/>
              <a:rect l="l" t="t" r="r" b="b"/>
              <a:pathLst>
                <a:path w="819150" h="676275">
                  <a:moveTo>
                    <a:pt x="819150" y="0"/>
                  </a:moveTo>
                  <a:lnTo>
                    <a:pt x="769663" y="7867"/>
                  </a:lnTo>
                  <a:lnTo>
                    <a:pt x="711955" y="17635"/>
                  </a:lnTo>
                  <a:lnTo>
                    <a:pt x="649892" y="28838"/>
                  </a:lnTo>
                  <a:lnTo>
                    <a:pt x="587340" y="41013"/>
                  </a:lnTo>
                  <a:lnTo>
                    <a:pt x="528165" y="53694"/>
                  </a:lnTo>
                  <a:lnTo>
                    <a:pt x="476235" y="66417"/>
                  </a:lnTo>
                  <a:lnTo>
                    <a:pt x="435416" y="78717"/>
                  </a:lnTo>
                  <a:lnTo>
                    <a:pt x="392429" y="102307"/>
                  </a:lnTo>
                  <a:lnTo>
                    <a:pt x="334185" y="148568"/>
                  </a:lnTo>
                  <a:lnTo>
                    <a:pt x="296062" y="180020"/>
                  </a:lnTo>
                  <a:lnTo>
                    <a:pt x="253922" y="215264"/>
                  </a:lnTo>
                  <a:lnTo>
                    <a:pt x="209251" y="252984"/>
                  </a:lnTo>
                  <a:lnTo>
                    <a:pt x="163537" y="291864"/>
                  </a:lnTo>
                  <a:lnTo>
                    <a:pt x="118267" y="330587"/>
                  </a:lnTo>
                  <a:lnTo>
                    <a:pt x="74930" y="367837"/>
                  </a:lnTo>
                  <a:lnTo>
                    <a:pt x="35011" y="402297"/>
                  </a:lnTo>
                  <a:lnTo>
                    <a:pt x="0" y="432650"/>
                  </a:lnTo>
                  <a:lnTo>
                    <a:pt x="18111" y="452283"/>
                  </a:lnTo>
                  <a:lnTo>
                    <a:pt x="57118" y="490363"/>
                  </a:lnTo>
                  <a:lnTo>
                    <a:pt x="108662" y="538848"/>
                  </a:lnTo>
                  <a:lnTo>
                    <a:pt x="164387" y="589697"/>
                  </a:lnTo>
                  <a:lnTo>
                    <a:pt x="215931" y="634870"/>
                  </a:lnTo>
                  <a:lnTo>
                    <a:pt x="254938" y="666325"/>
                  </a:lnTo>
                  <a:lnTo>
                    <a:pt x="273050" y="676021"/>
                  </a:lnTo>
                  <a:lnTo>
                    <a:pt x="279824" y="669501"/>
                  </a:lnTo>
                  <a:lnTo>
                    <a:pt x="319054" y="629965"/>
                  </a:lnTo>
                  <a:lnTo>
                    <a:pt x="349342" y="599180"/>
                  </a:lnTo>
                  <a:lnTo>
                    <a:pt x="385298" y="562537"/>
                  </a:lnTo>
                  <a:lnTo>
                    <a:pt x="425838" y="521152"/>
                  </a:lnTo>
                  <a:lnTo>
                    <a:pt x="469877" y="476142"/>
                  </a:lnTo>
                  <a:lnTo>
                    <a:pt x="564115" y="379703"/>
                  </a:lnTo>
                  <a:lnTo>
                    <a:pt x="659335" y="282147"/>
                  </a:lnTo>
                  <a:lnTo>
                    <a:pt x="785025" y="153238"/>
                  </a:lnTo>
                  <a:lnTo>
                    <a:pt x="81915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75625" y="688428"/>
              <a:ext cx="1262380" cy="2788285"/>
            </a:xfrm>
            <a:custGeom>
              <a:avLst/>
              <a:gdLst/>
              <a:ahLst/>
              <a:cxnLst/>
              <a:rect l="l" t="t" r="r" b="b"/>
              <a:pathLst>
                <a:path w="1262379" h="2788285">
                  <a:moveTo>
                    <a:pt x="233362" y="1835696"/>
                  </a:moveTo>
                  <a:lnTo>
                    <a:pt x="0" y="1907133"/>
                  </a:lnTo>
                  <a:lnTo>
                    <a:pt x="0" y="1973808"/>
                  </a:lnTo>
                  <a:lnTo>
                    <a:pt x="9525" y="2040483"/>
                  </a:lnTo>
                  <a:lnTo>
                    <a:pt x="47625" y="2111921"/>
                  </a:lnTo>
                  <a:lnTo>
                    <a:pt x="85725" y="2121446"/>
                  </a:lnTo>
                  <a:lnTo>
                    <a:pt x="185737" y="2078583"/>
                  </a:lnTo>
                  <a:lnTo>
                    <a:pt x="233362" y="1988096"/>
                  </a:lnTo>
                  <a:lnTo>
                    <a:pt x="233362" y="1835696"/>
                  </a:lnTo>
                  <a:close/>
                </a:path>
                <a:path w="1262379" h="2788285">
                  <a:moveTo>
                    <a:pt x="432701" y="998283"/>
                  </a:moveTo>
                  <a:lnTo>
                    <a:pt x="410083" y="49212"/>
                  </a:lnTo>
                  <a:lnTo>
                    <a:pt x="184429" y="0"/>
                  </a:lnTo>
                  <a:lnTo>
                    <a:pt x="147193" y="961656"/>
                  </a:lnTo>
                  <a:lnTo>
                    <a:pt x="432701" y="998283"/>
                  </a:lnTo>
                  <a:close/>
                </a:path>
                <a:path w="1262379" h="2788285">
                  <a:moveTo>
                    <a:pt x="590550" y="2492921"/>
                  </a:moveTo>
                  <a:lnTo>
                    <a:pt x="533400" y="2421483"/>
                  </a:lnTo>
                  <a:lnTo>
                    <a:pt x="376237" y="2602458"/>
                  </a:lnTo>
                  <a:lnTo>
                    <a:pt x="385762" y="2764383"/>
                  </a:lnTo>
                  <a:lnTo>
                    <a:pt x="442912" y="2788196"/>
                  </a:lnTo>
                  <a:lnTo>
                    <a:pt x="542925" y="2745333"/>
                  </a:lnTo>
                  <a:lnTo>
                    <a:pt x="590550" y="2654846"/>
                  </a:lnTo>
                  <a:lnTo>
                    <a:pt x="590550" y="2492921"/>
                  </a:lnTo>
                  <a:close/>
                </a:path>
                <a:path w="1262379" h="2788285">
                  <a:moveTo>
                    <a:pt x="990600" y="1097508"/>
                  </a:moveTo>
                  <a:lnTo>
                    <a:pt x="909637" y="959396"/>
                  </a:lnTo>
                  <a:lnTo>
                    <a:pt x="447675" y="1421358"/>
                  </a:lnTo>
                  <a:lnTo>
                    <a:pt x="561975" y="1583283"/>
                  </a:lnTo>
                  <a:lnTo>
                    <a:pt x="990600" y="1097508"/>
                  </a:lnTo>
                  <a:close/>
                </a:path>
                <a:path w="1262379" h="2788285">
                  <a:moveTo>
                    <a:pt x="1262062" y="2026196"/>
                  </a:moveTo>
                  <a:lnTo>
                    <a:pt x="1247775" y="1883321"/>
                  </a:lnTo>
                  <a:lnTo>
                    <a:pt x="714375" y="2288133"/>
                  </a:lnTo>
                  <a:lnTo>
                    <a:pt x="798880" y="2407856"/>
                  </a:lnTo>
                  <a:lnTo>
                    <a:pt x="847725" y="2392908"/>
                  </a:lnTo>
                  <a:lnTo>
                    <a:pt x="614362" y="2464346"/>
                  </a:lnTo>
                  <a:lnTo>
                    <a:pt x="614362" y="2531021"/>
                  </a:lnTo>
                  <a:lnTo>
                    <a:pt x="623887" y="2597696"/>
                  </a:lnTo>
                  <a:lnTo>
                    <a:pt x="661987" y="2669133"/>
                  </a:lnTo>
                  <a:lnTo>
                    <a:pt x="700087" y="2678658"/>
                  </a:lnTo>
                  <a:lnTo>
                    <a:pt x="800100" y="2635796"/>
                  </a:lnTo>
                  <a:lnTo>
                    <a:pt x="847725" y="2545308"/>
                  </a:lnTo>
                  <a:lnTo>
                    <a:pt x="847725" y="2440013"/>
                  </a:lnTo>
                  <a:lnTo>
                    <a:pt x="1262062" y="2221458"/>
                  </a:lnTo>
                  <a:lnTo>
                    <a:pt x="1262062" y="2026196"/>
                  </a:lnTo>
                  <a:close/>
                </a:path>
              </a:pathLst>
            </a:custGeom>
            <a:solidFill>
              <a:srgbClr val="FFC3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32775" y="681037"/>
              <a:ext cx="104775" cy="995680"/>
            </a:xfrm>
            <a:custGeom>
              <a:avLst/>
              <a:gdLst/>
              <a:ahLst/>
              <a:cxnLst/>
              <a:rect l="l" t="t" r="r" b="b"/>
              <a:pathLst>
                <a:path w="104775" h="995680">
                  <a:moveTo>
                    <a:pt x="0" y="0"/>
                  </a:moveTo>
                  <a:lnTo>
                    <a:pt x="52387" y="995362"/>
                  </a:lnTo>
                  <a:lnTo>
                    <a:pt x="95250" y="752475"/>
                  </a:lnTo>
                  <a:lnTo>
                    <a:pt x="104775" y="5381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89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98168" y="4943551"/>
              <a:ext cx="1735455" cy="231140"/>
            </a:xfrm>
            <a:custGeom>
              <a:avLst/>
              <a:gdLst/>
              <a:ahLst/>
              <a:cxnLst/>
              <a:rect l="l" t="t" r="r" b="b"/>
              <a:pathLst>
                <a:path w="1735454" h="231139">
                  <a:moveTo>
                    <a:pt x="93078" y="2527"/>
                  </a:moveTo>
                  <a:lnTo>
                    <a:pt x="30657" y="2527"/>
                  </a:lnTo>
                  <a:lnTo>
                    <a:pt x="0" y="187248"/>
                  </a:lnTo>
                  <a:lnTo>
                    <a:pt x="49060" y="187248"/>
                  </a:lnTo>
                  <a:lnTo>
                    <a:pt x="67106" y="79730"/>
                  </a:lnTo>
                  <a:lnTo>
                    <a:pt x="111980" y="79730"/>
                  </a:lnTo>
                  <a:lnTo>
                    <a:pt x="93078" y="2527"/>
                  </a:lnTo>
                  <a:close/>
                </a:path>
                <a:path w="1735454" h="231139">
                  <a:moveTo>
                    <a:pt x="230596" y="80454"/>
                  </a:moveTo>
                  <a:lnTo>
                    <a:pt x="181470" y="80454"/>
                  </a:lnTo>
                  <a:lnTo>
                    <a:pt x="163791" y="187248"/>
                  </a:lnTo>
                  <a:lnTo>
                    <a:pt x="212864" y="187248"/>
                  </a:lnTo>
                  <a:lnTo>
                    <a:pt x="230596" y="80454"/>
                  </a:lnTo>
                  <a:close/>
                </a:path>
                <a:path w="1735454" h="231139">
                  <a:moveTo>
                    <a:pt x="111980" y="79730"/>
                  </a:moveTo>
                  <a:lnTo>
                    <a:pt x="68541" y="79730"/>
                  </a:lnTo>
                  <a:lnTo>
                    <a:pt x="91998" y="185801"/>
                  </a:lnTo>
                  <a:lnTo>
                    <a:pt x="121577" y="185801"/>
                  </a:lnTo>
                  <a:lnTo>
                    <a:pt x="165221" y="107149"/>
                  </a:lnTo>
                  <a:lnTo>
                    <a:pt x="118694" y="107149"/>
                  </a:lnTo>
                  <a:lnTo>
                    <a:pt x="111980" y="79730"/>
                  </a:lnTo>
                  <a:close/>
                </a:path>
                <a:path w="1735454" h="231139">
                  <a:moveTo>
                    <a:pt x="243535" y="2527"/>
                  </a:moveTo>
                  <a:lnTo>
                    <a:pt x="181114" y="2527"/>
                  </a:lnTo>
                  <a:lnTo>
                    <a:pt x="120853" y="107149"/>
                  </a:lnTo>
                  <a:lnTo>
                    <a:pt x="165221" y="107149"/>
                  </a:lnTo>
                  <a:lnTo>
                    <a:pt x="180035" y="80454"/>
                  </a:lnTo>
                  <a:lnTo>
                    <a:pt x="230596" y="80454"/>
                  </a:lnTo>
                  <a:lnTo>
                    <a:pt x="243535" y="2527"/>
                  </a:lnTo>
                  <a:close/>
                </a:path>
                <a:path w="1735454" h="231139">
                  <a:moveTo>
                    <a:pt x="354253" y="0"/>
                  </a:moveTo>
                  <a:lnTo>
                    <a:pt x="308152" y="10553"/>
                  </a:lnTo>
                  <a:lnTo>
                    <a:pt x="271627" y="41668"/>
                  </a:lnTo>
                  <a:lnTo>
                    <a:pt x="254846" y="77896"/>
                  </a:lnTo>
                  <a:lnTo>
                    <a:pt x="250039" y="107454"/>
                  </a:lnTo>
                  <a:lnTo>
                    <a:pt x="250066" y="121488"/>
                  </a:lnTo>
                  <a:lnTo>
                    <a:pt x="266642" y="164609"/>
                  </a:lnTo>
                  <a:lnTo>
                    <a:pt x="304011" y="186956"/>
                  </a:lnTo>
                  <a:lnTo>
                    <a:pt x="328269" y="189776"/>
                  </a:lnTo>
                  <a:lnTo>
                    <a:pt x="340258" y="189128"/>
                  </a:lnTo>
                  <a:lnTo>
                    <a:pt x="384289" y="173584"/>
                  </a:lnTo>
                  <a:lnTo>
                    <a:pt x="411956" y="146113"/>
                  </a:lnTo>
                  <a:lnTo>
                    <a:pt x="322376" y="146113"/>
                  </a:lnTo>
                  <a:lnTo>
                    <a:pt x="316128" y="144335"/>
                  </a:lnTo>
                  <a:lnTo>
                    <a:pt x="300732" y="112584"/>
                  </a:lnTo>
                  <a:lnTo>
                    <a:pt x="301178" y="105824"/>
                  </a:lnTo>
                  <a:lnTo>
                    <a:pt x="311759" y="68821"/>
                  </a:lnTo>
                  <a:lnTo>
                    <a:pt x="343547" y="43649"/>
                  </a:lnTo>
                  <a:lnTo>
                    <a:pt x="426380" y="43649"/>
                  </a:lnTo>
                  <a:lnTo>
                    <a:pt x="421878" y="34344"/>
                  </a:lnTo>
                  <a:lnTo>
                    <a:pt x="389140" y="6386"/>
                  </a:lnTo>
                  <a:lnTo>
                    <a:pt x="366728" y="709"/>
                  </a:lnTo>
                  <a:lnTo>
                    <a:pt x="354253" y="0"/>
                  </a:lnTo>
                  <a:close/>
                </a:path>
                <a:path w="1735454" h="231139">
                  <a:moveTo>
                    <a:pt x="426380" y="43649"/>
                  </a:moveTo>
                  <a:lnTo>
                    <a:pt x="360260" y="43649"/>
                  </a:lnTo>
                  <a:lnTo>
                    <a:pt x="366483" y="45516"/>
                  </a:lnTo>
                  <a:lnTo>
                    <a:pt x="371119" y="49250"/>
                  </a:lnTo>
                  <a:lnTo>
                    <a:pt x="381210" y="77896"/>
                  </a:lnTo>
                  <a:lnTo>
                    <a:pt x="380836" y="84739"/>
                  </a:lnTo>
                  <a:lnTo>
                    <a:pt x="370217" y="121488"/>
                  </a:lnTo>
                  <a:lnTo>
                    <a:pt x="338861" y="146113"/>
                  </a:lnTo>
                  <a:lnTo>
                    <a:pt x="411956" y="146113"/>
                  </a:lnTo>
                  <a:lnTo>
                    <a:pt x="430377" y="98132"/>
                  </a:lnTo>
                  <a:lnTo>
                    <a:pt x="432115" y="82952"/>
                  </a:lnTo>
                  <a:lnTo>
                    <a:pt x="432088" y="68821"/>
                  </a:lnTo>
                  <a:lnTo>
                    <a:pt x="430357" y="56206"/>
                  </a:lnTo>
                  <a:lnTo>
                    <a:pt x="426859" y="44640"/>
                  </a:lnTo>
                  <a:lnTo>
                    <a:pt x="426380" y="43649"/>
                  </a:lnTo>
                  <a:close/>
                </a:path>
                <a:path w="1735454" h="231139">
                  <a:moveTo>
                    <a:pt x="553859" y="42926"/>
                  </a:moveTo>
                  <a:lnTo>
                    <a:pt x="504431" y="42926"/>
                  </a:lnTo>
                  <a:lnTo>
                    <a:pt x="480618" y="187248"/>
                  </a:lnTo>
                  <a:lnTo>
                    <a:pt x="530047" y="187248"/>
                  </a:lnTo>
                  <a:lnTo>
                    <a:pt x="553859" y="42926"/>
                  </a:lnTo>
                  <a:close/>
                </a:path>
                <a:path w="1735454" h="231139">
                  <a:moveTo>
                    <a:pt x="685304" y="2527"/>
                  </a:moveTo>
                  <a:lnTo>
                    <a:pt x="635152" y="2527"/>
                  </a:lnTo>
                  <a:lnTo>
                    <a:pt x="604481" y="187248"/>
                  </a:lnTo>
                  <a:lnTo>
                    <a:pt x="646328" y="187248"/>
                  </a:lnTo>
                  <a:lnTo>
                    <a:pt x="721439" y="99212"/>
                  </a:lnTo>
                  <a:lnTo>
                    <a:pt x="669239" y="99212"/>
                  </a:lnTo>
                  <a:lnTo>
                    <a:pt x="685304" y="2527"/>
                  </a:lnTo>
                  <a:close/>
                </a:path>
                <a:path w="1735454" h="231139">
                  <a:moveTo>
                    <a:pt x="780425" y="90195"/>
                  </a:moveTo>
                  <a:lnTo>
                    <a:pt x="730224" y="90195"/>
                  </a:lnTo>
                  <a:lnTo>
                    <a:pt x="714171" y="187248"/>
                  </a:lnTo>
                  <a:lnTo>
                    <a:pt x="764311" y="187248"/>
                  </a:lnTo>
                  <a:lnTo>
                    <a:pt x="780425" y="90195"/>
                  </a:lnTo>
                  <a:close/>
                </a:path>
                <a:path w="1735454" h="231139">
                  <a:moveTo>
                    <a:pt x="898804" y="2527"/>
                  </a:moveTo>
                  <a:lnTo>
                    <a:pt x="818705" y="2527"/>
                  </a:lnTo>
                  <a:lnTo>
                    <a:pt x="788035" y="187248"/>
                  </a:lnTo>
                  <a:lnTo>
                    <a:pt x="874991" y="187248"/>
                  </a:lnTo>
                  <a:lnTo>
                    <a:pt x="884731" y="186825"/>
                  </a:lnTo>
                  <a:lnTo>
                    <a:pt x="924934" y="172456"/>
                  </a:lnTo>
                  <a:lnTo>
                    <a:pt x="945018" y="147193"/>
                  </a:lnTo>
                  <a:lnTo>
                    <a:pt x="845045" y="147193"/>
                  </a:lnTo>
                  <a:lnTo>
                    <a:pt x="851179" y="108242"/>
                  </a:lnTo>
                  <a:lnTo>
                    <a:pt x="944938" y="108242"/>
                  </a:lnTo>
                  <a:lnTo>
                    <a:pt x="943838" y="105651"/>
                  </a:lnTo>
                  <a:lnTo>
                    <a:pt x="939507" y="100533"/>
                  </a:lnTo>
                  <a:lnTo>
                    <a:pt x="933615" y="96875"/>
                  </a:lnTo>
                  <a:lnTo>
                    <a:pt x="927722" y="93141"/>
                  </a:lnTo>
                  <a:lnTo>
                    <a:pt x="920813" y="91160"/>
                  </a:lnTo>
                  <a:lnTo>
                    <a:pt x="912876" y="90919"/>
                  </a:lnTo>
                  <a:lnTo>
                    <a:pt x="913231" y="89115"/>
                  </a:lnTo>
                  <a:lnTo>
                    <a:pt x="920572" y="87668"/>
                  </a:lnTo>
                  <a:lnTo>
                    <a:pt x="927214" y="85051"/>
                  </a:lnTo>
                  <a:lnTo>
                    <a:pt x="939177" y="77419"/>
                  </a:lnTo>
                  <a:lnTo>
                    <a:pt x="939405" y="77203"/>
                  </a:lnTo>
                  <a:lnTo>
                    <a:pt x="856589" y="77203"/>
                  </a:lnTo>
                  <a:lnTo>
                    <a:pt x="862368" y="41846"/>
                  </a:lnTo>
                  <a:lnTo>
                    <a:pt x="956952" y="41846"/>
                  </a:lnTo>
                  <a:lnTo>
                    <a:pt x="957376" y="39319"/>
                  </a:lnTo>
                  <a:lnTo>
                    <a:pt x="956259" y="31178"/>
                  </a:lnTo>
                  <a:lnTo>
                    <a:pt x="952474" y="24257"/>
                  </a:lnTo>
                  <a:lnTo>
                    <a:pt x="948740" y="17335"/>
                  </a:lnTo>
                  <a:lnTo>
                    <a:pt x="908879" y="2882"/>
                  </a:lnTo>
                  <a:lnTo>
                    <a:pt x="898804" y="2527"/>
                  </a:lnTo>
                  <a:close/>
                </a:path>
                <a:path w="1735454" h="231139">
                  <a:moveTo>
                    <a:pt x="1111758" y="2527"/>
                  </a:moveTo>
                  <a:lnTo>
                    <a:pt x="1043203" y="2527"/>
                  </a:lnTo>
                  <a:lnTo>
                    <a:pt x="951560" y="187248"/>
                  </a:lnTo>
                  <a:lnTo>
                    <a:pt x="1005687" y="187248"/>
                  </a:lnTo>
                  <a:lnTo>
                    <a:pt x="1022269" y="151892"/>
                  </a:lnTo>
                  <a:lnTo>
                    <a:pt x="1001356" y="151892"/>
                  </a:lnTo>
                  <a:lnTo>
                    <a:pt x="1007859" y="114363"/>
                  </a:lnTo>
                  <a:lnTo>
                    <a:pt x="1039869" y="114363"/>
                  </a:lnTo>
                  <a:lnTo>
                    <a:pt x="1068463" y="53390"/>
                  </a:lnTo>
                  <a:lnTo>
                    <a:pt x="1120101" y="53390"/>
                  </a:lnTo>
                  <a:lnTo>
                    <a:pt x="1111758" y="2527"/>
                  </a:lnTo>
                  <a:close/>
                </a:path>
                <a:path w="1735454" h="231139">
                  <a:moveTo>
                    <a:pt x="1120101" y="53390"/>
                  </a:moveTo>
                  <a:lnTo>
                    <a:pt x="1069911" y="53390"/>
                  </a:lnTo>
                  <a:lnTo>
                    <a:pt x="1087945" y="187248"/>
                  </a:lnTo>
                  <a:lnTo>
                    <a:pt x="1142060" y="187248"/>
                  </a:lnTo>
                  <a:lnTo>
                    <a:pt x="1136260" y="151892"/>
                  </a:lnTo>
                  <a:lnTo>
                    <a:pt x="1103109" y="151892"/>
                  </a:lnTo>
                  <a:lnTo>
                    <a:pt x="1109599" y="114363"/>
                  </a:lnTo>
                  <a:lnTo>
                    <a:pt x="1130103" y="114363"/>
                  </a:lnTo>
                  <a:lnTo>
                    <a:pt x="1120101" y="53390"/>
                  </a:lnTo>
                  <a:close/>
                </a:path>
                <a:path w="1735454" h="231139">
                  <a:moveTo>
                    <a:pt x="1039869" y="114363"/>
                  </a:moveTo>
                  <a:lnTo>
                    <a:pt x="1007859" y="114363"/>
                  </a:lnTo>
                  <a:lnTo>
                    <a:pt x="1001356" y="151892"/>
                  </a:lnTo>
                  <a:lnTo>
                    <a:pt x="1022269" y="151892"/>
                  </a:lnTo>
                  <a:lnTo>
                    <a:pt x="1039869" y="114363"/>
                  </a:lnTo>
                  <a:close/>
                </a:path>
                <a:path w="1735454" h="231139">
                  <a:moveTo>
                    <a:pt x="1078126" y="114363"/>
                  </a:moveTo>
                  <a:lnTo>
                    <a:pt x="1039869" y="114363"/>
                  </a:lnTo>
                  <a:lnTo>
                    <a:pt x="1022269" y="151892"/>
                  </a:lnTo>
                  <a:lnTo>
                    <a:pt x="1083182" y="151892"/>
                  </a:lnTo>
                  <a:lnTo>
                    <a:pt x="1078126" y="114363"/>
                  </a:lnTo>
                  <a:close/>
                </a:path>
                <a:path w="1735454" h="231139">
                  <a:moveTo>
                    <a:pt x="1130103" y="114363"/>
                  </a:moveTo>
                  <a:lnTo>
                    <a:pt x="1109599" y="114363"/>
                  </a:lnTo>
                  <a:lnTo>
                    <a:pt x="1103109" y="151892"/>
                  </a:lnTo>
                  <a:lnTo>
                    <a:pt x="1136260" y="151892"/>
                  </a:lnTo>
                  <a:lnTo>
                    <a:pt x="1130103" y="114363"/>
                  </a:lnTo>
                  <a:close/>
                </a:path>
                <a:path w="1735454" h="231139">
                  <a:moveTo>
                    <a:pt x="944938" y="108242"/>
                  </a:moveTo>
                  <a:lnTo>
                    <a:pt x="880516" y="108242"/>
                  </a:lnTo>
                  <a:lnTo>
                    <a:pt x="884821" y="109016"/>
                  </a:lnTo>
                  <a:lnTo>
                    <a:pt x="891679" y="112141"/>
                  </a:lnTo>
                  <a:lnTo>
                    <a:pt x="894118" y="114427"/>
                  </a:lnTo>
                  <a:lnTo>
                    <a:pt x="897001" y="120434"/>
                  </a:lnTo>
                  <a:lnTo>
                    <a:pt x="897356" y="124117"/>
                  </a:lnTo>
                  <a:lnTo>
                    <a:pt x="896632" y="128435"/>
                  </a:lnTo>
                  <a:lnTo>
                    <a:pt x="895731" y="134569"/>
                  </a:lnTo>
                  <a:lnTo>
                    <a:pt x="892873" y="139230"/>
                  </a:lnTo>
                  <a:lnTo>
                    <a:pt x="888060" y="142417"/>
                  </a:lnTo>
                  <a:lnTo>
                    <a:pt x="883323" y="145605"/>
                  </a:lnTo>
                  <a:lnTo>
                    <a:pt x="876795" y="147193"/>
                  </a:lnTo>
                  <a:lnTo>
                    <a:pt x="945018" y="147193"/>
                  </a:lnTo>
                  <a:lnTo>
                    <a:pt x="946871" y="142302"/>
                  </a:lnTo>
                  <a:lnTo>
                    <a:pt x="948588" y="134937"/>
                  </a:lnTo>
                  <a:lnTo>
                    <a:pt x="950036" y="126276"/>
                  </a:lnTo>
                  <a:lnTo>
                    <a:pt x="949375" y="118694"/>
                  </a:lnTo>
                  <a:lnTo>
                    <a:pt x="944938" y="108242"/>
                  </a:lnTo>
                  <a:close/>
                </a:path>
                <a:path w="1735454" h="231139">
                  <a:moveTo>
                    <a:pt x="794981" y="2527"/>
                  </a:moveTo>
                  <a:lnTo>
                    <a:pt x="752411" y="2527"/>
                  </a:lnTo>
                  <a:lnTo>
                    <a:pt x="670687" y="99212"/>
                  </a:lnTo>
                  <a:lnTo>
                    <a:pt x="721439" y="99212"/>
                  </a:lnTo>
                  <a:lnTo>
                    <a:pt x="729132" y="90195"/>
                  </a:lnTo>
                  <a:lnTo>
                    <a:pt x="780425" y="90195"/>
                  </a:lnTo>
                  <a:lnTo>
                    <a:pt x="794981" y="2527"/>
                  </a:lnTo>
                  <a:close/>
                </a:path>
                <a:path w="1735454" h="231139">
                  <a:moveTo>
                    <a:pt x="956952" y="41846"/>
                  </a:moveTo>
                  <a:lnTo>
                    <a:pt x="889787" y="41846"/>
                  </a:lnTo>
                  <a:lnTo>
                    <a:pt x="894651" y="43357"/>
                  </a:lnTo>
                  <a:lnTo>
                    <a:pt x="898258" y="46355"/>
                  </a:lnTo>
                  <a:lnTo>
                    <a:pt x="901928" y="49364"/>
                  </a:lnTo>
                  <a:lnTo>
                    <a:pt x="903312" y="53759"/>
                  </a:lnTo>
                  <a:lnTo>
                    <a:pt x="901814" y="63258"/>
                  </a:lnTo>
                  <a:lnTo>
                    <a:pt x="881481" y="77203"/>
                  </a:lnTo>
                  <a:lnTo>
                    <a:pt x="939405" y="77203"/>
                  </a:lnTo>
                  <a:lnTo>
                    <a:pt x="944143" y="72720"/>
                  </a:lnTo>
                  <a:lnTo>
                    <a:pt x="952017" y="61607"/>
                  </a:lnTo>
                  <a:lnTo>
                    <a:pt x="954608" y="55435"/>
                  </a:lnTo>
                  <a:lnTo>
                    <a:pt x="955802" y="48704"/>
                  </a:lnTo>
                  <a:lnTo>
                    <a:pt x="956952" y="41846"/>
                  </a:lnTo>
                  <a:close/>
                </a:path>
                <a:path w="1735454" h="231139">
                  <a:moveTo>
                    <a:pt x="616280" y="2527"/>
                  </a:moveTo>
                  <a:lnTo>
                    <a:pt x="455726" y="2527"/>
                  </a:lnTo>
                  <a:lnTo>
                    <a:pt x="448868" y="42926"/>
                  </a:lnTo>
                  <a:lnTo>
                    <a:pt x="609422" y="42926"/>
                  </a:lnTo>
                  <a:lnTo>
                    <a:pt x="616280" y="2527"/>
                  </a:lnTo>
                  <a:close/>
                </a:path>
                <a:path w="1735454" h="231139">
                  <a:moveTo>
                    <a:pt x="1358303" y="149364"/>
                  </a:moveTo>
                  <a:lnTo>
                    <a:pt x="1328144" y="149364"/>
                  </a:lnTo>
                  <a:lnTo>
                    <a:pt x="1321854" y="187248"/>
                  </a:lnTo>
                  <a:lnTo>
                    <a:pt x="1303096" y="187248"/>
                  </a:lnTo>
                  <a:lnTo>
                    <a:pt x="1295882" y="230898"/>
                  </a:lnTo>
                  <a:lnTo>
                    <a:pt x="1342428" y="230898"/>
                  </a:lnTo>
                  <a:lnTo>
                    <a:pt x="1358303" y="149364"/>
                  </a:lnTo>
                  <a:close/>
                </a:path>
                <a:path w="1735454" h="231139">
                  <a:moveTo>
                    <a:pt x="1238872" y="2527"/>
                  </a:moveTo>
                  <a:lnTo>
                    <a:pt x="1190523" y="2527"/>
                  </a:lnTo>
                  <a:lnTo>
                    <a:pt x="1159865" y="187248"/>
                  </a:lnTo>
                  <a:lnTo>
                    <a:pt x="1290104" y="187248"/>
                  </a:lnTo>
                  <a:lnTo>
                    <a:pt x="1296593" y="149364"/>
                  </a:lnTo>
                  <a:lnTo>
                    <a:pt x="1328144" y="149364"/>
                  </a:lnTo>
                  <a:lnTo>
                    <a:pt x="1328264" y="148640"/>
                  </a:lnTo>
                  <a:lnTo>
                    <a:pt x="1214704" y="148640"/>
                  </a:lnTo>
                  <a:lnTo>
                    <a:pt x="1238872" y="2527"/>
                  </a:lnTo>
                  <a:close/>
                </a:path>
                <a:path w="1735454" h="231139">
                  <a:moveTo>
                    <a:pt x="1328144" y="149364"/>
                  </a:moveTo>
                  <a:lnTo>
                    <a:pt x="1296593" y="149364"/>
                  </a:lnTo>
                  <a:lnTo>
                    <a:pt x="1290104" y="187248"/>
                  </a:lnTo>
                  <a:lnTo>
                    <a:pt x="1321854" y="187248"/>
                  </a:lnTo>
                  <a:lnTo>
                    <a:pt x="1328144" y="149364"/>
                  </a:lnTo>
                  <a:close/>
                </a:path>
                <a:path w="1735454" h="231139">
                  <a:moveTo>
                    <a:pt x="1352524" y="2527"/>
                  </a:moveTo>
                  <a:lnTo>
                    <a:pt x="1303451" y="2527"/>
                  </a:lnTo>
                  <a:lnTo>
                    <a:pt x="1279283" y="148640"/>
                  </a:lnTo>
                  <a:lnTo>
                    <a:pt x="1328264" y="148640"/>
                  </a:lnTo>
                  <a:lnTo>
                    <a:pt x="1352524" y="2527"/>
                  </a:lnTo>
                  <a:close/>
                </a:path>
                <a:path w="1735454" h="231139">
                  <a:moveTo>
                    <a:pt x="1449539" y="2527"/>
                  </a:moveTo>
                  <a:lnTo>
                    <a:pt x="1399387" y="2527"/>
                  </a:lnTo>
                  <a:lnTo>
                    <a:pt x="1368717" y="187248"/>
                  </a:lnTo>
                  <a:lnTo>
                    <a:pt x="1410563" y="187248"/>
                  </a:lnTo>
                  <a:lnTo>
                    <a:pt x="1485674" y="99212"/>
                  </a:lnTo>
                  <a:lnTo>
                    <a:pt x="1433474" y="99212"/>
                  </a:lnTo>
                  <a:lnTo>
                    <a:pt x="1449539" y="2527"/>
                  </a:lnTo>
                  <a:close/>
                </a:path>
                <a:path w="1735454" h="231139">
                  <a:moveTo>
                    <a:pt x="1544661" y="90195"/>
                  </a:moveTo>
                  <a:lnTo>
                    <a:pt x="1494447" y="90195"/>
                  </a:lnTo>
                  <a:lnTo>
                    <a:pt x="1478394" y="187248"/>
                  </a:lnTo>
                  <a:lnTo>
                    <a:pt x="1528546" y="187248"/>
                  </a:lnTo>
                  <a:lnTo>
                    <a:pt x="1544661" y="90195"/>
                  </a:lnTo>
                  <a:close/>
                </a:path>
                <a:path w="1735454" h="231139">
                  <a:moveTo>
                    <a:pt x="1599124" y="118271"/>
                  </a:moveTo>
                  <a:lnTo>
                    <a:pt x="1550098" y="187248"/>
                  </a:lnTo>
                  <a:lnTo>
                    <a:pt x="1604581" y="187248"/>
                  </a:lnTo>
                  <a:lnTo>
                    <a:pt x="1647141" y="126276"/>
                  </a:lnTo>
                  <a:lnTo>
                    <a:pt x="1636699" y="126276"/>
                  </a:lnTo>
                  <a:lnTo>
                    <a:pt x="1626586" y="125840"/>
                  </a:lnTo>
                  <a:lnTo>
                    <a:pt x="1617260" y="124536"/>
                  </a:lnTo>
                  <a:lnTo>
                    <a:pt x="1608723" y="122364"/>
                  </a:lnTo>
                  <a:lnTo>
                    <a:pt x="1600974" y="119329"/>
                  </a:lnTo>
                  <a:lnTo>
                    <a:pt x="1599124" y="118271"/>
                  </a:lnTo>
                  <a:close/>
                </a:path>
                <a:path w="1735454" h="231139">
                  <a:moveTo>
                    <a:pt x="1728552" y="42570"/>
                  </a:moveTo>
                  <a:lnTo>
                    <a:pt x="1678368" y="42570"/>
                  </a:lnTo>
                  <a:lnTo>
                    <a:pt x="1654378" y="187248"/>
                  </a:lnTo>
                  <a:lnTo>
                    <a:pt x="1704530" y="187248"/>
                  </a:lnTo>
                  <a:lnTo>
                    <a:pt x="1714654" y="126276"/>
                  </a:lnTo>
                  <a:lnTo>
                    <a:pt x="1684324" y="126276"/>
                  </a:lnTo>
                  <a:lnTo>
                    <a:pt x="1690814" y="87312"/>
                  </a:lnTo>
                  <a:lnTo>
                    <a:pt x="1721123" y="87312"/>
                  </a:lnTo>
                  <a:lnTo>
                    <a:pt x="1728552" y="42570"/>
                  </a:lnTo>
                  <a:close/>
                </a:path>
                <a:path w="1735454" h="231139">
                  <a:moveTo>
                    <a:pt x="1663763" y="102463"/>
                  </a:moveTo>
                  <a:lnTo>
                    <a:pt x="1610360" y="102463"/>
                  </a:lnTo>
                  <a:lnTo>
                    <a:pt x="1599124" y="118271"/>
                  </a:lnTo>
                  <a:lnTo>
                    <a:pt x="1636699" y="126276"/>
                  </a:lnTo>
                  <a:lnTo>
                    <a:pt x="1647141" y="126276"/>
                  </a:lnTo>
                  <a:lnTo>
                    <a:pt x="1663763" y="102463"/>
                  </a:lnTo>
                  <a:close/>
                </a:path>
                <a:path w="1735454" h="231139">
                  <a:moveTo>
                    <a:pt x="1668437" y="102463"/>
                  </a:moveTo>
                  <a:lnTo>
                    <a:pt x="1663763" y="102463"/>
                  </a:lnTo>
                  <a:lnTo>
                    <a:pt x="1647141" y="126276"/>
                  </a:lnTo>
                  <a:lnTo>
                    <a:pt x="1664488" y="126276"/>
                  </a:lnTo>
                  <a:lnTo>
                    <a:pt x="1668437" y="102463"/>
                  </a:lnTo>
                  <a:close/>
                </a:path>
                <a:path w="1735454" h="231139">
                  <a:moveTo>
                    <a:pt x="1721123" y="87312"/>
                  </a:moveTo>
                  <a:lnTo>
                    <a:pt x="1690814" y="87312"/>
                  </a:lnTo>
                  <a:lnTo>
                    <a:pt x="1684324" y="126276"/>
                  </a:lnTo>
                  <a:lnTo>
                    <a:pt x="1714654" y="126276"/>
                  </a:lnTo>
                  <a:lnTo>
                    <a:pt x="1721123" y="87312"/>
                  </a:lnTo>
                  <a:close/>
                </a:path>
                <a:path w="1735454" h="231139">
                  <a:moveTo>
                    <a:pt x="1735201" y="2527"/>
                  </a:moveTo>
                  <a:lnTo>
                    <a:pt x="1655457" y="2527"/>
                  </a:lnTo>
                  <a:lnTo>
                    <a:pt x="1645456" y="2994"/>
                  </a:lnTo>
                  <a:lnTo>
                    <a:pt x="1603054" y="19140"/>
                  </a:lnTo>
                  <a:lnTo>
                    <a:pt x="1578591" y="55821"/>
                  </a:lnTo>
                  <a:lnTo>
                    <a:pt x="1575444" y="74764"/>
                  </a:lnTo>
                  <a:lnTo>
                    <a:pt x="1575662" y="83642"/>
                  </a:lnTo>
                  <a:lnTo>
                    <a:pt x="1599124" y="118271"/>
                  </a:lnTo>
                  <a:lnTo>
                    <a:pt x="1610360" y="102463"/>
                  </a:lnTo>
                  <a:lnTo>
                    <a:pt x="1668437" y="102463"/>
                  </a:lnTo>
                  <a:lnTo>
                    <a:pt x="1670949" y="87312"/>
                  </a:lnTo>
                  <a:lnTo>
                    <a:pt x="1647456" y="87312"/>
                  </a:lnTo>
                  <a:lnTo>
                    <a:pt x="1642554" y="86588"/>
                  </a:lnTo>
                  <a:lnTo>
                    <a:pt x="1627911" y="70535"/>
                  </a:lnTo>
                  <a:lnTo>
                    <a:pt x="1628762" y="65303"/>
                  </a:lnTo>
                  <a:lnTo>
                    <a:pt x="1654860" y="42570"/>
                  </a:lnTo>
                  <a:lnTo>
                    <a:pt x="1728552" y="42570"/>
                  </a:lnTo>
                  <a:lnTo>
                    <a:pt x="1735201" y="2527"/>
                  </a:lnTo>
                  <a:close/>
                </a:path>
                <a:path w="1735454" h="231139">
                  <a:moveTo>
                    <a:pt x="1559217" y="2527"/>
                  </a:moveTo>
                  <a:lnTo>
                    <a:pt x="1516646" y="2527"/>
                  </a:lnTo>
                  <a:lnTo>
                    <a:pt x="1434922" y="99212"/>
                  </a:lnTo>
                  <a:lnTo>
                    <a:pt x="1485674" y="99212"/>
                  </a:lnTo>
                  <a:lnTo>
                    <a:pt x="1493367" y="90195"/>
                  </a:lnTo>
                  <a:lnTo>
                    <a:pt x="1544661" y="90195"/>
                  </a:lnTo>
                  <a:lnTo>
                    <a:pt x="1559217" y="25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4921" y="1883917"/>
            <a:ext cx="4135437" cy="101560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3981" y="3894137"/>
            <a:ext cx="4054665" cy="13138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46002"/>
            <a:ext cx="1183005" cy="4113529"/>
          </a:xfrm>
          <a:custGeom>
            <a:avLst/>
            <a:gdLst/>
            <a:ahLst/>
            <a:cxnLst/>
            <a:rect l="l" t="t" r="r" b="b"/>
            <a:pathLst>
              <a:path w="1183005" h="4113529">
                <a:moveTo>
                  <a:pt x="0" y="0"/>
                </a:moveTo>
                <a:lnTo>
                  <a:pt x="0" y="4113066"/>
                </a:lnTo>
                <a:lnTo>
                  <a:pt x="10853" y="4111779"/>
                </a:lnTo>
                <a:lnTo>
                  <a:pt x="51070" y="4105974"/>
                </a:lnTo>
                <a:lnTo>
                  <a:pt x="90527" y="4099209"/>
                </a:lnTo>
                <a:lnTo>
                  <a:pt x="129173" y="4091476"/>
                </a:lnTo>
                <a:lnTo>
                  <a:pt x="166958" y="4082766"/>
                </a:lnTo>
                <a:lnTo>
                  <a:pt x="203833" y="4073069"/>
                </a:lnTo>
                <a:lnTo>
                  <a:pt x="274649" y="4050680"/>
                </a:lnTo>
                <a:lnTo>
                  <a:pt x="353079" y="4018993"/>
                </a:lnTo>
                <a:lnTo>
                  <a:pt x="394210" y="3998876"/>
                </a:lnTo>
                <a:lnTo>
                  <a:pt x="431994" y="3977653"/>
                </a:lnTo>
                <a:lnTo>
                  <a:pt x="466541" y="3955359"/>
                </a:lnTo>
                <a:lnTo>
                  <a:pt x="497962" y="3932025"/>
                </a:lnTo>
                <a:lnTo>
                  <a:pt x="551866" y="3882373"/>
                </a:lnTo>
                <a:lnTo>
                  <a:pt x="594590" y="3828967"/>
                </a:lnTo>
                <a:lnTo>
                  <a:pt x="627017" y="3772071"/>
                </a:lnTo>
                <a:lnTo>
                  <a:pt x="650033" y="3711954"/>
                </a:lnTo>
                <a:lnTo>
                  <a:pt x="664520" y="3648882"/>
                </a:lnTo>
                <a:lnTo>
                  <a:pt x="671362" y="3583122"/>
                </a:lnTo>
                <a:lnTo>
                  <a:pt x="672192" y="3549317"/>
                </a:lnTo>
                <a:lnTo>
                  <a:pt x="671443" y="3514941"/>
                </a:lnTo>
                <a:lnTo>
                  <a:pt x="665646" y="3444606"/>
                </a:lnTo>
                <a:lnTo>
                  <a:pt x="654856" y="3372384"/>
                </a:lnTo>
                <a:lnTo>
                  <a:pt x="639956" y="3298543"/>
                </a:lnTo>
                <a:lnTo>
                  <a:pt x="631241" y="3261098"/>
                </a:lnTo>
                <a:lnTo>
                  <a:pt x="621830" y="3223348"/>
                </a:lnTo>
                <a:lnTo>
                  <a:pt x="611833" y="3185326"/>
                </a:lnTo>
                <a:lnTo>
                  <a:pt x="601362" y="3147067"/>
                </a:lnTo>
                <a:lnTo>
                  <a:pt x="590525" y="3108603"/>
                </a:lnTo>
                <a:lnTo>
                  <a:pt x="579435" y="3069967"/>
                </a:lnTo>
                <a:lnTo>
                  <a:pt x="556933" y="2992314"/>
                </a:lnTo>
                <a:lnTo>
                  <a:pt x="545743" y="2953364"/>
                </a:lnTo>
                <a:lnTo>
                  <a:pt x="534741" y="2914376"/>
                </a:lnTo>
                <a:lnTo>
                  <a:pt x="524036" y="2875384"/>
                </a:lnTo>
                <a:lnTo>
                  <a:pt x="513741" y="2836420"/>
                </a:lnTo>
                <a:lnTo>
                  <a:pt x="503964" y="2797519"/>
                </a:lnTo>
                <a:lnTo>
                  <a:pt x="494817" y="2758713"/>
                </a:lnTo>
                <a:lnTo>
                  <a:pt x="486410" y="2720036"/>
                </a:lnTo>
                <a:lnTo>
                  <a:pt x="478854" y="2681521"/>
                </a:lnTo>
                <a:lnTo>
                  <a:pt x="472259" y="2643202"/>
                </a:lnTo>
                <a:lnTo>
                  <a:pt x="466735" y="2605111"/>
                </a:lnTo>
                <a:lnTo>
                  <a:pt x="459344" y="2529751"/>
                </a:lnTo>
                <a:lnTo>
                  <a:pt x="457564" y="2455708"/>
                </a:lnTo>
                <a:lnTo>
                  <a:pt x="459054" y="2419263"/>
                </a:lnTo>
                <a:lnTo>
                  <a:pt x="467349" y="2347694"/>
                </a:lnTo>
                <a:lnTo>
                  <a:pt x="485180" y="2270427"/>
                </a:lnTo>
                <a:lnTo>
                  <a:pt x="497985" y="2228306"/>
                </a:lnTo>
                <a:lnTo>
                  <a:pt x="512658" y="2186273"/>
                </a:lnTo>
                <a:lnTo>
                  <a:pt x="529066" y="2144327"/>
                </a:lnTo>
                <a:lnTo>
                  <a:pt x="547079" y="2102467"/>
                </a:lnTo>
                <a:lnTo>
                  <a:pt x="566565" y="2060691"/>
                </a:lnTo>
                <a:lnTo>
                  <a:pt x="587391" y="2018999"/>
                </a:lnTo>
                <a:lnTo>
                  <a:pt x="609427" y="1977390"/>
                </a:lnTo>
                <a:lnTo>
                  <a:pt x="632540" y="1935863"/>
                </a:lnTo>
                <a:lnTo>
                  <a:pt x="656600" y="1894416"/>
                </a:lnTo>
                <a:lnTo>
                  <a:pt x="681474" y="1853049"/>
                </a:lnTo>
                <a:lnTo>
                  <a:pt x="707031" y="1811761"/>
                </a:lnTo>
                <a:lnTo>
                  <a:pt x="733138" y="1770550"/>
                </a:lnTo>
                <a:lnTo>
                  <a:pt x="759666" y="1729415"/>
                </a:lnTo>
                <a:lnTo>
                  <a:pt x="786481" y="1688356"/>
                </a:lnTo>
                <a:lnTo>
                  <a:pt x="813452" y="1647372"/>
                </a:lnTo>
                <a:lnTo>
                  <a:pt x="840448" y="1606461"/>
                </a:lnTo>
                <a:lnTo>
                  <a:pt x="867336" y="1565622"/>
                </a:lnTo>
                <a:lnTo>
                  <a:pt x="893986" y="1524855"/>
                </a:lnTo>
                <a:lnTo>
                  <a:pt x="920266" y="1484158"/>
                </a:lnTo>
                <a:lnTo>
                  <a:pt x="946043" y="1443530"/>
                </a:lnTo>
                <a:lnTo>
                  <a:pt x="971187" y="1402970"/>
                </a:lnTo>
                <a:lnTo>
                  <a:pt x="995566" y="1362478"/>
                </a:lnTo>
                <a:lnTo>
                  <a:pt x="1019047" y="1322052"/>
                </a:lnTo>
                <a:lnTo>
                  <a:pt x="1041500" y="1281691"/>
                </a:lnTo>
                <a:lnTo>
                  <a:pt x="1062793" y="1241394"/>
                </a:lnTo>
                <a:lnTo>
                  <a:pt x="1082793" y="1201160"/>
                </a:lnTo>
                <a:lnTo>
                  <a:pt x="1101371" y="1160988"/>
                </a:lnTo>
                <a:lnTo>
                  <a:pt x="1118393" y="1120877"/>
                </a:lnTo>
                <a:lnTo>
                  <a:pt x="1133728" y="1080826"/>
                </a:lnTo>
                <a:lnTo>
                  <a:pt x="1147244" y="1040834"/>
                </a:lnTo>
                <a:lnTo>
                  <a:pt x="1158811" y="1000900"/>
                </a:lnTo>
                <a:lnTo>
                  <a:pt x="1168296" y="961022"/>
                </a:lnTo>
                <a:lnTo>
                  <a:pt x="1175567" y="921201"/>
                </a:lnTo>
                <a:lnTo>
                  <a:pt x="1180493" y="881434"/>
                </a:lnTo>
                <a:lnTo>
                  <a:pt x="1182943" y="841721"/>
                </a:lnTo>
                <a:lnTo>
                  <a:pt x="1182784" y="802060"/>
                </a:lnTo>
                <a:lnTo>
                  <a:pt x="1179885" y="762451"/>
                </a:lnTo>
                <a:lnTo>
                  <a:pt x="1174115" y="722893"/>
                </a:lnTo>
                <a:lnTo>
                  <a:pt x="1165341" y="683385"/>
                </a:lnTo>
                <a:lnTo>
                  <a:pt x="1153433" y="643925"/>
                </a:lnTo>
                <a:lnTo>
                  <a:pt x="1138257" y="604512"/>
                </a:lnTo>
                <a:lnTo>
                  <a:pt x="1107518" y="543423"/>
                </a:lnTo>
                <a:lnTo>
                  <a:pt x="1069006" y="485042"/>
                </a:lnTo>
                <a:lnTo>
                  <a:pt x="1023150" y="429446"/>
                </a:lnTo>
                <a:lnTo>
                  <a:pt x="970376" y="376710"/>
                </a:lnTo>
                <a:lnTo>
                  <a:pt x="941527" y="351438"/>
                </a:lnTo>
                <a:lnTo>
                  <a:pt x="911110" y="326911"/>
                </a:lnTo>
                <a:lnTo>
                  <a:pt x="879176" y="303136"/>
                </a:lnTo>
                <a:lnTo>
                  <a:pt x="845780" y="280124"/>
                </a:lnTo>
                <a:lnTo>
                  <a:pt x="810974" y="257885"/>
                </a:lnTo>
                <a:lnTo>
                  <a:pt x="774812" y="236427"/>
                </a:lnTo>
                <a:lnTo>
                  <a:pt x="737347" y="215760"/>
                </a:lnTo>
                <a:lnTo>
                  <a:pt x="698633" y="195895"/>
                </a:lnTo>
                <a:lnTo>
                  <a:pt x="658723" y="176839"/>
                </a:lnTo>
                <a:lnTo>
                  <a:pt x="617671" y="158604"/>
                </a:lnTo>
                <a:lnTo>
                  <a:pt x="575529" y="141197"/>
                </a:lnTo>
                <a:lnTo>
                  <a:pt x="532351" y="124630"/>
                </a:lnTo>
                <a:lnTo>
                  <a:pt x="488191" y="108911"/>
                </a:lnTo>
                <a:lnTo>
                  <a:pt x="443101" y="94050"/>
                </a:lnTo>
                <a:lnTo>
                  <a:pt x="397135" y="80057"/>
                </a:lnTo>
                <a:lnTo>
                  <a:pt x="350347" y="66940"/>
                </a:lnTo>
                <a:lnTo>
                  <a:pt x="302790" y="54710"/>
                </a:lnTo>
                <a:lnTo>
                  <a:pt x="254517" y="43376"/>
                </a:lnTo>
                <a:lnTo>
                  <a:pt x="205581" y="32947"/>
                </a:lnTo>
                <a:lnTo>
                  <a:pt x="156036" y="23434"/>
                </a:lnTo>
                <a:lnTo>
                  <a:pt x="105936" y="14845"/>
                </a:lnTo>
                <a:lnTo>
                  <a:pt x="55333" y="7190"/>
                </a:lnTo>
                <a:lnTo>
                  <a:pt x="4281" y="479"/>
                </a:lnTo>
                <a:lnTo>
                  <a:pt x="0" y="0"/>
                </a:lnTo>
                <a:close/>
              </a:path>
            </a:pathLst>
          </a:custGeom>
          <a:solidFill>
            <a:srgbClr val="C8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029670" y="622299"/>
            <a:ext cx="1162685" cy="2540000"/>
          </a:xfrm>
          <a:custGeom>
            <a:avLst/>
            <a:gdLst/>
            <a:ahLst/>
            <a:cxnLst/>
            <a:rect l="l" t="t" r="r" b="b"/>
            <a:pathLst>
              <a:path w="1162684" h="2540000">
                <a:moveTo>
                  <a:pt x="1014463" y="0"/>
                </a:moveTo>
                <a:lnTo>
                  <a:pt x="970140" y="1280"/>
                </a:lnTo>
                <a:lnTo>
                  <a:pt x="924739" y="5178"/>
                </a:lnTo>
                <a:lnTo>
                  <a:pt x="878283" y="11776"/>
                </a:lnTo>
                <a:lnTo>
                  <a:pt x="830795" y="21158"/>
                </a:lnTo>
                <a:lnTo>
                  <a:pt x="786712" y="32226"/>
                </a:lnTo>
                <a:lnTo>
                  <a:pt x="743793" y="45369"/>
                </a:lnTo>
                <a:lnTo>
                  <a:pt x="702042" y="60537"/>
                </a:lnTo>
                <a:lnTo>
                  <a:pt x="661462" y="77680"/>
                </a:lnTo>
                <a:lnTo>
                  <a:pt x="622056" y="96747"/>
                </a:lnTo>
                <a:lnTo>
                  <a:pt x="583826" y="117686"/>
                </a:lnTo>
                <a:lnTo>
                  <a:pt x="546778" y="140447"/>
                </a:lnTo>
                <a:lnTo>
                  <a:pt x="510913" y="164980"/>
                </a:lnTo>
                <a:lnTo>
                  <a:pt x="476235" y="191234"/>
                </a:lnTo>
                <a:lnTo>
                  <a:pt x="442746" y="219157"/>
                </a:lnTo>
                <a:lnTo>
                  <a:pt x="410451" y="248701"/>
                </a:lnTo>
                <a:lnTo>
                  <a:pt x="379352" y="279812"/>
                </a:lnTo>
                <a:lnTo>
                  <a:pt x="349453" y="312442"/>
                </a:lnTo>
                <a:lnTo>
                  <a:pt x="320756" y="346539"/>
                </a:lnTo>
                <a:lnTo>
                  <a:pt x="293266" y="382053"/>
                </a:lnTo>
                <a:lnTo>
                  <a:pt x="266984" y="418933"/>
                </a:lnTo>
                <a:lnTo>
                  <a:pt x="241915" y="457128"/>
                </a:lnTo>
                <a:lnTo>
                  <a:pt x="218061" y="496587"/>
                </a:lnTo>
                <a:lnTo>
                  <a:pt x="195425" y="537260"/>
                </a:lnTo>
                <a:lnTo>
                  <a:pt x="174012" y="579097"/>
                </a:lnTo>
                <a:lnTo>
                  <a:pt x="153823" y="622046"/>
                </a:lnTo>
                <a:lnTo>
                  <a:pt x="134863" y="666056"/>
                </a:lnTo>
                <a:lnTo>
                  <a:pt x="117133" y="711078"/>
                </a:lnTo>
                <a:lnTo>
                  <a:pt x="100639" y="757060"/>
                </a:lnTo>
                <a:lnTo>
                  <a:pt x="85382" y="803951"/>
                </a:lnTo>
                <a:lnTo>
                  <a:pt x="71366" y="851702"/>
                </a:lnTo>
                <a:lnTo>
                  <a:pt x="58594" y="900260"/>
                </a:lnTo>
                <a:lnTo>
                  <a:pt x="47069" y="949577"/>
                </a:lnTo>
                <a:lnTo>
                  <a:pt x="36795" y="999600"/>
                </a:lnTo>
                <a:lnTo>
                  <a:pt x="27775" y="1050279"/>
                </a:lnTo>
                <a:lnTo>
                  <a:pt x="20011" y="1101564"/>
                </a:lnTo>
                <a:lnTo>
                  <a:pt x="13507" y="1153403"/>
                </a:lnTo>
                <a:lnTo>
                  <a:pt x="8267" y="1205747"/>
                </a:lnTo>
                <a:lnTo>
                  <a:pt x="4292" y="1258544"/>
                </a:lnTo>
                <a:lnTo>
                  <a:pt x="1588" y="1311744"/>
                </a:lnTo>
                <a:lnTo>
                  <a:pt x="156" y="1365295"/>
                </a:lnTo>
                <a:lnTo>
                  <a:pt x="0" y="1419148"/>
                </a:lnTo>
                <a:lnTo>
                  <a:pt x="1803" y="1477064"/>
                </a:lnTo>
                <a:lnTo>
                  <a:pt x="5638" y="1533555"/>
                </a:lnTo>
                <a:lnTo>
                  <a:pt x="11458" y="1588610"/>
                </a:lnTo>
                <a:lnTo>
                  <a:pt x="19214" y="1642222"/>
                </a:lnTo>
                <a:lnTo>
                  <a:pt x="28859" y="1694382"/>
                </a:lnTo>
                <a:lnTo>
                  <a:pt x="40345" y="1745081"/>
                </a:lnTo>
                <a:lnTo>
                  <a:pt x="53625" y="1794309"/>
                </a:lnTo>
                <a:lnTo>
                  <a:pt x="68650" y="1842059"/>
                </a:lnTo>
                <a:lnTo>
                  <a:pt x="85374" y="1888321"/>
                </a:lnTo>
                <a:lnTo>
                  <a:pt x="103749" y="1933086"/>
                </a:lnTo>
                <a:lnTo>
                  <a:pt x="123727" y="1976346"/>
                </a:lnTo>
                <a:lnTo>
                  <a:pt x="145260" y="2018092"/>
                </a:lnTo>
                <a:lnTo>
                  <a:pt x="168301" y="2058315"/>
                </a:lnTo>
                <a:lnTo>
                  <a:pt x="192802" y="2097006"/>
                </a:lnTo>
                <a:lnTo>
                  <a:pt x="218715" y="2134156"/>
                </a:lnTo>
                <a:lnTo>
                  <a:pt x="245993" y="2169756"/>
                </a:lnTo>
                <a:lnTo>
                  <a:pt x="274589" y="2203799"/>
                </a:lnTo>
                <a:lnTo>
                  <a:pt x="304454" y="2236274"/>
                </a:lnTo>
                <a:lnTo>
                  <a:pt x="335541" y="2267173"/>
                </a:lnTo>
                <a:lnTo>
                  <a:pt x="367803" y="2296487"/>
                </a:lnTo>
                <a:lnTo>
                  <a:pt x="401191" y="2324207"/>
                </a:lnTo>
                <a:lnTo>
                  <a:pt x="435658" y="2350325"/>
                </a:lnTo>
                <a:lnTo>
                  <a:pt x="471156" y="2374831"/>
                </a:lnTo>
                <a:lnTo>
                  <a:pt x="507639" y="2397717"/>
                </a:lnTo>
                <a:lnTo>
                  <a:pt x="545057" y="2418974"/>
                </a:lnTo>
                <a:lnTo>
                  <a:pt x="583364" y="2438593"/>
                </a:lnTo>
                <a:lnTo>
                  <a:pt x="622511" y="2456565"/>
                </a:lnTo>
                <a:lnTo>
                  <a:pt x="662452" y="2472882"/>
                </a:lnTo>
                <a:lnTo>
                  <a:pt x="703139" y="2487534"/>
                </a:lnTo>
                <a:lnTo>
                  <a:pt x="744523" y="2500513"/>
                </a:lnTo>
                <a:lnTo>
                  <a:pt x="786558" y="2511810"/>
                </a:lnTo>
                <a:lnTo>
                  <a:pt x="829195" y="2521416"/>
                </a:lnTo>
                <a:lnTo>
                  <a:pt x="872387" y="2529322"/>
                </a:lnTo>
                <a:lnTo>
                  <a:pt x="916087" y="2535519"/>
                </a:lnTo>
                <a:lnTo>
                  <a:pt x="960247" y="2540000"/>
                </a:lnTo>
                <a:lnTo>
                  <a:pt x="1015818" y="2534643"/>
                </a:lnTo>
                <a:lnTo>
                  <a:pt x="1069177" y="2527625"/>
                </a:lnTo>
                <a:lnTo>
                  <a:pt x="1120368" y="2518957"/>
                </a:lnTo>
                <a:lnTo>
                  <a:pt x="1162328" y="2510144"/>
                </a:lnTo>
                <a:lnTo>
                  <a:pt x="1162328" y="15604"/>
                </a:lnTo>
                <a:lnTo>
                  <a:pt x="1145027" y="11832"/>
                </a:lnTo>
                <a:lnTo>
                  <a:pt x="1102629" y="5310"/>
                </a:lnTo>
                <a:lnTo>
                  <a:pt x="1059107" y="1340"/>
                </a:lnTo>
                <a:lnTo>
                  <a:pt x="1014463" y="0"/>
                </a:lnTo>
                <a:close/>
              </a:path>
            </a:pathLst>
          </a:custGeom>
          <a:solidFill>
            <a:srgbClr val="9F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5806" y="701624"/>
            <a:ext cx="4436072" cy="45913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47700" y="1714500"/>
            <a:ext cx="11366500" cy="4838700"/>
            <a:chOff x="647700" y="1714500"/>
            <a:chExt cx="11366500" cy="4838700"/>
          </a:xfrm>
        </p:grpSpPr>
        <p:sp>
          <p:nvSpPr>
            <p:cNvPr id="6" name="object 6"/>
            <p:cNvSpPr/>
            <p:nvPr/>
          </p:nvSpPr>
          <p:spPr>
            <a:xfrm>
              <a:off x="4470400" y="3835400"/>
              <a:ext cx="3822700" cy="2717800"/>
            </a:xfrm>
            <a:custGeom>
              <a:avLst/>
              <a:gdLst/>
              <a:ahLst/>
              <a:cxnLst/>
              <a:rect l="l" t="t" r="r" b="b"/>
              <a:pathLst>
                <a:path w="3822700" h="2717800">
                  <a:moveTo>
                    <a:pt x="3822700" y="0"/>
                  </a:moveTo>
                  <a:lnTo>
                    <a:pt x="0" y="0"/>
                  </a:lnTo>
                  <a:lnTo>
                    <a:pt x="0" y="2717800"/>
                  </a:lnTo>
                  <a:lnTo>
                    <a:pt x="3822700" y="2717800"/>
                  </a:lnTo>
                  <a:lnTo>
                    <a:pt x="3822700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7496" y="3900462"/>
              <a:ext cx="3050235" cy="11058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27600" y="5321300"/>
              <a:ext cx="647700" cy="1143000"/>
            </a:xfrm>
            <a:custGeom>
              <a:avLst/>
              <a:gdLst/>
              <a:ahLst/>
              <a:cxnLst/>
              <a:rect l="l" t="t" r="r" b="b"/>
              <a:pathLst>
                <a:path w="647700" h="1143000">
                  <a:moveTo>
                    <a:pt x="647700" y="76200"/>
                  </a:moveTo>
                  <a:lnTo>
                    <a:pt x="641705" y="46545"/>
                  </a:lnTo>
                  <a:lnTo>
                    <a:pt x="625373" y="22326"/>
                  </a:lnTo>
                  <a:lnTo>
                    <a:pt x="601154" y="5994"/>
                  </a:lnTo>
                  <a:lnTo>
                    <a:pt x="571500" y="0"/>
                  </a:lnTo>
                  <a:lnTo>
                    <a:pt x="88900" y="0"/>
                  </a:lnTo>
                  <a:lnTo>
                    <a:pt x="76200" y="0"/>
                  </a:lnTo>
                  <a:lnTo>
                    <a:pt x="46532" y="5994"/>
                  </a:lnTo>
                  <a:lnTo>
                    <a:pt x="22313" y="22326"/>
                  </a:lnTo>
                  <a:lnTo>
                    <a:pt x="5981" y="46545"/>
                  </a:lnTo>
                  <a:lnTo>
                    <a:pt x="0" y="76200"/>
                  </a:lnTo>
                  <a:lnTo>
                    <a:pt x="1270" y="82562"/>
                  </a:lnTo>
                  <a:lnTo>
                    <a:pt x="0" y="88900"/>
                  </a:lnTo>
                  <a:lnTo>
                    <a:pt x="0" y="1054100"/>
                  </a:lnTo>
                  <a:lnTo>
                    <a:pt x="6985" y="1088707"/>
                  </a:lnTo>
                  <a:lnTo>
                    <a:pt x="26035" y="1116965"/>
                  </a:lnTo>
                  <a:lnTo>
                    <a:pt x="54292" y="1136015"/>
                  </a:lnTo>
                  <a:lnTo>
                    <a:pt x="88900" y="1143000"/>
                  </a:lnTo>
                  <a:lnTo>
                    <a:pt x="123494" y="1136015"/>
                  </a:lnTo>
                  <a:lnTo>
                    <a:pt x="151752" y="1116965"/>
                  </a:lnTo>
                  <a:lnTo>
                    <a:pt x="170802" y="1088707"/>
                  </a:lnTo>
                  <a:lnTo>
                    <a:pt x="177800" y="1054100"/>
                  </a:lnTo>
                  <a:lnTo>
                    <a:pt x="177800" y="152400"/>
                  </a:lnTo>
                  <a:lnTo>
                    <a:pt x="571500" y="152400"/>
                  </a:lnTo>
                  <a:lnTo>
                    <a:pt x="601154" y="146418"/>
                  </a:lnTo>
                  <a:lnTo>
                    <a:pt x="625373" y="130086"/>
                  </a:lnTo>
                  <a:lnTo>
                    <a:pt x="641705" y="105867"/>
                  </a:lnTo>
                  <a:lnTo>
                    <a:pt x="6477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27599" y="5321300"/>
              <a:ext cx="647700" cy="152400"/>
            </a:xfrm>
            <a:custGeom>
              <a:avLst/>
              <a:gdLst/>
              <a:ahLst/>
              <a:cxnLst/>
              <a:rect l="l" t="t" r="r" b="b"/>
              <a:pathLst>
                <a:path w="647700" h="152400">
                  <a:moveTo>
                    <a:pt x="12700" y="76199"/>
                  </a:moveTo>
                  <a:lnTo>
                    <a:pt x="0" y="76199"/>
                  </a:lnTo>
                  <a:lnTo>
                    <a:pt x="5987" y="105862"/>
                  </a:lnTo>
                  <a:lnTo>
                    <a:pt x="22317" y="130082"/>
                  </a:lnTo>
                  <a:lnTo>
                    <a:pt x="46537" y="146412"/>
                  </a:lnTo>
                  <a:lnTo>
                    <a:pt x="76199" y="152399"/>
                  </a:lnTo>
                  <a:lnTo>
                    <a:pt x="76200" y="139699"/>
                  </a:lnTo>
                  <a:lnTo>
                    <a:pt x="51485" y="134708"/>
                  </a:lnTo>
                  <a:lnTo>
                    <a:pt x="31301" y="121099"/>
                  </a:lnTo>
                  <a:lnTo>
                    <a:pt x="17691" y="100914"/>
                  </a:lnTo>
                  <a:lnTo>
                    <a:pt x="12700" y="76199"/>
                  </a:lnTo>
                  <a:close/>
                </a:path>
                <a:path w="647700" h="152400">
                  <a:moveTo>
                    <a:pt x="571500" y="139699"/>
                  </a:moveTo>
                  <a:lnTo>
                    <a:pt x="76200" y="139699"/>
                  </a:lnTo>
                  <a:lnTo>
                    <a:pt x="76200" y="152399"/>
                  </a:lnTo>
                  <a:lnTo>
                    <a:pt x="571500" y="152399"/>
                  </a:lnTo>
                  <a:lnTo>
                    <a:pt x="571500" y="139699"/>
                  </a:lnTo>
                  <a:close/>
                </a:path>
                <a:path w="647700" h="152400">
                  <a:moveTo>
                    <a:pt x="571500" y="0"/>
                  </a:moveTo>
                  <a:lnTo>
                    <a:pt x="571500" y="12699"/>
                  </a:lnTo>
                  <a:lnTo>
                    <a:pt x="596215" y="17690"/>
                  </a:lnTo>
                  <a:lnTo>
                    <a:pt x="616399" y="31300"/>
                  </a:lnTo>
                  <a:lnTo>
                    <a:pt x="630009" y="51485"/>
                  </a:lnTo>
                  <a:lnTo>
                    <a:pt x="635000" y="76199"/>
                  </a:lnTo>
                  <a:lnTo>
                    <a:pt x="630009" y="100914"/>
                  </a:lnTo>
                  <a:lnTo>
                    <a:pt x="616399" y="121099"/>
                  </a:lnTo>
                  <a:lnTo>
                    <a:pt x="596215" y="134708"/>
                  </a:lnTo>
                  <a:lnTo>
                    <a:pt x="571500" y="139699"/>
                  </a:lnTo>
                  <a:lnTo>
                    <a:pt x="571500" y="152399"/>
                  </a:lnTo>
                  <a:lnTo>
                    <a:pt x="601162" y="146412"/>
                  </a:lnTo>
                  <a:lnTo>
                    <a:pt x="625382" y="130082"/>
                  </a:lnTo>
                  <a:lnTo>
                    <a:pt x="641712" y="105862"/>
                  </a:lnTo>
                  <a:lnTo>
                    <a:pt x="647699" y="76199"/>
                  </a:lnTo>
                  <a:lnTo>
                    <a:pt x="641712" y="46537"/>
                  </a:lnTo>
                  <a:lnTo>
                    <a:pt x="625382" y="22317"/>
                  </a:lnTo>
                  <a:lnTo>
                    <a:pt x="601162" y="5987"/>
                  </a:lnTo>
                  <a:lnTo>
                    <a:pt x="571500" y="0"/>
                  </a:lnTo>
                  <a:close/>
                </a:path>
                <a:path w="647700" h="152400">
                  <a:moveTo>
                    <a:pt x="76200" y="0"/>
                  </a:moveTo>
                  <a:lnTo>
                    <a:pt x="46537" y="5987"/>
                  </a:lnTo>
                  <a:lnTo>
                    <a:pt x="22317" y="22317"/>
                  </a:lnTo>
                  <a:lnTo>
                    <a:pt x="5987" y="46537"/>
                  </a:lnTo>
                  <a:lnTo>
                    <a:pt x="0" y="76199"/>
                  </a:lnTo>
                  <a:lnTo>
                    <a:pt x="12700" y="76199"/>
                  </a:lnTo>
                  <a:lnTo>
                    <a:pt x="17691" y="51485"/>
                  </a:lnTo>
                  <a:lnTo>
                    <a:pt x="31301" y="31300"/>
                  </a:lnTo>
                  <a:lnTo>
                    <a:pt x="51485" y="17690"/>
                  </a:lnTo>
                  <a:lnTo>
                    <a:pt x="76200" y="12699"/>
                  </a:lnTo>
                  <a:lnTo>
                    <a:pt x="76200" y="0"/>
                  </a:lnTo>
                  <a:close/>
                </a:path>
                <a:path w="647700" h="152400">
                  <a:moveTo>
                    <a:pt x="571499" y="0"/>
                  </a:moveTo>
                  <a:lnTo>
                    <a:pt x="76200" y="0"/>
                  </a:lnTo>
                  <a:lnTo>
                    <a:pt x="76200" y="12699"/>
                  </a:lnTo>
                  <a:lnTo>
                    <a:pt x="571500" y="12699"/>
                  </a:lnTo>
                  <a:lnTo>
                    <a:pt x="571499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89500" y="5067300"/>
              <a:ext cx="1143000" cy="1397000"/>
            </a:xfrm>
            <a:custGeom>
              <a:avLst/>
              <a:gdLst/>
              <a:ahLst/>
              <a:cxnLst/>
              <a:rect l="l" t="t" r="r" b="b"/>
              <a:pathLst>
                <a:path w="1143000" h="1397000">
                  <a:moveTo>
                    <a:pt x="254000" y="127000"/>
                  </a:moveTo>
                  <a:lnTo>
                    <a:pt x="244017" y="77571"/>
                  </a:lnTo>
                  <a:lnTo>
                    <a:pt x="216801" y="37198"/>
                  </a:lnTo>
                  <a:lnTo>
                    <a:pt x="176428" y="9982"/>
                  </a:lnTo>
                  <a:lnTo>
                    <a:pt x="127000" y="0"/>
                  </a:lnTo>
                  <a:lnTo>
                    <a:pt x="77558" y="9982"/>
                  </a:lnTo>
                  <a:lnTo>
                    <a:pt x="37185" y="37198"/>
                  </a:lnTo>
                  <a:lnTo>
                    <a:pt x="9969" y="77571"/>
                  </a:lnTo>
                  <a:lnTo>
                    <a:pt x="0" y="127000"/>
                  </a:lnTo>
                  <a:lnTo>
                    <a:pt x="9969" y="176441"/>
                  </a:lnTo>
                  <a:lnTo>
                    <a:pt x="37185" y="216814"/>
                  </a:lnTo>
                  <a:lnTo>
                    <a:pt x="77558" y="244030"/>
                  </a:lnTo>
                  <a:lnTo>
                    <a:pt x="127000" y="254000"/>
                  </a:lnTo>
                  <a:lnTo>
                    <a:pt x="176428" y="244030"/>
                  </a:lnTo>
                  <a:lnTo>
                    <a:pt x="216801" y="216814"/>
                  </a:lnTo>
                  <a:lnTo>
                    <a:pt x="244017" y="176441"/>
                  </a:lnTo>
                  <a:lnTo>
                    <a:pt x="254000" y="127000"/>
                  </a:lnTo>
                  <a:close/>
                </a:path>
                <a:path w="1143000" h="1397000">
                  <a:moveTo>
                    <a:pt x="1143000" y="330200"/>
                  </a:moveTo>
                  <a:lnTo>
                    <a:pt x="1137005" y="300545"/>
                  </a:lnTo>
                  <a:lnTo>
                    <a:pt x="1120673" y="276326"/>
                  </a:lnTo>
                  <a:lnTo>
                    <a:pt x="1096454" y="259994"/>
                  </a:lnTo>
                  <a:lnTo>
                    <a:pt x="1066800" y="254000"/>
                  </a:lnTo>
                  <a:lnTo>
                    <a:pt x="1054100" y="254000"/>
                  </a:lnTo>
                  <a:lnTo>
                    <a:pt x="680669" y="254000"/>
                  </a:lnTo>
                  <a:lnTo>
                    <a:pt x="675817" y="229971"/>
                  </a:lnTo>
                  <a:lnTo>
                    <a:pt x="648601" y="189598"/>
                  </a:lnTo>
                  <a:lnTo>
                    <a:pt x="608228" y="162382"/>
                  </a:lnTo>
                  <a:lnTo>
                    <a:pt x="558800" y="152400"/>
                  </a:lnTo>
                  <a:lnTo>
                    <a:pt x="509358" y="162382"/>
                  </a:lnTo>
                  <a:lnTo>
                    <a:pt x="468985" y="189598"/>
                  </a:lnTo>
                  <a:lnTo>
                    <a:pt x="441769" y="229971"/>
                  </a:lnTo>
                  <a:lnTo>
                    <a:pt x="431800" y="279400"/>
                  </a:lnTo>
                  <a:lnTo>
                    <a:pt x="441769" y="328841"/>
                  </a:lnTo>
                  <a:lnTo>
                    <a:pt x="468985" y="369214"/>
                  </a:lnTo>
                  <a:lnTo>
                    <a:pt x="509358" y="396430"/>
                  </a:lnTo>
                  <a:lnTo>
                    <a:pt x="558800" y="406400"/>
                  </a:lnTo>
                  <a:lnTo>
                    <a:pt x="565137" y="405130"/>
                  </a:lnTo>
                  <a:lnTo>
                    <a:pt x="571500" y="406400"/>
                  </a:lnTo>
                  <a:lnTo>
                    <a:pt x="965200" y="406400"/>
                  </a:lnTo>
                  <a:lnTo>
                    <a:pt x="965200" y="1308100"/>
                  </a:lnTo>
                  <a:lnTo>
                    <a:pt x="972185" y="1342707"/>
                  </a:lnTo>
                  <a:lnTo>
                    <a:pt x="991235" y="1370965"/>
                  </a:lnTo>
                  <a:lnTo>
                    <a:pt x="1019492" y="1390015"/>
                  </a:lnTo>
                  <a:lnTo>
                    <a:pt x="1054100" y="1397000"/>
                  </a:lnTo>
                  <a:lnTo>
                    <a:pt x="1088694" y="1390015"/>
                  </a:lnTo>
                  <a:lnTo>
                    <a:pt x="1116952" y="1370965"/>
                  </a:lnTo>
                  <a:lnTo>
                    <a:pt x="1136002" y="1342707"/>
                  </a:lnTo>
                  <a:lnTo>
                    <a:pt x="1143000" y="1308100"/>
                  </a:lnTo>
                  <a:lnTo>
                    <a:pt x="1143000" y="342900"/>
                  </a:lnTo>
                  <a:lnTo>
                    <a:pt x="1141704" y="336562"/>
                  </a:lnTo>
                  <a:lnTo>
                    <a:pt x="1143000" y="330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84799" y="5321300"/>
              <a:ext cx="647700" cy="152400"/>
            </a:xfrm>
            <a:custGeom>
              <a:avLst/>
              <a:gdLst/>
              <a:ahLst/>
              <a:cxnLst/>
              <a:rect l="l" t="t" r="r" b="b"/>
              <a:pathLst>
                <a:path w="647700" h="152400">
                  <a:moveTo>
                    <a:pt x="12700" y="76199"/>
                  </a:moveTo>
                  <a:lnTo>
                    <a:pt x="0" y="76199"/>
                  </a:lnTo>
                  <a:lnTo>
                    <a:pt x="5987" y="105862"/>
                  </a:lnTo>
                  <a:lnTo>
                    <a:pt x="22317" y="130082"/>
                  </a:lnTo>
                  <a:lnTo>
                    <a:pt x="46537" y="146412"/>
                  </a:lnTo>
                  <a:lnTo>
                    <a:pt x="76199" y="152399"/>
                  </a:lnTo>
                  <a:lnTo>
                    <a:pt x="76200" y="139699"/>
                  </a:lnTo>
                  <a:lnTo>
                    <a:pt x="51485" y="134708"/>
                  </a:lnTo>
                  <a:lnTo>
                    <a:pt x="31301" y="121099"/>
                  </a:lnTo>
                  <a:lnTo>
                    <a:pt x="17691" y="100914"/>
                  </a:lnTo>
                  <a:lnTo>
                    <a:pt x="12700" y="76199"/>
                  </a:lnTo>
                  <a:close/>
                </a:path>
                <a:path w="647700" h="152400">
                  <a:moveTo>
                    <a:pt x="571500" y="139699"/>
                  </a:moveTo>
                  <a:lnTo>
                    <a:pt x="76200" y="139699"/>
                  </a:lnTo>
                  <a:lnTo>
                    <a:pt x="76200" y="152399"/>
                  </a:lnTo>
                  <a:lnTo>
                    <a:pt x="571500" y="152399"/>
                  </a:lnTo>
                  <a:lnTo>
                    <a:pt x="571500" y="139699"/>
                  </a:lnTo>
                  <a:close/>
                </a:path>
                <a:path w="647700" h="152400">
                  <a:moveTo>
                    <a:pt x="571500" y="0"/>
                  </a:moveTo>
                  <a:lnTo>
                    <a:pt x="571500" y="12699"/>
                  </a:lnTo>
                  <a:lnTo>
                    <a:pt x="596215" y="17690"/>
                  </a:lnTo>
                  <a:lnTo>
                    <a:pt x="616399" y="31300"/>
                  </a:lnTo>
                  <a:lnTo>
                    <a:pt x="630009" y="51485"/>
                  </a:lnTo>
                  <a:lnTo>
                    <a:pt x="635000" y="76199"/>
                  </a:lnTo>
                  <a:lnTo>
                    <a:pt x="630009" y="100914"/>
                  </a:lnTo>
                  <a:lnTo>
                    <a:pt x="616399" y="121099"/>
                  </a:lnTo>
                  <a:lnTo>
                    <a:pt x="596215" y="134708"/>
                  </a:lnTo>
                  <a:lnTo>
                    <a:pt x="571500" y="139699"/>
                  </a:lnTo>
                  <a:lnTo>
                    <a:pt x="571500" y="152399"/>
                  </a:lnTo>
                  <a:lnTo>
                    <a:pt x="601162" y="146412"/>
                  </a:lnTo>
                  <a:lnTo>
                    <a:pt x="625382" y="130082"/>
                  </a:lnTo>
                  <a:lnTo>
                    <a:pt x="641712" y="105862"/>
                  </a:lnTo>
                  <a:lnTo>
                    <a:pt x="647699" y="76199"/>
                  </a:lnTo>
                  <a:lnTo>
                    <a:pt x="641712" y="46537"/>
                  </a:lnTo>
                  <a:lnTo>
                    <a:pt x="625382" y="22317"/>
                  </a:lnTo>
                  <a:lnTo>
                    <a:pt x="601162" y="5987"/>
                  </a:lnTo>
                  <a:lnTo>
                    <a:pt x="571500" y="0"/>
                  </a:lnTo>
                  <a:close/>
                </a:path>
                <a:path w="647700" h="152400">
                  <a:moveTo>
                    <a:pt x="76200" y="0"/>
                  </a:moveTo>
                  <a:lnTo>
                    <a:pt x="46537" y="5987"/>
                  </a:lnTo>
                  <a:lnTo>
                    <a:pt x="22317" y="22317"/>
                  </a:lnTo>
                  <a:lnTo>
                    <a:pt x="5987" y="46537"/>
                  </a:lnTo>
                  <a:lnTo>
                    <a:pt x="0" y="76199"/>
                  </a:lnTo>
                  <a:lnTo>
                    <a:pt x="12700" y="76199"/>
                  </a:lnTo>
                  <a:lnTo>
                    <a:pt x="17691" y="51485"/>
                  </a:lnTo>
                  <a:lnTo>
                    <a:pt x="31301" y="31300"/>
                  </a:lnTo>
                  <a:lnTo>
                    <a:pt x="51485" y="17690"/>
                  </a:lnTo>
                  <a:lnTo>
                    <a:pt x="76200" y="12699"/>
                  </a:lnTo>
                  <a:lnTo>
                    <a:pt x="76200" y="0"/>
                  </a:lnTo>
                  <a:close/>
                </a:path>
                <a:path w="647700" h="152400">
                  <a:moveTo>
                    <a:pt x="571499" y="0"/>
                  </a:moveTo>
                  <a:lnTo>
                    <a:pt x="76200" y="0"/>
                  </a:lnTo>
                  <a:lnTo>
                    <a:pt x="76200" y="12699"/>
                  </a:lnTo>
                  <a:lnTo>
                    <a:pt x="571500" y="12699"/>
                  </a:lnTo>
                  <a:lnTo>
                    <a:pt x="571499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16600" y="5067300"/>
              <a:ext cx="1562100" cy="647700"/>
            </a:xfrm>
            <a:custGeom>
              <a:avLst/>
              <a:gdLst/>
              <a:ahLst/>
              <a:cxnLst/>
              <a:rect l="l" t="t" r="r" b="b"/>
              <a:pathLst>
                <a:path w="1562100" h="647700">
                  <a:moveTo>
                    <a:pt x="254000" y="127000"/>
                  </a:moveTo>
                  <a:lnTo>
                    <a:pt x="244017" y="77571"/>
                  </a:lnTo>
                  <a:lnTo>
                    <a:pt x="216801" y="37198"/>
                  </a:lnTo>
                  <a:lnTo>
                    <a:pt x="176428" y="9982"/>
                  </a:lnTo>
                  <a:lnTo>
                    <a:pt x="127000" y="0"/>
                  </a:lnTo>
                  <a:lnTo>
                    <a:pt x="77558" y="9982"/>
                  </a:lnTo>
                  <a:lnTo>
                    <a:pt x="37185" y="37198"/>
                  </a:lnTo>
                  <a:lnTo>
                    <a:pt x="9969" y="77571"/>
                  </a:lnTo>
                  <a:lnTo>
                    <a:pt x="0" y="127000"/>
                  </a:lnTo>
                  <a:lnTo>
                    <a:pt x="9969" y="176441"/>
                  </a:lnTo>
                  <a:lnTo>
                    <a:pt x="37185" y="216814"/>
                  </a:lnTo>
                  <a:lnTo>
                    <a:pt x="77558" y="244030"/>
                  </a:lnTo>
                  <a:lnTo>
                    <a:pt x="127000" y="254000"/>
                  </a:lnTo>
                  <a:lnTo>
                    <a:pt x="176428" y="244030"/>
                  </a:lnTo>
                  <a:lnTo>
                    <a:pt x="216801" y="216814"/>
                  </a:lnTo>
                  <a:lnTo>
                    <a:pt x="244017" y="176441"/>
                  </a:lnTo>
                  <a:lnTo>
                    <a:pt x="254000" y="127000"/>
                  </a:lnTo>
                  <a:close/>
                </a:path>
                <a:path w="1562100" h="647700">
                  <a:moveTo>
                    <a:pt x="1562100" y="571500"/>
                  </a:moveTo>
                  <a:lnTo>
                    <a:pt x="1556105" y="541845"/>
                  </a:lnTo>
                  <a:lnTo>
                    <a:pt x="1539773" y="517626"/>
                  </a:lnTo>
                  <a:lnTo>
                    <a:pt x="1515554" y="501294"/>
                  </a:lnTo>
                  <a:lnTo>
                    <a:pt x="1485900" y="495300"/>
                  </a:lnTo>
                  <a:lnTo>
                    <a:pt x="990600" y="495300"/>
                  </a:lnTo>
                  <a:lnTo>
                    <a:pt x="960932" y="501294"/>
                  </a:lnTo>
                  <a:lnTo>
                    <a:pt x="936713" y="517626"/>
                  </a:lnTo>
                  <a:lnTo>
                    <a:pt x="920381" y="541845"/>
                  </a:lnTo>
                  <a:lnTo>
                    <a:pt x="914400" y="571500"/>
                  </a:lnTo>
                  <a:lnTo>
                    <a:pt x="920381" y="601167"/>
                  </a:lnTo>
                  <a:lnTo>
                    <a:pt x="936713" y="625386"/>
                  </a:lnTo>
                  <a:lnTo>
                    <a:pt x="960932" y="641718"/>
                  </a:lnTo>
                  <a:lnTo>
                    <a:pt x="990600" y="647700"/>
                  </a:lnTo>
                  <a:lnTo>
                    <a:pt x="1485900" y="647700"/>
                  </a:lnTo>
                  <a:lnTo>
                    <a:pt x="1515554" y="641718"/>
                  </a:lnTo>
                  <a:lnTo>
                    <a:pt x="1539773" y="625386"/>
                  </a:lnTo>
                  <a:lnTo>
                    <a:pt x="1556105" y="601167"/>
                  </a:lnTo>
                  <a:lnTo>
                    <a:pt x="1562100" y="571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30999" y="5562600"/>
              <a:ext cx="647700" cy="152400"/>
            </a:xfrm>
            <a:custGeom>
              <a:avLst/>
              <a:gdLst/>
              <a:ahLst/>
              <a:cxnLst/>
              <a:rect l="l" t="t" r="r" b="b"/>
              <a:pathLst>
                <a:path w="647700" h="152400">
                  <a:moveTo>
                    <a:pt x="12700" y="76199"/>
                  </a:moveTo>
                  <a:lnTo>
                    <a:pt x="0" y="76199"/>
                  </a:lnTo>
                  <a:lnTo>
                    <a:pt x="5987" y="105860"/>
                  </a:lnTo>
                  <a:lnTo>
                    <a:pt x="22317" y="130081"/>
                  </a:lnTo>
                  <a:lnTo>
                    <a:pt x="46537" y="146411"/>
                  </a:lnTo>
                  <a:lnTo>
                    <a:pt x="76199" y="152399"/>
                  </a:lnTo>
                  <a:lnTo>
                    <a:pt x="76200" y="139699"/>
                  </a:lnTo>
                  <a:lnTo>
                    <a:pt x="51485" y="134709"/>
                  </a:lnTo>
                  <a:lnTo>
                    <a:pt x="31301" y="121100"/>
                  </a:lnTo>
                  <a:lnTo>
                    <a:pt x="17691" y="100916"/>
                  </a:lnTo>
                  <a:lnTo>
                    <a:pt x="12700" y="76199"/>
                  </a:lnTo>
                  <a:close/>
                </a:path>
                <a:path w="647700" h="152400">
                  <a:moveTo>
                    <a:pt x="571500" y="139699"/>
                  </a:moveTo>
                  <a:lnTo>
                    <a:pt x="76200" y="139699"/>
                  </a:lnTo>
                  <a:lnTo>
                    <a:pt x="76200" y="152399"/>
                  </a:lnTo>
                  <a:lnTo>
                    <a:pt x="571500" y="152399"/>
                  </a:lnTo>
                  <a:lnTo>
                    <a:pt x="571500" y="139699"/>
                  </a:lnTo>
                  <a:close/>
                </a:path>
                <a:path w="647700" h="152400">
                  <a:moveTo>
                    <a:pt x="571500" y="0"/>
                  </a:moveTo>
                  <a:lnTo>
                    <a:pt x="571500" y="12699"/>
                  </a:lnTo>
                  <a:lnTo>
                    <a:pt x="596215" y="17690"/>
                  </a:lnTo>
                  <a:lnTo>
                    <a:pt x="616399" y="31299"/>
                  </a:lnTo>
                  <a:lnTo>
                    <a:pt x="630009" y="51483"/>
                  </a:lnTo>
                  <a:lnTo>
                    <a:pt x="635000" y="76199"/>
                  </a:lnTo>
                  <a:lnTo>
                    <a:pt x="630009" y="100916"/>
                  </a:lnTo>
                  <a:lnTo>
                    <a:pt x="616399" y="121100"/>
                  </a:lnTo>
                  <a:lnTo>
                    <a:pt x="596215" y="134709"/>
                  </a:lnTo>
                  <a:lnTo>
                    <a:pt x="571500" y="139699"/>
                  </a:lnTo>
                  <a:lnTo>
                    <a:pt x="571500" y="152399"/>
                  </a:lnTo>
                  <a:lnTo>
                    <a:pt x="601162" y="146411"/>
                  </a:lnTo>
                  <a:lnTo>
                    <a:pt x="625382" y="130081"/>
                  </a:lnTo>
                  <a:lnTo>
                    <a:pt x="641712" y="105860"/>
                  </a:lnTo>
                  <a:lnTo>
                    <a:pt x="647699" y="76199"/>
                  </a:lnTo>
                  <a:lnTo>
                    <a:pt x="641712" y="46539"/>
                  </a:lnTo>
                  <a:lnTo>
                    <a:pt x="625382" y="22318"/>
                  </a:lnTo>
                  <a:lnTo>
                    <a:pt x="601162" y="5988"/>
                  </a:lnTo>
                  <a:lnTo>
                    <a:pt x="571500" y="0"/>
                  </a:lnTo>
                  <a:close/>
                </a:path>
                <a:path w="647700" h="152400">
                  <a:moveTo>
                    <a:pt x="76200" y="0"/>
                  </a:moveTo>
                  <a:lnTo>
                    <a:pt x="46537" y="5988"/>
                  </a:lnTo>
                  <a:lnTo>
                    <a:pt x="22317" y="22318"/>
                  </a:lnTo>
                  <a:lnTo>
                    <a:pt x="5987" y="46539"/>
                  </a:lnTo>
                  <a:lnTo>
                    <a:pt x="0" y="76199"/>
                  </a:lnTo>
                  <a:lnTo>
                    <a:pt x="12700" y="76199"/>
                  </a:lnTo>
                  <a:lnTo>
                    <a:pt x="17691" y="51483"/>
                  </a:lnTo>
                  <a:lnTo>
                    <a:pt x="31301" y="31299"/>
                  </a:lnTo>
                  <a:lnTo>
                    <a:pt x="51485" y="17690"/>
                  </a:lnTo>
                  <a:lnTo>
                    <a:pt x="76200" y="12699"/>
                  </a:lnTo>
                  <a:lnTo>
                    <a:pt x="76200" y="0"/>
                  </a:lnTo>
                  <a:close/>
                </a:path>
                <a:path w="647700" h="152400">
                  <a:moveTo>
                    <a:pt x="571499" y="0"/>
                  </a:moveTo>
                  <a:lnTo>
                    <a:pt x="76200" y="0"/>
                  </a:lnTo>
                  <a:lnTo>
                    <a:pt x="76200" y="12699"/>
                  </a:lnTo>
                  <a:lnTo>
                    <a:pt x="571500" y="12699"/>
                  </a:lnTo>
                  <a:lnTo>
                    <a:pt x="571499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92900" y="5308600"/>
              <a:ext cx="1143000" cy="1156970"/>
            </a:xfrm>
            <a:custGeom>
              <a:avLst/>
              <a:gdLst/>
              <a:ahLst/>
              <a:cxnLst/>
              <a:rect l="l" t="t" r="r" b="b"/>
              <a:pathLst>
                <a:path w="1143000" h="1156970">
                  <a:moveTo>
                    <a:pt x="254000" y="127000"/>
                  </a:moveTo>
                  <a:lnTo>
                    <a:pt x="244017" y="77571"/>
                  </a:lnTo>
                  <a:lnTo>
                    <a:pt x="216801" y="37198"/>
                  </a:lnTo>
                  <a:lnTo>
                    <a:pt x="176428" y="9982"/>
                  </a:lnTo>
                  <a:lnTo>
                    <a:pt x="127000" y="0"/>
                  </a:lnTo>
                  <a:lnTo>
                    <a:pt x="77558" y="9982"/>
                  </a:lnTo>
                  <a:lnTo>
                    <a:pt x="37185" y="37198"/>
                  </a:lnTo>
                  <a:lnTo>
                    <a:pt x="9969" y="77571"/>
                  </a:lnTo>
                  <a:lnTo>
                    <a:pt x="0" y="127000"/>
                  </a:lnTo>
                  <a:lnTo>
                    <a:pt x="9969" y="176441"/>
                  </a:lnTo>
                  <a:lnTo>
                    <a:pt x="37185" y="216814"/>
                  </a:lnTo>
                  <a:lnTo>
                    <a:pt x="77558" y="244030"/>
                  </a:lnTo>
                  <a:lnTo>
                    <a:pt x="127000" y="254000"/>
                  </a:lnTo>
                  <a:lnTo>
                    <a:pt x="176428" y="244030"/>
                  </a:lnTo>
                  <a:lnTo>
                    <a:pt x="216801" y="216814"/>
                  </a:lnTo>
                  <a:lnTo>
                    <a:pt x="244017" y="176441"/>
                  </a:lnTo>
                  <a:lnTo>
                    <a:pt x="254000" y="127000"/>
                  </a:lnTo>
                  <a:close/>
                </a:path>
                <a:path w="1143000" h="1156970">
                  <a:moveTo>
                    <a:pt x="424865" y="930160"/>
                  </a:moveTo>
                  <a:lnTo>
                    <a:pt x="423189" y="896112"/>
                  </a:lnTo>
                  <a:lnTo>
                    <a:pt x="408863" y="865200"/>
                  </a:lnTo>
                  <a:lnTo>
                    <a:pt x="382866" y="841311"/>
                  </a:lnTo>
                  <a:lnTo>
                    <a:pt x="215900" y="740346"/>
                  </a:lnTo>
                  <a:lnTo>
                    <a:pt x="215900" y="342900"/>
                  </a:lnTo>
                  <a:lnTo>
                    <a:pt x="208902" y="308305"/>
                  </a:lnTo>
                  <a:lnTo>
                    <a:pt x="189852" y="280047"/>
                  </a:lnTo>
                  <a:lnTo>
                    <a:pt x="161594" y="260997"/>
                  </a:lnTo>
                  <a:lnTo>
                    <a:pt x="127000" y="254000"/>
                  </a:lnTo>
                  <a:lnTo>
                    <a:pt x="92392" y="260997"/>
                  </a:lnTo>
                  <a:lnTo>
                    <a:pt x="64135" y="280047"/>
                  </a:lnTo>
                  <a:lnTo>
                    <a:pt x="45085" y="308305"/>
                  </a:lnTo>
                  <a:lnTo>
                    <a:pt x="38100" y="342900"/>
                  </a:lnTo>
                  <a:lnTo>
                    <a:pt x="38100" y="787400"/>
                  </a:lnTo>
                  <a:lnTo>
                    <a:pt x="45085" y="822007"/>
                  </a:lnTo>
                  <a:lnTo>
                    <a:pt x="64135" y="850265"/>
                  </a:lnTo>
                  <a:lnTo>
                    <a:pt x="70853" y="854811"/>
                  </a:lnTo>
                  <a:lnTo>
                    <a:pt x="88773" y="871258"/>
                  </a:lnTo>
                  <a:lnTo>
                    <a:pt x="184353" y="929055"/>
                  </a:lnTo>
                  <a:lnTo>
                    <a:pt x="86118" y="996137"/>
                  </a:lnTo>
                  <a:lnTo>
                    <a:pt x="61468" y="1021422"/>
                  </a:lnTo>
                  <a:lnTo>
                    <a:pt x="48882" y="1053084"/>
                  </a:lnTo>
                  <a:lnTo>
                    <a:pt x="49085" y="1087170"/>
                  </a:lnTo>
                  <a:lnTo>
                    <a:pt x="62839" y="1119682"/>
                  </a:lnTo>
                  <a:lnTo>
                    <a:pt x="88112" y="1144320"/>
                  </a:lnTo>
                  <a:lnTo>
                    <a:pt x="119786" y="1156906"/>
                  </a:lnTo>
                  <a:lnTo>
                    <a:pt x="153860" y="1156703"/>
                  </a:lnTo>
                  <a:lnTo>
                    <a:pt x="186385" y="1142961"/>
                  </a:lnTo>
                  <a:lnTo>
                    <a:pt x="381419" y="1009764"/>
                  </a:lnTo>
                  <a:lnTo>
                    <a:pt x="406044" y="984478"/>
                  </a:lnTo>
                  <a:lnTo>
                    <a:pt x="418642" y="952817"/>
                  </a:lnTo>
                  <a:lnTo>
                    <a:pt x="418604" y="947610"/>
                  </a:lnTo>
                  <a:lnTo>
                    <a:pt x="424865" y="930160"/>
                  </a:lnTo>
                  <a:close/>
                </a:path>
                <a:path w="1143000" h="1156970">
                  <a:moveTo>
                    <a:pt x="1143000" y="330200"/>
                  </a:moveTo>
                  <a:lnTo>
                    <a:pt x="1137005" y="300545"/>
                  </a:lnTo>
                  <a:lnTo>
                    <a:pt x="1120673" y="276326"/>
                  </a:lnTo>
                  <a:lnTo>
                    <a:pt x="1096454" y="259994"/>
                  </a:lnTo>
                  <a:lnTo>
                    <a:pt x="1066800" y="254000"/>
                  </a:lnTo>
                  <a:lnTo>
                    <a:pt x="1054100" y="254000"/>
                  </a:lnTo>
                  <a:lnTo>
                    <a:pt x="680669" y="254000"/>
                  </a:lnTo>
                  <a:lnTo>
                    <a:pt x="675817" y="229971"/>
                  </a:lnTo>
                  <a:lnTo>
                    <a:pt x="648601" y="189598"/>
                  </a:lnTo>
                  <a:lnTo>
                    <a:pt x="608228" y="162382"/>
                  </a:lnTo>
                  <a:lnTo>
                    <a:pt x="558800" y="152400"/>
                  </a:lnTo>
                  <a:lnTo>
                    <a:pt x="509358" y="162382"/>
                  </a:lnTo>
                  <a:lnTo>
                    <a:pt x="468985" y="189598"/>
                  </a:lnTo>
                  <a:lnTo>
                    <a:pt x="441769" y="229971"/>
                  </a:lnTo>
                  <a:lnTo>
                    <a:pt x="431800" y="279400"/>
                  </a:lnTo>
                  <a:lnTo>
                    <a:pt x="441769" y="328841"/>
                  </a:lnTo>
                  <a:lnTo>
                    <a:pt x="468985" y="369214"/>
                  </a:lnTo>
                  <a:lnTo>
                    <a:pt x="509358" y="396430"/>
                  </a:lnTo>
                  <a:lnTo>
                    <a:pt x="558800" y="406400"/>
                  </a:lnTo>
                  <a:lnTo>
                    <a:pt x="565137" y="405130"/>
                  </a:lnTo>
                  <a:lnTo>
                    <a:pt x="571500" y="406400"/>
                  </a:lnTo>
                  <a:lnTo>
                    <a:pt x="965200" y="406400"/>
                  </a:lnTo>
                  <a:lnTo>
                    <a:pt x="965200" y="741413"/>
                  </a:lnTo>
                  <a:lnTo>
                    <a:pt x="799973" y="841336"/>
                  </a:lnTo>
                  <a:lnTo>
                    <a:pt x="773976" y="865212"/>
                  </a:lnTo>
                  <a:lnTo>
                    <a:pt x="759650" y="896137"/>
                  </a:lnTo>
                  <a:lnTo>
                    <a:pt x="757974" y="930186"/>
                  </a:lnTo>
                  <a:lnTo>
                    <a:pt x="760171" y="936320"/>
                  </a:lnTo>
                  <a:lnTo>
                    <a:pt x="760082" y="952817"/>
                  </a:lnTo>
                  <a:lnTo>
                    <a:pt x="797306" y="1009764"/>
                  </a:lnTo>
                  <a:lnTo>
                    <a:pt x="992352" y="1142949"/>
                  </a:lnTo>
                  <a:lnTo>
                    <a:pt x="1058938" y="1156893"/>
                  </a:lnTo>
                  <a:lnTo>
                    <a:pt x="1090612" y="1144308"/>
                  </a:lnTo>
                  <a:lnTo>
                    <a:pt x="1115898" y="1119670"/>
                  </a:lnTo>
                  <a:lnTo>
                    <a:pt x="1129639" y="1087158"/>
                  </a:lnTo>
                  <a:lnTo>
                    <a:pt x="1129842" y="1053071"/>
                  </a:lnTo>
                  <a:lnTo>
                    <a:pt x="1117244" y="1021410"/>
                  </a:lnTo>
                  <a:lnTo>
                    <a:pt x="1092619" y="996111"/>
                  </a:lnTo>
                  <a:lnTo>
                    <a:pt x="996315" y="930376"/>
                  </a:lnTo>
                  <a:lnTo>
                    <a:pt x="1094079" y="871245"/>
                  </a:lnTo>
                  <a:lnTo>
                    <a:pt x="1116799" y="850366"/>
                  </a:lnTo>
                  <a:lnTo>
                    <a:pt x="1116952" y="850265"/>
                  </a:lnTo>
                  <a:lnTo>
                    <a:pt x="1120063" y="847369"/>
                  </a:lnTo>
                  <a:lnTo>
                    <a:pt x="1122603" y="841883"/>
                  </a:lnTo>
                  <a:lnTo>
                    <a:pt x="1136002" y="822007"/>
                  </a:lnTo>
                  <a:lnTo>
                    <a:pt x="1143000" y="787400"/>
                  </a:lnTo>
                  <a:lnTo>
                    <a:pt x="1143000" y="342900"/>
                  </a:lnTo>
                  <a:lnTo>
                    <a:pt x="1141704" y="336562"/>
                  </a:lnTo>
                  <a:lnTo>
                    <a:pt x="1143000" y="330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88200" y="5562600"/>
              <a:ext cx="647700" cy="152400"/>
            </a:xfrm>
            <a:custGeom>
              <a:avLst/>
              <a:gdLst/>
              <a:ahLst/>
              <a:cxnLst/>
              <a:rect l="l" t="t" r="r" b="b"/>
              <a:pathLst>
                <a:path w="647700" h="152400">
                  <a:moveTo>
                    <a:pt x="12700" y="76199"/>
                  </a:moveTo>
                  <a:lnTo>
                    <a:pt x="0" y="76199"/>
                  </a:lnTo>
                  <a:lnTo>
                    <a:pt x="5987" y="105860"/>
                  </a:lnTo>
                  <a:lnTo>
                    <a:pt x="22317" y="130081"/>
                  </a:lnTo>
                  <a:lnTo>
                    <a:pt x="46537" y="146411"/>
                  </a:lnTo>
                  <a:lnTo>
                    <a:pt x="76199" y="152399"/>
                  </a:lnTo>
                  <a:lnTo>
                    <a:pt x="76200" y="139699"/>
                  </a:lnTo>
                  <a:lnTo>
                    <a:pt x="51485" y="134709"/>
                  </a:lnTo>
                  <a:lnTo>
                    <a:pt x="31301" y="121100"/>
                  </a:lnTo>
                  <a:lnTo>
                    <a:pt x="17691" y="100916"/>
                  </a:lnTo>
                  <a:lnTo>
                    <a:pt x="12700" y="76199"/>
                  </a:lnTo>
                  <a:close/>
                </a:path>
                <a:path w="647700" h="152400">
                  <a:moveTo>
                    <a:pt x="571500" y="139699"/>
                  </a:moveTo>
                  <a:lnTo>
                    <a:pt x="76200" y="139699"/>
                  </a:lnTo>
                  <a:lnTo>
                    <a:pt x="76200" y="152399"/>
                  </a:lnTo>
                  <a:lnTo>
                    <a:pt x="571500" y="152399"/>
                  </a:lnTo>
                  <a:lnTo>
                    <a:pt x="571500" y="139699"/>
                  </a:lnTo>
                  <a:close/>
                </a:path>
                <a:path w="647700" h="152400">
                  <a:moveTo>
                    <a:pt x="571500" y="0"/>
                  </a:moveTo>
                  <a:lnTo>
                    <a:pt x="571500" y="12699"/>
                  </a:lnTo>
                  <a:lnTo>
                    <a:pt x="596215" y="17690"/>
                  </a:lnTo>
                  <a:lnTo>
                    <a:pt x="616399" y="31299"/>
                  </a:lnTo>
                  <a:lnTo>
                    <a:pt x="630009" y="51483"/>
                  </a:lnTo>
                  <a:lnTo>
                    <a:pt x="635000" y="76199"/>
                  </a:lnTo>
                  <a:lnTo>
                    <a:pt x="630009" y="100916"/>
                  </a:lnTo>
                  <a:lnTo>
                    <a:pt x="616399" y="121100"/>
                  </a:lnTo>
                  <a:lnTo>
                    <a:pt x="596215" y="134709"/>
                  </a:lnTo>
                  <a:lnTo>
                    <a:pt x="571500" y="139699"/>
                  </a:lnTo>
                  <a:lnTo>
                    <a:pt x="571500" y="152399"/>
                  </a:lnTo>
                  <a:lnTo>
                    <a:pt x="601162" y="146411"/>
                  </a:lnTo>
                  <a:lnTo>
                    <a:pt x="625382" y="130081"/>
                  </a:lnTo>
                  <a:lnTo>
                    <a:pt x="641712" y="105860"/>
                  </a:lnTo>
                  <a:lnTo>
                    <a:pt x="647699" y="76199"/>
                  </a:lnTo>
                  <a:lnTo>
                    <a:pt x="641712" y="46539"/>
                  </a:lnTo>
                  <a:lnTo>
                    <a:pt x="625382" y="22318"/>
                  </a:lnTo>
                  <a:lnTo>
                    <a:pt x="601162" y="5988"/>
                  </a:lnTo>
                  <a:lnTo>
                    <a:pt x="571500" y="0"/>
                  </a:lnTo>
                  <a:close/>
                </a:path>
                <a:path w="647700" h="152400">
                  <a:moveTo>
                    <a:pt x="76200" y="0"/>
                  </a:moveTo>
                  <a:lnTo>
                    <a:pt x="46537" y="5988"/>
                  </a:lnTo>
                  <a:lnTo>
                    <a:pt x="22317" y="22318"/>
                  </a:lnTo>
                  <a:lnTo>
                    <a:pt x="5987" y="46539"/>
                  </a:lnTo>
                  <a:lnTo>
                    <a:pt x="0" y="76199"/>
                  </a:lnTo>
                  <a:lnTo>
                    <a:pt x="12700" y="76199"/>
                  </a:lnTo>
                  <a:lnTo>
                    <a:pt x="17691" y="51483"/>
                  </a:lnTo>
                  <a:lnTo>
                    <a:pt x="31301" y="31299"/>
                  </a:lnTo>
                  <a:lnTo>
                    <a:pt x="51485" y="17690"/>
                  </a:lnTo>
                  <a:lnTo>
                    <a:pt x="76200" y="12699"/>
                  </a:lnTo>
                  <a:lnTo>
                    <a:pt x="76200" y="0"/>
                  </a:lnTo>
                  <a:close/>
                </a:path>
                <a:path w="647700" h="152400">
                  <a:moveTo>
                    <a:pt x="571499" y="0"/>
                  </a:moveTo>
                  <a:lnTo>
                    <a:pt x="76200" y="0"/>
                  </a:lnTo>
                  <a:lnTo>
                    <a:pt x="76200" y="12699"/>
                  </a:lnTo>
                  <a:lnTo>
                    <a:pt x="571500" y="12699"/>
                  </a:lnTo>
                  <a:lnTo>
                    <a:pt x="571499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13500" y="5067300"/>
              <a:ext cx="1460500" cy="1435100"/>
            </a:xfrm>
            <a:custGeom>
              <a:avLst/>
              <a:gdLst/>
              <a:ahLst/>
              <a:cxnLst/>
              <a:rect l="l" t="t" r="r" b="b"/>
              <a:pathLst>
                <a:path w="1460500" h="1435100">
                  <a:moveTo>
                    <a:pt x="12700" y="0"/>
                  </a:moveTo>
                  <a:lnTo>
                    <a:pt x="0" y="0"/>
                  </a:lnTo>
                  <a:lnTo>
                    <a:pt x="0" y="1435100"/>
                  </a:lnTo>
                  <a:lnTo>
                    <a:pt x="12700" y="1435100"/>
                  </a:lnTo>
                  <a:lnTo>
                    <a:pt x="12700" y="0"/>
                  </a:lnTo>
                  <a:close/>
                </a:path>
                <a:path w="1460500" h="1435100">
                  <a:moveTo>
                    <a:pt x="1460500" y="368300"/>
                  </a:moveTo>
                  <a:lnTo>
                    <a:pt x="1450517" y="318871"/>
                  </a:lnTo>
                  <a:lnTo>
                    <a:pt x="1423301" y="278498"/>
                  </a:lnTo>
                  <a:lnTo>
                    <a:pt x="1382928" y="251282"/>
                  </a:lnTo>
                  <a:lnTo>
                    <a:pt x="1333500" y="241300"/>
                  </a:lnTo>
                  <a:lnTo>
                    <a:pt x="1284058" y="251282"/>
                  </a:lnTo>
                  <a:lnTo>
                    <a:pt x="1243685" y="278498"/>
                  </a:lnTo>
                  <a:lnTo>
                    <a:pt x="1216469" y="318871"/>
                  </a:lnTo>
                  <a:lnTo>
                    <a:pt x="1206500" y="368300"/>
                  </a:lnTo>
                  <a:lnTo>
                    <a:pt x="1216469" y="417741"/>
                  </a:lnTo>
                  <a:lnTo>
                    <a:pt x="1243685" y="458114"/>
                  </a:lnTo>
                  <a:lnTo>
                    <a:pt x="1284058" y="485330"/>
                  </a:lnTo>
                  <a:lnTo>
                    <a:pt x="1333500" y="495300"/>
                  </a:lnTo>
                  <a:lnTo>
                    <a:pt x="1382928" y="485330"/>
                  </a:lnTo>
                  <a:lnTo>
                    <a:pt x="1423301" y="458114"/>
                  </a:lnTo>
                  <a:lnTo>
                    <a:pt x="1450517" y="417741"/>
                  </a:lnTo>
                  <a:lnTo>
                    <a:pt x="1460500" y="368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91500" y="1714500"/>
              <a:ext cx="3822700" cy="2717800"/>
            </a:xfrm>
            <a:custGeom>
              <a:avLst/>
              <a:gdLst/>
              <a:ahLst/>
              <a:cxnLst/>
              <a:rect l="l" t="t" r="r" b="b"/>
              <a:pathLst>
                <a:path w="3822700" h="2717800">
                  <a:moveTo>
                    <a:pt x="3822700" y="0"/>
                  </a:moveTo>
                  <a:lnTo>
                    <a:pt x="0" y="0"/>
                  </a:lnTo>
                  <a:lnTo>
                    <a:pt x="0" y="2717800"/>
                  </a:lnTo>
                  <a:lnTo>
                    <a:pt x="3822700" y="2717800"/>
                  </a:lnTo>
                  <a:lnTo>
                    <a:pt x="3822700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69300" y="1778203"/>
              <a:ext cx="3441700" cy="253344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626600" y="2933699"/>
              <a:ext cx="1270000" cy="1435100"/>
            </a:xfrm>
            <a:custGeom>
              <a:avLst/>
              <a:gdLst/>
              <a:ahLst/>
              <a:cxnLst/>
              <a:rect l="l" t="t" r="r" b="b"/>
              <a:pathLst>
                <a:path w="1270000" h="1435100">
                  <a:moveTo>
                    <a:pt x="12700" y="0"/>
                  </a:moveTo>
                  <a:lnTo>
                    <a:pt x="0" y="0"/>
                  </a:lnTo>
                  <a:lnTo>
                    <a:pt x="0" y="1435100"/>
                  </a:lnTo>
                  <a:lnTo>
                    <a:pt x="12700" y="1435100"/>
                  </a:lnTo>
                  <a:lnTo>
                    <a:pt x="12700" y="0"/>
                  </a:lnTo>
                  <a:close/>
                </a:path>
                <a:path w="1270000" h="1435100">
                  <a:moveTo>
                    <a:pt x="1270000" y="0"/>
                  </a:moveTo>
                  <a:lnTo>
                    <a:pt x="1257300" y="0"/>
                  </a:lnTo>
                  <a:lnTo>
                    <a:pt x="1257300" y="1435100"/>
                  </a:lnTo>
                  <a:lnTo>
                    <a:pt x="1270000" y="1435100"/>
                  </a:lnTo>
                  <a:lnTo>
                    <a:pt x="1270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7700" y="1765300"/>
              <a:ext cx="3822700" cy="2717800"/>
            </a:xfrm>
            <a:custGeom>
              <a:avLst/>
              <a:gdLst/>
              <a:ahLst/>
              <a:cxnLst/>
              <a:rect l="l" t="t" r="r" b="b"/>
              <a:pathLst>
                <a:path w="3822700" h="2717800">
                  <a:moveTo>
                    <a:pt x="3822700" y="0"/>
                  </a:moveTo>
                  <a:lnTo>
                    <a:pt x="0" y="0"/>
                  </a:lnTo>
                  <a:lnTo>
                    <a:pt x="0" y="2717800"/>
                  </a:lnTo>
                  <a:lnTo>
                    <a:pt x="3822700" y="2717800"/>
                  </a:lnTo>
                  <a:lnTo>
                    <a:pt x="3822700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720" y="1835327"/>
              <a:ext cx="3436282" cy="75758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04900" y="3238499"/>
              <a:ext cx="177800" cy="1155700"/>
            </a:xfrm>
            <a:custGeom>
              <a:avLst/>
              <a:gdLst/>
              <a:ahLst/>
              <a:cxnLst/>
              <a:rect l="l" t="t" r="r" b="b"/>
              <a:pathLst>
                <a:path w="177800" h="1155700">
                  <a:moveTo>
                    <a:pt x="177800" y="101600"/>
                  </a:moveTo>
                  <a:lnTo>
                    <a:pt x="170802" y="67005"/>
                  </a:lnTo>
                  <a:lnTo>
                    <a:pt x="159994" y="50990"/>
                  </a:lnTo>
                  <a:lnTo>
                    <a:pt x="159105" y="46545"/>
                  </a:lnTo>
                  <a:lnTo>
                    <a:pt x="142773" y="22326"/>
                  </a:lnTo>
                  <a:lnTo>
                    <a:pt x="118554" y="5994"/>
                  </a:lnTo>
                  <a:lnTo>
                    <a:pt x="88900" y="0"/>
                  </a:lnTo>
                  <a:lnTo>
                    <a:pt x="59232" y="5994"/>
                  </a:lnTo>
                  <a:lnTo>
                    <a:pt x="35013" y="22326"/>
                  </a:lnTo>
                  <a:lnTo>
                    <a:pt x="18681" y="46545"/>
                  </a:lnTo>
                  <a:lnTo>
                    <a:pt x="17780" y="50990"/>
                  </a:lnTo>
                  <a:lnTo>
                    <a:pt x="6985" y="67005"/>
                  </a:lnTo>
                  <a:lnTo>
                    <a:pt x="0" y="101600"/>
                  </a:lnTo>
                  <a:lnTo>
                    <a:pt x="0" y="1066800"/>
                  </a:lnTo>
                  <a:lnTo>
                    <a:pt x="6985" y="1101407"/>
                  </a:lnTo>
                  <a:lnTo>
                    <a:pt x="26035" y="1129665"/>
                  </a:lnTo>
                  <a:lnTo>
                    <a:pt x="54292" y="1148715"/>
                  </a:lnTo>
                  <a:lnTo>
                    <a:pt x="88900" y="1155700"/>
                  </a:lnTo>
                  <a:lnTo>
                    <a:pt x="123494" y="1148715"/>
                  </a:lnTo>
                  <a:lnTo>
                    <a:pt x="151752" y="1129665"/>
                  </a:lnTo>
                  <a:lnTo>
                    <a:pt x="170802" y="1101407"/>
                  </a:lnTo>
                  <a:lnTo>
                    <a:pt x="177800" y="1066800"/>
                  </a:lnTo>
                  <a:lnTo>
                    <a:pt x="177800" y="101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17599" y="3238500"/>
              <a:ext cx="152400" cy="647700"/>
            </a:xfrm>
            <a:custGeom>
              <a:avLst/>
              <a:gdLst/>
              <a:ahLst/>
              <a:cxnLst/>
              <a:rect l="l" t="t" r="r" b="b"/>
              <a:pathLst>
                <a:path w="152400" h="647700">
                  <a:moveTo>
                    <a:pt x="12700" y="76199"/>
                  </a:moveTo>
                  <a:lnTo>
                    <a:pt x="0" y="76199"/>
                  </a:lnTo>
                  <a:lnTo>
                    <a:pt x="0" y="571499"/>
                  </a:lnTo>
                  <a:lnTo>
                    <a:pt x="5988" y="601162"/>
                  </a:lnTo>
                  <a:lnTo>
                    <a:pt x="22318" y="625382"/>
                  </a:lnTo>
                  <a:lnTo>
                    <a:pt x="46539" y="641712"/>
                  </a:lnTo>
                  <a:lnTo>
                    <a:pt x="76200" y="647699"/>
                  </a:lnTo>
                  <a:lnTo>
                    <a:pt x="76200" y="634999"/>
                  </a:lnTo>
                  <a:lnTo>
                    <a:pt x="51483" y="630008"/>
                  </a:lnTo>
                  <a:lnTo>
                    <a:pt x="31299" y="616398"/>
                  </a:lnTo>
                  <a:lnTo>
                    <a:pt x="17690" y="596214"/>
                  </a:lnTo>
                  <a:lnTo>
                    <a:pt x="12700" y="571499"/>
                  </a:lnTo>
                  <a:lnTo>
                    <a:pt x="12700" y="76199"/>
                  </a:lnTo>
                  <a:close/>
                </a:path>
                <a:path w="152400" h="647700">
                  <a:moveTo>
                    <a:pt x="76200" y="0"/>
                  </a:moveTo>
                  <a:lnTo>
                    <a:pt x="76200" y="12699"/>
                  </a:lnTo>
                  <a:lnTo>
                    <a:pt x="100916" y="17690"/>
                  </a:lnTo>
                  <a:lnTo>
                    <a:pt x="121100" y="31300"/>
                  </a:lnTo>
                  <a:lnTo>
                    <a:pt x="134709" y="51484"/>
                  </a:lnTo>
                  <a:lnTo>
                    <a:pt x="139700" y="76199"/>
                  </a:lnTo>
                  <a:lnTo>
                    <a:pt x="139700" y="571499"/>
                  </a:lnTo>
                  <a:lnTo>
                    <a:pt x="134709" y="596214"/>
                  </a:lnTo>
                  <a:lnTo>
                    <a:pt x="121100" y="616398"/>
                  </a:lnTo>
                  <a:lnTo>
                    <a:pt x="100916" y="630008"/>
                  </a:lnTo>
                  <a:lnTo>
                    <a:pt x="76200" y="634999"/>
                  </a:lnTo>
                  <a:lnTo>
                    <a:pt x="76200" y="647699"/>
                  </a:lnTo>
                  <a:lnTo>
                    <a:pt x="105860" y="641712"/>
                  </a:lnTo>
                  <a:lnTo>
                    <a:pt x="130081" y="625382"/>
                  </a:lnTo>
                  <a:lnTo>
                    <a:pt x="146411" y="601162"/>
                  </a:lnTo>
                  <a:lnTo>
                    <a:pt x="152399" y="571499"/>
                  </a:lnTo>
                  <a:lnTo>
                    <a:pt x="152399" y="76199"/>
                  </a:lnTo>
                  <a:lnTo>
                    <a:pt x="146411" y="46537"/>
                  </a:lnTo>
                  <a:lnTo>
                    <a:pt x="130081" y="22317"/>
                  </a:lnTo>
                  <a:lnTo>
                    <a:pt x="105860" y="5987"/>
                  </a:lnTo>
                  <a:lnTo>
                    <a:pt x="76200" y="0"/>
                  </a:lnTo>
                  <a:close/>
                </a:path>
                <a:path w="152400" h="647700">
                  <a:moveTo>
                    <a:pt x="76199" y="0"/>
                  </a:moveTo>
                  <a:lnTo>
                    <a:pt x="46539" y="5987"/>
                  </a:lnTo>
                  <a:lnTo>
                    <a:pt x="22318" y="22317"/>
                  </a:lnTo>
                  <a:lnTo>
                    <a:pt x="5988" y="46537"/>
                  </a:lnTo>
                  <a:lnTo>
                    <a:pt x="0" y="76199"/>
                  </a:lnTo>
                  <a:lnTo>
                    <a:pt x="12700" y="76199"/>
                  </a:lnTo>
                  <a:lnTo>
                    <a:pt x="17690" y="51484"/>
                  </a:lnTo>
                  <a:lnTo>
                    <a:pt x="31299" y="31300"/>
                  </a:lnTo>
                  <a:lnTo>
                    <a:pt x="51483" y="17690"/>
                  </a:lnTo>
                  <a:lnTo>
                    <a:pt x="76200" y="12699"/>
                  </a:lnTo>
                  <a:lnTo>
                    <a:pt x="76199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66800" y="2997199"/>
              <a:ext cx="3289300" cy="1393825"/>
            </a:xfrm>
            <a:custGeom>
              <a:avLst/>
              <a:gdLst/>
              <a:ahLst/>
              <a:cxnLst/>
              <a:rect l="l" t="t" r="r" b="b"/>
              <a:pathLst>
                <a:path w="3289300" h="1393825">
                  <a:moveTo>
                    <a:pt x="254000" y="127000"/>
                  </a:moveTo>
                  <a:lnTo>
                    <a:pt x="244017" y="77571"/>
                  </a:lnTo>
                  <a:lnTo>
                    <a:pt x="216801" y="37198"/>
                  </a:lnTo>
                  <a:lnTo>
                    <a:pt x="176428" y="9982"/>
                  </a:lnTo>
                  <a:lnTo>
                    <a:pt x="127000" y="0"/>
                  </a:lnTo>
                  <a:lnTo>
                    <a:pt x="77558" y="9982"/>
                  </a:lnTo>
                  <a:lnTo>
                    <a:pt x="37185" y="37198"/>
                  </a:lnTo>
                  <a:lnTo>
                    <a:pt x="9969" y="77571"/>
                  </a:lnTo>
                  <a:lnTo>
                    <a:pt x="0" y="127000"/>
                  </a:lnTo>
                  <a:lnTo>
                    <a:pt x="9969" y="176441"/>
                  </a:lnTo>
                  <a:lnTo>
                    <a:pt x="37185" y="216814"/>
                  </a:lnTo>
                  <a:lnTo>
                    <a:pt x="77558" y="244030"/>
                  </a:lnTo>
                  <a:lnTo>
                    <a:pt x="127000" y="254000"/>
                  </a:lnTo>
                  <a:lnTo>
                    <a:pt x="176428" y="244030"/>
                  </a:lnTo>
                  <a:lnTo>
                    <a:pt x="216801" y="216814"/>
                  </a:lnTo>
                  <a:lnTo>
                    <a:pt x="244017" y="176441"/>
                  </a:lnTo>
                  <a:lnTo>
                    <a:pt x="254000" y="127000"/>
                  </a:lnTo>
                  <a:close/>
                </a:path>
                <a:path w="3289300" h="1393825">
                  <a:moveTo>
                    <a:pt x="1358582" y="762317"/>
                  </a:moveTo>
                  <a:lnTo>
                    <a:pt x="1354670" y="742442"/>
                  </a:lnTo>
                  <a:lnTo>
                    <a:pt x="1343812" y="726198"/>
                  </a:lnTo>
                  <a:lnTo>
                    <a:pt x="1327632" y="715225"/>
                  </a:lnTo>
                  <a:lnTo>
                    <a:pt x="1307782" y="711200"/>
                  </a:lnTo>
                  <a:lnTo>
                    <a:pt x="635000" y="711200"/>
                  </a:lnTo>
                  <a:lnTo>
                    <a:pt x="615226" y="715200"/>
                  </a:lnTo>
                  <a:lnTo>
                    <a:pt x="599071" y="726084"/>
                  </a:lnTo>
                  <a:lnTo>
                    <a:pt x="588187" y="742238"/>
                  </a:lnTo>
                  <a:lnTo>
                    <a:pt x="584200" y="762000"/>
                  </a:lnTo>
                  <a:lnTo>
                    <a:pt x="584200" y="1343456"/>
                  </a:lnTo>
                  <a:lnTo>
                    <a:pt x="597585" y="1378585"/>
                  </a:lnTo>
                  <a:lnTo>
                    <a:pt x="628218" y="1393812"/>
                  </a:lnTo>
                  <a:lnTo>
                    <a:pt x="661797" y="1387233"/>
                  </a:lnTo>
                  <a:lnTo>
                    <a:pt x="683996" y="1356893"/>
                  </a:lnTo>
                  <a:lnTo>
                    <a:pt x="789851" y="970813"/>
                  </a:lnTo>
                  <a:lnTo>
                    <a:pt x="796836" y="955675"/>
                  </a:lnTo>
                  <a:lnTo>
                    <a:pt x="808037" y="943864"/>
                  </a:lnTo>
                  <a:lnTo>
                    <a:pt x="822388" y="936193"/>
                  </a:lnTo>
                  <a:lnTo>
                    <a:pt x="838847" y="933450"/>
                  </a:lnTo>
                  <a:lnTo>
                    <a:pt x="1103947" y="933450"/>
                  </a:lnTo>
                  <a:lnTo>
                    <a:pt x="1146111" y="955903"/>
                  </a:lnTo>
                  <a:lnTo>
                    <a:pt x="1255039" y="1354467"/>
                  </a:lnTo>
                  <a:lnTo>
                    <a:pt x="1277023" y="1384973"/>
                  </a:lnTo>
                  <a:lnTo>
                    <a:pt x="1310563" y="1391793"/>
                  </a:lnTo>
                  <a:lnTo>
                    <a:pt x="1341310" y="1376768"/>
                  </a:lnTo>
                  <a:lnTo>
                    <a:pt x="1354937" y="1341716"/>
                  </a:lnTo>
                  <a:lnTo>
                    <a:pt x="1358582" y="762317"/>
                  </a:lnTo>
                  <a:close/>
                </a:path>
                <a:path w="3289300" h="1393825">
                  <a:moveTo>
                    <a:pt x="3288982" y="762317"/>
                  </a:moveTo>
                  <a:lnTo>
                    <a:pt x="3285071" y="742442"/>
                  </a:lnTo>
                  <a:lnTo>
                    <a:pt x="3274212" y="726198"/>
                  </a:lnTo>
                  <a:lnTo>
                    <a:pt x="3258032" y="715225"/>
                  </a:lnTo>
                  <a:lnTo>
                    <a:pt x="3238182" y="711200"/>
                  </a:lnTo>
                  <a:lnTo>
                    <a:pt x="2565400" y="711200"/>
                  </a:lnTo>
                  <a:lnTo>
                    <a:pt x="2545626" y="715200"/>
                  </a:lnTo>
                  <a:lnTo>
                    <a:pt x="2529471" y="726084"/>
                  </a:lnTo>
                  <a:lnTo>
                    <a:pt x="2518587" y="742238"/>
                  </a:lnTo>
                  <a:lnTo>
                    <a:pt x="2514600" y="762000"/>
                  </a:lnTo>
                  <a:lnTo>
                    <a:pt x="2514600" y="1343456"/>
                  </a:lnTo>
                  <a:lnTo>
                    <a:pt x="2527985" y="1378585"/>
                  </a:lnTo>
                  <a:lnTo>
                    <a:pt x="2558618" y="1393812"/>
                  </a:lnTo>
                  <a:lnTo>
                    <a:pt x="2592197" y="1387233"/>
                  </a:lnTo>
                  <a:lnTo>
                    <a:pt x="2614396" y="1356893"/>
                  </a:lnTo>
                  <a:lnTo>
                    <a:pt x="2720251" y="970813"/>
                  </a:lnTo>
                  <a:lnTo>
                    <a:pt x="2727236" y="955675"/>
                  </a:lnTo>
                  <a:lnTo>
                    <a:pt x="2738437" y="943864"/>
                  </a:lnTo>
                  <a:lnTo>
                    <a:pt x="2752788" y="936193"/>
                  </a:lnTo>
                  <a:lnTo>
                    <a:pt x="2769247" y="933450"/>
                  </a:lnTo>
                  <a:lnTo>
                    <a:pt x="3034347" y="933450"/>
                  </a:lnTo>
                  <a:lnTo>
                    <a:pt x="3076511" y="955903"/>
                  </a:lnTo>
                  <a:lnTo>
                    <a:pt x="3185439" y="1354467"/>
                  </a:lnTo>
                  <a:lnTo>
                    <a:pt x="3207423" y="1384973"/>
                  </a:lnTo>
                  <a:lnTo>
                    <a:pt x="3240963" y="1391793"/>
                  </a:lnTo>
                  <a:lnTo>
                    <a:pt x="3271710" y="1376768"/>
                  </a:lnTo>
                  <a:lnTo>
                    <a:pt x="3285337" y="1341716"/>
                  </a:lnTo>
                  <a:lnTo>
                    <a:pt x="3288982" y="7623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89100" y="3683000"/>
              <a:ext cx="2120900" cy="25400"/>
            </a:xfrm>
            <a:custGeom>
              <a:avLst/>
              <a:gdLst/>
              <a:ahLst/>
              <a:cxnLst/>
              <a:rect l="l" t="t" r="r" b="b"/>
              <a:pathLst>
                <a:path w="2120900" h="25400">
                  <a:moveTo>
                    <a:pt x="1905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190500" y="25400"/>
                  </a:lnTo>
                  <a:lnTo>
                    <a:pt x="190500" y="0"/>
                  </a:lnTo>
                  <a:close/>
                </a:path>
                <a:path w="2120900" h="25400">
                  <a:moveTo>
                    <a:pt x="2120900" y="0"/>
                  </a:moveTo>
                  <a:lnTo>
                    <a:pt x="1930400" y="0"/>
                  </a:lnTo>
                  <a:lnTo>
                    <a:pt x="1930400" y="25400"/>
                  </a:lnTo>
                  <a:lnTo>
                    <a:pt x="2120900" y="25400"/>
                  </a:lnTo>
                  <a:lnTo>
                    <a:pt x="2120900" y="0"/>
                  </a:lnTo>
                  <a:close/>
                </a:path>
              </a:pathLst>
            </a:custGeom>
            <a:solidFill>
              <a:srgbClr val="157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05100" y="3276599"/>
              <a:ext cx="876300" cy="1117600"/>
            </a:xfrm>
            <a:custGeom>
              <a:avLst/>
              <a:gdLst/>
              <a:ahLst/>
              <a:cxnLst/>
              <a:rect l="l" t="t" r="r" b="b"/>
              <a:pathLst>
                <a:path w="876300" h="1117600">
                  <a:moveTo>
                    <a:pt x="876300" y="127000"/>
                  </a:moveTo>
                  <a:lnTo>
                    <a:pt x="866317" y="77571"/>
                  </a:lnTo>
                  <a:lnTo>
                    <a:pt x="839101" y="37198"/>
                  </a:lnTo>
                  <a:lnTo>
                    <a:pt x="798728" y="9982"/>
                  </a:lnTo>
                  <a:lnTo>
                    <a:pt x="749300" y="0"/>
                  </a:lnTo>
                  <a:lnTo>
                    <a:pt x="699858" y="9982"/>
                  </a:lnTo>
                  <a:lnTo>
                    <a:pt x="659485" y="37198"/>
                  </a:lnTo>
                  <a:lnTo>
                    <a:pt x="632269" y="77571"/>
                  </a:lnTo>
                  <a:lnTo>
                    <a:pt x="622300" y="127000"/>
                  </a:lnTo>
                  <a:lnTo>
                    <a:pt x="632269" y="176441"/>
                  </a:lnTo>
                  <a:lnTo>
                    <a:pt x="638835" y="186194"/>
                  </a:lnTo>
                  <a:lnTo>
                    <a:pt x="636739" y="183629"/>
                  </a:lnTo>
                  <a:lnTo>
                    <a:pt x="610971" y="169875"/>
                  </a:lnTo>
                  <a:lnTo>
                    <a:pt x="581914" y="166801"/>
                  </a:lnTo>
                  <a:lnTo>
                    <a:pt x="580898" y="167106"/>
                  </a:lnTo>
                  <a:lnTo>
                    <a:pt x="576884" y="166662"/>
                  </a:lnTo>
                  <a:lnTo>
                    <a:pt x="42049" y="441198"/>
                  </a:lnTo>
                  <a:lnTo>
                    <a:pt x="4737" y="486041"/>
                  </a:lnTo>
                  <a:lnTo>
                    <a:pt x="2057" y="510451"/>
                  </a:lnTo>
                  <a:lnTo>
                    <a:pt x="0" y="520700"/>
                  </a:lnTo>
                  <a:lnTo>
                    <a:pt x="0" y="1041400"/>
                  </a:lnTo>
                  <a:lnTo>
                    <a:pt x="5981" y="1071067"/>
                  </a:lnTo>
                  <a:lnTo>
                    <a:pt x="22313" y="1095286"/>
                  </a:lnTo>
                  <a:lnTo>
                    <a:pt x="46532" y="1111618"/>
                  </a:lnTo>
                  <a:lnTo>
                    <a:pt x="76200" y="1117600"/>
                  </a:lnTo>
                  <a:lnTo>
                    <a:pt x="105854" y="1111618"/>
                  </a:lnTo>
                  <a:lnTo>
                    <a:pt x="130073" y="1095286"/>
                  </a:lnTo>
                  <a:lnTo>
                    <a:pt x="146405" y="1071067"/>
                  </a:lnTo>
                  <a:lnTo>
                    <a:pt x="152400" y="1041400"/>
                  </a:lnTo>
                  <a:lnTo>
                    <a:pt x="152400" y="555358"/>
                  </a:lnTo>
                  <a:lnTo>
                    <a:pt x="157327" y="552767"/>
                  </a:lnTo>
                  <a:lnTo>
                    <a:pt x="624319" y="310032"/>
                  </a:lnTo>
                  <a:lnTo>
                    <a:pt x="661454" y="265074"/>
                  </a:lnTo>
                  <a:lnTo>
                    <a:pt x="664527" y="236029"/>
                  </a:lnTo>
                  <a:lnTo>
                    <a:pt x="658317" y="215099"/>
                  </a:lnTo>
                  <a:lnTo>
                    <a:pt x="659485" y="216814"/>
                  </a:lnTo>
                  <a:lnTo>
                    <a:pt x="699858" y="244030"/>
                  </a:lnTo>
                  <a:lnTo>
                    <a:pt x="749300" y="254000"/>
                  </a:lnTo>
                  <a:lnTo>
                    <a:pt x="798728" y="244030"/>
                  </a:lnTo>
                  <a:lnTo>
                    <a:pt x="839101" y="216814"/>
                  </a:lnTo>
                  <a:lnTo>
                    <a:pt x="866317" y="176441"/>
                  </a:lnTo>
                  <a:lnTo>
                    <a:pt x="876300" y="127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772055" y="3443396"/>
              <a:ext cx="598170" cy="388620"/>
            </a:xfrm>
            <a:custGeom>
              <a:avLst/>
              <a:gdLst/>
              <a:ahLst/>
              <a:cxnLst/>
              <a:rect l="l" t="t" r="r" b="b"/>
              <a:pathLst>
                <a:path w="598170" h="388620">
                  <a:moveTo>
                    <a:pt x="19823" y="342092"/>
                  </a:moveTo>
                  <a:lnTo>
                    <a:pt x="8610" y="348038"/>
                  </a:lnTo>
                  <a:lnTo>
                    <a:pt x="27792" y="371437"/>
                  </a:lnTo>
                  <a:lnTo>
                    <a:pt x="53567" y="385184"/>
                  </a:lnTo>
                  <a:lnTo>
                    <a:pt x="82618" y="388262"/>
                  </a:lnTo>
                  <a:lnTo>
                    <a:pt x="111629" y="379660"/>
                  </a:lnTo>
                  <a:lnTo>
                    <a:pt x="109479" y="375605"/>
                  </a:lnTo>
                  <a:lnTo>
                    <a:pt x="81504" y="375605"/>
                  </a:lnTo>
                  <a:lnTo>
                    <a:pt x="57296" y="373041"/>
                  </a:lnTo>
                  <a:lnTo>
                    <a:pt x="35814" y="361586"/>
                  </a:lnTo>
                  <a:lnTo>
                    <a:pt x="19823" y="342092"/>
                  </a:lnTo>
                  <a:close/>
                </a:path>
                <a:path w="598170" h="388620">
                  <a:moveTo>
                    <a:pt x="551419" y="132021"/>
                  </a:moveTo>
                  <a:lnTo>
                    <a:pt x="105675" y="368432"/>
                  </a:lnTo>
                  <a:lnTo>
                    <a:pt x="111631" y="379659"/>
                  </a:lnTo>
                  <a:lnTo>
                    <a:pt x="557365" y="143234"/>
                  </a:lnTo>
                  <a:lnTo>
                    <a:pt x="551419" y="132021"/>
                  </a:lnTo>
                  <a:close/>
                </a:path>
                <a:path w="598170" h="388620">
                  <a:moveTo>
                    <a:pt x="105675" y="368432"/>
                  </a:moveTo>
                  <a:lnTo>
                    <a:pt x="81504" y="375605"/>
                  </a:lnTo>
                  <a:lnTo>
                    <a:pt x="109479" y="375605"/>
                  </a:lnTo>
                  <a:lnTo>
                    <a:pt x="105675" y="368432"/>
                  </a:lnTo>
                  <a:close/>
                </a:path>
                <a:path w="598170" h="388620">
                  <a:moveTo>
                    <a:pt x="40217" y="245028"/>
                  </a:moveTo>
                  <a:lnTo>
                    <a:pt x="16824" y="264209"/>
                  </a:lnTo>
                  <a:lnTo>
                    <a:pt x="3078" y="289983"/>
                  </a:lnTo>
                  <a:lnTo>
                    <a:pt x="0" y="319030"/>
                  </a:lnTo>
                  <a:lnTo>
                    <a:pt x="8610" y="348038"/>
                  </a:lnTo>
                  <a:lnTo>
                    <a:pt x="19823" y="342092"/>
                  </a:lnTo>
                  <a:lnTo>
                    <a:pt x="12650" y="317916"/>
                  </a:lnTo>
                  <a:lnTo>
                    <a:pt x="15214" y="293708"/>
                  </a:lnTo>
                  <a:lnTo>
                    <a:pt x="26668" y="272230"/>
                  </a:lnTo>
                  <a:lnTo>
                    <a:pt x="46163" y="256240"/>
                  </a:lnTo>
                  <a:lnTo>
                    <a:pt x="40217" y="245028"/>
                  </a:lnTo>
                  <a:close/>
                </a:path>
                <a:path w="598170" h="388620">
                  <a:moveTo>
                    <a:pt x="485951" y="8603"/>
                  </a:moveTo>
                  <a:lnTo>
                    <a:pt x="40217" y="245028"/>
                  </a:lnTo>
                  <a:lnTo>
                    <a:pt x="46163" y="256240"/>
                  </a:lnTo>
                  <a:lnTo>
                    <a:pt x="491907" y="19830"/>
                  </a:lnTo>
                  <a:lnTo>
                    <a:pt x="485951" y="8603"/>
                  </a:lnTo>
                  <a:close/>
                </a:path>
                <a:path w="598170" h="388620">
                  <a:moveTo>
                    <a:pt x="588976" y="40222"/>
                  </a:moveTo>
                  <a:lnTo>
                    <a:pt x="577759" y="46169"/>
                  </a:lnTo>
                  <a:lnTo>
                    <a:pt x="584933" y="70346"/>
                  </a:lnTo>
                  <a:lnTo>
                    <a:pt x="582368" y="94553"/>
                  </a:lnTo>
                  <a:lnTo>
                    <a:pt x="570914" y="116032"/>
                  </a:lnTo>
                  <a:lnTo>
                    <a:pt x="551419" y="132021"/>
                  </a:lnTo>
                  <a:lnTo>
                    <a:pt x="557365" y="143234"/>
                  </a:lnTo>
                  <a:lnTo>
                    <a:pt x="580758" y="124052"/>
                  </a:lnTo>
                  <a:lnTo>
                    <a:pt x="594504" y="98278"/>
                  </a:lnTo>
                  <a:lnTo>
                    <a:pt x="597582" y="69227"/>
                  </a:lnTo>
                  <a:lnTo>
                    <a:pt x="588976" y="40222"/>
                  </a:lnTo>
                  <a:close/>
                </a:path>
                <a:path w="598170" h="388620">
                  <a:moveTo>
                    <a:pt x="561981" y="12656"/>
                  </a:moveTo>
                  <a:lnTo>
                    <a:pt x="516084" y="12656"/>
                  </a:lnTo>
                  <a:lnTo>
                    <a:pt x="540291" y="15221"/>
                  </a:lnTo>
                  <a:lnTo>
                    <a:pt x="561770" y="26675"/>
                  </a:lnTo>
                  <a:lnTo>
                    <a:pt x="577759" y="46169"/>
                  </a:lnTo>
                  <a:lnTo>
                    <a:pt x="588973" y="40213"/>
                  </a:lnTo>
                  <a:lnTo>
                    <a:pt x="569790" y="16820"/>
                  </a:lnTo>
                  <a:lnTo>
                    <a:pt x="561981" y="12656"/>
                  </a:lnTo>
                  <a:close/>
                </a:path>
                <a:path w="598170" h="388620">
                  <a:moveTo>
                    <a:pt x="514964" y="0"/>
                  </a:moveTo>
                  <a:lnTo>
                    <a:pt x="485954" y="8602"/>
                  </a:lnTo>
                  <a:lnTo>
                    <a:pt x="491907" y="19830"/>
                  </a:lnTo>
                  <a:lnTo>
                    <a:pt x="516084" y="12656"/>
                  </a:lnTo>
                  <a:lnTo>
                    <a:pt x="561981" y="12656"/>
                  </a:lnTo>
                  <a:lnTo>
                    <a:pt x="544015" y="3077"/>
                  </a:lnTo>
                  <a:lnTo>
                    <a:pt x="514964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52700" y="2984500"/>
              <a:ext cx="12700" cy="1435100"/>
            </a:xfrm>
            <a:custGeom>
              <a:avLst/>
              <a:gdLst/>
              <a:ahLst/>
              <a:cxnLst/>
              <a:rect l="l" t="t" r="r" b="b"/>
              <a:pathLst>
                <a:path w="12700" h="1435100">
                  <a:moveTo>
                    <a:pt x="12700" y="0"/>
                  </a:moveTo>
                  <a:lnTo>
                    <a:pt x="0" y="0"/>
                  </a:lnTo>
                  <a:lnTo>
                    <a:pt x="0" y="1435100"/>
                  </a:lnTo>
                  <a:lnTo>
                    <a:pt x="12700" y="143510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7001" y="2402389"/>
            <a:ext cx="1525270" cy="4455795"/>
          </a:xfrm>
          <a:custGeom>
            <a:avLst/>
            <a:gdLst/>
            <a:ahLst/>
            <a:cxnLst/>
            <a:rect l="l" t="t" r="r" b="b"/>
            <a:pathLst>
              <a:path w="1525270" h="4455795">
                <a:moveTo>
                  <a:pt x="1284720" y="0"/>
                </a:moveTo>
                <a:lnTo>
                  <a:pt x="1241723" y="6"/>
                </a:lnTo>
                <a:lnTo>
                  <a:pt x="1198771" y="808"/>
                </a:lnTo>
                <a:lnTo>
                  <a:pt x="1155888" y="2482"/>
                </a:lnTo>
                <a:lnTo>
                  <a:pt x="1113096" y="5105"/>
                </a:lnTo>
                <a:lnTo>
                  <a:pt x="1070419" y="8752"/>
                </a:lnTo>
                <a:lnTo>
                  <a:pt x="1027881" y="13501"/>
                </a:lnTo>
                <a:lnTo>
                  <a:pt x="985504" y="19428"/>
                </a:lnTo>
                <a:lnTo>
                  <a:pt x="943312" y="26609"/>
                </a:lnTo>
                <a:lnTo>
                  <a:pt x="901329" y="35121"/>
                </a:lnTo>
                <a:lnTo>
                  <a:pt x="859576" y="45039"/>
                </a:lnTo>
                <a:lnTo>
                  <a:pt x="818078" y="56441"/>
                </a:lnTo>
                <a:lnTo>
                  <a:pt x="776858" y="69403"/>
                </a:lnTo>
                <a:lnTo>
                  <a:pt x="735940" y="84001"/>
                </a:lnTo>
                <a:lnTo>
                  <a:pt x="695345" y="100311"/>
                </a:lnTo>
                <a:lnTo>
                  <a:pt x="655098" y="118410"/>
                </a:lnTo>
                <a:lnTo>
                  <a:pt x="615223" y="138375"/>
                </a:lnTo>
                <a:lnTo>
                  <a:pt x="575741" y="160281"/>
                </a:lnTo>
                <a:lnTo>
                  <a:pt x="536677" y="184205"/>
                </a:lnTo>
                <a:lnTo>
                  <a:pt x="498054" y="210224"/>
                </a:lnTo>
                <a:lnTo>
                  <a:pt x="459894" y="238414"/>
                </a:lnTo>
                <a:lnTo>
                  <a:pt x="422222" y="268851"/>
                </a:lnTo>
                <a:lnTo>
                  <a:pt x="385060" y="301611"/>
                </a:lnTo>
                <a:lnTo>
                  <a:pt x="348432" y="336772"/>
                </a:lnTo>
                <a:lnTo>
                  <a:pt x="312952" y="372899"/>
                </a:lnTo>
                <a:lnTo>
                  <a:pt x="279606" y="408715"/>
                </a:lnTo>
                <a:lnTo>
                  <a:pt x="248356" y="444244"/>
                </a:lnTo>
                <a:lnTo>
                  <a:pt x="219161" y="479509"/>
                </a:lnTo>
                <a:lnTo>
                  <a:pt x="191985" y="514535"/>
                </a:lnTo>
                <a:lnTo>
                  <a:pt x="166787" y="549346"/>
                </a:lnTo>
                <a:lnTo>
                  <a:pt x="143530" y="583964"/>
                </a:lnTo>
                <a:lnTo>
                  <a:pt x="122174" y="618416"/>
                </a:lnTo>
                <a:lnTo>
                  <a:pt x="102682" y="652723"/>
                </a:lnTo>
                <a:lnTo>
                  <a:pt x="85013" y="686911"/>
                </a:lnTo>
                <a:lnTo>
                  <a:pt x="54995" y="755023"/>
                </a:lnTo>
                <a:lnTo>
                  <a:pt x="31809" y="822943"/>
                </a:lnTo>
                <a:lnTo>
                  <a:pt x="15147" y="890862"/>
                </a:lnTo>
                <a:lnTo>
                  <a:pt x="4699" y="958972"/>
                </a:lnTo>
                <a:lnTo>
                  <a:pt x="154" y="1027465"/>
                </a:lnTo>
                <a:lnTo>
                  <a:pt x="0" y="1061915"/>
                </a:lnTo>
                <a:lnTo>
                  <a:pt x="1205" y="1096532"/>
                </a:lnTo>
                <a:lnTo>
                  <a:pt x="7540" y="1166365"/>
                </a:lnTo>
                <a:lnTo>
                  <a:pt x="18851" y="1237154"/>
                </a:lnTo>
                <a:lnTo>
                  <a:pt x="34829" y="1309091"/>
                </a:lnTo>
                <a:lnTo>
                  <a:pt x="55163" y="1382368"/>
                </a:lnTo>
                <a:lnTo>
                  <a:pt x="66866" y="1419569"/>
                </a:lnTo>
                <a:lnTo>
                  <a:pt x="79543" y="1457177"/>
                </a:lnTo>
                <a:lnTo>
                  <a:pt x="93155" y="1495215"/>
                </a:lnTo>
                <a:lnTo>
                  <a:pt x="107662" y="1533708"/>
                </a:lnTo>
                <a:lnTo>
                  <a:pt x="123026" y="1572679"/>
                </a:lnTo>
                <a:lnTo>
                  <a:pt x="139208" y="1612153"/>
                </a:lnTo>
                <a:lnTo>
                  <a:pt x="156170" y="1652154"/>
                </a:lnTo>
                <a:lnTo>
                  <a:pt x="173873" y="1692704"/>
                </a:lnTo>
                <a:lnTo>
                  <a:pt x="192278" y="1733829"/>
                </a:lnTo>
                <a:lnTo>
                  <a:pt x="211346" y="1775553"/>
                </a:lnTo>
                <a:lnTo>
                  <a:pt x="231039" y="1817898"/>
                </a:lnTo>
                <a:lnTo>
                  <a:pt x="251319" y="1860889"/>
                </a:lnTo>
                <a:lnTo>
                  <a:pt x="272146" y="1904551"/>
                </a:lnTo>
                <a:lnTo>
                  <a:pt x="293482" y="1948906"/>
                </a:lnTo>
                <a:lnTo>
                  <a:pt x="406437" y="2181930"/>
                </a:lnTo>
                <a:lnTo>
                  <a:pt x="430013" y="2230951"/>
                </a:lnTo>
                <a:lnTo>
                  <a:pt x="453827" y="2280834"/>
                </a:lnTo>
                <a:lnTo>
                  <a:pt x="477839" y="2331603"/>
                </a:lnTo>
                <a:lnTo>
                  <a:pt x="502013" y="2383281"/>
                </a:lnTo>
                <a:lnTo>
                  <a:pt x="526308" y="2435892"/>
                </a:lnTo>
                <a:lnTo>
                  <a:pt x="550686" y="2489460"/>
                </a:lnTo>
                <a:lnTo>
                  <a:pt x="575109" y="2544009"/>
                </a:lnTo>
                <a:lnTo>
                  <a:pt x="599538" y="2599564"/>
                </a:lnTo>
                <a:lnTo>
                  <a:pt x="623933" y="2656147"/>
                </a:lnTo>
                <a:lnTo>
                  <a:pt x="646981" y="2712928"/>
                </a:lnTo>
                <a:lnTo>
                  <a:pt x="667456" y="2769065"/>
                </a:lnTo>
                <a:lnTo>
                  <a:pt x="685436" y="2824563"/>
                </a:lnTo>
                <a:lnTo>
                  <a:pt x="700997" y="2879423"/>
                </a:lnTo>
                <a:lnTo>
                  <a:pt x="714218" y="2933651"/>
                </a:lnTo>
                <a:lnTo>
                  <a:pt x="725174" y="2987247"/>
                </a:lnTo>
                <a:lnTo>
                  <a:pt x="733944" y="3040217"/>
                </a:lnTo>
                <a:lnTo>
                  <a:pt x="740603" y="3092562"/>
                </a:lnTo>
                <a:lnTo>
                  <a:pt x="745230" y="3144285"/>
                </a:lnTo>
                <a:lnTo>
                  <a:pt x="747900" y="3195391"/>
                </a:lnTo>
                <a:lnTo>
                  <a:pt x="748691" y="3245881"/>
                </a:lnTo>
                <a:lnTo>
                  <a:pt x="747680" y="3295759"/>
                </a:lnTo>
                <a:lnTo>
                  <a:pt x="744945" y="3345028"/>
                </a:lnTo>
                <a:lnTo>
                  <a:pt x="740561" y="3393692"/>
                </a:lnTo>
                <a:lnTo>
                  <a:pt x="734607" y="3441752"/>
                </a:lnTo>
                <a:lnTo>
                  <a:pt x="727159" y="3489213"/>
                </a:lnTo>
                <a:lnTo>
                  <a:pt x="718293" y="3536077"/>
                </a:lnTo>
                <a:lnTo>
                  <a:pt x="708088" y="3582348"/>
                </a:lnTo>
                <a:lnTo>
                  <a:pt x="696621" y="3628028"/>
                </a:lnTo>
                <a:lnTo>
                  <a:pt x="683967" y="3673120"/>
                </a:lnTo>
                <a:lnTo>
                  <a:pt x="670205" y="3717628"/>
                </a:lnTo>
                <a:lnTo>
                  <a:pt x="655410" y="3761555"/>
                </a:lnTo>
                <a:lnTo>
                  <a:pt x="639662" y="3804904"/>
                </a:lnTo>
                <a:lnTo>
                  <a:pt x="623035" y="3847678"/>
                </a:lnTo>
                <a:lnTo>
                  <a:pt x="605608" y="3889880"/>
                </a:lnTo>
                <a:lnTo>
                  <a:pt x="587457" y="3931512"/>
                </a:lnTo>
                <a:lnTo>
                  <a:pt x="568659" y="3972579"/>
                </a:lnTo>
                <a:lnTo>
                  <a:pt x="549292" y="4013083"/>
                </a:lnTo>
                <a:lnTo>
                  <a:pt x="529433" y="4053028"/>
                </a:lnTo>
                <a:lnTo>
                  <a:pt x="509157" y="4092416"/>
                </a:lnTo>
                <a:lnTo>
                  <a:pt x="488543" y="4131250"/>
                </a:lnTo>
                <a:lnTo>
                  <a:pt x="467668" y="4169533"/>
                </a:lnTo>
                <a:lnTo>
                  <a:pt x="446608" y="4207270"/>
                </a:lnTo>
                <a:lnTo>
                  <a:pt x="425441" y="4244462"/>
                </a:lnTo>
                <a:lnTo>
                  <a:pt x="404243" y="4281113"/>
                </a:lnTo>
                <a:lnTo>
                  <a:pt x="383092" y="4317225"/>
                </a:lnTo>
                <a:lnTo>
                  <a:pt x="362064" y="4352803"/>
                </a:lnTo>
                <a:lnTo>
                  <a:pt x="300936" y="4455610"/>
                </a:lnTo>
                <a:lnTo>
                  <a:pt x="1524997" y="4455610"/>
                </a:lnTo>
                <a:lnTo>
                  <a:pt x="1524997" y="11113"/>
                </a:lnTo>
                <a:lnTo>
                  <a:pt x="1456696" y="6405"/>
                </a:lnTo>
                <a:lnTo>
                  <a:pt x="1413751" y="3992"/>
                </a:lnTo>
                <a:lnTo>
                  <a:pt x="1370757" y="2069"/>
                </a:lnTo>
                <a:lnTo>
                  <a:pt x="1327739" y="713"/>
                </a:lnTo>
                <a:lnTo>
                  <a:pt x="1284720" y="0"/>
                </a:lnTo>
                <a:close/>
              </a:path>
            </a:pathLst>
          </a:custGeom>
          <a:solidFill>
            <a:srgbClr val="C8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47200" y="0"/>
            <a:ext cx="2260600" cy="1308100"/>
            <a:chOff x="9347200" y="0"/>
            <a:chExt cx="2260600" cy="1308100"/>
          </a:xfrm>
        </p:grpSpPr>
        <p:sp>
          <p:nvSpPr>
            <p:cNvPr id="4" name="object 4"/>
            <p:cNvSpPr/>
            <p:nvPr/>
          </p:nvSpPr>
          <p:spPr>
            <a:xfrm>
              <a:off x="9347200" y="12"/>
              <a:ext cx="2260600" cy="1308100"/>
            </a:xfrm>
            <a:custGeom>
              <a:avLst/>
              <a:gdLst/>
              <a:ahLst/>
              <a:cxnLst/>
              <a:rect l="l" t="t" r="r" b="b"/>
              <a:pathLst>
                <a:path w="2260600" h="1308100">
                  <a:moveTo>
                    <a:pt x="482600" y="1113942"/>
                  </a:moveTo>
                  <a:lnTo>
                    <a:pt x="478345" y="1104887"/>
                  </a:lnTo>
                  <a:lnTo>
                    <a:pt x="469950" y="1110373"/>
                  </a:lnTo>
                  <a:lnTo>
                    <a:pt x="472732" y="1112113"/>
                  </a:lnTo>
                  <a:lnTo>
                    <a:pt x="475564" y="1115771"/>
                  </a:lnTo>
                  <a:lnTo>
                    <a:pt x="478345" y="1117587"/>
                  </a:lnTo>
                  <a:lnTo>
                    <a:pt x="482600" y="1113942"/>
                  </a:lnTo>
                  <a:close/>
                </a:path>
                <a:path w="2260600" h="1308100">
                  <a:moveTo>
                    <a:pt x="952449" y="1109840"/>
                  </a:moveTo>
                  <a:lnTo>
                    <a:pt x="948486" y="1103096"/>
                  </a:lnTo>
                  <a:lnTo>
                    <a:pt x="778662" y="1201547"/>
                  </a:lnTo>
                  <a:lnTo>
                    <a:pt x="778662" y="1003338"/>
                  </a:lnTo>
                  <a:lnTo>
                    <a:pt x="770737" y="1003338"/>
                  </a:lnTo>
                  <a:lnTo>
                    <a:pt x="770737" y="1201547"/>
                  </a:lnTo>
                  <a:lnTo>
                    <a:pt x="600913" y="1103096"/>
                  </a:lnTo>
                  <a:lnTo>
                    <a:pt x="596900" y="1109840"/>
                  </a:lnTo>
                  <a:lnTo>
                    <a:pt x="766711" y="1209636"/>
                  </a:lnTo>
                  <a:lnTo>
                    <a:pt x="712343" y="1241983"/>
                  </a:lnTo>
                  <a:lnTo>
                    <a:pt x="714971" y="1243355"/>
                  </a:lnTo>
                  <a:lnTo>
                    <a:pt x="718985" y="1244701"/>
                  </a:lnTo>
                  <a:lnTo>
                    <a:pt x="721614" y="1246073"/>
                  </a:lnTo>
                  <a:lnTo>
                    <a:pt x="770737" y="1217701"/>
                  </a:lnTo>
                  <a:lnTo>
                    <a:pt x="770737" y="1263548"/>
                  </a:lnTo>
                  <a:lnTo>
                    <a:pt x="773366" y="1264907"/>
                  </a:lnTo>
                  <a:lnTo>
                    <a:pt x="776033" y="1264907"/>
                  </a:lnTo>
                  <a:lnTo>
                    <a:pt x="778662" y="1266266"/>
                  </a:lnTo>
                  <a:lnTo>
                    <a:pt x="778662" y="1217701"/>
                  </a:lnTo>
                  <a:lnTo>
                    <a:pt x="928611" y="1304010"/>
                  </a:lnTo>
                  <a:lnTo>
                    <a:pt x="952449" y="1308087"/>
                  </a:lnTo>
                  <a:lnTo>
                    <a:pt x="783971" y="1209636"/>
                  </a:lnTo>
                  <a:lnTo>
                    <a:pt x="952449" y="1109840"/>
                  </a:lnTo>
                  <a:close/>
                </a:path>
                <a:path w="2260600" h="1308100">
                  <a:moveTo>
                    <a:pt x="1422336" y="1107084"/>
                  </a:moveTo>
                  <a:lnTo>
                    <a:pt x="1417053" y="1100505"/>
                  </a:lnTo>
                  <a:lnTo>
                    <a:pt x="1249222" y="1196390"/>
                  </a:lnTo>
                  <a:lnTo>
                    <a:pt x="1249222" y="1003338"/>
                  </a:lnTo>
                  <a:lnTo>
                    <a:pt x="1239939" y="1003338"/>
                  </a:lnTo>
                  <a:lnTo>
                    <a:pt x="1239939" y="1196390"/>
                  </a:lnTo>
                  <a:lnTo>
                    <a:pt x="1072083" y="1100505"/>
                  </a:lnTo>
                  <a:lnTo>
                    <a:pt x="1066800" y="1107084"/>
                  </a:lnTo>
                  <a:lnTo>
                    <a:pt x="1235964" y="1204302"/>
                  </a:lnTo>
                  <a:lnTo>
                    <a:pt x="1066800" y="1301508"/>
                  </a:lnTo>
                  <a:lnTo>
                    <a:pt x="1072083" y="1308036"/>
                  </a:lnTo>
                  <a:lnTo>
                    <a:pt x="1239939" y="1212151"/>
                  </a:lnTo>
                  <a:lnTo>
                    <a:pt x="1239939" y="1308036"/>
                  </a:lnTo>
                  <a:lnTo>
                    <a:pt x="1249222" y="1308036"/>
                  </a:lnTo>
                  <a:lnTo>
                    <a:pt x="1249222" y="1212151"/>
                  </a:lnTo>
                  <a:lnTo>
                    <a:pt x="1378737" y="1285709"/>
                  </a:lnTo>
                  <a:lnTo>
                    <a:pt x="1382699" y="1285709"/>
                  </a:lnTo>
                  <a:lnTo>
                    <a:pt x="1390650" y="1283106"/>
                  </a:lnTo>
                  <a:lnTo>
                    <a:pt x="1253172" y="1204302"/>
                  </a:lnTo>
                  <a:lnTo>
                    <a:pt x="1422336" y="1107084"/>
                  </a:lnTo>
                  <a:close/>
                </a:path>
                <a:path w="2260600" h="1308100">
                  <a:moveTo>
                    <a:pt x="2260549" y="152361"/>
                  </a:moveTo>
                  <a:lnTo>
                    <a:pt x="2207958" y="121894"/>
                  </a:lnTo>
                  <a:lnTo>
                    <a:pt x="2194306" y="113982"/>
                  </a:lnTo>
                  <a:lnTo>
                    <a:pt x="2194306" y="0"/>
                  </a:lnTo>
                  <a:lnTo>
                    <a:pt x="2185047" y="0"/>
                  </a:lnTo>
                  <a:lnTo>
                    <a:pt x="2185047" y="113982"/>
                  </a:lnTo>
                  <a:lnTo>
                    <a:pt x="1954504" y="247662"/>
                  </a:lnTo>
                  <a:lnTo>
                    <a:pt x="1950491" y="245351"/>
                  </a:lnTo>
                  <a:lnTo>
                    <a:pt x="1950491" y="254292"/>
                  </a:lnTo>
                  <a:lnTo>
                    <a:pt x="1950491" y="521728"/>
                  </a:lnTo>
                  <a:lnTo>
                    <a:pt x="1718602" y="655421"/>
                  </a:lnTo>
                  <a:lnTo>
                    <a:pt x="1714639" y="653135"/>
                  </a:lnTo>
                  <a:lnTo>
                    <a:pt x="1714639" y="662038"/>
                  </a:lnTo>
                  <a:lnTo>
                    <a:pt x="1714639" y="929424"/>
                  </a:lnTo>
                  <a:lnTo>
                    <a:pt x="1484096" y="1061821"/>
                  </a:lnTo>
                  <a:lnTo>
                    <a:pt x="1263815" y="936053"/>
                  </a:lnTo>
                  <a:lnTo>
                    <a:pt x="1252207" y="929424"/>
                  </a:lnTo>
                  <a:lnTo>
                    <a:pt x="1252207" y="662038"/>
                  </a:lnTo>
                  <a:lnTo>
                    <a:pt x="1263675" y="655421"/>
                  </a:lnTo>
                  <a:lnTo>
                    <a:pt x="1484096" y="528307"/>
                  </a:lnTo>
                  <a:lnTo>
                    <a:pt x="1714639" y="662038"/>
                  </a:lnTo>
                  <a:lnTo>
                    <a:pt x="1714639" y="653135"/>
                  </a:lnTo>
                  <a:lnTo>
                    <a:pt x="1499400" y="528307"/>
                  </a:lnTo>
                  <a:lnTo>
                    <a:pt x="1488059" y="521728"/>
                  </a:lnTo>
                  <a:lnTo>
                    <a:pt x="1488059" y="254292"/>
                  </a:lnTo>
                  <a:lnTo>
                    <a:pt x="1499590" y="247662"/>
                  </a:lnTo>
                  <a:lnTo>
                    <a:pt x="1718602" y="121894"/>
                  </a:lnTo>
                  <a:lnTo>
                    <a:pt x="1950491" y="254292"/>
                  </a:lnTo>
                  <a:lnTo>
                    <a:pt x="1950491" y="245351"/>
                  </a:lnTo>
                  <a:lnTo>
                    <a:pt x="1736331" y="121894"/>
                  </a:lnTo>
                  <a:lnTo>
                    <a:pt x="1722615" y="113982"/>
                  </a:lnTo>
                  <a:lnTo>
                    <a:pt x="1722615" y="0"/>
                  </a:lnTo>
                  <a:lnTo>
                    <a:pt x="1714639" y="0"/>
                  </a:lnTo>
                  <a:lnTo>
                    <a:pt x="1714639" y="113982"/>
                  </a:lnTo>
                  <a:lnTo>
                    <a:pt x="1484096" y="247662"/>
                  </a:lnTo>
                  <a:lnTo>
                    <a:pt x="1478800" y="244614"/>
                  </a:lnTo>
                  <a:lnTo>
                    <a:pt x="1478800" y="254292"/>
                  </a:lnTo>
                  <a:lnTo>
                    <a:pt x="1478800" y="521728"/>
                  </a:lnTo>
                  <a:lnTo>
                    <a:pt x="1248206" y="655421"/>
                  </a:lnTo>
                  <a:lnTo>
                    <a:pt x="1244231" y="653135"/>
                  </a:lnTo>
                  <a:lnTo>
                    <a:pt x="1244231" y="662038"/>
                  </a:lnTo>
                  <a:lnTo>
                    <a:pt x="1244231" y="929424"/>
                  </a:lnTo>
                  <a:lnTo>
                    <a:pt x="1012355" y="1061821"/>
                  </a:lnTo>
                  <a:lnTo>
                    <a:pt x="793343" y="936053"/>
                  </a:lnTo>
                  <a:lnTo>
                    <a:pt x="781799" y="929424"/>
                  </a:lnTo>
                  <a:lnTo>
                    <a:pt x="781799" y="662038"/>
                  </a:lnTo>
                  <a:lnTo>
                    <a:pt x="793203" y="655421"/>
                  </a:lnTo>
                  <a:lnTo>
                    <a:pt x="1012355" y="528307"/>
                  </a:lnTo>
                  <a:lnTo>
                    <a:pt x="1244231" y="662038"/>
                  </a:lnTo>
                  <a:lnTo>
                    <a:pt x="1244231" y="653135"/>
                  </a:lnTo>
                  <a:lnTo>
                    <a:pt x="1027722" y="528307"/>
                  </a:lnTo>
                  <a:lnTo>
                    <a:pt x="1016317" y="521728"/>
                  </a:lnTo>
                  <a:lnTo>
                    <a:pt x="1016317" y="254292"/>
                  </a:lnTo>
                  <a:lnTo>
                    <a:pt x="1027925" y="247662"/>
                  </a:lnTo>
                  <a:lnTo>
                    <a:pt x="1248206" y="121894"/>
                  </a:lnTo>
                  <a:lnTo>
                    <a:pt x="1478800" y="254292"/>
                  </a:lnTo>
                  <a:lnTo>
                    <a:pt x="1478800" y="244614"/>
                  </a:lnTo>
                  <a:lnTo>
                    <a:pt x="1265923" y="121894"/>
                  </a:lnTo>
                  <a:lnTo>
                    <a:pt x="1252207" y="113982"/>
                  </a:lnTo>
                  <a:lnTo>
                    <a:pt x="1252207" y="0"/>
                  </a:lnTo>
                  <a:lnTo>
                    <a:pt x="1244231" y="0"/>
                  </a:lnTo>
                  <a:lnTo>
                    <a:pt x="1244231" y="113982"/>
                  </a:lnTo>
                  <a:lnTo>
                    <a:pt x="1012355" y="247662"/>
                  </a:lnTo>
                  <a:lnTo>
                    <a:pt x="1008392" y="245376"/>
                  </a:lnTo>
                  <a:lnTo>
                    <a:pt x="1008392" y="254292"/>
                  </a:lnTo>
                  <a:lnTo>
                    <a:pt x="1008392" y="521728"/>
                  </a:lnTo>
                  <a:lnTo>
                    <a:pt x="777836" y="655421"/>
                  </a:lnTo>
                  <a:lnTo>
                    <a:pt x="772541" y="652373"/>
                  </a:lnTo>
                  <a:lnTo>
                    <a:pt x="772541" y="662038"/>
                  </a:lnTo>
                  <a:lnTo>
                    <a:pt x="772541" y="929424"/>
                  </a:lnTo>
                  <a:lnTo>
                    <a:pt x="541947" y="1061821"/>
                  </a:lnTo>
                  <a:lnTo>
                    <a:pt x="321665" y="936053"/>
                  </a:lnTo>
                  <a:lnTo>
                    <a:pt x="310057" y="929424"/>
                  </a:lnTo>
                  <a:lnTo>
                    <a:pt x="310057" y="662038"/>
                  </a:lnTo>
                  <a:lnTo>
                    <a:pt x="321525" y="655421"/>
                  </a:lnTo>
                  <a:lnTo>
                    <a:pt x="541947" y="528307"/>
                  </a:lnTo>
                  <a:lnTo>
                    <a:pt x="772541" y="662038"/>
                  </a:lnTo>
                  <a:lnTo>
                    <a:pt x="772541" y="652373"/>
                  </a:lnTo>
                  <a:lnTo>
                    <a:pt x="557364" y="528307"/>
                  </a:lnTo>
                  <a:lnTo>
                    <a:pt x="545960" y="521728"/>
                  </a:lnTo>
                  <a:lnTo>
                    <a:pt x="545960" y="254292"/>
                  </a:lnTo>
                  <a:lnTo>
                    <a:pt x="557568" y="247662"/>
                  </a:lnTo>
                  <a:lnTo>
                    <a:pt x="777836" y="121894"/>
                  </a:lnTo>
                  <a:lnTo>
                    <a:pt x="1008392" y="254292"/>
                  </a:lnTo>
                  <a:lnTo>
                    <a:pt x="1008392" y="245376"/>
                  </a:lnTo>
                  <a:lnTo>
                    <a:pt x="795439" y="121894"/>
                  </a:lnTo>
                  <a:lnTo>
                    <a:pt x="781799" y="113982"/>
                  </a:lnTo>
                  <a:lnTo>
                    <a:pt x="781799" y="0"/>
                  </a:lnTo>
                  <a:lnTo>
                    <a:pt x="772541" y="0"/>
                  </a:lnTo>
                  <a:lnTo>
                    <a:pt x="772541" y="113982"/>
                  </a:lnTo>
                  <a:lnTo>
                    <a:pt x="541947" y="247662"/>
                  </a:lnTo>
                  <a:lnTo>
                    <a:pt x="537984" y="245389"/>
                  </a:lnTo>
                  <a:lnTo>
                    <a:pt x="537984" y="254292"/>
                  </a:lnTo>
                  <a:lnTo>
                    <a:pt x="537984" y="521728"/>
                  </a:lnTo>
                  <a:lnTo>
                    <a:pt x="306095" y="655421"/>
                  </a:lnTo>
                  <a:lnTo>
                    <a:pt x="86880" y="528307"/>
                  </a:lnTo>
                  <a:lnTo>
                    <a:pt x="75539" y="521728"/>
                  </a:lnTo>
                  <a:lnTo>
                    <a:pt x="75539" y="254292"/>
                  </a:lnTo>
                  <a:lnTo>
                    <a:pt x="87083" y="247662"/>
                  </a:lnTo>
                  <a:lnTo>
                    <a:pt x="306095" y="121894"/>
                  </a:lnTo>
                  <a:lnTo>
                    <a:pt x="537984" y="254292"/>
                  </a:lnTo>
                  <a:lnTo>
                    <a:pt x="537984" y="245389"/>
                  </a:lnTo>
                  <a:lnTo>
                    <a:pt x="323773" y="121894"/>
                  </a:lnTo>
                  <a:lnTo>
                    <a:pt x="310057" y="113982"/>
                  </a:lnTo>
                  <a:lnTo>
                    <a:pt x="310057" y="0"/>
                  </a:lnTo>
                  <a:lnTo>
                    <a:pt x="302133" y="0"/>
                  </a:lnTo>
                  <a:lnTo>
                    <a:pt x="302133" y="113982"/>
                  </a:lnTo>
                  <a:lnTo>
                    <a:pt x="70256" y="247662"/>
                  </a:lnTo>
                  <a:lnTo>
                    <a:pt x="0" y="206616"/>
                  </a:lnTo>
                  <a:lnTo>
                    <a:pt x="0" y="215912"/>
                  </a:lnTo>
                  <a:lnTo>
                    <a:pt x="66243" y="254292"/>
                  </a:lnTo>
                  <a:lnTo>
                    <a:pt x="66243" y="521728"/>
                  </a:lnTo>
                  <a:lnTo>
                    <a:pt x="53022" y="529640"/>
                  </a:lnTo>
                  <a:lnTo>
                    <a:pt x="55651" y="534924"/>
                  </a:lnTo>
                  <a:lnTo>
                    <a:pt x="55651" y="537603"/>
                  </a:lnTo>
                  <a:lnTo>
                    <a:pt x="70256" y="528307"/>
                  </a:lnTo>
                  <a:lnTo>
                    <a:pt x="302133" y="662038"/>
                  </a:lnTo>
                  <a:lnTo>
                    <a:pt x="302133" y="929424"/>
                  </a:lnTo>
                  <a:lnTo>
                    <a:pt x="287528" y="937387"/>
                  </a:lnTo>
                  <a:lnTo>
                    <a:pt x="288874" y="940003"/>
                  </a:lnTo>
                  <a:lnTo>
                    <a:pt x="291541" y="941336"/>
                  </a:lnTo>
                  <a:lnTo>
                    <a:pt x="292823" y="944016"/>
                  </a:lnTo>
                  <a:lnTo>
                    <a:pt x="306095" y="936053"/>
                  </a:lnTo>
                  <a:lnTo>
                    <a:pt x="537984" y="1069784"/>
                  </a:lnTo>
                  <a:lnTo>
                    <a:pt x="537984" y="1146543"/>
                  </a:lnTo>
                  <a:lnTo>
                    <a:pt x="540651" y="1147889"/>
                  </a:lnTo>
                  <a:lnTo>
                    <a:pt x="543280" y="1150505"/>
                  </a:lnTo>
                  <a:lnTo>
                    <a:pt x="545960" y="1151839"/>
                  </a:lnTo>
                  <a:lnTo>
                    <a:pt x="545960" y="1069784"/>
                  </a:lnTo>
                  <a:lnTo>
                    <a:pt x="559765" y="1061821"/>
                  </a:lnTo>
                  <a:lnTo>
                    <a:pt x="777836" y="936053"/>
                  </a:lnTo>
                  <a:lnTo>
                    <a:pt x="1008392" y="1069784"/>
                  </a:lnTo>
                  <a:lnTo>
                    <a:pt x="1008392" y="1308036"/>
                  </a:lnTo>
                  <a:lnTo>
                    <a:pt x="1016317" y="1308036"/>
                  </a:lnTo>
                  <a:lnTo>
                    <a:pt x="1016317" y="1069784"/>
                  </a:lnTo>
                  <a:lnTo>
                    <a:pt x="1030122" y="1061821"/>
                  </a:lnTo>
                  <a:lnTo>
                    <a:pt x="1248206" y="936053"/>
                  </a:lnTo>
                  <a:lnTo>
                    <a:pt x="1478800" y="1069784"/>
                  </a:lnTo>
                  <a:lnTo>
                    <a:pt x="1478800" y="1259078"/>
                  </a:lnTo>
                  <a:lnTo>
                    <a:pt x="1482763" y="1257744"/>
                  </a:lnTo>
                  <a:lnTo>
                    <a:pt x="1485379" y="1257744"/>
                  </a:lnTo>
                  <a:lnTo>
                    <a:pt x="1488059" y="1256398"/>
                  </a:lnTo>
                  <a:lnTo>
                    <a:pt x="1488059" y="1069784"/>
                  </a:lnTo>
                  <a:lnTo>
                    <a:pt x="1501775" y="1061821"/>
                  </a:lnTo>
                  <a:lnTo>
                    <a:pt x="1718602" y="936053"/>
                  </a:lnTo>
                  <a:lnTo>
                    <a:pt x="1880298" y="1030071"/>
                  </a:lnTo>
                  <a:lnTo>
                    <a:pt x="1882914" y="1027404"/>
                  </a:lnTo>
                  <a:lnTo>
                    <a:pt x="1885594" y="1026071"/>
                  </a:lnTo>
                  <a:lnTo>
                    <a:pt x="1886877" y="1023442"/>
                  </a:lnTo>
                  <a:lnTo>
                    <a:pt x="1734197" y="936053"/>
                  </a:lnTo>
                  <a:lnTo>
                    <a:pt x="1722615" y="929424"/>
                  </a:lnTo>
                  <a:lnTo>
                    <a:pt x="1722615" y="662038"/>
                  </a:lnTo>
                  <a:lnTo>
                    <a:pt x="1734083" y="655421"/>
                  </a:lnTo>
                  <a:lnTo>
                    <a:pt x="1954504" y="528307"/>
                  </a:lnTo>
                  <a:lnTo>
                    <a:pt x="2161197" y="648792"/>
                  </a:lnTo>
                  <a:lnTo>
                    <a:pt x="2163864" y="643496"/>
                  </a:lnTo>
                  <a:lnTo>
                    <a:pt x="2165146" y="640816"/>
                  </a:lnTo>
                  <a:lnTo>
                    <a:pt x="1969884" y="528307"/>
                  </a:lnTo>
                  <a:lnTo>
                    <a:pt x="1958467" y="521728"/>
                  </a:lnTo>
                  <a:lnTo>
                    <a:pt x="1958467" y="254292"/>
                  </a:lnTo>
                  <a:lnTo>
                    <a:pt x="1970074" y="247662"/>
                  </a:lnTo>
                  <a:lnTo>
                    <a:pt x="2190356" y="121894"/>
                  </a:lnTo>
                  <a:lnTo>
                    <a:pt x="2260549" y="162941"/>
                  </a:lnTo>
                  <a:lnTo>
                    <a:pt x="2260549" y="152361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83950" y="1104899"/>
              <a:ext cx="139649" cy="761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347263" y="177799"/>
              <a:ext cx="2247900" cy="977900"/>
            </a:xfrm>
            <a:custGeom>
              <a:avLst/>
              <a:gdLst/>
              <a:ahLst/>
              <a:cxnLst/>
              <a:rect l="l" t="t" r="r" b="b"/>
              <a:pathLst>
                <a:path w="2247900" h="977900">
                  <a:moveTo>
                    <a:pt x="12636" y="108635"/>
                  </a:moveTo>
                  <a:lnTo>
                    <a:pt x="7226" y="101600"/>
                  </a:lnTo>
                  <a:lnTo>
                    <a:pt x="0" y="104432"/>
                  </a:lnTo>
                  <a:lnTo>
                    <a:pt x="0" y="114249"/>
                  </a:lnTo>
                  <a:lnTo>
                    <a:pt x="12636" y="108635"/>
                  </a:lnTo>
                  <a:close/>
                </a:path>
                <a:path w="2247900" h="977900">
                  <a:moveTo>
                    <a:pt x="88607" y="419214"/>
                  </a:moveTo>
                  <a:lnTo>
                    <a:pt x="76377" y="419214"/>
                  </a:lnTo>
                  <a:lnTo>
                    <a:pt x="82600" y="425450"/>
                  </a:lnTo>
                  <a:lnTo>
                    <a:pt x="82600" y="428625"/>
                  </a:lnTo>
                  <a:lnTo>
                    <a:pt x="88607" y="431800"/>
                  </a:lnTo>
                  <a:lnTo>
                    <a:pt x="88607" y="419214"/>
                  </a:lnTo>
                  <a:close/>
                </a:path>
                <a:path w="2247900" h="977900">
                  <a:moveTo>
                    <a:pt x="253936" y="717664"/>
                  </a:moveTo>
                  <a:lnTo>
                    <a:pt x="241236" y="711428"/>
                  </a:lnTo>
                  <a:lnTo>
                    <a:pt x="247586" y="717664"/>
                  </a:lnTo>
                  <a:lnTo>
                    <a:pt x="253936" y="723671"/>
                  </a:lnTo>
                  <a:lnTo>
                    <a:pt x="253936" y="717664"/>
                  </a:lnTo>
                  <a:close/>
                </a:path>
                <a:path w="2247900" h="977900">
                  <a:moveTo>
                    <a:pt x="253936" y="528650"/>
                  </a:moveTo>
                  <a:lnTo>
                    <a:pt x="249440" y="520750"/>
                  </a:lnTo>
                  <a:lnTo>
                    <a:pt x="139687" y="577532"/>
                  </a:lnTo>
                  <a:lnTo>
                    <a:pt x="141135" y="578866"/>
                  </a:lnTo>
                  <a:lnTo>
                    <a:pt x="142621" y="581533"/>
                  </a:lnTo>
                  <a:lnTo>
                    <a:pt x="144119" y="584149"/>
                  </a:lnTo>
                  <a:lnTo>
                    <a:pt x="253936" y="528650"/>
                  </a:lnTo>
                  <a:close/>
                </a:path>
                <a:path w="2247900" h="977900">
                  <a:moveTo>
                    <a:pt x="482536" y="104927"/>
                  </a:moveTo>
                  <a:lnTo>
                    <a:pt x="478523" y="98298"/>
                  </a:lnTo>
                  <a:lnTo>
                    <a:pt x="308698" y="196583"/>
                  </a:lnTo>
                  <a:lnTo>
                    <a:pt x="308698" y="0"/>
                  </a:lnTo>
                  <a:lnTo>
                    <a:pt x="300774" y="0"/>
                  </a:lnTo>
                  <a:lnTo>
                    <a:pt x="300774" y="196583"/>
                  </a:lnTo>
                  <a:lnTo>
                    <a:pt x="130949" y="98298"/>
                  </a:lnTo>
                  <a:lnTo>
                    <a:pt x="126936" y="104927"/>
                  </a:lnTo>
                  <a:lnTo>
                    <a:pt x="296748" y="203238"/>
                  </a:lnTo>
                  <a:lnTo>
                    <a:pt x="126936" y="301459"/>
                  </a:lnTo>
                  <a:lnTo>
                    <a:pt x="130949" y="308114"/>
                  </a:lnTo>
                  <a:lnTo>
                    <a:pt x="300774" y="211175"/>
                  </a:lnTo>
                  <a:lnTo>
                    <a:pt x="300774" y="406400"/>
                  </a:lnTo>
                  <a:lnTo>
                    <a:pt x="308698" y="406400"/>
                  </a:lnTo>
                  <a:lnTo>
                    <a:pt x="308698" y="211175"/>
                  </a:lnTo>
                  <a:lnTo>
                    <a:pt x="478523" y="308114"/>
                  </a:lnTo>
                  <a:lnTo>
                    <a:pt x="482536" y="301459"/>
                  </a:lnTo>
                  <a:lnTo>
                    <a:pt x="312724" y="203238"/>
                  </a:lnTo>
                  <a:lnTo>
                    <a:pt x="482536" y="104927"/>
                  </a:lnTo>
                  <a:close/>
                </a:path>
                <a:path w="2247900" h="977900">
                  <a:moveTo>
                    <a:pt x="723785" y="525030"/>
                  </a:moveTo>
                  <a:lnTo>
                    <a:pt x="719823" y="517118"/>
                  </a:lnTo>
                  <a:lnTo>
                    <a:pt x="549998" y="615035"/>
                  </a:lnTo>
                  <a:lnTo>
                    <a:pt x="549998" y="419150"/>
                  </a:lnTo>
                  <a:lnTo>
                    <a:pt x="542074" y="419150"/>
                  </a:lnTo>
                  <a:lnTo>
                    <a:pt x="542074" y="615035"/>
                  </a:lnTo>
                  <a:lnTo>
                    <a:pt x="372249" y="517118"/>
                  </a:lnTo>
                  <a:lnTo>
                    <a:pt x="368236" y="525030"/>
                  </a:lnTo>
                  <a:lnTo>
                    <a:pt x="538048" y="622985"/>
                  </a:lnTo>
                  <a:lnTo>
                    <a:pt x="368236" y="719620"/>
                  </a:lnTo>
                  <a:lnTo>
                    <a:pt x="372249" y="727532"/>
                  </a:lnTo>
                  <a:lnTo>
                    <a:pt x="542074" y="629615"/>
                  </a:lnTo>
                  <a:lnTo>
                    <a:pt x="542074" y="825500"/>
                  </a:lnTo>
                  <a:lnTo>
                    <a:pt x="549998" y="825500"/>
                  </a:lnTo>
                  <a:lnTo>
                    <a:pt x="549998" y="629615"/>
                  </a:lnTo>
                  <a:lnTo>
                    <a:pt x="719823" y="727532"/>
                  </a:lnTo>
                  <a:lnTo>
                    <a:pt x="723785" y="719620"/>
                  </a:lnTo>
                  <a:lnTo>
                    <a:pt x="555307" y="622985"/>
                  </a:lnTo>
                  <a:lnTo>
                    <a:pt x="723785" y="525030"/>
                  </a:lnTo>
                  <a:close/>
                </a:path>
                <a:path w="2247900" h="977900">
                  <a:moveTo>
                    <a:pt x="952385" y="106273"/>
                  </a:moveTo>
                  <a:lnTo>
                    <a:pt x="948423" y="98298"/>
                  </a:lnTo>
                  <a:lnTo>
                    <a:pt x="778598" y="196583"/>
                  </a:lnTo>
                  <a:lnTo>
                    <a:pt x="778598" y="0"/>
                  </a:lnTo>
                  <a:lnTo>
                    <a:pt x="770674" y="0"/>
                  </a:lnTo>
                  <a:lnTo>
                    <a:pt x="770674" y="196583"/>
                  </a:lnTo>
                  <a:lnTo>
                    <a:pt x="600849" y="98298"/>
                  </a:lnTo>
                  <a:lnTo>
                    <a:pt x="596836" y="106273"/>
                  </a:lnTo>
                  <a:lnTo>
                    <a:pt x="766648" y="203238"/>
                  </a:lnTo>
                  <a:lnTo>
                    <a:pt x="596836" y="301459"/>
                  </a:lnTo>
                  <a:lnTo>
                    <a:pt x="600849" y="309448"/>
                  </a:lnTo>
                  <a:lnTo>
                    <a:pt x="770674" y="211175"/>
                  </a:lnTo>
                  <a:lnTo>
                    <a:pt x="770674" y="406400"/>
                  </a:lnTo>
                  <a:lnTo>
                    <a:pt x="779945" y="406400"/>
                  </a:lnTo>
                  <a:lnTo>
                    <a:pt x="778598" y="211175"/>
                  </a:lnTo>
                  <a:lnTo>
                    <a:pt x="948423" y="309448"/>
                  </a:lnTo>
                  <a:lnTo>
                    <a:pt x="952385" y="301459"/>
                  </a:lnTo>
                  <a:lnTo>
                    <a:pt x="783907" y="203238"/>
                  </a:lnTo>
                  <a:lnTo>
                    <a:pt x="952385" y="106273"/>
                  </a:lnTo>
                  <a:close/>
                </a:path>
                <a:path w="2247900" h="977900">
                  <a:moveTo>
                    <a:pt x="1193673" y="524027"/>
                  </a:moveTo>
                  <a:lnTo>
                    <a:pt x="1188389" y="516089"/>
                  </a:lnTo>
                  <a:lnTo>
                    <a:pt x="1020559" y="614337"/>
                  </a:lnTo>
                  <a:lnTo>
                    <a:pt x="1020559" y="419150"/>
                  </a:lnTo>
                  <a:lnTo>
                    <a:pt x="1011275" y="419150"/>
                  </a:lnTo>
                  <a:lnTo>
                    <a:pt x="1011275" y="614337"/>
                  </a:lnTo>
                  <a:lnTo>
                    <a:pt x="842086" y="516089"/>
                  </a:lnTo>
                  <a:lnTo>
                    <a:pt x="838136" y="524027"/>
                  </a:lnTo>
                  <a:lnTo>
                    <a:pt x="1007313" y="622338"/>
                  </a:lnTo>
                  <a:lnTo>
                    <a:pt x="838136" y="719277"/>
                  </a:lnTo>
                  <a:lnTo>
                    <a:pt x="842086" y="727214"/>
                  </a:lnTo>
                  <a:lnTo>
                    <a:pt x="1011275" y="628967"/>
                  </a:lnTo>
                  <a:lnTo>
                    <a:pt x="1011275" y="825500"/>
                  </a:lnTo>
                  <a:lnTo>
                    <a:pt x="1020559" y="825500"/>
                  </a:lnTo>
                  <a:lnTo>
                    <a:pt x="1020559" y="628967"/>
                  </a:lnTo>
                  <a:lnTo>
                    <a:pt x="1188389" y="727214"/>
                  </a:lnTo>
                  <a:lnTo>
                    <a:pt x="1193673" y="719277"/>
                  </a:lnTo>
                  <a:lnTo>
                    <a:pt x="1024509" y="622338"/>
                  </a:lnTo>
                  <a:lnTo>
                    <a:pt x="1193673" y="524027"/>
                  </a:lnTo>
                  <a:close/>
                </a:path>
                <a:path w="2247900" h="977900">
                  <a:moveTo>
                    <a:pt x="1422273" y="106273"/>
                  </a:moveTo>
                  <a:lnTo>
                    <a:pt x="1416989" y="98298"/>
                  </a:lnTo>
                  <a:lnTo>
                    <a:pt x="1249159" y="196583"/>
                  </a:lnTo>
                  <a:lnTo>
                    <a:pt x="1249159" y="0"/>
                  </a:lnTo>
                  <a:lnTo>
                    <a:pt x="1239875" y="0"/>
                  </a:lnTo>
                  <a:lnTo>
                    <a:pt x="1239875" y="196583"/>
                  </a:lnTo>
                  <a:lnTo>
                    <a:pt x="1072019" y="98298"/>
                  </a:lnTo>
                  <a:lnTo>
                    <a:pt x="1066736" y="106273"/>
                  </a:lnTo>
                  <a:lnTo>
                    <a:pt x="1235900" y="203238"/>
                  </a:lnTo>
                  <a:lnTo>
                    <a:pt x="1066736" y="301459"/>
                  </a:lnTo>
                  <a:lnTo>
                    <a:pt x="1072019" y="309448"/>
                  </a:lnTo>
                  <a:lnTo>
                    <a:pt x="1239875" y="211175"/>
                  </a:lnTo>
                  <a:lnTo>
                    <a:pt x="1239875" y="406400"/>
                  </a:lnTo>
                  <a:lnTo>
                    <a:pt x="1249159" y="406400"/>
                  </a:lnTo>
                  <a:lnTo>
                    <a:pt x="1249159" y="211175"/>
                  </a:lnTo>
                  <a:lnTo>
                    <a:pt x="1418336" y="309448"/>
                  </a:lnTo>
                  <a:lnTo>
                    <a:pt x="1422273" y="301459"/>
                  </a:lnTo>
                  <a:lnTo>
                    <a:pt x="1253109" y="203238"/>
                  </a:lnTo>
                  <a:lnTo>
                    <a:pt x="1422273" y="106273"/>
                  </a:lnTo>
                  <a:close/>
                </a:path>
                <a:path w="2247900" h="977900">
                  <a:moveTo>
                    <a:pt x="1663636" y="524027"/>
                  </a:moveTo>
                  <a:lnTo>
                    <a:pt x="1659661" y="516089"/>
                  </a:lnTo>
                  <a:lnTo>
                    <a:pt x="1489849" y="614337"/>
                  </a:lnTo>
                  <a:lnTo>
                    <a:pt x="1489849" y="419150"/>
                  </a:lnTo>
                  <a:lnTo>
                    <a:pt x="1480527" y="419150"/>
                  </a:lnTo>
                  <a:lnTo>
                    <a:pt x="1480527" y="614337"/>
                  </a:lnTo>
                  <a:lnTo>
                    <a:pt x="1312049" y="516089"/>
                  </a:lnTo>
                  <a:lnTo>
                    <a:pt x="1308087" y="524027"/>
                  </a:lnTo>
                  <a:lnTo>
                    <a:pt x="1476565" y="622338"/>
                  </a:lnTo>
                  <a:lnTo>
                    <a:pt x="1308087" y="719277"/>
                  </a:lnTo>
                  <a:lnTo>
                    <a:pt x="1312049" y="727214"/>
                  </a:lnTo>
                  <a:lnTo>
                    <a:pt x="1480527" y="628967"/>
                  </a:lnTo>
                  <a:lnTo>
                    <a:pt x="1481861" y="825500"/>
                  </a:lnTo>
                  <a:lnTo>
                    <a:pt x="1489849" y="825500"/>
                  </a:lnTo>
                  <a:lnTo>
                    <a:pt x="1489849" y="628967"/>
                  </a:lnTo>
                  <a:lnTo>
                    <a:pt x="1659661" y="727214"/>
                  </a:lnTo>
                  <a:lnTo>
                    <a:pt x="1663636" y="719277"/>
                  </a:lnTo>
                  <a:lnTo>
                    <a:pt x="1493824" y="622338"/>
                  </a:lnTo>
                  <a:lnTo>
                    <a:pt x="1663636" y="524027"/>
                  </a:lnTo>
                  <a:close/>
                </a:path>
                <a:path w="2247900" h="977900">
                  <a:moveTo>
                    <a:pt x="1727136" y="825550"/>
                  </a:moveTo>
                  <a:lnTo>
                    <a:pt x="1714512" y="825550"/>
                  </a:lnTo>
                  <a:lnTo>
                    <a:pt x="1714512" y="977900"/>
                  </a:lnTo>
                  <a:lnTo>
                    <a:pt x="1722894" y="975194"/>
                  </a:lnTo>
                  <a:lnTo>
                    <a:pt x="1727136" y="972553"/>
                  </a:lnTo>
                  <a:lnTo>
                    <a:pt x="1727136" y="825550"/>
                  </a:lnTo>
                  <a:close/>
                </a:path>
                <a:path w="2247900" h="977900">
                  <a:moveTo>
                    <a:pt x="1892236" y="105930"/>
                  </a:moveTo>
                  <a:lnTo>
                    <a:pt x="1888261" y="97980"/>
                  </a:lnTo>
                  <a:lnTo>
                    <a:pt x="1718449" y="195935"/>
                  </a:lnTo>
                  <a:lnTo>
                    <a:pt x="1718449" y="0"/>
                  </a:lnTo>
                  <a:lnTo>
                    <a:pt x="1710461" y="0"/>
                  </a:lnTo>
                  <a:lnTo>
                    <a:pt x="1710461" y="195935"/>
                  </a:lnTo>
                  <a:lnTo>
                    <a:pt x="1540649" y="97980"/>
                  </a:lnTo>
                  <a:lnTo>
                    <a:pt x="1536687" y="105930"/>
                  </a:lnTo>
                  <a:lnTo>
                    <a:pt x="1705165" y="202552"/>
                  </a:lnTo>
                  <a:lnTo>
                    <a:pt x="1536687" y="300469"/>
                  </a:lnTo>
                  <a:lnTo>
                    <a:pt x="1540649" y="308432"/>
                  </a:lnTo>
                  <a:lnTo>
                    <a:pt x="1710461" y="210464"/>
                  </a:lnTo>
                  <a:lnTo>
                    <a:pt x="1710461" y="406400"/>
                  </a:lnTo>
                  <a:lnTo>
                    <a:pt x="1718449" y="406400"/>
                  </a:lnTo>
                  <a:lnTo>
                    <a:pt x="1718449" y="210464"/>
                  </a:lnTo>
                  <a:lnTo>
                    <a:pt x="1888261" y="308432"/>
                  </a:lnTo>
                  <a:lnTo>
                    <a:pt x="1892236" y="300469"/>
                  </a:lnTo>
                  <a:lnTo>
                    <a:pt x="1722424" y="202552"/>
                  </a:lnTo>
                  <a:lnTo>
                    <a:pt x="1892236" y="105930"/>
                  </a:lnTo>
                  <a:close/>
                </a:path>
                <a:path w="2247900" h="977900">
                  <a:moveTo>
                    <a:pt x="2133536" y="524548"/>
                  </a:moveTo>
                  <a:lnTo>
                    <a:pt x="2129523" y="517855"/>
                  </a:lnTo>
                  <a:lnTo>
                    <a:pt x="1959698" y="615264"/>
                  </a:lnTo>
                  <a:lnTo>
                    <a:pt x="1959698" y="419150"/>
                  </a:lnTo>
                  <a:lnTo>
                    <a:pt x="1951761" y="419150"/>
                  </a:lnTo>
                  <a:lnTo>
                    <a:pt x="1951761" y="615264"/>
                  </a:lnTo>
                  <a:lnTo>
                    <a:pt x="1781949" y="516559"/>
                  </a:lnTo>
                  <a:lnTo>
                    <a:pt x="1777936" y="524548"/>
                  </a:lnTo>
                  <a:lnTo>
                    <a:pt x="1947735" y="623290"/>
                  </a:lnTo>
                  <a:lnTo>
                    <a:pt x="1777936" y="721995"/>
                  </a:lnTo>
                  <a:lnTo>
                    <a:pt x="1781949" y="728675"/>
                  </a:lnTo>
                  <a:lnTo>
                    <a:pt x="1951761" y="629970"/>
                  </a:lnTo>
                  <a:lnTo>
                    <a:pt x="1951761" y="787400"/>
                  </a:lnTo>
                  <a:lnTo>
                    <a:pt x="1954403" y="783412"/>
                  </a:lnTo>
                  <a:lnTo>
                    <a:pt x="1959698" y="778078"/>
                  </a:lnTo>
                  <a:lnTo>
                    <a:pt x="1959698" y="629970"/>
                  </a:lnTo>
                  <a:lnTo>
                    <a:pt x="2041982" y="677976"/>
                  </a:lnTo>
                  <a:lnTo>
                    <a:pt x="2043303" y="675335"/>
                  </a:lnTo>
                  <a:lnTo>
                    <a:pt x="2044611" y="672655"/>
                  </a:lnTo>
                  <a:lnTo>
                    <a:pt x="2047290" y="671296"/>
                  </a:lnTo>
                  <a:lnTo>
                    <a:pt x="1963724" y="623290"/>
                  </a:lnTo>
                  <a:lnTo>
                    <a:pt x="2133536" y="524548"/>
                  </a:lnTo>
                  <a:close/>
                </a:path>
                <a:path w="2247900" h="977900">
                  <a:moveTo>
                    <a:pt x="2247773" y="162852"/>
                  </a:moveTo>
                  <a:lnTo>
                    <a:pt x="2190153" y="195935"/>
                  </a:lnTo>
                  <a:lnTo>
                    <a:pt x="2190153" y="0"/>
                  </a:lnTo>
                  <a:lnTo>
                    <a:pt x="2182139" y="0"/>
                  </a:lnTo>
                  <a:lnTo>
                    <a:pt x="2182139" y="195935"/>
                  </a:lnTo>
                  <a:lnTo>
                    <a:pt x="2010600" y="97980"/>
                  </a:lnTo>
                  <a:lnTo>
                    <a:pt x="2006536" y="105930"/>
                  </a:lnTo>
                  <a:lnTo>
                    <a:pt x="2178088" y="203835"/>
                  </a:lnTo>
                  <a:lnTo>
                    <a:pt x="2006536" y="300469"/>
                  </a:lnTo>
                  <a:lnTo>
                    <a:pt x="2010600" y="308432"/>
                  </a:lnTo>
                  <a:lnTo>
                    <a:pt x="2182139" y="210464"/>
                  </a:lnTo>
                  <a:lnTo>
                    <a:pt x="2182139" y="406400"/>
                  </a:lnTo>
                  <a:lnTo>
                    <a:pt x="2186152" y="406400"/>
                  </a:lnTo>
                  <a:lnTo>
                    <a:pt x="2187498" y="401053"/>
                  </a:lnTo>
                  <a:lnTo>
                    <a:pt x="2188832" y="397103"/>
                  </a:lnTo>
                  <a:lnTo>
                    <a:pt x="2190153" y="391807"/>
                  </a:lnTo>
                  <a:lnTo>
                    <a:pt x="2190153" y="210464"/>
                  </a:lnTo>
                  <a:lnTo>
                    <a:pt x="2235708" y="235635"/>
                  </a:lnTo>
                  <a:lnTo>
                    <a:pt x="2235708" y="232968"/>
                  </a:lnTo>
                  <a:lnTo>
                    <a:pt x="2237067" y="230339"/>
                  </a:lnTo>
                  <a:lnTo>
                    <a:pt x="2237067" y="227685"/>
                  </a:lnTo>
                  <a:lnTo>
                    <a:pt x="2195499" y="203835"/>
                  </a:lnTo>
                  <a:lnTo>
                    <a:pt x="2246477" y="173443"/>
                  </a:lnTo>
                  <a:lnTo>
                    <a:pt x="2247773" y="170764"/>
                  </a:lnTo>
                  <a:lnTo>
                    <a:pt x="2247773" y="162852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59900" y="0"/>
              <a:ext cx="241300" cy="1904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715500" y="12"/>
              <a:ext cx="1765300" cy="190500"/>
            </a:xfrm>
            <a:custGeom>
              <a:avLst/>
              <a:gdLst/>
              <a:ahLst/>
              <a:cxnLst/>
              <a:rect l="l" t="t" r="r" b="b"/>
              <a:pathLst>
                <a:path w="1765300" h="190500">
                  <a:moveTo>
                    <a:pt x="165531" y="0"/>
                  </a:moveTo>
                  <a:lnTo>
                    <a:pt x="147815" y="0"/>
                  </a:lnTo>
                  <a:lnTo>
                    <a:pt x="0" y="85547"/>
                  </a:lnTo>
                  <a:lnTo>
                    <a:pt x="4013" y="92202"/>
                  </a:lnTo>
                  <a:lnTo>
                    <a:pt x="165531" y="0"/>
                  </a:lnTo>
                  <a:close/>
                </a:path>
                <a:path w="1765300" h="190500">
                  <a:moveTo>
                    <a:pt x="181762" y="0"/>
                  </a:moveTo>
                  <a:lnTo>
                    <a:pt x="173837" y="0"/>
                  </a:lnTo>
                  <a:lnTo>
                    <a:pt x="173837" y="190436"/>
                  </a:lnTo>
                  <a:lnTo>
                    <a:pt x="181762" y="190436"/>
                  </a:lnTo>
                  <a:lnTo>
                    <a:pt x="181762" y="0"/>
                  </a:lnTo>
                  <a:close/>
                </a:path>
                <a:path w="1765300" h="190500">
                  <a:moveTo>
                    <a:pt x="355549" y="85547"/>
                  </a:moveTo>
                  <a:lnTo>
                    <a:pt x="208876" y="0"/>
                  </a:lnTo>
                  <a:lnTo>
                    <a:pt x="190055" y="0"/>
                  </a:lnTo>
                  <a:lnTo>
                    <a:pt x="351586" y="92202"/>
                  </a:lnTo>
                  <a:lnTo>
                    <a:pt x="355549" y="85547"/>
                  </a:lnTo>
                  <a:close/>
                </a:path>
                <a:path w="1765300" h="190500">
                  <a:moveTo>
                    <a:pt x="634771" y="0"/>
                  </a:moveTo>
                  <a:lnTo>
                    <a:pt x="617169" y="0"/>
                  </a:lnTo>
                  <a:lnTo>
                    <a:pt x="469900" y="85547"/>
                  </a:lnTo>
                  <a:lnTo>
                    <a:pt x="473849" y="92202"/>
                  </a:lnTo>
                  <a:lnTo>
                    <a:pt x="634771" y="0"/>
                  </a:lnTo>
                  <a:close/>
                </a:path>
                <a:path w="1765300" h="190500">
                  <a:moveTo>
                    <a:pt x="652322" y="0"/>
                  </a:moveTo>
                  <a:lnTo>
                    <a:pt x="643039" y="0"/>
                  </a:lnTo>
                  <a:lnTo>
                    <a:pt x="643039" y="190436"/>
                  </a:lnTo>
                  <a:lnTo>
                    <a:pt x="652322" y="190436"/>
                  </a:lnTo>
                  <a:lnTo>
                    <a:pt x="652322" y="0"/>
                  </a:lnTo>
                  <a:close/>
                </a:path>
                <a:path w="1765300" h="190500">
                  <a:moveTo>
                    <a:pt x="825449" y="85547"/>
                  </a:moveTo>
                  <a:lnTo>
                    <a:pt x="678167" y="0"/>
                  </a:lnTo>
                  <a:lnTo>
                    <a:pt x="660514" y="0"/>
                  </a:lnTo>
                  <a:lnTo>
                    <a:pt x="820166" y="92202"/>
                  </a:lnTo>
                  <a:lnTo>
                    <a:pt x="825449" y="85547"/>
                  </a:lnTo>
                  <a:close/>
                </a:path>
                <a:path w="1765300" h="190500">
                  <a:moveTo>
                    <a:pt x="1105446" y="0"/>
                  </a:moveTo>
                  <a:lnTo>
                    <a:pt x="1086510" y="0"/>
                  </a:lnTo>
                  <a:lnTo>
                    <a:pt x="939850" y="85547"/>
                  </a:lnTo>
                  <a:lnTo>
                    <a:pt x="943813" y="93484"/>
                  </a:lnTo>
                  <a:lnTo>
                    <a:pt x="1105446" y="0"/>
                  </a:lnTo>
                  <a:close/>
                </a:path>
                <a:path w="1765300" h="190500">
                  <a:moveTo>
                    <a:pt x="1121613" y="0"/>
                  </a:moveTo>
                  <a:lnTo>
                    <a:pt x="1113637" y="0"/>
                  </a:lnTo>
                  <a:lnTo>
                    <a:pt x="1113637" y="190436"/>
                  </a:lnTo>
                  <a:lnTo>
                    <a:pt x="1121613" y="190436"/>
                  </a:lnTo>
                  <a:lnTo>
                    <a:pt x="1121613" y="0"/>
                  </a:lnTo>
                  <a:close/>
                </a:path>
                <a:path w="1765300" h="190500">
                  <a:moveTo>
                    <a:pt x="1295400" y="85547"/>
                  </a:moveTo>
                  <a:lnTo>
                    <a:pt x="1147572" y="0"/>
                  </a:lnTo>
                  <a:lnTo>
                    <a:pt x="1129792" y="0"/>
                  </a:lnTo>
                  <a:lnTo>
                    <a:pt x="1291437" y="93484"/>
                  </a:lnTo>
                  <a:lnTo>
                    <a:pt x="1295400" y="85547"/>
                  </a:lnTo>
                  <a:close/>
                </a:path>
                <a:path w="1765300" h="190500">
                  <a:moveTo>
                    <a:pt x="1575346" y="0"/>
                  </a:moveTo>
                  <a:lnTo>
                    <a:pt x="1557515" y="0"/>
                  </a:lnTo>
                  <a:lnTo>
                    <a:pt x="1409700" y="85547"/>
                  </a:lnTo>
                  <a:lnTo>
                    <a:pt x="1413713" y="93484"/>
                  </a:lnTo>
                  <a:lnTo>
                    <a:pt x="1575346" y="0"/>
                  </a:lnTo>
                  <a:close/>
                </a:path>
                <a:path w="1765300" h="190500">
                  <a:moveTo>
                    <a:pt x="1591462" y="0"/>
                  </a:moveTo>
                  <a:lnTo>
                    <a:pt x="1583537" y="0"/>
                  </a:lnTo>
                  <a:lnTo>
                    <a:pt x="1583537" y="190436"/>
                  </a:lnTo>
                  <a:lnTo>
                    <a:pt x="1591462" y="190436"/>
                  </a:lnTo>
                  <a:lnTo>
                    <a:pt x="1591462" y="0"/>
                  </a:lnTo>
                  <a:close/>
                </a:path>
                <a:path w="1765300" h="190500">
                  <a:moveTo>
                    <a:pt x="1765300" y="85547"/>
                  </a:moveTo>
                  <a:lnTo>
                    <a:pt x="1617472" y="0"/>
                  </a:lnTo>
                  <a:lnTo>
                    <a:pt x="1599641" y="0"/>
                  </a:lnTo>
                  <a:lnTo>
                    <a:pt x="1761286" y="93484"/>
                  </a:lnTo>
                  <a:lnTo>
                    <a:pt x="1765300" y="85547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0" y="320624"/>
            <a:ext cx="10768965" cy="6537959"/>
            <a:chOff x="0" y="320624"/>
            <a:chExt cx="10768965" cy="6537959"/>
          </a:xfrm>
        </p:grpSpPr>
        <p:sp>
          <p:nvSpPr>
            <p:cNvPr id="10" name="object 10"/>
            <p:cNvSpPr/>
            <p:nvPr/>
          </p:nvSpPr>
          <p:spPr>
            <a:xfrm>
              <a:off x="0" y="3257926"/>
              <a:ext cx="2083435" cy="3600450"/>
            </a:xfrm>
            <a:custGeom>
              <a:avLst/>
              <a:gdLst/>
              <a:ahLst/>
              <a:cxnLst/>
              <a:rect l="l" t="t" r="r" b="b"/>
              <a:pathLst>
                <a:path w="2083435" h="3600450">
                  <a:moveTo>
                    <a:pt x="0" y="0"/>
                  </a:moveTo>
                  <a:lnTo>
                    <a:pt x="0" y="3600073"/>
                  </a:lnTo>
                  <a:lnTo>
                    <a:pt x="2074356" y="3600073"/>
                  </a:lnTo>
                  <a:lnTo>
                    <a:pt x="2075446" y="3593081"/>
                  </a:lnTo>
                  <a:lnTo>
                    <a:pt x="2079991" y="3551894"/>
                  </a:lnTo>
                  <a:lnTo>
                    <a:pt x="2082492" y="3511952"/>
                  </a:lnTo>
                  <a:lnTo>
                    <a:pt x="2082987" y="3473194"/>
                  </a:lnTo>
                  <a:lnTo>
                    <a:pt x="2081515" y="3435559"/>
                  </a:lnTo>
                  <a:lnTo>
                    <a:pt x="2072822" y="3363407"/>
                  </a:lnTo>
                  <a:lnTo>
                    <a:pt x="2056716" y="3294999"/>
                  </a:lnTo>
                  <a:lnTo>
                    <a:pt x="2033503" y="3229839"/>
                  </a:lnTo>
                  <a:lnTo>
                    <a:pt x="2003487" y="3167432"/>
                  </a:lnTo>
                  <a:lnTo>
                    <a:pt x="1966974" y="3107281"/>
                  </a:lnTo>
                  <a:lnTo>
                    <a:pt x="1924267" y="3048890"/>
                  </a:lnTo>
                  <a:lnTo>
                    <a:pt x="1875674" y="2991764"/>
                  </a:lnTo>
                  <a:lnTo>
                    <a:pt x="1849264" y="2963520"/>
                  </a:lnTo>
                  <a:lnTo>
                    <a:pt x="1821497" y="2935405"/>
                  </a:lnTo>
                  <a:lnTo>
                    <a:pt x="1792410" y="2907359"/>
                  </a:lnTo>
                  <a:lnTo>
                    <a:pt x="1762041" y="2879319"/>
                  </a:lnTo>
                  <a:lnTo>
                    <a:pt x="1730430" y="2851223"/>
                  </a:lnTo>
                  <a:lnTo>
                    <a:pt x="1697613" y="2823008"/>
                  </a:lnTo>
                  <a:lnTo>
                    <a:pt x="1663629" y="2794614"/>
                  </a:lnTo>
                  <a:lnTo>
                    <a:pt x="1628517" y="2765978"/>
                  </a:lnTo>
                  <a:lnTo>
                    <a:pt x="1592313" y="2737038"/>
                  </a:lnTo>
                  <a:lnTo>
                    <a:pt x="1516785" y="2677997"/>
                  </a:lnTo>
                  <a:lnTo>
                    <a:pt x="1267985" y="2487129"/>
                  </a:lnTo>
                  <a:lnTo>
                    <a:pt x="1178663" y="2417272"/>
                  </a:lnTo>
                  <a:lnTo>
                    <a:pt x="1132975" y="2380895"/>
                  </a:lnTo>
                  <a:lnTo>
                    <a:pt x="1086653" y="2343469"/>
                  </a:lnTo>
                  <a:lnTo>
                    <a:pt x="1039736" y="2304934"/>
                  </a:lnTo>
                  <a:lnTo>
                    <a:pt x="992262" y="2265227"/>
                  </a:lnTo>
                  <a:lnTo>
                    <a:pt x="946196" y="2224532"/>
                  </a:lnTo>
                  <a:lnTo>
                    <a:pt x="903390" y="2183109"/>
                  </a:lnTo>
                  <a:lnTo>
                    <a:pt x="863732" y="2141011"/>
                  </a:lnTo>
                  <a:lnTo>
                    <a:pt x="827109" y="2098287"/>
                  </a:lnTo>
                  <a:lnTo>
                    <a:pt x="793409" y="2054990"/>
                  </a:lnTo>
                  <a:lnTo>
                    <a:pt x="762520" y="2011169"/>
                  </a:lnTo>
                  <a:lnTo>
                    <a:pt x="734329" y="1966876"/>
                  </a:lnTo>
                  <a:lnTo>
                    <a:pt x="708724" y="1922161"/>
                  </a:lnTo>
                  <a:lnTo>
                    <a:pt x="685593" y="1877076"/>
                  </a:lnTo>
                  <a:lnTo>
                    <a:pt x="664823" y="1831672"/>
                  </a:lnTo>
                  <a:lnTo>
                    <a:pt x="646302" y="1785999"/>
                  </a:lnTo>
                  <a:lnTo>
                    <a:pt x="629918" y="1740109"/>
                  </a:lnTo>
                  <a:lnTo>
                    <a:pt x="615558" y="1694053"/>
                  </a:lnTo>
                  <a:lnTo>
                    <a:pt x="603110" y="1647880"/>
                  </a:lnTo>
                  <a:lnTo>
                    <a:pt x="592462" y="1601643"/>
                  </a:lnTo>
                  <a:lnTo>
                    <a:pt x="583501" y="1555393"/>
                  </a:lnTo>
                  <a:lnTo>
                    <a:pt x="576115" y="1509180"/>
                  </a:lnTo>
                  <a:lnTo>
                    <a:pt x="570192" y="1463054"/>
                  </a:lnTo>
                  <a:lnTo>
                    <a:pt x="565619" y="1417069"/>
                  </a:lnTo>
                  <a:lnTo>
                    <a:pt x="562284" y="1371273"/>
                  </a:lnTo>
                  <a:lnTo>
                    <a:pt x="560075" y="1325718"/>
                  </a:lnTo>
                  <a:lnTo>
                    <a:pt x="558879" y="1280456"/>
                  </a:lnTo>
                  <a:lnTo>
                    <a:pt x="558584" y="1235536"/>
                  </a:lnTo>
                  <a:lnTo>
                    <a:pt x="559077" y="1191011"/>
                  </a:lnTo>
                  <a:lnTo>
                    <a:pt x="560247" y="1146930"/>
                  </a:lnTo>
                  <a:lnTo>
                    <a:pt x="561981" y="1103345"/>
                  </a:lnTo>
                  <a:lnTo>
                    <a:pt x="564167" y="1060307"/>
                  </a:lnTo>
                  <a:lnTo>
                    <a:pt x="566692" y="1017867"/>
                  </a:lnTo>
                  <a:lnTo>
                    <a:pt x="569444" y="976076"/>
                  </a:lnTo>
                  <a:lnTo>
                    <a:pt x="572311" y="934984"/>
                  </a:lnTo>
                  <a:lnTo>
                    <a:pt x="575179" y="894643"/>
                  </a:lnTo>
                  <a:lnTo>
                    <a:pt x="577938" y="855103"/>
                  </a:lnTo>
                  <a:lnTo>
                    <a:pt x="580475" y="816416"/>
                  </a:lnTo>
                  <a:lnTo>
                    <a:pt x="584431" y="741804"/>
                  </a:lnTo>
                  <a:lnTo>
                    <a:pt x="586150" y="671213"/>
                  </a:lnTo>
                  <a:lnTo>
                    <a:pt x="585890" y="637553"/>
                  </a:lnTo>
                  <a:lnTo>
                    <a:pt x="582568" y="573759"/>
                  </a:lnTo>
                  <a:lnTo>
                    <a:pt x="574761" y="515006"/>
                  </a:lnTo>
                  <a:lnTo>
                    <a:pt x="561572" y="461701"/>
                  </a:lnTo>
                  <a:lnTo>
                    <a:pt x="542102" y="414253"/>
                  </a:lnTo>
                  <a:lnTo>
                    <a:pt x="509911" y="357110"/>
                  </a:lnTo>
                  <a:lnTo>
                    <a:pt x="472023" y="300907"/>
                  </a:lnTo>
                  <a:lnTo>
                    <a:pt x="428638" y="246584"/>
                  </a:lnTo>
                  <a:lnTo>
                    <a:pt x="379957" y="195082"/>
                  </a:lnTo>
                  <a:lnTo>
                    <a:pt x="326177" y="147343"/>
                  </a:lnTo>
                  <a:lnTo>
                    <a:pt x="267499" y="104306"/>
                  </a:lnTo>
                  <a:lnTo>
                    <a:pt x="204122" y="66914"/>
                  </a:lnTo>
                  <a:lnTo>
                    <a:pt x="136246" y="36107"/>
                  </a:lnTo>
                  <a:lnTo>
                    <a:pt x="64070" y="12826"/>
                  </a:lnTo>
                  <a:lnTo>
                    <a:pt x="26432" y="4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20624"/>
              <a:ext cx="10768812" cy="54933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314" y="1935479"/>
              <a:ext cx="6423659" cy="40919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80698" y="0"/>
            <a:ext cx="2611755" cy="3123565"/>
          </a:xfrm>
          <a:custGeom>
            <a:avLst/>
            <a:gdLst/>
            <a:ahLst/>
            <a:cxnLst/>
            <a:rect l="l" t="t" r="r" b="b"/>
            <a:pathLst>
              <a:path w="2611754" h="3123565">
                <a:moveTo>
                  <a:pt x="2415070" y="0"/>
                </a:moveTo>
                <a:lnTo>
                  <a:pt x="0" y="0"/>
                </a:lnTo>
                <a:lnTo>
                  <a:pt x="965" y="10288"/>
                </a:lnTo>
                <a:lnTo>
                  <a:pt x="12178" y="77571"/>
                </a:lnTo>
                <a:lnTo>
                  <a:pt x="29075" y="141466"/>
                </a:lnTo>
                <a:lnTo>
                  <a:pt x="49322" y="195173"/>
                </a:lnTo>
                <a:lnTo>
                  <a:pt x="76871" y="241253"/>
                </a:lnTo>
                <a:lnTo>
                  <a:pt x="113703" y="286932"/>
                </a:lnTo>
                <a:lnTo>
                  <a:pt x="158551" y="332744"/>
                </a:lnTo>
                <a:lnTo>
                  <a:pt x="210149" y="379221"/>
                </a:lnTo>
                <a:lnTo>
                  <a:pt x="267232" y="426897"/>
                </a:lnTo>
                <a:lnTo>
                  <a:pt x="392789" y="527976"/>
                </a:lnTo>
                <a:lnTo>
                  <a:pt x="425628" y="554828"/>
                </a:lnTo>
                <a:lnTo>
                  <a:pt x="458731" y="582445"/>
                </a:lnTo>
                <a:lnTo>
                  <a:pt x="491939" y="610895"/>
                </a:lnTo>
                <a:lnTo>
                  <a:pt x="525094" y="640244"/>
                </a:lnTo>
                <a:lnTo>
                  <a:pt x="558037" y="670558"/>
                </a:lnTo>
                <a:lnTo>
                  <a:pt x="590611" y="701905"/>
                </a:lnTo>
                <a:lnTo>
                  <a:pt x="622657" y="734351"/>
                </a:lnTo>
                <a:lnTo>
                  <a:pt x="654018" y="767962"/>
                </a:lnTo>
                <a:lnTo>
                  <a:pt x="684534" y="802805"/>
                </a:lnTo>
                <a:lnTo>
                  <a:pt x="714048" y="838947"/>
                </a:lnTo>
                <a:lnTo>
                  <a:pt x="742401" y="876455"/>
                </a:lnTo>
                <a:lnTo>
                  <a:pt x="769435" y="915394"/>
                </a:lnTo>
                <a:lnTo>
                  <a:pt x="794991" y="955832"/>
                </a:lnTo>
                <a:lnTo>
                  <a:pt x="818913" y="997835"/>
                </a:lnTo>
                <a:lnTo>
                  <a:pt x="841041" y="1041469"/>
                </a:lnTo>
                <a:lnTo>
                  <a:pt x="861216" y="1086803"/>
                </a:lnTo>
                <a:lnTo>
                  <a:pt x="879282" y="1133901"/>
                </a:lnTo>
                <a:lnTo>
                  <a:pt x="895079" y="1182830"/>
                </a:lnTo>
                <a:lnTo>
                  <a:pt x="908450" y="1233658"/>
                </a:lnTo>
                <a:lnTo>
                  <a:pt x="919236" y="1286451"/>
                </a:lnTo>
                <a:lnTo>
                  <a:pt x="927278" y="1341275"/>
                </a:lnTo>
                <a:lnTo>
                  <a:pt x="932419" y="1398197"/>
                </a:lnTo>
                <a:lnTo>
                  <a:pt x="934501" y="1457284"/>
                </a:lnTo>
                <a:lnTo>
                  <a:pt x="933365" y="1518601"/>
                </a:lnTo>
                <a:lnTo>
                  <a:pt x="930251" y="1580347"/>
                </a:lnTo>
                <a:lnTo>
                  <a:pt x="926583" y="1640673"/>
                </a:lnTo>
                <a:lnTo>
                  <a:pt x="922459" y="1699599"/>
                </a:lnTo>
                <a:lnTo>
                  <a:pt x="917981" y="1757145"/>
                </a:lnTo>
                <a:lnTo>
                  <a:pt x="913246" y="1813331"/>
                </a:lnTo>
                <a:lnTo>
                  <a:pt x="908355" y="1868176"/>
                </a:lnTo>
                <a:lnTo>
                  <a:pt x="903407" y="1921701"/>
                </a:lnTo>
                <a:lnTo>
                  <a:pt x="893736" y="2024865"/>
                </a:lnTo>
                <a:lnTo>
                  <a:pt x="889212" y="2074545"/>
                </a:lnTo>
                <a:lnTo>
                  <a:pt x="885029" y="2122982"/>
                </a:lnTo>
                <a:lnTo>
                  <a:pt x="881285" y="2170197"/>
                </a:lnTo>
                <a:lnTo>
                  <a:pt x="878080" y="2216209"/>
                </a:lnTo>
                <a:lnTo>
                  <a:pt x="875514" y="2261038"/>
                </a:lnTo>
                <a:lnTo>
                  <a:pt x="873686" y="2304703"/>
                </a:lnTo>
                <a:lnTo>
                  <a:pt x="872696" y="2347224"/>
                </a:lnTo>
                <a:lnTo>
                  <a:pt x="872642" y="2388622"/>
                </a:lnTo>
                <a:lnTo>
                  <a:pt x="873624" y="2428914"/>
                </a:lnTo>
                <a:lnTo>
                  <a:pt x="875742" y="2468122"/>
                </a:lnTo>
                <a:lnTo>
                  <a:pt x="879095" y="2506265"/>
                </a:lnTo>
                <a:lnTo>
                  <a:pt x="889903" y="2579434"/>
                </a:lnTo>
                <a:lnTo>
                  <a:pt x="906844" y="2648579"/>
                </a:lnTo>
                <a:lnTo>
                  <a:pt x="930712" y="2713857"/>
                </a:lnTo>
                <a:lnTo>
                  <a:pt x="962303" y="2775425"/>
                </a:lnTo>
                <a:lnTo>
                  <a:pt x="1002413" y="2833442"/>
                </a:lnTo>
                <a:lnTo>
                  <a:pt x="1051836" y="2888063"/>
                </a:lnTo>
                <a:lnTo>
                  <a:pt x="1080289" y="2914151"/>
                </a:lnTo>
                <a:lnTo>
                  <a:pt x="1111368" y="2939448"/>
                </a:lnTo>
                <a:lnTo>
                  <a:pt x="1145173" y="2963976"/>
                </a:lnTo>
                <a:lnTo>
                  <a:pt x="1181803" y="2987753"/>
                </a:lnTo>
                <a:lnTo>
                  <a:pt x="1221358" y="3010800"/>
                </a:lnTo>
                <a:lnTo>
                  <a:pt x="1263938" y="3033136"/>
                </a:lnTo>
                <a:lnTo>
                  <a:pt x="1309640" y="3054781"/>
                </a:lnTo>
                <a:lnTo>
                  <a:pt x="1356521" y="3074398"/>
                </a:lnTo>
                <a:lnTo>
                  <a:pt x="1402893" y="3090427"/>
                </a:lnTo>
                <a:lnTo>
                  <a:pt x="1448767" y="3103046"/>
                </a:lnTo>
                <a:lnTo>
                  <a:pt x="1494154" y="3112431"/>
                </a:lnTo>
                <a:lnTo>
                  <a:pt x="1539067" y="3118760"/>
                </a:lnTo>
                <a:lnTo>
                  <a:pt x="1583515" y="3122211"/>
                </a:lnTo>
                <a:lnTo>
                  <a:pt x="1627510" y="3122961"/>
                </a:lnTo>
                <a:lnTo>
                  <a:pt x="1671064" y="3121187"/>
                </a:lnTo>
                <a:lnTo>
                  <a:pt x="1714187" y="3117068"/>
                </a:lnTo>
                <a:lnTo>
                  <a:pt x="1756891" y="3110781"/>
                </a:lnTo>
                <a:lnTo>
                  <a:pt x="1799187" y="3102503"/>
                </a:lnTo>
                <a:lnTo>
                  <a:pt x="1841085" y="3092412"/>
                </a:lnTo>
                <a:lnTo>
                  <a:pt x="1882598" y="3080685"/>
                </a:lnTo>
                <a:lnTo>
                  <a:pt x="1923736" y="3067500"/>
                </a:lnTo>
                <a:lnTo>
                  <a:pt x="1964511" y="3053034"/>
                </a:lnTo>
                <a:lnTo>
                  <a:pt x="2004933" y="3037465"/>
                </a:lnTo>
                <a:lnTo>
                  <a:pt x="2045014" y="3020970"/>
                </a:lnTo>
                <a:lnTo>
                  <a:pt x="2084765" y="3003727"/>
                </a:lnTo>
                <a:lnTo>
                  <a:pt x="2124197" y="2985914"/>
                </a:lnTo>
                <a:lnTo>
                  <a:pt x="2316967" y="2894500"/>
                </a:lnTo>
                <a:lnTo>
                  <a:pt x="2354720" y="2876990"/>
                </a:lnTo>
                <a:lnTo>
                  <a:pt x="2392234" y="2860153"/>
                </a:lnTo>
                <a:lnTo>
                  <a:pt x="2429517" y="2844165"/>
                </a:lnTo>
                <a:lnTo>
                  <a:pt x="2466583" y="2829203"/>
                </a:lnTo>
                <a:lnTo>
                  <a:pt x="2503441" y="2815447"/>
                </a:lnTo>
                <a:lnTo>
                  <a:pt x="2540104" y="2803072"/>
                </a:lnTo>
                <a:lnTo>
                  <a:pt x="2611300" y="2783575"/>
                </a:lnTo>
                <a:lnTo>
                  <a:pt x="2611300" y="146379"/>
                </a:lnTo>
                <a:lnTo>
                  <a:pt x="2554329" y="102596"/>
                </a:lnTo>
                <a:lnTo>
                  <a:pt x="2509883" y="69191"/>
                </a:lnTo>
                <a:lnTo>
                  <a:pt x="2465436" y="36395"/>
                </a:lnTo>
                <a:lnTo>
                  <a:pt x="2421003" y="4216"/>
                </a:lnTo>
                <a:lnTo>
                  <a:pt x="2415070" y="0"/>
                </a:lnTo>
                <a:close/>
              </a:path>
            </a:pathLst>
          </a:custGeom>
          <a:solidFill>
            <a:srgbClr val="9F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779883"/>
            <a:ext cx="3451225" cy="4078604"/>
          </a:xfrm>
          <a:custGeom>
            <a:avLst/>
            <a:gdLst/>
            <a:ahLst/>
            <a:cxnLst/>
            <a:rect l="l" t="t" r="r" b="b"/>
            <a:pathLst>
              <a:path w="3451225" h="4078604">
                <a:moveTo>
                  <a:pt x="0" y="0"/>
                </a:moveTo>
                <a:lnTo>
                  <a:pt x="0" y="2967459"/>
                </a:lnTo>
                <a:lnTo>
                  <a:pt x="1676" y="2968910"/>
                </a:lnTo>
                <a:lnTo>
                  <a:pt x="35298" y="2998948"/>
                </a:lnTo>
                <a:lnTo>
                  <a:pt x="68099" y="3029268"/>
                </a:lnTo>
                <a:lnTo>
                  <a:pt x="100028" y="3059890"/>
                </a:lnTo>
                <a:lnTo>
                  <a:pt x="131035" y="3090834"/>
                </a:lnTo>
                <a:lnTo>
                  <a:pt x="161068" y="3122119"/>
                </a:lnTo>
                <a:lnTo>
                  <a:pt x="190078" y="3153764"/>
                </a:lnTo>
                <a:lnTo>
                  <a:pt x="218013" y="3185791"/>
                </a:lnTo>
                <a:lnTo>
                  <a:pt x="244823" y="3218218"/>
                </a:lnTo>
                <a:lnTo>
                  <a:pt x="270457" y="3251066"/>
                </a:lnTo>
                <a:lnTo>
                  <a:pt x="294865" y="3284353"/>
                </a:lnTo>
                <a:lnTo>
                  <a:pt x="317996" y="3318101"/>
                </a:lnTo>
                <a:lnTo>
                  <a:pt x="339799" y="3352328"/>
                </a:lnTo>
                <a:lnTo>
                  <a:pt x="360225" y="3387054"/>
                </a:lnTo>
                <a:lnTo>
                  <a:pt x="379221" y="3422299"/>
                </a:lnTo>
                <a:lnTo>
                  <a:pt x="396738" y="3458084"/>
                </a:lnTo>
                <a:lnTo>
                  <a:pt x="412725" y="3494427"/>
                </a:lnTo>
                <a:lnTo>
                  <a:pt x="427131" y="3531349"/>
                </a:lnTo>
                <a:lnTo>
                  <a:pt x="439905" y="3568868"/>
                </a:lnTo>
                <a:lnTo>
                  <a:pt x="450998" y="3607006"/>
                </a:lnTo>
                <a:lnTo>
                  <a:pt x="460358" y="3645781"/>
                </a:lnTo>
                <a:lnTo>
                  <a:pt x="467936" y="3685214"/>
                </a:lnTo>
                <a:lnTo>
                  <a:pt x="473679" y="3725325"/>
                </a:lnTo>
                <a:lnTo>
                  <a:pt x="477538" y="3766132"/>
                </a:lnTo>
                <a:lnTo>
                  <a:pt x="479461" y="3807656"/>
                </a:lnTo>
                <a:lnTo>
                  <a:pt x="479399" y="3849917"/>
                </a:lnTo>
                <a:lnTo>
                  <a:pt x="477301" y="3892933"/>
                </a:lnTo>
                <a:lnTo>
                  <a:pt x="473116" y="3936726"/>
                </a:lnTo>
                <a:lnTo>
                  <a:pt x="466793" y="3981315"/>
                </a:lnTo>
                <a:lnTo>
                  <a:pt x="458283" y="4026720"/>
                </a:lnTo>
                <a:lnTo>
                  <a:pt x="447533" y="4072960"/>
                </a:lnTo>
                <a:lnTo>
                  <a:pt x="446105" y="4078117"/>
                </a:lnTo>
                <a:lnTo>
                  <a:pt x="2771811" y="4078117"/>
                </a:lnTo>
                <a:lnTo>
                  <a:pt x="2762585" y="4038997"/>
                </a:lnTo>
                <a:lnTo>
                  <a:pt x="2754179" y="4000320"/>
                </a:lnTo>
                <a:lnTo>
                  <a:pt x="2746623" y="3961805"/>
                </a:lnTo>
                <a:lnTo>
                  <a:pt x="2740027" y="3923486"/>
                </a:lnTo>
                <a:lnTo>
                  <a:pt x="2734504" y="3885396"/>
                </a:lnTo>
                <a:lnTo>
                  <a:pt x="2727113" y="3810037"/>
                </a:lnTo>
                <a:lnTo>
                  <a:pt x="2725334" y="3735995"/>
                </a:lnTo>
                <a:lnTo>
                  <a:pt x="2726825" y="3699550"/>
                </a:lnTo>
                <a:lnTo>
                  <a:pt x="2735120" y="3627983"/>
                </a:lnTo>
                <a:lnTo>
                  <a:pt x="2752951" y="3550716"/>
                </a:lnTo>
                <a:lnTo>
                  <a:pt x="2765755" y="3508595"/>
                </a:lnTo>
                <a:lnTo>
                  <a:pt x="2780427" y="3466561"/>
                </a:lnTo>
                <a:lnTo>
                  <a:pt x="2796835" y="3424614"/>
                </a:lnTo>
                <a:lnTo>
                  <a:pt x="2814848" y="3382753"/>
                </a:lnTo>
                <a:lnTo>
                  <a:pt x="2834333" y="3340977"/>
                </a:lnTo>
                <a:lnTo>
                  <a:pt x="2855159" y="3299285"/>
                </a:lnTo>
                <a:lnTo>
                  <a:pt x="2877194" y="3257676"/>
                </a:lnTo>
                <a:lnTo>
                  <a:pt x="2900307" y="3216148"/>
                </a:lnTo>
                <a:lnTo>
                  <a:pt x="2924366" y="3174701"/>
                </a:lnTo>
                <a:lnTo>
                  <a:pt x="2949240" y="3133334"/>
                </a:lnTo>
                <a:lnTo>
                  <a:pt x="2974796" y="3092045"/>
                </a:lnTo>
                <a:lnTo>
                  <a:pt x="3000904" y="3050834"/>
                </a:lnTo>
                <a:lnTo>
                  <a:pt x="3027431" y="3009700"/>
                </a:lnTo>
                <a:lnTo>
                  <a:pt x="3054246" y="2968641"/>
                </a:lnTo>
                <a:lnTo>
                  <a:pt x="3135101" y="2845907"/>
                </a:lnTo>
                <a:lnTo>
                  <a:pt x="3161751" y="2805140"/>
                </a:lnTo>
                <a:lnTo>
                  <a:pt x="3188030" y="2764443"/>
                </a:lnTo>
                <a:lnTo>
                  <a:pt x="3213808" y="2723815"/>
                </a:lnTo>
                <a:lnTo>
                  <a:pt x="3238951" y="2683256"/>
                </a:lnTo>
                <a:lnTo>
                  <a:pt x="3263330" y="2642763"/>
                </a:lnTo>
                <a:lnTo>
                  <a:pt x="3286811" y="2602337"/>
                </a:lnTo>
                <a:lnTo>
                  <a:pt x="3309264" y="2561977"/>
                </a:lnTo>
                <a:lnTo>
                  <a:pt x="3330557" y="2521680"/>
                </a:lnTo>
                <a:lnTo>
                  <a:pt x="3350558" y="2481446"/>
                </a:lnTo>
                <a:lnTo>
                  <a:pt x="3369135" y="2441274"/>
                </a:lnTo>
                <a:lnTo>
                  <a:pt x="3386157" y="2401164"/>
                </a:lnTo>
                <a:lnTo>
                  <a:pt x="3401492" y="2361113"/>
                </a:lnTo>
                <a:lnTo>
                  <a:pt x="3415009" y="2321121"/>
                </a:lnTo>
                <a:lnTo>
                  <a:pt x="3426576" y="2281187"/>
                </a:lnTo>
                <a:lnTo>
                  <a:pt x="3436061" y="2241310"/>
                </a:lnTo>
                <a:lnTo>
                  <a:pt x="3443333" y="2201488"/>
                </a:lnTo>
                <a:lnTo>
                  <a:pt x="3448259" y="2161722"/>
                </a:lnTo>
                <a:lnTo>
                  <a:pt x="3450709" y="2122009"/>
                </a:lnTo>
                <a:lnTo>
                  <a:pt x="3450550" y="2082349"/>
                </a:lnTo>
                <a:lnTo>
                  <a:pt x="3447652" y="2042740"/>
                </a:lnTo>
                <a:lnTo>
                  <a:pt x="3441882" y="2003182"/>
                </a:lnTo>
                <a:lnTo>
                  <a:pt x="3433108" y="1963673"/>
                </a:lnTo>
                <a:lnTo>
                  <a:pt x="3421200" y="1924214"/>
                </a:lnTo>
                <a:lnTo>
                  <a:pt x="3406025" y="1884801"/>
                </a:lnTo>
                <a:lnTo>
                  <a:pt x="3375285" y="1823712"/>
                </a:lnTo>
                <a:lnTo>
                  <a:pt x="3336774" y="1765331"/>
                </a:lnTo>
                <a:lnTo>
                  <a:pt x="3290917" y="1709735"/>
                </a:lnTo>
                <a:lnTo>
                  <a:pt x="3238143" y="1656999"/>
                </a:lnTo>
                <a:lnTo>
                  <a:pt x="3209295" y="1631727"/>
                </a:lnTo>
                <a:lnTo>
                  <a:pt x="3178877" y="1607199"/>
                </a:lnTo>
                <a:lnTo>
                  <a:pt x="3146943" y="1583425"/>
                </a:lnTo>
                <a:lnTo>
                  <a:pt x="3113546" y="1560413"/>
                </a:lnTo>
                <a:lnTo>
                  <a:pt x="3078740" y="1538173"/>
                </a:lnTo>
                <a:lnTo>
                  <a:pt x="3042578" y="1516716"/>
                </a:lnTo>
                <a:lnTo>
                  <a:pt x="3005114" y="1496049"/>
                </a:lnTo>
                <a:lnTo>
                  <a:pt x="2966400" y="1476183"/>
                </a:lnTo>
                <a:lnTo>
                  <a:pt x="2957314" y="1471845"/>
                </a:lnTo>
                <a:lnTo>
                  <a:pt x="741597" y="1471845"/>
                </a:lnTo>
                <a:lnTo>
                  <a:pt x="702579" y="1469383"/>
                </a:lnTo>
                <a:lnTo>
                  <a:pt x="631138" y="1456968"/>
                </a:lnTo>
                <a:lnTo>
                  <a:pt x="567971" y="1435100"/>
                </a:lnTo>
                <a:lnTo>
                  <a:pt x="512449" y="1404420"/>
                </a:lnTo>
                <a:lnTo>
                  <a:pt x="463944" y="1365567"/>
                </a:lnTo>
                <a:lnTo>
                  <a:pt x="421829" y="1319180"/>
                </a:lnTo>
                <a:lnTo>
                  <a:pt x="385477" y="1265901"/>
                </a:lnTo>
                <a:lnTo>
                  <a:pt x="354258" y="1206368"/>
                </a:lnTo>
                <a:lnTo>
                  <a:pt x="327546" y="1141222"/>
                </a:lnTo>
                <a:lnTo>
                  <a:pt x="304712" y="1071102"/>
                </a:lnTo>
                <a:lnTo>
                  <a:pt x="294553" y="1034377"/>
                </a:lnTo>
                <a:lnTo>
                  <a:pt x="285129" y="996649"/>
                </a:lnTo>
                <a:lnTo>
                  <a:pt x="276361" y="957997"/>
                </a:lnTo>
                <a:lnTo>
                  <a:pt x="268169" y="918502"/>
                </a:lnTo>
                <a:lnTo>
                  <a:pt x="260477" y="878244"/>
                </a:lnTo>
                <a:lnTo>
                  <a:pt x="253205" y="837302"/>
                </a:lnTo>
                <a:lnTo>
                  <a:pt x="246275" y="795756"/>
                </a:lnTo>
                <a:lnTo>
                  <a:pt x="239608" y="753688"/>
                </a:lnTo>
                <a:lnTo>
                  <a:pt x="233126" y="711175"/>
                </a:lnTo>
                <a:lnTo>
                  <a:pt x="226750" y="668299"/>
                </a:lnTo>
                <a:lnTo>
                  <a:pt x="214005" y="581777"/>
                </a:lnTo>
                <a:lnTo>
                  <a:pt x="207478" y="538291"/>
                </a:lnTo>
                <a:lnTo>
                  <a:pt x="200743" y="494761"/>
                </a:lnTo>
                <a:lnTo>
                  <a:pt x="193936" y="455082"/>
                </a:lnTo>
                <a:lnTo>
                  <a:pt x="185941" y="415822"/>
                </a:lnTo>
                <a:lnTo>
                  <a:pt x="176761" y="377037"/>
                </a:lnTo>
                <a:lnTo>
                  <a:pt x="166399" y="338783"/>
                </a:lnTo>
                <a:lnTo>
                  <a:pt x="154858" y="301118"/>
                </a:lnTo>
                <a:lnTo>
                  <a:pt x="142141" y="264096"/>
                </a:lnTo>
                <a:lnTo>
                  <a:pt x="128251" y="227775"/>
                </a:lnTo>
                <a:lnTo>
                  <a:pt x="113191" y="192211"/>
                </a:lnTo>
                <a:lnTo>
                  <a:pt x="96964" y="157460"/>
                </a:lnTo>
                <a:lnTo>
                  <a:pt x="61021" y="90622"/>
                </a:lnTo>
                <a:lnTo>
                  <a:pt x="20446" y="27713"/>
                </a:lnTo>
                <a:lnTo>
                  <a:pt x="0" y="0"/>
                </a:lnTo>
                <a:close/>
              </a:path>
              <a:path w="3451225" h="4078604">
                <a:moveTo>
                  <a:pt x="1959291" y="1260848"/>
                </a:moveTo>
                <a:lnTo>
                  <a:pt x="1906589" y="1261008"/>
                </a:lnTo>
                <a:lnTo>
                  <a:pt x="1853865" y="1262188"/>
                </a:lnTo>
                <a:lnTo>
                  <a:pt x="1801172" y="1264398"/>
                </a:lnTo>
                <a:lnTo>
                  <a:pt x="1748564" y="1267646"/>
                </a:lnTo>
                <a:lnTo>
                  <a:pt x="1696094" y="1271942"/>
                </a:lnTo>
                <a:lnTo>
                  <a:pt x="1643814" y="1277297"/>
                </a:lnTo>
                <a:lnTo>
                  <a:pt x="1591779" y="1283718"/>
                </a:lnTo>
                <a:lnTo>
                  <a:pt x="1540042" y="1291217"/>
                </a:lnTo>
                <a:lnTo>
                  <a:pt x="1488657" y="1299802"/>
                </a:lnTo>
                <a:lnTo>
                  <a:pt x="1437676" y="1309482"/>
                </a:lnTo>
                <a:lnTo>
                  <a:pt x="1387152" y="1320269"/>
                </a:lnTo>
                <a:lnTo>
                  <a:pt x="1337140" y="1332170"/>
                </a:lnTo>
                <a:lnTo>
                  <a:pt x="1287693" y="1345195"/>
                </a:lnTo>
                <a:lnTo>
                  <a:pt x="1238864" y="1359355"/>
                </a:lnTo>
                <a:lnTo>
                  <a:pt x="1190706" y="1374658"/>
                </a:lnTo>
                <a:lnTo>
                  <a:pt x="1083627" y="1411716"/>
                </a:lnTo>
                <a:lnTo>
                  <a:pt x="1026834" y="1429155"/>
                </a:lnTo>
                <a:lnTo>
                  <a:pt x="972816" y="1443511"/>
                </a:lnTo>
                <a:lnTo>
                  <a:pt x="921494" y="1454864"/>
                </a:lnTo>
                <a:lnTo>
                  <a:pt x="872790" y="1463294"/>
                </a:lnTo>
                <a:lnTo>
                  <a:pt x="826625" y="1468881"/>
                </a:lnTo>
                <a:lnTo>
                  <a:pt x="782920" y="1471705"/>
                </a:lnTo>
                <a:lnTo>
                  <a:pt x="741597" y="1471845"/>
                </a:lnTo>
                <a:lnTo>
                  <a:pt x="2957314" y="1471845"/>
                </a:lnTo>
                <a:lnTo>
                  <a:pt x="2885437" y="1438892"/>
                </a:lnTo>
                <a:lnTo>
                  <a:pt x="2843295" y="1421486"/>
                </a:lnTo>
                <a:lnTo>
                  <a:pt x="2800117" y="1404919"/>
                </a:lnTo>
                <a:lnTo>
                  <a:pt x="2755956" y="1389200"/>
                </a:lnTo>
                <a:lnTo>
                  <a:pt x="2710866" y="1374339"/>
                </a:lnTo>
                <a:lnTo>
                  <a:pt x="2664901" y="1360345"/>
                </a:lnTo>
                <a:lnTo>
                  <a:pt x="2618113" y="1347229"/>
                </a:lnTo>
                <a:lnTo>
                  <a:pt x="2570555" y="1334999"/>
                </a:lnTo>
                <a:lnTo>
                  <a:pt x="2522282" y="1323665"/>
                </a:lnTo>
                <a:lnTo>
                  <a:pt x="2473346" y="1313236"/>
                </a:lnTo>
                <a:lnTo>
                  <a:pt x="2423801" y="1303723"/>
                </a:lnTo>
                <a:lnTo>
                  <a:pt x="2373701" y="1295134"/>
                </a:lnTo>
                <a:lnTo>
                  <a:pt x="2323098" y="1287479"/>
                </a:lnTo>
                <a:lnTo>
                  <a:pt x="2272046" y="1280767"/>
                </a:lnTo>
                <a:lnTo>
                  <a:pt x="2220598" y="1275009"/>
                </a:lnTo>
                <a:lnTo>
                  <a:pt x="2168808" y="1270214"/>
                </a:lnTo>
                <a:lnTo>
                  <a:pt x="2116729" y="1266390"/>
                </a:lnTo>
                <a:lnTo>
                  <a:pt x="2064414" y="1263548"/>
                </a:lnTo>
                <a:lnTo>
                  <a:pt x="2011917" y="1261698"/>
                </a:lnTo>
                <a:lnTo>
                  <a:pt x="1959291" y="1260848"/>
                </a:lnTo>
                <a:close/>
              </a:path>
            </a:pathLst>
          </a:custGeom>
          <a:solidFill>
            <a:srgbClr val="C8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22051" y="4711700"/>
            <a:ext cx="1014730" cy="1346200"/>
          </a:xfrm>
          <a:custGeom>
            <a:avLst/>
            <a:gdLst/>
            <a:ahLst/>
            <a:cxnLst/>
            <a:rect l="l" t="t" r="r" b="b"/>
            <a:pathLst>
              <a:path w="1014729" h="1346200">
                <a:moveTo>
                  <a:pt x="543699" y="0"/>
                </a:moveTo>
                <a:lnTo>
                  <a:pt x="495614" y="2744"/>
                </a:lnTo>
                <a:lnTo>
                  <a:pt x="445262" y="11214"/>
                </a:lnTo>
                <a:lnTo>
                  <a:pt x="402045" y="22932"/>
                </a:lnTo>
                <a:lnTo>
                  <a:pt x="360969" y="38337"/>
                </a:lnTo>
                <a:lnTo>
                  <a:pt x="322044" y="57259"/>
                </a:lnTo>
                <a:lnTo>
                  <a:pt x="285282" y="79528"/>
                </a:lnTo>
                <a:lnTo>
                  <a:pt x="250693" y="104973"/>
                </a:lnTo>
                <a:lnTo>
                  <a:pt x="218289" y="133424"/>
                </a:lnTo>
                <a:lnTo>
                  <a:pt x="188079" y="164711"/>
                </a:lnTo>
                <a:lnTo>
                  <a:pt x="160074" y="198665"/>
                </a:lnTo>
                <a:lnTo>
                  <a:pt x="134287" y="235115"/>
                </a:lnTo>
                <a:lnTo>
                  <a:pt x="110726" y="273891"/>
                </a:lnTo>
                <a:lnTo>
                  <a:pt x="89404" y="314823"/>
                </a:lnTo>
                <a:lnTo>
                  <a:pt x="70330" y="357740"/>
                </a:lnTo>
                <a:lnTo>
                  <a:pt x="53516" y="402473"/>
                </a:lnTo>
                <a:lnTo>
                  <a:pt x="38973" y="448852"/>
                </a:lnTo>
                <a:lnTo>
                  <a:pt x="26711" y="496706"/>
                </a:lnTo>
                <a:lnTo>
                  <a:pt x="16741" y="545866"/>
                </a:lnTo>
                <a:lnTo>
                  <a:pt x="9074" y="596161"/>
                </a:lnTo>
                <a:lnTo>
                  <a:pt x="3721" y="647421"/>
                </a:lnTo>
                <a:lnTo>
                  <a:pt x="693" y="699477"/>
                </a:lnTo>
                <a:lnTo>
                  <a:pt x="0" y="752157"/>
                </a:lnTo>
                <a:lnTo>
                  <a:pt x="2626" y="808114"/>
                </a:lnTo>
                <a:lnTo>
                  <a:pt x="8875" y="861494"/>
                </a:lnTo>
                <a:lnTo>
                  <a:pt x="18586" y="912266"/>
                </a:lnTo>
                <a:lnTo>
                  <a:pt x="31600" y="960403"/>
                </a:lnTo>
                <a:lnTo>
                  <a:pt x="47758" y="1005873"/>
                </a:lnTo>
                <a:lnTo>
                  <a:pt x="66900" y="1048650"/>
                </a:lnTo>
                <a:lnTo>
                  <a:pt x="88866" y="1088702"/>
                </a:lnTo>
                <a:lnTo>
                  <a:pt x="113496" y="1126000"/>
                </a:lnTo>
                <a:lnTo>
                  <a:pt x="140632" y="1160517"/>
                </a:lnTo>
                <a:lnTo>
                  <a:pt x="170112" y="1192221"/>
                </a:lnTo>
                <a:lnTo>
                  <a:pt x="201779" y="1221085"/>
                </a:lnTo>
                <a:lnTo>
                  <a:pt x="235471" y="1247078"/>
                </a:lnTo>
                <a:lnTo>
                  <a:pt x="271030" y="1270171"/>
                </a:lnTo>
                <a:lnTo>
                  <a:pt x="308296" y="1290335"/>
                </a:lnTo>
                <a:lnTo>
                  <a:pt x="347109" y="1307542"/>
                </a:lnTo>
                <a:lnTo>
                  <a:pt x="387310" y="1321760"/>
                </a:lnTo>
                <a:lnTo>
                  <a:pt x="428739" y="1332963"/>
                </a:lnTo>
                <a:lnTo>
                  <a:pt x="471236" y="1341119"/>
                </a:lnTo>
                <a:lnTo>
                  <a:pt x="514642" y="1346200"/>
                </a:lnTo>
                <a:lnTo>
                  <a:pt x="570068" y="1340074"/>
                </a:lnTo>
                <a:lnTo>
                  <a:pt x="621314" y="1330807"/>
                </a:lnTo>
                <a:lnTo>
                  <a:pt x="668544" y="1318441"/>
                </a:lnTo>
                <a:lnTo>
                  <a:pt x="711920" y="1303020"/>
                </a:lnTo>
                <a:lnTo>
                  <a:pt x="751608" y="1284587"/>
                </a:lnTo>
                <a:lnTo>
                  <a:pt x="787770" y="1263186"/>
                </a:lnTo>
                <a:lnTo>
                  <a:pt x="820571" y="1238860"/>
                </a:lnTo>
                <a:lnTo>
                  <a:pt x="850173" y="1211651"/>
                </a:lnTo>
                <a:lnTo>
                  <a:pt x="876742" y="1181605"/>
                </a:lnTo>
                <a:lnTo>
                  <a:pt x="900440" y="1148763"/>
                </a:lnTo>
                <a:lnTo>
                  <a:pt x="921431" y="1113169"/>
                </a:lnTo>
                <a:lnTo>
                  <a:pt x="939879" y="1074867"/>
                </a:lnTo>
                <a:lnTo>
                  <a:pt x="955948" y="1033900"/>
                </a:lnTo>
                <a:lnTo>
                  <a:pt x="969802" y="990311"/>
                </a:lnTo>
                <a:lnTo>
                  <a:pt x="981604" y="944143"/>
                </a:lnTo>
                <a:lnTo>
                  <a:pt x="991517" y="895440"/>
                </a:lnTo>
                <a:lnTo>
                  <a:pt x="999707" y="844246"/>
                </a:lnTo>
                <a:lnTo>
                  <a:pt x="1006335" y="790603"/>
                </a:lnTo>
                <a:lnTo>
                  <a:pt x="1011567" y="734555"/>
                </a:lnTo>
                <a:lnTo>
                  <a:pt x="1014009" y="688813"/>
                </a:lnTo>
                <a:lnTo>
                  <a:pt x="1014110" y="642477"/>
                </a:lnTo>
                <a:lnTo>
                  <a:pt x="1011883" y="595813"/>
                </a:lnTo>
                <a:lnTo>
                  <a:pt x="1007340" y="549086"/>
                </a:lnTo>
                <a:lnTo>
                  <a:pt x="1000494" y="502562"/>
                </a:lnTo>
                <a:lnTo>
                  <a:pt x="991357" y="456507"/>
                </a:lnTo>
                <a:lnTo>
                  <a:pt x="979941" y="411185"/>
                </a:lnTo>
                <a:lnTo>
                  <a:pt x="966259" y="366862"/>
                </a:lnTo>
                <a:lnTo>
                  <a:pt x="950324" y="323805"/>
                </a:lnTo>
                <a:lnTo>
                  <a:pt x="932147" y="282278"/>
                </a:lnTo>
                <a:lnTo>
                  <a:pt x="911740" y="242547"/>
                </a:lnTo>
                <a:lnTo>
                  <a:pt x="889118" y="204878"/>
                </a:lnTo>
                <a:lnTo>
                  <a:pt x="864291" y="169536"/>
                </a:lnTo>
                <a:lnTo>
                  <a:pt x="837272" y="136787"/>
                </a:lnTo>
                <a:lnTo>
                  <a:pt x="808073" y="106896"/>
                </a:lnTo>
                <a:lnTo>
                  <a:pt x="776708" y="80129"/>
                </a:lnTo>
                <a:lnTo>
                  <a:pt x="743187" y="56752"/>
                </a:lnTo>
                <a:lnTo>
                  <a:pt x="707525" y="37029"/>
                </a:lnTo>
                <a:lnTo>
                  <a:pt x="669732" y="21227"/>
                </a:lnTo>
                <a:lnTo>
                  <a:pt x="629822" y="9611"/>
                </a:lnTo>
                <a:lnTo>
                  <a:pt x="587807" y="2447"/>
                </a:lnTo>
                <a:lnTo>
                  <a:pt x="543699" y="0"/>
                </a:lnTo>
                <a:close/>
              </a:path>
            </a:pathLst>
          </a:custGeom>
          <a:solidFill>
            <a:srgbClr val="9F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54200" y="2730500"/>
            <a:ext cx="2133600" cy="2819400"/>
          </a:xfrm>
          <a:custGeom>
            <a:avLst/>
            <a:gdLst/>
            <a:ahLst/>
            <a:cxnLst/>
            <a:rect l="l" t="t" r="r" b="b"/>
            <a:pathLst>
              <a:path w="2133600" h="2819400">
                <a:moveTo>
                  <a:pt x="2133600" y="0"/>
                </a:moveTo>
                <a:lnTo>
                  <a:pt x="0" y="0"/>
                </a:lnTo>
                <a:lnTo>
                  <a:pt x="0" y="2819400"/>
                </a:lnTo>
                <a:lnTo>
                  <a:pt x="2133600" y="2819400"/>
                </a:lnTo>
                <a:lnTo>
                  <a:pt x="2133600" y="0"/>
                </a:lnTo>
                <a:close/>
              </a:path>
            </a:pathLst>
          </a:custGeom>
          <a:solidFill>
            <a:srgbClr val="ED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412" y="448817"/>
            <a:ext cx="3568649" cy="41870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003800" y="2717800"/>
            <a:ext cx="2120900" cy="2806700"/>
          </a:xfrm>
          <a:custGeom>
            <a:avLst/>
            <a:gdLst/>
            <a:ahLst/>
            <a:cxnLst/>
            <a:rect l="l" t="t" r="r" b="b"/>
            <a:pathLst>
              <a:path w="2120900" h="2806700">
                <a:moveTo>
                  <a:pt x="2120900" y="0"/>
                </a:moveTo>
                <a:lnTo>
                  <a:pt x="0" y="0"/>
                </a:lnTo>
                <a:lnTo>
                  <a:pt x="0" y="2806700"/>
                </a:lnTo>
                <a:lnTo>
                  <a:pt x="2120900" y="2806700"/>
                </a:lnTo>
                <a:lnTo>
                  <a:pt x="2120900" y="0"/>
                </a:lnTo>
                <a:close/>
              </a:path>
            </a:pathLst>
          </a:custGeom>
          <a:solidFill>
            <a:srgbClr val="ED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953564" y="2273300"/>
            <a:ext cx="8498840" cy="3251200"/>
            <a:chOff x="1953564" y="2273300"/>
            <a:chExt cx="8498840" cy="3251200"/>
          </a:xfrm>
        </p:grpSpPr>
        <p:sp>
          <p:nvSpPr>
            <p:cNvPr id="9" name="object 9"/>
            <p:cNvSpPr/>
            <p:nvPr/>
          </p:nvSpPr>
          <p:spPr>
            <a:xfrm>
              <a:off x="2895600" y="2273299"/>
              <a:ext cx="6477635" cy="455930"/>
            </a:xfrm>
            <a:custGeom>
              <a:avLst/>
              <a:gdLst/>
              <a:ahLst/>
              <a:cxnLst/>
              <a:rect l="l" t="t" r="r" b="b"/>
              <a:pathLst>
                <a:path w="6477634" h="455930">
                  <a:moveTo>
                    <a:pt x="6477025" y="25400"/>
                  </a:moveTo>
                  <a:lnTo>
                    <a:pt x="6476974" y="0"/>
                  </a:lnTo>
                  <a:lnTo>
                    <a:pt x="12674" y="12700"/>
                  </a:lnTo>
                  <a:lnTo>
                    <a:pt x="0" y="12700"/>
                  </a:lnTo>
                  <a:lnTo>
                    <a:pt x="0" y="455587"/>
                  </a:lnTo>
                  <a:lnTo>
                    <a:pt x="25400" y="455587"/>
                  </a:lnTo>
                  <a:lnTo>
                    <a:pt x="25400" y="38087"/>
                  </a:lnTo>
                  <a:lnTo>
                    <a:pt x="6477025" y="25400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31200" y="2717800"/>
              <a:ext cx="2120900" cy="2806700"/>
            </a:xfrm>
            <a:custGeom>
              <a:avLst/>
              <a:gdLst/>
              <a:ahLst/>
              <a:cxnLst/>
              <a:rect l="l" t="t" r="r" b="b"/>
              <a:pathLst>
                <a:path w="2120900" h="2806700">
                  <a:moveTo>
                    <a:pt x="2120900" y="0"/>
                  </a:moveTo>
                  <a:lnTo>
                    <a:pt x="0" y="0"/>
                  </a:lnTo>
                  <a:lnTo>
                    <a:pt x="0" y="2806700"/>
                  </a:lnTo>
                  <a:lnTo>
                    <a:pt x="2120900" y="2806700"/>
                  </a:lnTo>
                  <a:lnTo>
                    <a:pt x="2120900" y="0"/>
                  </a:lnTo>
                  <a:close/>
                </a:path>
              </a:pathLst>
            </a:custGeom>
            <a:solidFill>
              <a:srgbClr val="EDEC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92800" y="2273299"/>
              <a:ext cx="3505200" cy="1447800"/>
            </a:xfrm>
            <a:custGeom>
              <a:avLst/>
              <a:gdLst/>
              <a:ahLst/>
              <a:cxnLst/>
              <a:rect l="l" t="t" r="r" b="b"/>
              <a:pathLst>
                <a:path w="3505200" h="1447800">
                  <a:moveTo>
                    <a:pt x="176212" y="1070051"/>
                  </a:moveTo>
                  <a:lnTo>
                    <a:pt x="174790" y="1060729"/>
                  </a:lnTo>
                  <a:lnTo>
                    <a:pt x="167284" y="1054100"/>
                  </a:lnTo>
                  <a:lnTo>
                    <a:pt x="158800" y="1054100"/>
                  </a:lnTo>
                  <a:lnTo>
                    <a:pt x="157848" y="1054100"/>
                  </a:lnTo>
                  <a:lnTo>
                    <a:pt x="141198" y="1076172"/>
                  </a:lnTo>
                  <a:lnTo>
                    <a:pt x="142633" y="1085545"/>
                  </a:lnTo>
                  <a:lnTo>
                    <a:pt x="150202" y="1092200"/>
                  </a:lnTo>
                  <a:lnTo>
                    <a:pt x="159753" y="1092200"/>
                  </a:lnTo>
                  <a:lnTo>
                    <a:pt x="175945" y="1077645"/>
                  </a:lnTo>
                  <a:lnTo>
                    <a:pt x="176212" y="1070051"/>
                  </a:lnTo>
                  <a:close/>
                </a:path>
                <a:path w="3505200" h="1447800">
                  <a:moveTo>
                    <a:pt x="180149" y="434911"/>
                  </a:moveTo>
                  <a:lnTo>
                    <a:pt x="177800" y="12636"/>
                  </a:lnTo>
                  <a:lnTo>
                    <a:pt x="152400" y="12763"/>
                  </a:lnTo>
                  <a:lnTo>
                    <a:pt x="154749" y="435063"/>
                  </a:lnTo>
                  <a:lnTo>
                    <a:pt x="180149" y="434911"/>
                  </a:lnTo>
                  <a:close/>
                </a:path>
                <a:path w="3505200" h="1447800">
                  <a:moveTo>
                    <a:pt x="279400" y="1073099"/>
                  </a:moveTo>
                  <a:lnTo>
                    <a:pt x="277901" y="1065733"/>
                  </a:lnTo>
                  <a:lnTo>
                    <a:pt x="273837" y="1059688"/>
                  </a:lnTo>
                  <a:lnTo>
                    <a:pt x="267779" y="1055611"/>
                  </a:lnTo>
                  <a:lnTo>
                    <a:pt x="260350" y="1054100"/>
                  </a:lnTo>
                  <a:lnTo>
                    <a:pt x="252945" y="1055611"/>
                  </a:lnTo>
                  <a:lnTo>
                    <a:pt x="246888" y="1059688"/>
                  </a:lnTo>
                  <a:lnTo>
                    <a:pt x="242798" y="1065733"/>
                  </a:lnTo>
                  <a:lnTo>
                    <a:pt x="241300" y="1073099"/>
                  </a:lnTo>
                  <a:lnTo>
                    <a:pt x="242798" y="1080541"/>
                  </a:lnTo>
                  <a:lnTo>
                    <a:pt x="246888" y="1086612"/>
                  </a:lnTo>
                  <a:lnTo>
                    <a:pt x="252945" y="1090701"/>
                  </a:lnTo>
                  <a:lnTo>
                    <a:pt x="260350" y="1092200"/>
                  </a:lnTo>
                  <a:lnTo>
                    <a:pt x="267779" y="1090701"/>
                  </a:lnTo>
                  <a:lnTo>
                    <a:pt x="273837" y="1086612"/>
                  </a:lnTo>
                  <a:lnTo>
                    <a:pt x="277901" y="1080541"/>
                  </a:lnTo>
                  <a:lnTo>
                    <a:pt x="279400" y="1073099"/>
                  </a:lnTo>
                  <a:close/>
                </a:path>
                <a:path w="3505200" h="1447800">
                  <a:moveTo>
                    <a:pt x="419100" y="1079842"/>
                  </a:moveTo>
                  <a:lnTo>
                    <a:pt x="414705" y="1057770"/>
                  </a:lnTo>
                  <a:lnTo>
                    <a:pt x="414401" y="1057300"/>
                  </a:lnTo>
                  <a:lnTo>
                    <a:pt x="402742" y="1039723"/>
                  </a:lnTo>
                  <a:lnTo>
                    <a:pt x="385457" y="1027836"/>
                  </a:lnTo>
                  <a:lnTo>
                    <a:pt x="385457" y="1079842"/>
                  </a:lnTo>
                  <a:lnTo>
                    <a:pt x="383717" y="1088618"/>
                  </a:lnTo>
                  <a:lnTo>
                    <a:pt x="378993" y="1095781"/>
                  </a:lnTo>
                  <a:lnTo>
                    <a:pt x="371983" y="1100632"/>
                  </a:lnTo>
                  <a:lnTo>
                    <a:pt x="363397" y="1102398"/>
                  </a:lnTo>
                  <a:lnTo>
                    <a:pt x="355320" y="1102398"/>
                  </a:lnTo>
                  <a:lnTo>
                    <a:pt x="355320" y="1057300"/>
                  </a:lnTo>
                  <a:lnTo>
                    <a:pt x="363397" y="1057300"/>
                  </a:lnTo>
                  <a:lnTo>
                    <a:pt x="371983" y="1059078"/>
                  </a:lnTo>
                  <a:lnTo>
                    <a:pt x="378993" y="1063929"/>
                  </a:lnTo>
                  <a:lnTo>
                    <a:pt x="383717" y="1071092"/>
                  </a:lnTo>
                  <a:lnTo>
                    <a:pt x="385457" y="1079842"/>
                  </a:lnTo>
                  <a:lnTo>
                    <a:pt x="385457" y="1027836"/>
                  </a:lnTo>
                  <a:lnTo>
                    <a:pt x="385038" y="1027544"/>
                  </a:lnTo>
                  <a:lnTo>
                    <a:pt x="363397" y="1023073"/>
                  </a:lnTo>
                  <a:lnTo>
                    <a:pt x="355320" y="1023073"/>
                  </a:lnTo>
                  <a:lnTo>
                    <a:pt x="355320" y="995311"/>
                  </a:lnTo>
                  <a:lnTo>
                    <a:pt x="355320" y="992403"/>
                  </a:lnTo>
                  <a:lnTo>
                    <a:pt x="355320" y="949134"/>
                  </a:lnTo>
                  <a:lnTo>
                    <a:pt x="348653" y="915860"/>
                  </a:lnTo>
                  <a:lnTo>
                    <a:pt x="336677" y="897826"/>
                  </a:lnTo>
                  <a:lnTo>
                    <a:pt x="330593" y="888669"/>
                  </a:lnTo>
                  <a:lnTo>
                    <a:pt x="321678" y="882561"/>
                  </a:lnTo>
                  <a:lnTo>
                    <a:pt x="321678" y="992403"/>
                  </a:lnTo>
                  <a:lnTo>
                    <a:pt x="321678" y="1032103"/>
                  </a:lnTo>
                  <a:lnTo>
                    <a:pt x="321678" y="1118273"/>
                  </a:lnTo>
                  <a:lnTo>
                    <a:pt x="312839" y="1162634"/>
                  </a:lnTo>
                  <a:lnTo>
                    <a:pt x="288785" y="1198905"/>
                  </a:lnTo>
                  <a:lnTo>
                    <a:pt x="253136" y="1223391"/>
                  </a:lnTo>
                  <a:lnTo>
                    <a:pt x="209550" y="1232369"/>
                  </a:lnTo>
                  <a:lnTo>
                    <a:pt x="165950" y="1223391"/>
                  </a:lnTo>
                  <a:lnTo>
                    <a:pt x="130302" y="1198905"/>
                  </a:lnTo>
                  <a:lnTo>
                    <a:pt x="106248" y="1162634"/>
                  </a:lnTo>
                  <a:lnTo>
                    <a:pt x="97421" y="1118273"/>
                  </a:lnTo>
                  <a:lnTo>
                    <a:pt x="97421" y="1102398"/>
                  </a:lnTo>
                  <a:lnTo>
                    <a:pt x="97421" y="1057300"/>
                  </a:lnTo>
                  <a:lnTo>
                    <a:pt x="97421" y="1035659"/>
                  </a:lnTo>
                  <a:lnTo>
                    <a:pt x="239420" y="1000429"/>
                  </a:lnTo>
                  <a:lnTo>
                    <a:pt x="260057" y="995311"/>
                  </a:lnTo>
                  <a:lnTo>
                    <a:pt x="321678" y="1032103"/>
                  </a:lnTo>
                  <a:lnTo>
                    <a:pt x="321678" y="992403"/>
                  </a:lnTo>
                  <a:lnTo>
                    <a:pt x="271233" y="962304"/>
                  </a:lnTo>
                  <a:lnTo>
                    <a:pt x="266700" y="960729"/>
                  </a:lnTo>
                  <a:lnTo>
                    <a:pt x="261569" y="960729"/>
                  </a:lnTo>
                  <a:lnTo>
                    <a:pt x="256616" y="961148"/>
                  </a:lnTo>
                  <a:lnTo>
                    <a:pt x="250863" y="962317"/>
                  </a:lnTo>
                  <a:lnTo>
                    <a:pt x="97421" y="1000429"/>
                  </a:lnTo>
                  <a:lnTo>
                    <a:pt x="97447" y="949134"/>
                  </a:lnTo>
                  <a:lnTo>
                    <a:pt x="101384" y="929297"/>
                  </a:lnTo>
                  <a:lnTo>
                    <a:pt x="112204" y="912926"/>
                  </a:lnTo>
                  <a:lnTo>
                    <a:pt x="128257" y="901890"/>
                  </a:lnTo>
                  <a:lnTo>
                    <a:pt x="147929" y="897826"/>
                  </a:lnTo>
                  <a:lnTo>
                    <a:pt x="271170" y="897826"/>
                  </a:lnTo>
                  <a:lnTo>
                    <a:pt x="306882" y="912964"/>
                  </a:lnTo>
                  <a:lnTo>
                    <a:pt x="321640" y="949134"/>
                  </a:lnTo>
                  <a:lnTo>
                    <a:pt x="321678" y="992403"/>
                  </a:lnTo>
                  <a:lnTo>
                    <a:pt x="321678" y="882561"/>
                  </a:lnTo>
                  <a:lnTo>
                    <a:pt x="303872" y="870331"/>
                  </a:lnTo>
                  <a:lnTo>
                    <a:pt x="271170" y="863600"/>
                  </a:lnTo>
                  <a:lnTo>
                    <a:pt x="147929" y="863600"/>
                  </a:lnTo>
                  <a:lnTo>
                    <a:pt x="115214" y="870331"/>
                  </a:lnTo>
                  <a:lnTo>
                    <a:pt x="88493" y="888669"/>
                  </a:lnTo>
                  <a:lnTo>
                    <a:pt x="70434" y="915860"/>
                  </a:lnTo>
                  <a:lnTo>
                    <a:pt x="63779" y="949134"/>
                  </a:lnTo>
                  <a:lnTo>
                    <a:pt x="63779" y="1023073"/>
                  </a:lnTo>
                  <a:lnTo>
                    <a:pt x="63779" y="1057300"/>
                  </a:lnTo>
                  <a:lnTo>
                    <a:pt x="63779" y="1102398"/>
                  </a:lnTo>
                  <a:lnTo>
                    <a:pt x="55791" y="1102398"/>
                  </a:lnTo>
                  <a:lnTo>
                    <a:pt x="47180" y="1100632"/>
                  </a:lnTo>
                  <a:lnTo>
                    <a:pt x="40144" y="1095781"/>
                  </a:lnTo>
                  <a:lnTo>
                    <a:pt x="35382" y="1088618"/>
                  </a:lnTo>
                  <a:lnTo>
                    <a:pt x="33642" y="1079842"/>
                  </a:lnTo>
                  <a:lnTo>
                    <a:pt x="35382" y="1071092"/>
                  </a:lnTo>
                  <a:lnTo>
                    <a:pt x="40144" y="1063929"/>
                  </a:lnTo>
                  <a:lnTo>
                    <a:pt x="47180" y="1059078"/>
                  </a:lnTo>
                  <a:lnTo>
                    <a:pt x="55791" y="1057300"/>
                  </a:lnTo>
                  <a:lnTo>
                    <a:pt x="63779" y="1057300"/>
                  </a:lnTo>
                  <a:lnTo>
                    <a:pt x="63779" y="1023073"/>
                  </a:lnTo>
                  <a:lnTo>
                    <a:pt x="55791" y="1023073"/>
                  </a:lnTo>
                  <a:lnTo>
                    <a:pt x="34086" y="1027544"/>
                  </a:lnTo>
                  <a:lnTo>
                    <a:pt x="16357" y="1039723"/>
                  </a:lnTo>
                  <a:lnTo>
                    <a:pt x="4381" y="1057770"/>
                  </a:lnTo>
                  <a:lnTo>
                    <a:pt x="0" y="1079842"/>
                  </a:lnTo>
                  <a:lnTo>
                    <a:pt x="4381" y="1101928"/>
                  </a:lnTo>
                  <a:lnTo>
                    <a:pt x="16357" y="1119974"/>
                  </a:lnTo>
                  <a:lnTo>
                    <a:pt x="34086" y="1132166"/>
                  </a:lnTo>
                  <a:lnTo>
                    <a:pt x="55791" y="1136624"/>
                  </a:lnTo>
                  <a:lnTo>
                    <a:pt x="64858" y="1136624"/>
                  </a:lnTo>
                  <a:lnTo>
                    <a:pt x="70967" y="1164450"/>
                  </a:lnTo>
                  <a:lnTo>
                    <a:pt x="81978" y="1190040"/>
                  </a:lnTo>
                  <a:lnTo>
                    <a:pt x="97332" y="1212875"/>
                  </a:lnTo>
                  <a:lnTo>
                    <a:pt x="116522" y="1232369"/>
                  </a:lnTo>
                  <a:lnTo>
                    <a:pt x="95631" y="1232369"/>
                  </a:lnTo>
                  <a:lnTo>
                    <a:pt x="86067" y="1233119"/>
                  </a:lnTo>
                  <a:lnTo>
                    <a:pt x="76860" y="1235329"/>
                  </a:lnTo>
                  <a:lnTo>
                    <a:pt x="68110" y="1238961"/>
                  </a:lnTo>
                  <a:lnTo>
                    <a:pt x="59918" y="1243965"/>
                  </a:lnTo>
                  <a:lnTo>
                    <a:pt x="48920" y="1254074"/>
                  </a:lnTo>
                  <a:lnTo>
                    <a:pt x="40779" y="1266342"/>
                  </a:lnTo>
                  <a:lnTo>
                    <a:pt x="35674" y="1280210"/>
                  </a:lnTo>
                  <a:lnTo>
                    <a:pt x="33909" y="1295082"/>
                  </a:lnTo>
                  <a:lnTo>
                    <a:pt x="33909" y="1419313"/>
                  </a:lnTo>
                  <a:lnTo>
                    <a:pt x="36118" y="1430388"/>
                  </a:lnTo>
                  <a:lnTo>
                    <a:pt x="42151" y="1439443"/>
                  </a:lnTo>
                  <a:lnTo>
                    <a:pt x="51079" y="1445564"/>
                  </a:lnTo>
                  <a:lnTo>
                    <a:pt x="61988" y="1447800"/>
                  </a:lnTo>
                  <a:lnTo>
                    <a:pt x="357111" y="1447800"/>
                  </a:lnTo>
                  <a:lnTo>
                    <a:pt x="368046" y="1445564"/>
                  </a:lnTo>
                  <a:lnTo>
                    <a:pt x="376961" y="1439443"/>
                  </a:lnTo>
                  <a:lnTo>
                    <a:pt x="382981" y="1430388"/>
                  </a:lnTo>
                  <a:lnTo>
                    <a:pt x="385191" y="1419313"/>
                  </a:lnTo>
                  <a:lnTo>
                    <a:pt x="385191" y="1413573"/>
                  </a:lnTo>
                  <a:lnTo>
                    <a:pt x="385191" y="1295082"/>
                  </a:lnTo>
                  <a:lnTo>
                    <a:pt x="382257" y="1280388"/>
                  </a:lnTo>
                  <a:lnTo>
                    <a:pt x="380352" y="1270774"/>
                  </a:lnTo>
                  <a:lnTo>
                    <a:pt x="377596" y="1266609"/>
                  </a:lnTo>
                  <a:lnTo>
                    <a:pt x="367144" y="1250823"/>
                  </a:lnTo>
                  <a:lnTo>
                    <a:pt x="351548" y="1240104"/>
                  </a:lnTo>
                  <a:lnTo>
                    <a:pt x="351548" y="1289888"/>
                  </a:lnTo>
                  <a:lnTo>
                    <a:pt x="351548" y="1413573"/>
                  </a:lnTo>
                  <a:lnTo>
                    <a:pt x="67551" y="1413573"/>
                  </a:lnTo>
                  <a:lnTo>
                    <a:pt x="67551" y="1289888"/>
                  </a:lnTo>
                  <a:lnTo>
                    <a:pt x="69075" y="1284770"/>
                  </a:lnTo>
                  <a:lnTo>
                    <a:pt x="71678" y="1280388"/>
                  </a:lnTo>
                  <a:lnTo>
                    <a:pt x="202780" y="1374863"/>
                  </a:lnTo>
                  <a:lnTo>
                    <a:pt x="206159" y="1375918"/>
                  </a:lnTo>
                  <a:lnTo>
                    <a:pt x="212940" y="1375918"/>
                  </a:lnTo>
                  <a:lnTo>
                    <a:pt x="216319" y="1374863"/>
                  </a:lnTo>
                  <a:lnTo>
                    <a:pt x="267741" y="1337805"/>
                  </a:lnTo>
                  <a:lnTo>
                    <a:pt x="347421" y="1280388"/>
                  </a:lnTo>
                  <a:lnTo>
                    <a:pt x="350113" y="1284770"/>
                  </a:lnTo>
                  <a:lnTo>
                    <a:pt x="351548" y="1289888"/>
                  </a:lnTo>
                  <a:lnTo>
                    <a:pt x="351548" y="1240104"/>
                  </a:lnTo>
                  <a:lnTo>
                    <a:pt x="347535" y="1237335"/>
                  </a:lnTo>
                  <a:lnTo>
                    <a:pt x="323469" y="1232369"/>
                  </a:lnTo>
                  <a:lnTo>
                    <a:pt x="308317" y="1232369"/>
                  </a:lnTo>
                  <a:lnTo>
                    <a:pt x="308317" y="1266609"/>
                  </a:lnTo>
                  <a:lnTo>
                    <a:pt x="209550" y="1337805"/>
                  </a:lnTo>
                  <a:lnTo>
                    <a:pt x="129895" y="1280388"/>
                  </a:lnTo>
                  <a:lnTo>
                    <a:pt x="110782" y="1266609"/>
                  </a:lnTo>
                  <a:lnTo>
                    <a:pt x="308317" y="1266609"/>
                  </a:lnTo>
                  <a:lnTo>
                    <a:pt x="308317" y="1232369"/>
                  </a:lnTo>
                  <a:lnTo>
                    <a:pt x="302577" y="1232369"/>
                  </a:lnTo>
                  <a:lnTo>
                    <a:pt x="321754" y="1212875"/>
                  </a:lnTo>
                  <a:lnTo>
                    <a:pt x="337108" y="1190040"/>
                  </a:lnTo>
                  <a:lnTo>
                    <a:pt x="348119" y="1164450"/>
                  </a:lnTo>
                  <a:lnTo>
                    <a:pt x="354241" y="1136624"/>
                  </a:lnTo>
                  <a:lnTo>
                    <a:pt x="363397" y="1136624"/>
                  </a:lnTo>
                  <a:lnTo>
                    <a:pt x="385038" y="1132166"/>
                  </a:lnTo>
                  <a:lnTo>
                    <a:pt x="402742" y="1119974"/>
                  </a:lnTo>
                  <a:lnTo>
                    <a:pt x="414388" y="1102398"/>
                  </a:lnTo>
                  <a:lnTo>
                    <a:pt x="414705" y="1101928"/>
                  </a:lnTo>
                  <a:lnTo>
                    <a:pt x="419100" y="1079842"/>
                  </a:lnTo>
                  <a:close/>
                </a:path>
                <a:path w="3505200" h="1447800">
                  <a:moveTo>
                    <a:pt x="3505200" y="0"/>
                  </a:moveTo>
                  <a:lnTo>
                    <a:pt x="3479800" y="0"/>
                  </a:lnTo>
                  <a:lnTo>
                    <a:pt x="3479800" y="442887"/>
                  </a:lnTo>
                  <a:lnTo>
                    <a:pt x="3505200" y="442887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8776" y="3390900"/>
              <a:ext cx="87147" cy="635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90800" y="3136899"/>
              <a:ext cx="7099300" cy="571500"/>
            </a:xfrm>
            <a:custGeom>
              <a:avLst/>
              <a:gdLst/>
              <a:ahLst/>
              <a:cxnLst/>
              <a:rect l="l" t="t" r="r" b="b"/>
              <a:pathLst>
                <a:path w="7099300" h="571500">
                  <a:moveTo>
                    <a:pt x="571500" y="431939"/>
                  </a:moveTo>
                  <a:lnTo>
                    <a:pt x="566877" y="408914"/>
                  </a:lnTo>
                  <a:lnTo>
                    <a:pt x="565912" y="407479"/>
                  </a:lnTo>
                  <a:lnTo>
                    <a:pt x="563333" y="403656"/>
                  </a:lnTo>
                  <a:lnTo>
                    <a:pt x="554393" y="390359"/>
                  </a:lnTo>
                  <a:lnTo>
                    <a:pt x="538010" y="379285"/>
                  </a:lnTo>
                  <a:lnTo>
                    <a:pt x="538010" y="431939"/>
                  </a:lnTo>
                  <a:lnTo>
                    <a:pt x="536879" y="439254"/>
                  </a:lnTo>
                  <a:lnTo>
                    <a:pt x="335572" y="525551"/>
                  </a:lnTo>
                  <a:lnTo>
                    <a:pt x="280809" y="536790"/>
                  </a:lnTo>
                  <a:lnTo>
                    <a:pt x="262305" y="537527"/>
                  </a:lnTo>
                  <a:lnTo>
                    <a:pt x="238937" y="536346"/>
                  </a:lnTo>
                  <a:lnTo>
                    <a:pt x="215773" y="532777"/>
                  </a:lnTo>
                  <a:lnTo>
                    <a:pt x="192976" y="526859"/>
                  </a:lnTo>
                  <a:lnTo>
                    <a:pt x="170738" y="518579"/>
                  </a:lnTo>
                  <a:lnTo>
                    <a:pt x="133134" y="499630"/>
                  </a:lnTo>
                  <a:lnTo>
                    <a:pt x="130822" y="498551"/>
                  </a:lnTo>
                  <a:lnTo>
                    <a:pt x="128320" y="497916"/>
                  </a:lnTo>
                  <a:lnTo>
                    <a:pt x="33489" y="497916"/>
                  </a:lnTo>
                  <a:lnTo>
                    <a:pt x="33489" y="371856"/>
                  </a:lnTo>
                  <a:lnTo>
                    <a:pt x="108229" y="371856"/>
                  </a:lnTo>
                  <a:lnTo>
                    <a:pt x="110020" y="371589"/>
                  </a:lnTo>
                  <a:lnTo>
                    <a:pt x="111709" y="371043"/>
                  </a:lnTo>
                  <a:lnTo>
                    <a:pt x="121856" y="368058"/>
                  </a:lnTo>
                  <a:lnTo>
                    <a:pt x="132118" y="365937"/>
                  </a:lnTo>
                  <a:lnTo>
                    <a:pt x="142430" y="364667"/>
                  </a:lnTo>
                  <a:lnTo>
                    <a:pt x="152768" y="364236"/>
                  </a:lnTo>
                  <a:lnTo>
                    <a:pt x="167665" y="365125"/>
                  </a:lnTo>
                  <a:lnTo>
                    <a:pt x="210832" y="378294"/>
                  </a:lnTo>
                  <a:lnTo>
                    <a:pt x="312534" y="430123"/>
                  </a:lnTo>
                  <a:lnTo>
                    <a:pt x="321614" y="449973"/>
                  </a:lnTo>
                  <a:lnTo>
                    <a:pt x="315988" y="459486"/>
                  </a:lnTo>
                  <a:lnTo>
                    <a:pt x="304863" y="463511"/>
                  </a:lnTo>
                  <a:lnTo>
                    <a:pt x="303517" y="463473"/>
                  </a:lnTo>
                  <a:lnTo>
                    <a:pt x="299427" y="462711"/>
                  </a:lnTo>
                  <a:lnTo>
                    <a:pt x="292100" y="459333"/>
                  </a:lnTo>
                  <a:lnTo>
                    <a:pt x="240855" y="433730"/>
                  </a:lnTo>
                  <a:lnTo>
                    <a:pt x="238315" y="433158"/>
                  </a:lnTo>
                  <a:lnTo>
                    <a:pt x="229666" y="433158"/>
                  </a:lnTo>
                  <a:lnTo>
                    <a:pt x="223748" y="436626"/>
                  </a:lnTo>
                  <a:lnTo>
                    <a:pt x="220827" y="442633"/>
                  </a:lnTo>
                  <a:lnTo>
                    <a:pt x="219163" y="449160"/>
                  </a:lnTo>
                  <a:lnTo>
                    <a:pt x="220040" y="455612"/>
                  </a:lnTo>
                  <a:lnTo>
                    <a:pt x="223240" y="461264"/>
                  </a:lnTo>
                  <a:lnTo>
                    <a:pt x="228511" y="465378"/>
                  </a:lnTo>
                  <a:lnTo>
                    <a:pt x="289610" y="495858"/>
                  </a:lnTo>
                  <a:lnTo>
                    <a:pt x="297230" y="497547"/>
                  </a:lnTo>
                  <a:lnTo>
                    <a:pt x="304673" y="497547"/>
                  </a:lnTo>
                  <a:lnTo>
                    <a:pt x="326186" y="492696"/>
                  </a:lnTo>
                  <a:lnTo>
                    <a:pt x="343611" y="479386"/>
                  </a:lnTo>
                  <a:lnTo>
                    <a:pt x="351917" y="463511"/>
                  </a:lnTo>
                  <a:lnTo>
                    <a:pt x="354025" y="459486"/>
                  </a:lnTo>
                  <a:lnTo>
                    <a:pt x="354507" y="434835"/>
                  </a:lnTo>
                  <a:lnTo>
                    <a:pt x="511251" y="407593"/>
                  </a:lnTo>
                  <a:lnTo>
                    <a:pt x="512610" y="407479"/>
                  </a:lnTo>
                  <a:lnTo>
                    <a:pt x="513956" y="407479"/>
                  </a:lnTo>
                  <a:lnTo>
                    <a:pt x="523189" y="409384"/>
                  </a:lnTo>
                  <a:lnTo>
                    <a:pt x="530847" y="414566"/>
                  </a:lnTo>
                  <a:lnTo>
                    <a:pt x="536067" y="422338"/>
                  </a:lnTo>
                  <a:lnTo>
                    <a:pt x="538010" y="431939"/>
                  </a:lnTo>
                  <a:lnTo>
                    <a:pt x="538010" y="379285"/>
                  </a:lnTo>
                  <a:lnTo>
                    <a:pt x="536092" y="377977"/>
                  </a:lnTo>
                  <a:lnTo>
                    <a:pt x="514032" y="373456"/>
                  </a:lnTo>
                  <a:lnTo>
                    <a:pt x="510819" y="373456"/>
                  </a:lnTo>
                  <a:lnTo>
                    <a:pt x="507555" y="373735"/>
                  </a:lnTo>
                  <a:lnTo>
                    <a:pt x="335216" y="403656"/>
                  </a:lnTo>
                  <a:lnTo>
                    <a:pt x="327621" y="399770"/>
                  </a:lnTo>
                  <a:lnTo>
                    <a:pt x="257873" y="364236"/>
                  </a:lnTo>
                  <a:lnTo>
                    <a:pt x="225831" y="347929"/>
                  </a:lnTo>
                  <a:lnTo>
                    <a:pt x="208216" y="340194"/>
                  </a:lnTo>
                  <a:lnTo>
                    <a:pt x="190068" y="334657"/>
                  </a:lnTo>
                  <a:lnTo>
                    <a:pt x="171538" y="331317"/>
                  </a:lnTo>
                  <a:lnTo>
                    <a:pt x="152793" y="330200"/>
                  </a:lnTo>
                  <a:lnTo>
                    <a:pt x="140474" y="330682"/>
                  </a:lnTo>
                  <a:lnTo>
                    <a:pt x="128181" y="332117"/>
                  </a:lnTo>
                  <a:lnTo>
                    <a:pt x="115963" y="334518"/>
                  </a:lnTo>
                  <a:lnTo>
                    <a:pt x="103847" y="337870"/>
                  </a:lnTo>
                  <a:lnTo>
                    <a:pt x="31965" y="337870"/>
                  </a:lnTo>
                  <a:lnTo>
                    <a:pt x="19545" y="340436"/>
                  </a:lnTo>
                  <a:lnTo>
                    <a:pt x="9385" y="347408"/>
                  </a:lnTo>
                  <a:lnTo>
                    <a:pt x="2514" y="357720"/>
                  </a:lnTo>
                  <a:lnTo>
                    <a:pt x="0" y="370319"/>
                  </a:lnTo>
                  <a:lnTo>
                    <a:pt x="25" y="499630"/>
                  </a:lnTo>
                  <a:lnTo>
                    <a:pt x="2514" y="512064"/>
                  </a:lnTo>
                  <a:lnTo>
                    <a:pt x="9385" y="522376"/>
                  </a:lnTo>
                  <a:lnTo>
                    <a:pt x="19545" y="529336"/>
                  </a:lnTo>
                  <a:lnTo>
                    <a:pt x="31965" y="531888"/>
                  </a:lnTo>
                  <a:lnTo>
                    <a:pt x="121793" y="531888"/>
                  </a:lnTo>
                  <a:lnTo>
                    <a:pt x="143548" y="543090"/>
                  </a:lnTo>
                  <a:lnTo>
                    <a:pt x="173774" y="556158"/>
                  </a:lnTo>
                  <a:lnTo>
                    <a:pt x="213118" y="566991"/>
                  </a:lnTo>
                  <a:lnTo>
                    <a:pt x="262267" y="571500"/>
                  </a:lnTo>
                  <a:lnTo>
                    <a:pt x="285127" y="570471"/>
                  </a:lnTo>
                  <a:lnTo>
                    <a:pt x="307390" y="567575"/>
                  </a:lnTo>
                  <a:lnTo>
                    <a:pt x="328256" y="563130"/>
                  </a:lnTo>
                  <a:lnTo>
                    <a:pt x="346913" y="557453"/>
                  </a:lnTo>
                  <a:lnTo>
                    <a:pt x="399542" y="537527"/>
                  </a:lnTo>
                  <a:lnTo>
                    <a:pt x="534085" y="486587"/>
                  </a:lnTo>
                  <a:lnTo>
                    <a:pt x="549376" y="477901"/>
                  </a:lnTo>
                  <a:lnTo>
                    <a:pt x="561187" y="465175"/>
                  </a:lnTo>
                  <a:lnTo>
                    <a:pt x="568794" y="449503"/>
                  </a:lnTo>
                  <a:lnTo>
                    <a:pt x="571500" y="431939"/>
                  </a:lnTo>
                  <a:close/>
                </a:path>
                <a:path w="7099300" h="571500">
                  <a:moveTo>
                    <a:pt x="571500" y="48996"/>
                  </a:moveTo>
                  <a:lnTo>
                    <a:pt x="568109" y="32689"/>
                  </a:lnTo>
                  <a:lnTo>
                    <a:pt x="567537" y="29946"/>
                  </a:lnTo>
                  <a:lnTo>
                    <a:pt x="556768" y="14363"/>
                  </a:lnTo>
                  <a:lnTo>
                    <a:pt x="540791" y="3860"/>
                  </a:lnTo>
                  <a:lnTo>
                    <a:pt x="538010" y="3314"/>
                  </a:lnTo>
                  <a:lnTo>
                    <a:pt x="538010" y="40017"/>
                  </a:lnTo>
                  <a:lnTo>
                    <a:pt x="538010" y="153085"/>
                  </a:lnTo>
                  <a:lnTo>
                    <a:pt x="530517" y="160413"/>
                  </a:lnTo>
                  <a:lnTo>
                    <a:pt x="456933" y="160413"/>
                  </a:lnTo>
                  <a:lnTo>
                    <a:pt x="456933" y="215684"/>
                  </a:lnTo>
                  <a:lnTo>
                    <a:pt x="416572" y="223697"/>
                  </a:lnTo>
                  <a:lnTo>
                    <a:pt x="411480" y="228676"/>
                  </a:lnTo>
                  <a:lnTo>
                    <a:pt x="403263" y="268071"/>
                  </a:lnTo>
                  <a:lnTo>
                    <a:pt x="333082" y="199555"/>
                  </a:lnTo>
                  <a:lnTo>
                    <a:pt x="320217" y="186994"/>
                  </a:lnTo>
                  <a:lnTo>
                    <a:pt x="337947" y="178485"/>
                  </a:lnTo>
                  <a:lnTo>
                    <a:pt x="353377" y="166878"/>
                  </a:lnTo>
                  <a:lnTo>
                    <a:pt x="359181" y="160413"/>
                  </a:lnTo>
                  <a:lnTo>
                    <a:pt x="366102" y="152704"/>
                  </a:lnTo>
                  <a:lnTo>
                    <a:pt x="375754" y="136436"/>
                  </a:lnTo>
                  <a:lnTo>
                    <a:pt x="456933" y="215684"/>
                  </a:lnTo>
                  <a:lnTo>
                    <a:pt x="456933" y="160413"/>
                  </a:lnTo>
                  <a:lnTo>
                    <a:pt x="447738" y="160413"/>
                  </a:lnTo>
                  <a:lnTo>
                    <a:pt x="423176" y="136436"/>
                  </a:lnTo>
                  <a:lnTo>
                    <a:pt x="384606" y="98767"/>
                  </a:lnTo>
                  <a:lnTo>
                    <a:pt x="383425" y="81191"/>
                  </a:lnTo>
                  <a:lnTo>
                    <a:pt x="378866" y="63969"/>
                  </a:lnTo>
                  <a:lnTo>
                    <a:pt x="370979" y="47637"/>
                  </a:lnTo>
                  <a:lnTo>
                    <a:pt x="359867" y="32689"/>
                  </a:lnTo>
                  <a:lnTo>
                    <a:pt x="530517" y="32689"/>
                  </a:lnTo>
                  <a:lnTo>
                    <a:pt x="538010" y="40017"/>
                  </a:lnTo>
                  <a:lnTo>
                    <a:pt x="538010" y="3314"/>
                  </a:lnTo>
                  <a:lnTo>
                    <a:pt x="521220" y="0"/>
                  </a:lnTo>
                  <a:lnTo>
                    <a:pt x="351116" y="0"/>
                  </a:lnTo>
                  <a:lnTo>
                    <a:pt x="351116" y="96507"/>
                  </a:lnTo>
                  <a:lnTo>
                    <a:pt x="345935" y="121437"/>
                  </a:lnTo>
                  <a:lnTo>
                    <a:pt x="331876" y="141744"/>
                  </a:lnTo>
                  <a:lnTo>
                    <a:pt x="311099" y="155409"/>
                  </a:lnTo>
                  <a:lnTo>
                    <a:pt x="285813" y="160413"/>
                  </a:lnTo>
                  <a:lnTo>
                    <a:pt x="283552" y="160413"/>
                  </a:lnTo>
                  <a:lnTo>
                    <a:pt x="281266" y="160299"/>
                  </a:lnTo>
                  <a:lnTo>
                    <a:pt x="278955" y="160058"/>
                  </a:lnTo>
                  <a:lnTo>
                    <a:pt x="255828" y="153314"/>
                  </a:lnTo>
                  <a:lnTo>
                    <a:pt x="251282" y="149898"/>
                  </a:lnTo>
                  <a:lnTo>
                    <a:pt x="251282" y="186994"/>
                  </a:lnTo>
                  <a:lnTo>
                    <a:pt x="168236" y="268071"/>
                  </a:lnTo>
                  <a:lnTo>
                    <a:pt x="160020" y="228676"/>
                  </a:lnTo>
                  <a:lnTo>
                    <a:pt x="154927" y="223697"/>
                  </a:lnTo>
                  <a:lnTo>
                    <a:pt x="114566" y="215684"/>
                  </a:lnTo>
                  <a:lnTo>
                    <a:pt x="171170" y="160413"/>
                  </a:lnTo>
                  <a:lnTo>
                    <a:pt x="195732" y="136436"/>
                  </a:lnTo>
                  <a:lnTo>
                    <a:pt x="205359" y="152704"/>
                  </a:lnTo>
                  <a:lnTo>
                    <a:pt x="218071" y="166878"/>
                  </a:lnTo>
                  <a:lnTo>
                    <a:pt x="233502" y="178485"/>
                  </a:lnTo>
                  <a:lnTo>
                    <a:pt x="251282" y="186994"/>
                  </a:lnTo>
                  <a:lnTo>
                    <a:pt x="251282" y="149898"/>
                  </a:lnTo>
                  <a:lnTo>
                    <a:pt x="237248" y="139306"/>
                  </a:lnTo>
                  <a:lnTo>
                    <a:pt x="235419" y="136436"/>
                  </a:lnTo>
                  <a:lnTo>
                    <a:pt x="224866" y="119799"/>
                  </a:lnTo>
                  <a:lnTo>
                    <a:pt x="220383" y="96507"/>
                  </a:lnTo>
                  <a:lnTo>
                    <a:pt x="225831" y="70815"/>
                  </a:lnTo>
                  <a:lnTo>
                    <a:pt x="240398" y="50584"/>
                  </a:lnTo>
                  <a:lnTo>
                    <a:pt x="261353" y="37338"/>
                  </a:lnTo>
                  <a:lnTo>
                    <a:pt x="285470" y="32689"/>
                  </a:lnTo>
                  <a:lnTo>
                    <a:pt x="286004" y="32588"/>
                  </a:lnTo>
                  <a:lnTo>
                    <a:pt x="294767" y="33185"/>
                  </a:lnTo>
                  <a:lnTo>
                    <a:pt x="333146" y="52578"/>
                  </a:lnTo>
                  <a:lnTo>
                    <a:pt x="351116" y="96507"/>
                  </a:lnTo>
                  <a:lnTo>
                    <a:pt x="351116" y="0"/>
                  </a:lnTo>
                  <a:lnTo>
                    <a:pt x="211632" y="0"/>
                  </a:lnTo>
                  <a:lnTo>
                    <a:pt x="211632" y="32689"/>
                  </a:lnTo>
                  <a:lnTo>
                    <a:pt x="200507" y="47637"/>
                  </a:lnTo>
                  <a:lnTo>
                    <a:pt x="192633" y="63969"/>
                  </a:lnTo>
                  <a:lnTo>
                    <a:pt x="188061" y="81191"/>
                  </a:lnTo>
                  <a:lnTo>
                    <a:pt x="186893" y="98767"/>
                  </a:lnTo>
                  <a:lnTo>
                    <a:pt x="123761" y="160413"/>
                  </a:lnTo>
                  <a:lnTo>
                    <a:pt x="40982" y="160413"/>
                  </a:lnTo>
                  <a:lnTo>
                    <a:pt x="33489" y="153085"/>
                  </a:lnTo>
                  <a:lnTo>
                    <a:pt x="33489" y="40017"/>
                  </a:lnTo>
                  <a:lnTo>
                    <a:pt x="40982" y="32689"/>
                  </a:lnTo>
                  <a:lnTo>
                    <a:pt x="211632" y="32689"/>
                  </a:lnTo>
                  <a:lnTo>
                    <a:pt x="211632" y="0"/>
                  </a:lnTo>
                  <a:lnTo>
                    <a:pt x="50279" y="0"/>
                  </a:lnTo>
                  <a:lnTo>
                    <a:pt x="30695" y="3860"/>
                  </a:lnTo>
                  <a:lnTo>
                    <a:pt x="14719" y="14363"/>
                  </a:lnTo>
                  <a:lnTo>
                    <a:pt x="3949" y="29946"/>
                  </a:lnTo>
                  <a:lnTo>
                    <a:pt x="0" y="48996"/>
                  </a:lnTo>
                  <a:lnTo>
                    <a:pt x="0" y="144018"/>
                  </a:lnTo>
                  <a:lnTo>
                    <a:pt x="3949" y="163093"/>
                  </a:lnTo>
                  <a:lnTo>
                    <a:pt x="14719" y="178701"/>
                  </a:lnTo>
                  <a:lnTo>
                    <a:pt x="30695" y="189242"/>
                  </a:lnTo>
                  <a:lnTo>
                    <a:pt x="50279" y="193103"/>
                  </a:lnTo>
                  <a:lnTo>
                    <a:pt x="90284" y="193103"/>
                  </a:lnTo>
                  <a:lnTo>
                    <a:pt x="68846" y="214020"/>
                  </a:lnTo>
                  <a:lnTo>
                    <a:pt x="64338" y="221881"/>
                  </a:lnTo>
                  <a:lnTo>
                    <a:pt x="64643" y="230339"/>
                  </a:lnTo>
                  <a:lnTo>
                    <a:pt x="69164" y="237540"/>
                  </a:lnTo>
                  <a:lnTo>
                    <a:pt x="77330" y="241655"/>
                  </a:lnTo>
                  <a:lnTo>
                    <a:pt x="130822" y="252209"/>
                  </a:lnTo>
                  <a:lnTo>
                    <a:pt x="141617" y="304431"/>
                  </a:lnTo>
                  <a:lnTo>
                    <a:pt x="143357" y="312572"/>
                  </a:lnTo>
                  <a:lnTo>
                    <a:pt x="150672" y="317500"/>
                  </a:lnTo>
                  <a:lnTo>
                    <a:pt x="162382" y="317487"/>
                  </a:lnTo>
                  <a:lnTo>
                    <a:pt x="166560" y="316001"/>
                  </a:lnTo>
                  <a:lnTo>
                    <a:pt x="215607" y="268071"/>
                  </a:lnTo>
                  <a:lnTo>
                    <a:pt x="285750" y="199555"/>
                  </a:lnTo>
                  <a:lnTo>
                    <a:pt x="401574" y="312712"/>
                  </a:lnTo>
                  <a:lnTo>
                    <a:pt x="404939" y="315976"/>
                  </a:lnTo>
                  <a:lnTo>
                    <a:pt x="409181" y="317487"/>
                  </a:lnTo>
                  <a:lnTo>
                    <a:pt x="420852" y="317487"/>
                  </a:lnTo>
                  <a:lnTo>
                    <a:pt x="428155" y="312610"/>
                  </a:lnTo>
                  <a:lnTo>
                    <a:pt x="429869" y="304431"/>
                  </a:lnTo>
                  <a:lnTo>
                    <a:pt x="437388" y="268071"/>
                  </a:lnTo>
                  <a:lnTo>
                    <a:pt x="440677" y="252209"/>
                  </a:lnTo>
                  <a:lnTo>
                    <a:pt x="494169" y="241655"/>
                  </a:lnTo>
                  <a:lnTo>
                    <a:pt x="502310" y="237540"/>
                  </a:lnTo>
                  <a:lnTo>
                    <a:pt x="506844" y="230339"/>
                  </a:lnTo>
                  <a:lnTo>
                    <a:pt x="507149" y="221881"/>
                  </a:lnTo>
                  <a:lnTo>
                    <a:pt x="502653" y="214020"/>
                  </a:lnTo>
                  <a:lnTo>
                    <a:pt x="481215" y="193103"/>
                  </a:lnTo>
                  <a:lnTo>
                    <a:pt x="521220" y="193103"/>
                  </a:lnTo>
                  <a:lnTo>
                    <a:pt x="556768" y="178701"/>
                  </a:lnTo>
                  <a:lnTo>
                    <a:pt x="571500" y="144018"/>
                  </a:lnTo>
                  <a:lnTo>
                    <a:pt x="571500" y="48996"/>
                  </a:lnTo>
                  <a:close/>
                </a:path>
                <a:path w="7099300" h="571500">
                  <a:moveTo>
                    <a:pt x="6769100" y="247599"/>
                  </a:moveTo>
                  <a:lnTo>
                    <a:pt x="6767716" y="240220"/>
                  </a:lnTo>
                  <a:lnTo>
                    <a:pt x="6763982" y="234175"/>
                  </a:lnTo>
                  <a:lnTo>
                    <a:pt x="6758445" y="230098"/>
                  </a:lnTo>
                  <a:lnTo>
                    <a:pt x="6751675" y="228600"/>
                  </a:lnTo>
                  <a:lnTo>
                    <a:pt x="6608724" y="228600"/>
                  </a:lnTo>
                  <a:lnTo>
                    <a:pt x="6601955" y="230098"/>
                  </a:lnTo>
                  <a:lnTo>
                    <a:pt x="6596405" y="234175"/>
                  </a:lnTo>
                  <a:lnTo>
                    <a:pt x="6592671" y="240220"/>
                  </a:lnTo>
                  <a:lnTo>
                    <a:pt x="6591300" y="247599"/>
                  </a:lnTo>
                  <a:lnTo>
                    <a:pt x="6592671" y="255041"/>
                  </a:lnTo>
                  <a:lnTo>
                    <a:pt x="6596405" y="261124"/>
                  </a:lnTo>
                  <a:lnTo>
                    <a:pt x="6601955" y="265201"/>
                  </a:lnTo>
                  <a:lnTo>
                    <a:pt x="6608724" y="266700"/>
                  </a:lnTo>
                  <a:lnTo>
                    <a:pt x="6751675" y="266700"/>
                  </a:lnTo>
                  <a:lnTo>
                    <a:pt x="6758445" y="265201"/>
                  </a:lnTo>
                  <a:lnTo>
                    <a:pt x="6763982" y="261124"/>
                  </a:lnTo>
                  <a:lnTo>
                    <a:pt x="6767716" y="255041"/>
                  </a:lnTo>
                  <a:lnTo>
                    <a:pt x="6769100" y="247599"/>
                  </a:lnTo>
                  <a:close/>
                </a:path>
                <a:path w="7099300" h="571500">
                  <a:moveTo>
                    <a:pt x="6769100" y="171399"/>
                  </a:moveTo>
                  <a:lnTo>
                    <a:pt x="6767716" y="164020"/>
                  </a:lnTo>
                  <a:lnTo>
                    <a:pt x="6763982" y="157975"/>
                  </a:lnTo>
                  <a:lnTo>
                    <a:pt x="6758445" y="153898"/>
                  </a:lnTo>
                  <a:lnTo>
                    <a:pt x="6751675" y="152400"/>
                  </a:lnTo>
                  <a:lnTo>
                    <a:pt x="6608724" y="152400"/>
                  </a:lnTo>
                  <a:lnTo>
                    <a:pt x="6601955" y="153898"/>
                  </a:lnTo>
                  <a:lnTo>
                    <a:pt x="6596405" y="157975"/>
                  </a:lnTo>
                  <a:lnTo>
                    <a:pt x="6592671" y="164020"/>
                  </a:lnTo>
                  <a:lnTo>
                    <a:pt x="6591300" y="171399"/>
                  </a:lnTo>
                  <a:lnTo>
                    <a:pt x="6592671" y="178841"/>
                  </a:lnTo>
                  <a:lnTo>
                    <a:pt x="6596405" y="184924"/>
                  </a:lnTo>
                  <a:lnTo>
                    <a:pt x="6601955" y="189001"/>
                  </a:lnTo>
                  <a:lnTo>
                    <a:pt x="6608724" y="190500"/>
                  </a:lnTo>
                  <a:lnTo>
                    <a:pt x="6751675" y="190500"/>
                  </a:lnTo>
                  <a:lnTo>
                    <a:pt x="6758445" y="189001"/>
                  </a:lnTo>
                  <a:lnTo>
                    <a:pt x="6763982" y="184924"/>
                  </a:lnTo>
                  <a:lnTo>
                    <a:pt x="6767716" y="178841"/>
                  </a:lnTo>
                  <a:lnTo>
                    <a:pt x="6769100" y="171399"/>
                  </a:lnTo>
                  <a:close/>
                </a:path>
                <a:path w="7099300" h="571500">
                  <a:moveTo>
                    <a:pt x="6769100" y="94589"/>
                  </a:moveTo>
                  <a:lnTo>
                    <a:pt x="6761277" y="88900"/>
                  </a:lnTo>
                  <a:lnTo>
                    <a:pt x="6608724" y="88900"/>
                  </a:lnTo>
                  <a:lnTo>
                    <a:pt x="6599136" y="88900"/>
                  </a:lnTo>
                  <a:lnTo>
                    <a:pt x="6591300" y="94589"/>
                  </a:lnTo>
                  <a:lnTo>
                    <a:pt x="6591300" y="108610"/>
                  </a:lnTo>
                  <a:lnTo>
                    <a:pt x="6599136" y="114300"/>
                  </a:lnTo>
                  <a:lnTo>
                    <a:pt x="6761277" y="114300"/>
                  </a:lnTo>
                  <a:lnTo>
                    <a:pt x="6769100" y="108610"/>
                  </a:lnTo>
                  <a:lnTo>
                    <a:pt x="6769100" y="94589"/>
                  </a:lnTo>
                  <a:close/>
                </a:path>
                <a:path w="7099300" h="571500">
                  <a:moveTo>
                    <a:pt x="7099300" y="27952"/>
                  </a:moveTo>
                  <a:lnTo>
                    <a:pt x="7097052" y="17068"/>
                  </a:lnTo>
                  <a:lnTo>
                    <a:pt x="7090943" y="8191"/>
                  </a:lnTo>
                  <a:lnTo>
                    <a:pt x="7081875" y="2197"/>
                  </a:lnTo>
                  <a:lnTo>
                    <a:pt x="7070814" y="0"/>
                  </a:lnTo>
                  <a:lnTo>
                    <a:pt x="7065073" y="0"/>
                  </a:lnTo>
                  <a:lnTo>
                    <a:pt x="7065073" y="33489"/>
                  </a:lnTo>
                  <a:lnTo>
                    <a:pt x="7065073" y="321551"/>
                  </a:lnTo>
                  <a:lnTo>
                    <a:pt x="7065073" y="355041"/>
                  </a:lnTo>
                  <a:lnTo>
                    <a:pt x="7065073" y="416382"/>
                  </a:lnTo>
                  <a:lnTo>
                    <a:pt x="6848094" y="416382"/>
                  </a:lnTo>
                  <a:lnTo>
                    <a:pt x="6848094" y="449872"/>
                  </a:lnTo>
                  <a:lnTo>
                    <a:pt x="6848094" y="538010"/>
                  </a:lnTo>
                  <a:lnTo>
                    <a:pt x="6766306" y="538010"/>
                  </a:lnTo>
                  <a:lnTo>
                    <a:pt x="6766306" y="449872"/>
                  </a:lnTo>
                  <a:lnTo>
                    <a:pt x="6848094" y="449872"/>
                  </a:lnTo>
                  <a:lnTo>
                    <a:pt x="6848094" y="416382"/>
                  </a:lnTo>
                  <a:lnTo>
                    <a:pt x="6549326" y="416382"/>
                  </a:lnTo>
                  <a:lnTo>
                    <a:pt x="6549326" y="355041"/>
                  </a:lnTo>
                  <a:lnTo>
                    <a:pt x="7065073" y="355041"/>
                  </a:lnTo>
                  <a:lnTo>
                    <a:pt x="7065073" y="321551"/>
                  </a:lnTo>
                  <a:lnTo>
                    <a:pt x="6549326" y="321551"/>
                  </a:lnTo>
                  <a:lnTo>
                    <a:pt x="6549326" y="33489"/>
                  </a:lnTo>
                  <a:lnTo>
                    <a:pt x="7065073" y="33489"/>
                  </a:lnTo>
                  <a:lnTo>
                    <a:pt x="7065073" y="0"/>
                  </a:lnTo>
                  <a:lnTo>
                    <a:pt x="6543675" y="0"/>
                  </a:lnTo>
                  <a:lnTo>
                    <a:pt x="6532537" y="2197"/>
                  </a:lnTo>
                  <a:lnTo>
                    <a:pt x="6523456" y="8191"/>
                  </a:lnTo>
                  <a:lnTo>
                    <a:pt x="6517335" y="17068"/>
                  </a:lnTo>
                  <a:lnTo>
                    <a:pt x="6515100" y="27952"/>
                  </a:lnTo>
                  <a:lnTo>
                    <a:pt x="6515100" y="421932"/>
                  </a:lnTo>
                  <a:lnTo>
                    <a:pt x="6517335" y="432816"/>
                  </a:lnTo>
                  <a:lnTo>
                    <a:pt x="6523456" y="441693"/>
                  </a:lnTo>
                  <a:lnTo>
                    <a:pt x="6532537" y="447687"/>
                  </a:lnTo>
                  <a:lnTo>
                    <a:pt x="6543675" y="449872"/>
                  </a:lnTo>
                  <a:lnTo>
                    <a:pt x="6732079" y="449872"/>
                  </a:lnTo>
                  <a:lnTo>
                    <a:pt x="6732079" y="538010"/>
                  </a:lnTo>
                  <a:lnTo>
                    <a:pt x="6702222" y="538010"/>
                  </a:lnTo>
                  <a:lnTo>
                    <a:pt x="6694564" y="545515"/>
                  </a:lnTo>
                  <a:lnTo>
                    <a:pt x="6694564" y="563994"/>
                  </a:lnTo>
                  <a:lnTo>
                    <a:pt x="6702222" y="571500"/>
                  </a:lnTo>
                  <a:lnTo>
                    <a:pt x="6912165" y="571500"/>
                  </a:lnTo>
                  <a:lnTo>
                    <a:pt x="6919836" y="563994"/>
                  </a:lnTo>
                  <a:lnTo>
                    <a:pt x="6919836" y="545515"/>
                  </a:lnTo>
                  <a:lnTo>
                    <a:pt x="6912165" y="538010"/>
                  </a:lnTo>
                  <a:lnTo>
                    <a:pt x="6882320" y="538010"/>
                  </a:lnTo>
                  <a:lnTo>
                    <a:pt x="6882320" y="449872"/>
                  </a:lnTo>
                  <a:lnTo>
                    <a:pt x="7070814" y="449872"/>
                  </a:lnTo>
                  <a:lnTo>
                    <a:pt x="7081875" y="447687"/>
                  </a:lnTo>
                  <a:lnTo>
                    <a:pt x="7090943" y="441693"/>
                  </a:lnTo>
                  <a:lnTo>
                    <a:pt x="7097052" y="432816"/>
                  </a:lnTo>
                  <a:lnTo>
                    <a:pt x="7099300" y="421932"/>
                  </a:lnTo>
                  <a:lnTo>
                    <a:pt x="7099300" y="416382"/>
                  </a:lnTo>
                  <a:lnTo>
                    <a:pt x="7099300" y="355041"/>
                  </a:lnTo>
                  <a:lnTo>
                    <a:pt x="7099300" y="321551"/>
                  </a:lnTo>
                  <a:lnTo>
                    <a:pt x="7099300" y="33489"/>
                  </a:lnTo>
                  <a:lnTo>
                    <a:pt x="7099300" y="27952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10700" y="3225800"/>
              <a:ext cx="190500" cy="1778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3564" y="3907408"/>
              <a:ext cx="1888388" cy="9512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44147" y="3900436"/>
              <a:ext cx="1507502" cy="9590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65807" y="3907408"/>
              <a:ext cx="2063064" cy="12052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7001" y="2402389"/>
            <a:ext cx="1525270" cy="4455795"/>
          </a:xfrm>
          <a:custGeom>
            <a:avLst/>
            <a:gdLst/>
            <a:ahLst/>
            <a:cxnLst/>
            <a:rect l="l" t="t" r="r" b="b"/>
            <a:pathLst>
              <a:path w="1525270" h="4455795">
                <a:moveTo>
                  <a:pt x="1284720" y="0"/>
                </a:moveTo>
                <a:lnTo>
                  <a:pt x="1241723" y="6"/>
                </a:lnTo>
                <a:lnTo>
                  <a:pt x="1198771" y="808"/>
                </a:lnTo>
                <a:lnTo>
                  <a:pt x="1155888" y="2482"/>
                </a:lnTo>
                <a:lnTo>
                  <a:pt x="1113096" y="5105"/>
                </a:lnTo>
                <a:lnTo>
                  <a:pt x="1070419" y="8752"/>
                </a:lnTo>
                <a:lnTo>
                  <a:pt x="1027881" y="13501"/>
                </a:lnTo>
                <a:lnTo>
                  <a:pt x="985504" y="19428"/>
                </a:lnTo>
                <a:lnTo>
                  <a:pt x="943312" y="26609"/>
                </a:lnTo>
                <a:lnTo>
                  <a:pt x="901329" y="35121"/>
                </a:lnTo>
                <a:lnTo>
                  <a:pt x="859576" y="45039"/>
                </a:lnTo>
                <a:lnTo>
                  <a:pt x="818078" y="56441"/>
                </a:lnTo>
                <a:lnTo>
                  <a:pt x="776858" y="69403"/>
                </a:lnTo>
                <a:lnTo>
                  <a:pt x="735940" y="84001"/>
                </a:lnTo>
                <a:lnTo>
                  <a:pt x="695345" y="100311"/>
                </a:lnTo>
                <a:lnTo>
                  <a:pt x="655098" y="118410"/>
                </a:lnTo>
                <a:lnTo>
                  <a:pt x="615223" y="138375"/>
                </a:lnTo>
                <a:lnTo>
                  <a:pt x="575741" y="160281"/>
                </a:lnTo>
                <a:lnTo>
                  <a:pt x="536677" y="184205"/>
                </a:lnTo>
                <a:lnTo>
                  <a:pt x="498054" y="210224"/>
                </a:lnTo>
                <a:lnTo>
                  <a:pt x="459894" y="238414"/>
                </a:lnTo>
                <a:lnTo>
                  <a:pt x="422222" y="268851"/>
                </a:lnTo>
                <a:lnTo>
                  <a:pt x="385060" y="301611"/>
                </a:lnTo>
                <a:lnTo>
                  <a:pt x="348432" y="336772"/>
                </a:lnTo>
                <a:lnTo>
                  <a:pt x="312952" y="372899"/>
                </a:lnTo>
                <a:lnTo>
                  <a:pt x="279606" y="408715"/>
                </a:lnTo>
                <a:lnTo>
                  <a:pt x="248356" y="444244"/>
                </a:lnTo>
                <a:lnTo>
                  <a:pt x="219161" y="479509"/>
                </a:lnTo>
                <a:lnTo>
                  <a:pt x="191985" y="514535"/>
                </a:lnTo>
                <a:lnTo>
                  <a:pt x="166787" y="549346"/>
                </a:lnTo>
                <a:lnTo>
                  <a:pt x="143530" y="583964"/>
                </a:lnTo>
                <a:lnTo>
                  <a:pt x="122174" y="618416"/>
                </a:lnTo>
                <a:lnTo>
                  <a:pt x="102682" y="652723"/>
                </a:lnTo>
                <a:lnTo>
                  <a:pt x="85013" y="686911"/>
                </a:lnTo>
                <a:lnTo>
                  <a:pt x="54995" y="755023"/>
                </a:lnTo>
                <a:lnTo>
                  <a:pt x="31809" y="822943"/>
                </a:lnTo>
                <a:lnTo>
                  <a:pt x="15147" y="890862"/>
                </a:lnTo>
                <a:lnTo>
                  <a:pt x="4699" y="958972"/>
                </a:lnTo>
                <a:lnTo>
                  <a:pt x="154" y="1027465"/>
                </a:lnTo>
                <a:lnTo>
                  <a:pt x="0" y="1061915"/>
                </a:lnTo>
                <a:lnTo>
                  <a:pt x="1205" y="1096532"/>
                </a:lnTo>
                <a:lnTo>
                  <a:pt x="7540" y="1166365"/>
                </a:lnTo>
                <a:lnTo>
                  <a:pt x="18851" y="1237154"/>
                </a:lnTo>
                <a:lnTo>
                  <a:pt x="34829" y="1309091"/>
                </a:lnTo>
                <a:lnTo>
                  <a:pt x="55163" y="1382368"/>
                </a:lnTo>
                <a:lnTo>
                  <a:pt x="66866" y="1419569"/>
                </a:lnTo>
                <a:lnTo>
                  <a:pt x="79543" y="1457177"/>
                </a:lnTo>
                <a:lnTo>
                  <a:pt x="93155" y="1495215"/>
                </a:lnTo>
                <a:lnTo>
                  <a:pt x="107662" y="1533708"/>
                </a:lnTo>
                <a:lnTo>
                  <a:pt x="123026" y="1572679"/>
                </a:lnTo>
                <a:lnTo>
                  <a:pt x="139208" y="1612153"/>
                </a:lnTo>
                <a:lnTo>
                  <a:pt x="156170" y="1652154"/>
                </a:lnTo>
                <a:lnTo>
                  <a:pt x="173873" y="1692704"/>
                </a:lnTo>
                <a:lnTo>
                  <a:pt x="192278" y="1733829"/>
                </a:lnTo>
                <a:lnTo>
                  <a:pt x="211346" y="1775553"/>
                </a:lnTo>
                <a:lnTo>
                  <a:pt x="231039" y="1817898"/>
                </a:lnTo>
                <a:lnTo>
                  <a:pt x="251319" y="1860889"/>
                </a:lnTo>
                <a:lnTo>
                  <a:pt x="272146" y="1904551"/>
                </a:lnTo>
                <a:lnTo>
                  <a:pt x="293482" y="1948906"/>
                </a:lnTo>
                <a:lnTo>
                  <a:pt x="406437" y="2181930"/>
                </a:lnTo>
                <a:lnTo>
                  <a:pt x="430013" y="2230951"/>
                </a:lnTo>
                <a:lnTo>
                  <a:pt x="453827" y="2280834"/>
                </a:lnTo>
                <a:lnTo>
                  <a:pt x="477839" y="2331603"/>
                </a:lnTo>
                <a:lnTo>
                  <a:pt x="502013" y="2383281"/>
                </a:lnTo>
                <a:lnTo>
                  <a:pt x="526308" y="2435892"/>
                </a:lnTo>
                <a:lnTo>
                  <a:pt x="550686" y="2489460"/>
                </a:lnTo>
                <a:lnTo>
                  <a:pt x="575109" y="2544009"/>
                </a:lnTo>
                <a:lnTo>
                  <a:pt x="599538" y="2599564"/>
                </a:lnTo>
                <a:lnTo>
                  <a:pt x="623933" y="2656147"/>
                </a:lnTo>
                <a:lnTo>
                  <a:pt x="646981" y="2712928"/>
                </a:lnTo>
                <a:lnTo>
                  <a:pt x="667456" y="2769065"/>
                </a:lnTo>
                <a:lnTo>
                  <a:pt x="685436" y="2824563"/>
                </a:lnTo>
                <a:lnTo>
                  <a:pt x="700997" y="2879423"/>
                </a:lnTo>
                <a:lnTo>
                  <a:pt x="714218" y="2933651"/>
                </a:lnTo>
                <a:lnTo>
                  <a:pt x="725174" y="2987247"/>
                </a:lnTo>
                <a:lnTo>
                  <a:pt x="733944" y="3040217"/>
                </a:lnTo>
                <a:lnTo>
                  <a:pt x="740603" y="3092562"/>
                </a:lnTo>
                <a:lnTo>
                  <a:pt x="745230" y="3144285"/>
                </a:lnTo>
                <a:lnTo>
                  <a:pt x="747900" y="3195391"/>
                </a:lnTo>
                <a:lnTo>
                  <a:pt x="748691" y="3245881"/>
                </a:lnTo>
                <a:lnTo>
                  <a:pt x="747680" y="3295759"/>
                </a:lnTo>
                <a:lnTo>
                  <a:pt x="744945" y="3345028"/>
                </a:lnTo>
                <a:lnTo>
                  <a:pt x="740561" y="3393692"/>
                </a:lnTo>
                <a:lnTo>
                  <a:pt x="734607" y="3441752"/>
                </a:lnTo>
                <a:lnTo>
                  <a:pt x="727159" y="3489213"/>
                </a:lnTo>
                <a:lnTo>
                  <a:pt x="718293" y="3536077"/>
                </a:lnTo>
                <a:lnTo>
                  <a:pt x="708088" y="3582348"/>
                </a:lnTo>
                <a:lnTo>
                  <a:pt x="696621" y="3628028"/>
                </a:lnTo>
                <a:lnTo>
                  <a:pt x="683967" y="3673120"/>
                </a:lnTo>
                <a:lnTo>
                  <a:pt x="670205" y="3717628"/>
                </a:lnTo>
                <a:lnTo>
                  <a:pt x="655410" y="3761555"/>
                </a:lnTo>
                <a:lnTo>
                  <a:pt x="639662" y="3804904"/>
                </a:lnTo>
                <a:lnTo>
                  <a:pt x="623035" y="3847678"/>
                </a:lnTo>
                <a:lnTo>
                  <a:pt x="605608" y="3889880"/>
                </a:lnTo>
                <a:lnTo>
                  <a:pt x="587457" y="3931512"/>
                </a:lnTo>
                <a:lnTo>
                  <a:pt x="568659" y="3972579"/>
                </a:lnTo>
                <a:lnTo>
                  <a:pt x="549292" y="4013083"/>
                </a:lnTo>
                <a:lnTo>
                  <a:pt x="529433" y="4053028"/>
                </a:lnTo>
                <a:lnTo>
                  <a:pt x="509157" y="4092416"/>
                </a:lnTo>
                <a:lnTo>
                  <a:pt x="488543" y="4131250"/>
                </a:lnTo>
                <a:lnTo>
                  <a:pt x="467668" y="4169533"/>
                </a:lnTo>
                <a:lnTo>
                  <a:pt x="446608" y="4207270"/>
                </a:lnTo>
                <a:lnTo>
                  <a:pt x="425441" y="4244462"/>
                </a:lnTo>
                <a:lnTo>
                  <a:pt x="404243" y="4281113"/>
                </a:lnTo>
                <a:lnTo>
                  <a:pt x="383092" y="4317225"/>
                </a:lnTo>
                <a:lnTo>
                  <a:pt x="362064" y="4352803"/>
                </a:lnTo>
                <a:lnTo>
                  <a:pt x="300936" y="4455610"/>
                </a:lnTo>
                <a:lnTo>
                  <a:pt x="1524997" y="4455610"/>
                </a:lnTo>
                <a:lnTo>
                  <a:pt x="1524997" y="11113"/>
                </a:lnTo>
                <a:lnTo>
                  <a:pt x="1456696" y="6405"/>
                </a:lnTo>
                <a:lnTo>
                  <a:pt x="1413751" y="3992"/>
                </a:lnTo>
                <a:lnTo>
                  <a:pt x="1370757" y="2069"/>
                </a:lnTo>
                <a:lnTo>
                  <a:pt x="1327739" y="713"/>
                </a:lnTo>
                <a:lnTo>
                  <a:pt x="1284720" y="0"/>
                </a:lnTo>
                <a:close/>
              </a:path>
            </a:pathLst>
          </a:custGeom>
          <a:solidFill>
            <a:srgbClr val="C8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395412" y="0"/>
            <a:ext cx="9394825" cy="1333500"/>
            <a:chOff x="1395412" y="0"/>
            <a:chExt cx="9394825" cy="1333500"/>
          </a:xfrm>
        </p:grpSpPr>
        <p:sp>
          <p:nvSpPr>
            <p:cNvPr id="4" name="object 4"/>
            <p:cNvSpPr/>
            <p:nvPr/>
          </p:nvSpPr>
          <p:spPr>
            <a:xfrm>
              <a:off x="6946900" y="12"/>
              <a:ext cx="2260600" cy="1333500"/>
            </a:xfrm>
            <a:custGeom>
              <a:avLst/>
              <a:gdLst/>
              <a:ahLst/>
              <a:cxnLst/>
              <a:rect l="l" t="t" r="r" b="b"/>
              <a:pathLst>
                <a:path w="2260600" h="1333500">
                  <a:moveTo>
                    <a:pt x="12700" y="311823"/>
                  </a:moveTo>
                  <a:lnTo>
                    <a:pt x="7289" y="304787"/>
                  </a:lnTo>
                  <a:lnTo>
                    <a:pt x="63" y="307619"/>
                  </a:lnTo>
                  <a:lnTo>
                    <a:pt x="63" y="317436"/>
                  </a:lnTo>
                  <a:lnTo>
                    <a:pt x="12700" y="311823"/>
                  </a:lnTo>
                  <a:close/>
                </a:path>
                <a:path w="2260600" h="1333500">
                  <a:moveTo>
                    <a:pt x="88671" y="622401"/>
                  </a:moveTo>
                  <a:lnTo>
                    <a:pt x="76441" y="622401"/>
                  </a:lnTo>
                  <a:lnTo>
                    <a:pt x="82664" y="628637"/>
                  </a:lnTo>
                  <a:lnTo>
                    <a:pt x="82664" y="631812"/>
                  </a:lnTo>
                  <a:lnTo>
                    <a:pt x="88671" y="634987"/>
                  </a:lnTo>
                  <a:lnTo>
                    <a:pt x="88671" y="622401"/>
                  </a:lnTo>
                  <a:close/>
                </a:path>
                <a:path w="2260600" h="1333500">
                  <a:moveTo>
                    <a:pt x="2260549" y="177761"/>
                  </a:moveTo>
                  <a:lnTo>
                    <a:pt x="2207958" y="147294"/>
                  </a:lnTo>
                  <a:lnTo>
                    <a:pt x="2194306" y="139382"/>
                  </a:lnTo>
                  <a:lnTo>
                    <a:pt x="2194306" y="0"/>
                  </a:lnTo>
                  <a:lnTo>
                    <a:pt x="2185047" y="0"/>
                  </a:lnTo>
                  <a:lnTo>
                    <a:pt x="2185047" y="139382"/>
                  </a:lnTo>
                  <a:lnTo>
                    <a:pt x="1954504" y="273062"/>
                  </a:lnTo>
                  <a:lnTo>
                    <a:pt x="1950491" y="270751"/>
                  </a:lnTo>
                  <a:lnTo>
                    <a:pt x="1950491" y="279692"/>
                  </a:lnTo>
                  <a:lnTo>
                    <a:pt x="1950491" y="547128"/>
                  </a:lnTo>
                  <a:lnTo>
                    <a:pt x="1718602" y="680821"/>
                  </a:lnTo>
                  <a:lnTo>
                    <a:pt x="1714639" y="678535"/>
                  </a:lnTo>
                  <a:lnTo>
                    <a:pt x="1714639" y="687438"/>
                  </a:lnTo>
                  <a:lnTo>
                    <a:pt x="1714639" y="954824"/>
                  </a:lnTo>
                  <a:lnTo>
                    <a:pt x="1484096" y="1087221"/>
                  </a:lnTo>
                  <a:lnTo>
                    <a:pt x="1263815" y="961453"/>
                  </a:lnTo>
                  <a:lnTo>
                    <a:pt x="1252207" y="954824"/>
                  </a:lnTo>
                  <a:lnTo>
                    <a:pt x="1252207" y="687438"/>
                  </a:lnTo>
                  <a:lnTo>
                    <a:pt x="1263675" y="680821"/>
                  </a:lnTo>
                  <a:lnTo>
                    <a:pt x="1484096" y="553707"/>
                  </a:lnTo>
                  <a:lnTo>
                    <a:pt x="1714639" y="687438"/>
                  </a:lnTo>
                  <a:lnTo>
                    <a:pt x="1714639" y="678535"/>
                  </a:lnTo>
                  <a:lnTo>
                    <a:pt x="1499400" y="553707"/>
                  </a:lnTo>
                  <a:lnTo>
                    <a:pt x="1488059" y="547128"/>
                  </a:lnTo>
                  <a:lnTo>
                    <a:pt x="1488059" y="279692"/>
                  </a:lnTo>
                  <a:lnTo>
                    <a:pt x="1499590" y="273062"/>
                  </a:lnTo>
                  <a:lnTo>
                    <a:pt x="1718602" y="147294"/>
                  </a:lnTo>
                  <a:lnTo>
                    <a:pt x="1950491" y="279692"/>
                  </a:lnTo>
                  <a:lnTo>
                    <a:pt x="1950491" y="270751"/>
                  </a:lnTo>
                  <a:lnTo>
                    <a:pt x="1736331" y="147294"/>
                  </a:lnTo>
                  <a:lnTo>
                    <a:pt x="1722615" y="139382"/>
                  </a:lnTo>
                  <a:lnTo>
                    <a:pt x="1722615" y="0"/>
                  </a:lnTo>
                  <a:lnTo>
                    <a:pt x="1714639" y="0"/>
                  </a:lnTo>
                  <a:lnTo>
                    <a:pt x="1714639" y="139382"/>
                  </a:lnTo>
                  <a:lnTo>
                    <a:pt x="1484096" y="273062"/>
                  </a:lnTo>
                  <a:lnTo>
                    <a:pt x="1478800" y="270014"/>
                  </a:lnTo>
                  <a:lnTo>
                    <a:pt x="1478800" y="279692"/>
                  </a:lnTo>
                  <a:lnTo>
                    <a:pt x="1478800" y="547128"/>
                  </a:lnTo>
                  <a:lnTo>
                    <a:pt x="1248206" y="680821"/>
                  </a:lnTo>
                  <a:lnTo>
                    <a:pt x="1244231" y="678535"/>
                  </a:lnTo>
                  <a:lnTo>
                    <a:pt x="1244231" y="687438"/>
                  </a:lnTo>
                  <a:lnTo>
                    <a:pt x="1244231" y="954824"/>
                  </a:lnTo>
                  <a:lnTo>
                    <a:pt x="1012355" y="1087221"/>
                  </a:lnTo>
                  <a:lnTo>
                    <a:pt x="793343" y="961453"/>
                  </a:lnTo>
                  <a:lnTo>
                    <a:pt x="781799" y="954824"/>
                  </a:lnTo>
                  <a:lnTo>
                    <a:pt x="781799" y="687438"/>
                  </a:lnTo>
                  <a:lnTo>
                    <a:pt x="793203" y="680821"/>
                  </a:lnTo>
                  <a:lnTo>
                    <a:pt x="1012355" y="553707"/>
                  </a:lnTo>
                  <a:lnTo>
                    <a:pt x="1244231" y="687438"/>
                  </a:lnTo>
                  <a:lnTo>
                    <a:pt x="1244231" y="678535"/>
                  </a:lnTo>
                  <a:lnTo>
                    <a:pt x="1027722" y="553707"/>
                  </a:lnTo>
                  <a:lnTo>
                    <a:pt x="1016317" y="547128"/>
                  </a:lnTo>
                  <a:lnTo>
                    <a:pt x="1016317" y="279692"/>
                  </a:lnTo>
                  <a:lnTo>
                    <a:pt x="1027925" y="273062"/>
                  </a:lnTo>
                  <a:lnTo>
                    <a:pt x="1248206" y="147294"/>
                  </a:lnTo>
                  <a:lnTo>
                    <a:pt x="1478800" y="279692"/>
                  </a:lnTo>
                  <a:lnTo>
                    <a:pt x="1478800" y="270014"/>
                  </a:lnTo>
                  <a:lnTo>
                    <a:pt x="1265923" y="147294"/>
                  </a:lnTo>
                  <a:lnTo>
                    <a:pt x="1252207" y="139382"/>
                  </a:lnTo>
                  <a:lnTo>
                    <a:pt x="1252207" y="0"/>
                  </a:lnTo>
                  <a:lnTo>
                    <a:pt x="1244231" y="0"/>
                  </a:lnTo>
                  <a:lnTo>
                    <a:pt x="1244231" y="139382"/>
                  </a:lnTo>
                  <a:lnTo>
                    <a:pt x="1012355" y="273062"/>
                  </a:lnTo>
                  <a:lnTo>
                    <a:pt x="1008392" y="270776"/>
                  </a:lnTo>
                  <a:lnTo>
                    <a:pt x="1008392" y="279692"/>
                  </a:lnTo>
                  <a:lnTo>
                    <a:pt x="1008392" y="547128"/>
                  </a:lnTo>
                  <a:lnTo>
                    <a:pt x="777836" y="680821"/>
                  </a:lnTo>
                  <a:lnTo>
                    <a:pt x="772541" y="677773"/>
                  </a:lnTo>
                  <a:lnTo>
                    <a:pt x="772541" y="687438"/>
                  </a:lnTo>
                  <a:lnTo>
                    <a:pt x="772541" y="954824"/>
                  </a:lnTo>
                  <a:lnTo>
                    <a:pt x="541947" y="1087221"/>
                  </a:lnTo>
                  <a:lnTo>
                    <a:pt x="321665" y="961453"/>
                  </a:lnTo>
                  <a:lnTo>
                    <a:pt x="310057" y="954824"/>
                  </a:lnTo>
                  <a:lnTo>
                    <a:pt x="310057" y="687438"/>
                  </a:lnTo>
                  <a:lnTo>
                    <a:pt x="321525" y="680821"/>
                  </a:lnTo>
                  <a:lnTo>
                    <a:pt x="541947" y="553707"/>
                  </a:lnTo>
                  <a:lnTo>
                    <a:pt x="772541" y="687438"/>
                  </a:lnTo>
                  <a:lnTo>
                    <a:pt x="772541" y="677773"/>
                  </a:lnTo>
                  <a:lnTo>
                    <a:pt x="557364" y="553707"/>
                  </a:lnTo>
                  <a:lnTo>
                    <a:pt x="545960" y="547128"/>
                  </a:lnTo>
                  <a:lnTo>
                    <a:pt x="545960" y="279692"/>
                  </a:lnTo>
                  <a:lnTo>
                    <a:pt x="557568" y="273062"/>
                  </a:lnTo>
                  <a:lnTo>
                    <a:pt x="777836" y="147294"/>
                  </a:lnTo>
                  <a:lnTo>
                    <a:pt x="1008392" y="279692"/>
                  </a:lnTo>
                  <a:lnTo>
                    <a:pt x="1008392" y="270776"/>
                  </a:lnTo>
                  <a:lnTo>
                    <a:pt x="795439" y="147294"/>
                  </a:lnTo>
                  <a:lnTo>
                    <a:pt x="781799" y="139382"/>
                  </a:lnTo>
                  <a:lnTo>
                    <a:pt x="781799" y="0"/>
                  </a:lnTo>
                  <a:lnTo>
                    <a:pt x="772541" y="0"/>
                  </a:lnTo>
                  <a:lnTo>
                    <a:pt x="772541" y="139382"/>
                  </a:lnTo>
                  <a:lnTo>
                    <a:pt x="541947" y="273062"/>
                  </a:lnTo>
                  <a:lnTo>
                    <a:pt x="537984" y="270789"/>
                  </a:lnTo>
                  <a:lnTo>
                    <a:pt x="537984" y="279692"/>
                  </a:lnTo>
                  <a:lnTo>
                    <a:pt x="537984" y="547128"/>
                  </a:lnTo>
                  <a:lnTo>
                    <a:pt x="306095" y="680821"/>
                  </a:lnTo>
                  <a:lnTo>
                    <a:pt x="86880" y="553707"/>
                  </a:lnTo>
                  <a:lnTo>
                    <a:pt x="75539" y="547128"/>
                  </a:lnTo>
                  <a:lnTo>
                    <a:pt x="75539" y="279692"/>
                  </a:lnTo>
                  <a:lnTo>
                    <a:pt x="87083" y="273062"/>
                  </a:lnTo>
                  <a:lnTo>
                    <a:pt x="306095" y="147294"/>
                  </a:lnTo>
                  <a:lnTo>
                    <a:pt x="537984" y="279692"/>
                  </a:lnTo>
                  <a:lnTo>
                    <a:pt x="537984" y="270789"/>
                  </a:lnTo>
                  <a:lnTo>
                    <a:pt x="323773" y="147294"/>
                  </a:lnTo>
                  <a:lnTo>
                    <a:pt x="310057" y="139382"/>
                  </a:lnTo>
                  <a:lnTo>
                    <a:pt x="310057" y="0"/>
                  </a:lnTo>
                  <a:lnTo>
                    <a:pt x="302133" y="0"/>
                  </a:lnTo>
                  <a:lnTo>
                    <a:pt x="302133" y="139382"/>
                  </a:lnTo>
                  <a:lnTo>
                    <a:pt x="70256" y="273062"/>
                  </a:lnTo>
                  <a:lnTo>
                    <a:pt x="0" y="232016"/>
                  </a:lnTo>
                  <a:lnTo>
                    <a:pt x="0" y="241312"/>
                  </a:lnTo>
                  <a:lnTo>
                    <a:pt x="66243" y="279692"/>
                  </a:lnTo>
                  <a:lnTo>
                    <a:pt x="66243" y="547128"/>
                  </a:lnTo>
                  <a:lnTo>
                    <a:pt x="53022" y="555040"/>
                  </a:lnTo>
                  <a:lnTo>
                    <a:pt x="55651" y="560324"/>
                  </a:lnTo>
                  <a:lnTo>
                    <a:pt x="55651" y="563003"/>
                  </a:lnTo>
                  <a:lnTo>
                    <a:pt x="70256" y="553707"/>
                  </a:lnTo>
                  <a:lnTo>
                    <a:pt x="302133" y="687438"/>
                  </a:lnTo>
                  <a:lnTo>
                    <a:pt x="302133" y="954824"/>
                  </a:lnTo>
                  <a:lnTo>
                    <a:pt x="287528" y="962787"/>
                  </a:lnTo>
                  <a:lnTo>
                    <a:pt x="288874" y="965403"/>
                  </a:lnTo>
                  <a:lnTo>
                    <a:pt x="291541" y="966736"/>
                  </a:lnTo>
                  <a:lnTo>
                    <a:pt x="292823" y="969416"/>
                  </a:lnTo>
                  <a:lnTo>
                    <a:pt x="306095" y="961453"/>
                  </a:lnTo>
                  <a:lnTo>
                    <a:pt x="537984" y="1095184"/>
                  </a:lnTo>
                  <a:lnTo>
                    <a:pt x="537984" y="1171943"/>
                  </a:lnTo>
                  <a:lnTo>
                    <a:pt x="540651" y="1173289"/>
                  </a:lnTo>
                  <a:lnTo>
                    <a:pt x="543280" y="1175905"/>
                  </a:lnTo>
                  <a:lnTo>
                    <a:pt x="545960" y="1177239"/>
                  </a:lnTo>
                  <a:lnTo>
                    <a:pt x="545960" y="1095184"/>
                  </a:lnTo>
                  <a:lnTo>
                    <a:pt x="559765" y="1087221"/>
                  </a:lnTo>
                  <a:lnTo>
                    <a:pt x="777836" y="961453"/>
                  </a:lnTo>
                  <a:lnTo>
                    <a:pt x="1008392" y="1095184"/>
                  </a:lnTo>
                  <a:lnTo>
                    <a:pt x="1008392" y="1333436"/>
                  </a:lnTo>
                  <a:lnTo>
                    <a:pt x="1016317" y="1333436"/>
                  </a:lnTo>
                  <a:lnTo>
                    <a:pt x="1016317" y="1095184"/>
                  </a:lnTo>
                  <a:lnTo>
                    <a:pt x="1030122" y="1087221"/>
                  </a:lnTo>
                  <a:lnTo>
                    <a:pt x="1248206" y="961453"/>
                  </a:lnTo>
                  <a:lnTo>
                    <a:pt x="1478800" y="1095184"/>
                  </a:lnTo>
                  <a:lnTo>
                    <a:pt x="1478800" y="1284478"/>
                  </a:lnTo>
                  <a:lnTo>
                    <a:pt x="1482763" y="1283144"/>
                  </a:lnTo>
                  <a:lnTo>
                    <a:pt x="1485379" y="1283144"/>
                  </a:lnTo>
                  <a:lnTo>
                    <a:pt x="1488059" y="1281798"/>
                  </a:lnTo>
                  <a:lnTo>
                    <a:pt x="1488059" y="1095184"/>
                  </a:lnTo>
                  <a:lnTo>
                    <a:pt x="1501775" y="1087221"/>
                  </a:lnTo>
                  <a:lnTo>
                    <a:pt x="1718602" y="961453"/>
                  </a:lnTo>
                  <a:lnTo>
                    <a:pt x="1880298" y="1055471"/>
                  </a:lnTo>
                  <a:lnTo>
                    <a:pt x="1882914" y="1052804"/>
                  </a:lnTo>
                  <a:lnTo>
                    <a:pt x="1885594" y="1051471"/>
                  </a:lnTo>
                  <a:lnTo>
                    <a:pt x="1886877" y="1048842"/>
                  </a:lnTo>
                  <a:lnTo>
                    <a:pt x="1734197" y="961453"/>
                  </a:lnTo>
                  <a:lnTo>
                    <a:pt x="1722615" y="954824"/>
                  </a:lnTo>
                  <a:lnTo>
                    <a:pt x="1722615" y="687438"/>
                  </a:lnTo>
                  <a:lnTo>
                    <a:pt x="1734083" y="680821"/>
                  </a:lnTo>
                  <a:lnTo>
                    <a:pt x="1954504" y="553707"/>
                  </a:lnTo>
                  <a:lnTo>
                    <a:pt x="2161197" y="674192"/>
                  </a:lnTo>
                  <a:lnTo>
                    <a:pt x="2163864" y="668896"/>
                  </a:lnTo>
                  <a:lnTo>
                    <a:pt x="2165146" y="666216"/>
                  </a:lnTo>
                  <a:lnTo>
                    <a:pt x="1969884" y="553707"/>
                  </a:lnTo>
                  <a:lnTo>
                    <a:pt x="1958467" y="547128"/>
                  </a:lnTo>
                  <a:lnTo>
                    <a:pt x="1958467" y="279692"/>
                  </a:lnTo>
                  <a:lnTo>
                    <a:pt x="1970074" y="273062"/>
                  </a:lnTo>
                  <a:lnTo>
                    <a:pt x="2190356" y="147294"/>
                  </a:lnTo>
                  <a:lnTo>
                    <a:pt x="2260549" y="188341"/>
                  </a:lnTo>
                  <a:lnTo>
                    <a:pt x="2260549" y="177761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5412" y="0"/>
              <a:ext cx="9394774" cy="133349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0" y="3257926"/>
            <a:ext cx="2083435" cy="3600450"/>
          </a:xfrm>
          <a:custGeom>
            <a:avLst/>
            <a:gdLst/>
            <a:ahLst/>
            <a:cxnLst/>
            <a:rect l="l" t="t" r="r" b="b"/>
            <a:pathLst>
              <a:path w="2083435" h="3600450">
                <a:moveTo>
                  <a:pt x="0" y="0"/>
                </a:moveTo>
                <a:lnTo>
                  <a:pt x="0" y="3600073"/>
                </a:lnTo>
                <a:lnTo>
                  <a:pt x="2074356" y="3600073"/>
                </a:lnTo>
                <a:lnTo>
                  <a:pt x="2075446" y="3593081"/>
                </a:lnTo>
                <a:lnTo>
                  <a:pt x="2079991" y="3551894"/>
                </a:lnTo>
                <a:lnTo>
                  <a:pt x="2082492" y="3511952"/>
                </a:lnTo>
                <a:lnTo>
                  <a:pt x="2082987" y="3473194"/>
                </a:lnTo>
                <a:lnTo>
                  <a:pt x="2081515" y="3435559"/>
                </a:lnTo>
                <a:lnTo>
                  <a:pt x="2072822" y="3363407"/>
                </a:lnTo>
                <a:lnTo>
                  <a:pt x="2056716" y="3294999"/>
                </a:lnTo>
                <a:lnTo>
                  <a:pt x="2033503" y="3229839"/>
                </a:lnTo>
                <a:lnTo>
                  <a:pt x="2003487" y="3167432"/>
                </a:lnTo>
                <a:lnTo>
                  <a:pt x="1966974" y="3107281"/>
                </a:lnTo>
                <a:lnTo>
                  <a:pt x="1924267" y="3048890"/>
                </a:lnTo>
                <a:lnTo>
                  <a:pt x="1875674" y="2991764"/>
                </a:lnTo>
                <a:lnTo>
                  <a:pt x="1849264" y="2963520"/>
                </a:lnTo>
                <a:lnTo>
                  <a:pt x="1821497" y="2935405"/>
                </a:lnTo>
                <a:lnTo>
                  <a:pt x="1792410" y="2907359"/>
                </a:lnTo>
                <a:lnTo>
                  <a:pt x="1762041" y="2879319"/>
                </a:lnTo>
                <a:lnTo>
                  <a:pt x="1730430" y="2851223"/>
                </a:lnTo>
                <a:lnTo>
                  <a:pt x="1697613" y="2823008"/>
                </a:lnTo>
                <a:lnTo>
                  <a:pt x="1663629" y="2794614"/>
                </a:lnTo>
                <a:lnTo>
                  <a:pt x="1628517" y="2765978"/>
                </a:lnTo>
                <a:lnTo>
                  <a:pt x="1592313" y="2737038"/>
                </a:lnTo>
                <a:lnTo>
                  <a:pt x="1516785" y="2677997"/>
                </a:lnTo>
                <a:lnTo>
                  <a:pt x="1267985" y="2487129"/>
                </a:lnTo>
                <a:lnTo>
                  <a:pt x="1178663" y="2417272"/>
                </a:lnTo>
                <a:lnTo>
                  <a:pt x="1132975" y="2380895"/>
                </a:lnTo>
                <a:lnTo>
                  <a:pt x="1086653" y="2343469"/>
                </a:lnTo>
                <a:lnTo>
                  <a:pt x="1039736" y="2304934"/>
                </a:lnTo>
                <a:lnTo>
                  <a:pt x="992262" y="2265227"/>
                </a:lnTo>
                <a:lnTo>
                  <a:pt x="946196" y="2224532"/>
                </a:lnTo>
                <a:lnTo>
                  <a:pt x="903390" y="2183109"/>
                </a:lnTo>
                <a:lnTo>
                  <a:pt x="863732" y="2141011"/>
                </a:lnTo>
                <a:lnTo>
                  <a:pt x="827109" y="2098287"/>
                </a:lnTo>
                <a:lnTo>
                  <a:pt x="793409" y="2054990"/>
                </a:lnTo>
                <a:lnTo>
                  <a:pt x="762520" y="2011169"/>
                </a:lnTo>
                <a:lnTo>
                  <a:pt x="734329" y="1966876"/>
                </a:lnTo>
                <a:lnTo>
                  <a:pt x="708724" y="1922161"/>
                </a:lnTo>
                <a:lnTo>
                  <a:pt x="685593" y="1877076"/>
                </a:lnTo>
                <a:lnTo>
                  <a:pt x="664823" y="1831672"/>
                </a:lnTo>
                <a:lnTo>
                  <a:pt x="646302" y="1785999"/>
                </a:lnTo>
                <a:lnTo>
                  <a:pt x="629918" y="1740109"/>
                </a:lnTo>
                <a:lnTo>
                  <a:pt x="615558" y="1694053"/>
                </a:lnTo>
                <a:lnTo>
                  <a:pt x="603110" y="1647880"/>
                </a:lnTo>
                <a:lnTo>
                  <a:pt x="592462" y="1601643"/>
                </a:lnTo>
                <a:lnTo>
                  <a:pt x="583501" y="1555393"/>
                </a:lnTo>
                <a:lnTo>
                  <a:pt x="576115" y="1509180"/>
                </a:lnTo>
                <a:lnTo>
                  <a:pt x="570192" y="1463054"/>
                </a:lnTo>
                <a:lnTo>
                  <a:pt x="565619" y="1417069"/>
                </a:lnTo>
                <a:lnTo>
                  <a:pt x="562284" y="1371273"/>
                </a:lnTo>
                <a:lnTo>
                  <a:pt x="560075" y="1325718"/>
                </a:lnTo>
                <a:lnTo>
                  <a:pt x="558879" y="1280456"/>
                </a:lnTo>
                <a:lnTo>
                  <a:pt x="558584" y="1235536"/>
                </a:lnTo>
                <a:lnTo>
                  <a:pt x="559077" y="1191011"/>
                </a:lnTo>
                <a:lnTo>
                  <a:pt x="560247" y="1146930"/>
                </a:lnTo>
                <a:lnTo>
                  <a:pt x="561981" y="1103345"/>
                </a:lnTo>
                <a:lnTo>
                  <a:pt x="564167" y="1060307"/>
                </a:lnTo>
                <a:lnTo>
                  <a:pt x="566692" y="1017867"/>
                </a:lnTo>
                <a:lnTo>
                  <a:pt x="569444" y="976076"/>
                </a:lnTo>
                <a:lnTo>
                  <a:pt x="572311" y="934984"/>
                </a:lnTo>
                <a:lnTo>
                  <a:pt x="575179" y="894643"/>
                </a:lnTo>
                <a:lnTo>
                  <a:pt x="577938" y="855103"/>
                </a:lnTo>
                <a:lnTo>
                  <a:pt x="580475" y="816416"/>
                </a:lnTo>
                <a:lnTo>
                  <a:pt x="584431" y="741804"/>
                </a:lnTo>
                <a:lnTo>
                  <a:pt x="586150" y="671213"/>
                </a:lnTo>
                <a:lnTo>
                  <a:pt x="585890" y="637553"/>
                </a:lnTo>
                <a:lnTo>
                  <a:pt x="582568" y="573759"/>
                </a:lnTo>
                <a:lnTo>
                  <a:pt x="574761" y="515006"/>
                </a:lnTo>
                <a:lnTo>
                  <a:pt x="561572" y="461701"/>
                </a:lnTo>
                <a:lnTo>
                  <a:pt x="542102" y="414253"/>
                </a:lnTo>
                <a:lnTo>
                  <a:pt x="509911" y="357110"/>
                </a:lnTo>
                <a:lnTo>
                  <a:pt x="472023" y="300907"/>
                </a:lnTo>
                <a:lnTo>
                  <a:pt x="428638" y="246584"/>
                </a:lnTo>
                <a:lnTo>
                  <a:pt x="379957" y="195082"/>
                </a:lnTo>
                <a:lnTo>
                  <a:pt x="326177" y="147343"/>
                </a:lnTo>
                <a:lnTo>
                  <a:pt x="267499" y="104306"/>
                </a:lnTo>
                <a:lnTo>
                  <a:pt x="204122" y="66914"/>
                </a:lnTo>
                <a:lnTo>
                  <a:pt x="136246" y="36107"/>
                </a:lnTo>
                <a:lnTo>
                  <a:pt x="64070" y="12826"/>
                </a:lnTo>
                <a:lnTo>
                  <a:pt x="26432" y="4302"/>
                </a:lnTo>
                <a:lnTo>
                  <a:pt x="0" y="0"/>
                </a:lnTo>
                <a:close/>
              </a:path>
            </a:pathLst>
          </a:custGeom>
          <a:solidFill>
            <a:srgbClr val="ED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9031" y="1429537"/>
            <a:ext cx="9766306" cy="13370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73473" y="3969429"/>
            <a:ext cx="2618526" cy="27686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8000" y="3136900"/>
            <a:ext cx="4914899" cy="37147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38800" y="3136900"/>
            <a:ext cx="4933949" cy="36956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54805" y="18935"/>
            <a:ext cx="1937385" cy="6184900"/>
          </a:xfrm>
          <a:custGeom>
            <a:avLst/>
            <a:gdLst/>
            <a:ahLst/>
            <a:cxnLst/>
            <a:rect l="l" t="t" r="r" b="b"/>
            <a:pathLst>
              <a:path w="1937384" h="6184900">
                <a:moveTo>
                  <a:pt x="1721523" y="0"/>
                </a:moveTo>
                <a:lnTo>
                  <a:pt x="1655261" y="1110"/>
                </a:lnTo>
                <a:lnTo>
                  <a:pt x="1586126" y="3848"/>
                </a:lnTo>
                <a:lnTo>
                  <a:pt x="1514494" y="8442"/>
                </a:lnTo>
                <a:lnTo>
                  <a:pt x="1440738" y="15117"/>
                </a:lnTo>
                <a:lnTo>
                  <a:pt x="1365232" y="24100"/>
                </a:lnTo>
                <a:lnTo>
                  <a:pt x="1326941" y="29528"/>
                </a:lnTo>
                <a:lnTo>
                  <a:pt x="1288351" y="35618"/>
                </a:lnTo>
                <a:lnTo>
                  <a:pt x="1249512" y="42399"/>
                </a:lnTo>
                <a:lnTo>
                  <a:pt x="1210469" y="49898"/>
                </a:lnTo>
                <a:lnTo>
                  <a:pt x="1171269" y="58144"/>
                </a:lnTo>
                <a:lnTo>
                  <a:pt x="1131960" y="67165"/>
                </a:lnTo>
                <a:lnTo>
                  <a:pt x="1092587" y="76990"/>
                </a:lnTo>
                <a:lnTo>
                  <a:pt x="1053197" y="87647"/>
                </a:lnTo>
                <a:lnTo>
                  <a:pt x="1013838" y="99165"/>
                </a:lnTo>
                <a:lnTo>
                  <a:pt x="974555" y="111571"/>
                </a:lnTo>
                <a:lnTo>
                  <a:pt x="935397" y="124893"/>
                </a:lnTo>
                <a:lnTo>
                  <a:pt x="896409" y="139162"/>
                </a:lnTo>
                <a:lnTo>
                  <a:pt x="857638" y="154403"/>
                </a:lnTo>
                <a:lnTo>
                  <a:pt x="819131" y="170647"/>
                </a:lnTo>
                <a:lnTo>
                  <a:pt x="780935" y="187921"/>
                </a:lnTo>
                <a:lnTo>
                  <a:pt x="743097" y="206253"/>
                </a:lnTo>
                <a:lnTo>
                  <a:pt x="705663" y="225672"/>
                </a:lnTo>
                <a:lnTo>
                  <a:pt x="668680" y="246206"/>
                </a:lnTo>
                <a:lnTo>
                  <a:pt x="632196" y="267884"/>
                </a:lnTo>
                <a:lnTo>
                  <a:pt x="596255" y="290734"/>
                </a:lnTo>
                <a:lnTo>
                  <a:pt x="560906" y="314784"/>
                </a:lnTo>
                <a:lnTo>
                  <a:pt x="526196" y="340063"/>
                </a:lnTo>
                <a:lnTo>
                  <a:pt x="492170" y="366598"/>
                </a:lnTo>
                <a:lnTo>
                  <a:pt x="458876" y="394418"/>
                </a:lnTo>
                <a:lnTo>
                  <a:pt x="426360" y="423552"/>
                </a:lnTo>
                <a:lnTo>
                  <a:pt x="394670" y="454028"/>
                </a:lnTo>
                <a:lnTo>
                  <a:pt x="363851" y="485873"/>
                </a:lnTo>
                <a:lnTo>
                  <a:pt x="333951" y="519118"/>
                </a:lnTo>
                <a:lnTo>
                  <a:pt x="305017" y="553789"/>
                </a:lnTo>
                <a:lnTo>
                  <a:pt x="277095" y="589915"/>
                </a:lnTo>
                <a:lnTo>
                  <a:pt x="250232" y="627524"/>
                </a:lnTo>
                <a:lnTo>
                  <a:pt x="224475" y="666645"/>
                </a:lnTo>
                <a:lnTo>
                  <a:pt x="199871" y="707307"/>
                </a:lnTo>
                <a:lnTo>
                  <a:pt x="176466" y="749536"/>
                </a:lnTo>
                <a:lnTo>
                  <a:pt x="154306" y="793363"/>
                </a:lnTo>
                <a:lnTo>
                  <a:pt x="133440" y="838814"/>
                </a:lnTo>
                <a:lnTo>
                  <a:pt x="113914" y="885919"/>
                </a:lnTo>
                <a:lnTo>
                  <a:pt x="95773" y="934705"/>
                </a:lnTo>
                <a:lnTo>
                  <a:pt x="79066" y="985201"/>
                </a:lnTo>
                <a:lnTo>
                  <a:pt x="63839" y="1037436"/>
                </a:lnTo>
                <a:lnTo>
                  <a:pt x="50138" y="1091437"/>
                </a:lnTo>
                <a:lnTo>
                  <a:pt x="38011" y="1147234"/>
                </a:lnTo>
                <a:lnTo>
                  <a:pt x="27504" y="1204853"/>
                </a:lnTo>
                <a:lnTo>
                  <a:pt x="18664" y="1264324"/>
                </a:lnTo>
                <a:lnTo>
                  <a:pt x="11538" y="1325676"/>
                </a:lnTo>
                <a:lnTo>
                  <a:pt x="6172" y="1388935"/>
                </a:lnTo>
                <a:lnTo>
                  <a:pt x="2239" y="1458061"/>
                </a:lnTo>
                <a:lnTo>
                  <a:pt x="204" y="1524446"/>
                </a:lnTo>
                <a:lnTo>
                  <a:pt x="0" y="1588172"/>
                </a:lnTo>
                <a:lnTo>
                  <a:pt x="1558" y="1649323"/>
                </a:lnTo>
                <a:lnTo>
                  <a:pt x="4812" y="1707982"/>
                </a:lnTo>
                <a:lnTo>
                  <a:pt x="9694" y="1764232"/>
                </a:lnTo>
                <a:lnTo>
                  <a:pt x="16137" y="1818157"/>
                </a:lnTo>
                <a:lnTo>
                  <a:pt x="24073" y="1869840"/>
                </a:lnTo>
                <a:lnTo>
                  <a:pt x="33435" y="1919363"/>
                </a:lnTo>
                <a:lnTo>
                  <a:pt x="44155" y="1966811"/>
                </a:lnTo>
                <a:lnTo>
                  <a:pt x="56167" y="2012267"/>
                </a:lnTo>
                <a:lnTo>
                  <a:pt x="69401" y="2055813"/>
                </a:lnTo>
                <a:lnTo>
                  <a:pt x="83792" y="2097533"/>
                </a:lnTo>
                <a:lnTo>
                  <a:pt x="99272" y="2137510"/>
                </a:lnTo>
                <a:lnTo>
                  <a:pt x="115772" y="2175828"/>
                </a:lnTo>
                <a:lnTo>
                  <a:pt x="133227" y="2212569"/>
                </a:lnTo>
                <a:lnTo>
                  <a:pt x="151567" y="2247817"/>
                </a:lnTo>
                <a:lnTo>
                  <a:pt x="170727" y="2281655"/>
                </a:lnTo>
                <a:lnTo>
                  <a:pt x="190638" y="2314166"/>
                </a:lnTo>
                <a:lnTo>
                  <a:pt x="232445" y="2375542"/>
                </a:lnTo>
                <a:lnTo>
                  <a:pt x="276448" y="2432609"/>
                </a:lnTo>
                <a:lnTo>
                  <a:pt x="322107" y="2486034"/>
                </a:lnTo>
                <a:lnTo>
                  <a:pt x="368885" y="2536483"/>
                </a:lnTo>
                <a:lnTo>
                  <a:pt x="416240" y="2584621"/>
                </a:lnTo>
                <a:lnTo>
                  <a:pt x="533615" y="2699226"/>
                </a:lnTo>
                <a:lnTo>
                  <a:pt x="556376" y="2721829"/>
                </a:lnTo>
                <a:lnTo>
                  <a:pt x="600648" y="2767383"/>
                </a:lnTo>
                <a:lnTo>
                  <a:pt x="642799" y="2813955"/>
                </a:lnTo>
                <a:lnTo>
                  <a:pt x="682291" y="2862212"/>
                </a:lnTo>
                <a:lnTo>
                  <a:pt x="718584" y="2912818"/>
                </a:lnTo>
                <a:lnTo>
                  <a:pt x="751139" y="2966441"/>
                </a:lnTo>
                <a:lnTo>
                  <a:pt x="779416" y="3023746"/>
                </a:lnTo>
                <a:lnTo>
                  <a:pt x="802876" y="3085398"/>
                </a:lnTo>
                <a:lnTo>
                  <a:pt x="820979" y="3152063"/>
                </a:lnTo>
                <a:lnTo>
                  <a:pt x="829940" y="3197066"/>
                </a:lnTo>
                <a:lnTo>
                  <a:pt x="837370" y="3241635"/>
                </a:lnTo>
                <a:lnTo>
                  <a:pt x="843307" y="3285817"/>
                </a:lnTo>
                <a:lnTo>
                  <a:pt x="847785" y="3329656"/>
                </a:lnTo>
                <a:lnTo>
                  <a:pt x="850842" y="3373197"/>
                </a:lnTo>
                <a:lnTo>
                  <a:pt x="852515" y="3416486"/>
                </a:lnTo>
                <a:lnTo>
                  <a:pt x="852840" y="3459567"/>
                </a:lnTo>
                <a:lnTo>
                  <a:pt x="851853" y="3502484"/>
                </a:lnTo>
                <a:lnTo>
                  <a:pt x="849592" y="3545284"/>
                </a:lnTo>
                <a:lnTo>
                  <a:pt x="846093" y="3588012"/>
                </a:lnTo>
                <a:lnTo>
                  <a:pt x="841392" y="3630711"/>
                </a:lnTo>
                <a:lnTo>
                  <a:pt x="835527" y="3673427"/>
                </a:lnTo>
                <a:lnTo>
                  <a:pt x="828533" y="3716205"/>
                </a:lnTo>
                <a:lnTo>
                  <a:pt x="820448" y="3759091"/>
                </a:lnTo>
                <a:lnTo>
                  <a:pt x="811307" y="3802128"/>
                </a:lnTo>
                <a:lnTo>
                  <a:pt x="801148" y="3845362"/>
                </a:lnTo>
                <a:lnTo>
                  <a:pt x="790008" y="3888838"/>
                </a:lnTo>
                <a:lnTo>
                  <a:pt x="777922" y="3932601"/>
                </a:lnTo>
                <a:lnTo>
                  <a:pt x="764928" y="3976696"/>
                </a:lnTo>
                <a:lnTo>
                  <a:pt x="751061" y="4021168"/>
                </a:lnTo>
                <a:lnTo>
                  <a:pt x="736359" y="4066061"/>
                </a:lnTo>
                <a:lnTo>
                  <a:pt x="720859" y="4111421"/>
                </a:lnTo>
                <a:lnTo>
                  <a:pt x="704596" y="4157293"/>
                </a:lnTo>
                <a:lnTo>
                  <a:pt x="687608" y="4203722"/>
                </a:lnTo>
                <a:lnTo>
                  <a:pt x="669931" y="4250752"/>
                </a:lnTo>
                <a:lnTo>
                  <a:pt x="651601" y="4298429"/>
                </a:lnTo>
                <a:lnTo>
                  <a:pt x="632656" y="4346798"/>
                </a:lnTo>
                <a:lnTo>
                  <a:pt x="613132" y="4395903"/>
                </a:lnTo>
                <a:lnTo>
                  <a:pt x="593065" y="4445790"/>
                </a:lnTo>
                <a:lnTo>
                  <a:pt x="572492" y="4496503"/>
                </a:lnTo>
                <a:lnTo>
                  <a:pt x="485874" y="4708522"/>
                </a:lnTo>
                <a:lnTo>
                  <a:pt x="463321" y="4764042"/>
                </a:lnTo>
                <a:lnTo>
                  <a:pt x="440481" y="4820659"/>
                </a:lnTo>
                <a:lnTo>
                  <a:pt x="417392" y="4878418"/>
                </a:lnTo>
                <a:lnTo>
                  <a:pt x="394090" y="4937363"/>
                </a:lnTo>
                <a:lnTo>
                  <a:pt x="370611" y="4997539"/>
                </a:lnTo>
                <a:lnTo>
                  <a:pt x="353322" y="5044577"/>
                </a:lnTo>
                <a:lnTo>
                  <a:pt x="337952" y="5091141"/>
                </a:lnTo>
                <a:lnTo>
                  <a:pt x="324481" y="5137199"/>
                </a:lnTo>
                <a:lnTo>
                  <a:pt x="312888" y="5182717"/>
                </a:lnTo>
                <a:lnTo>
                  <a:pt x="303151" y="5227663"/>
                </a:lnTo>
                <a:lnTo>
                  <a:pt x="295251" y="5272002"/>
                </a:lnTo>
                <a:lnTo>
                  <a:pt x="289164" y="5315702"/>
                </a:lnTo>
                <a:lnTo>
                  <a:pt x="284871" y="5358729"/>
                </a:lnTo>
                <a:lnTo>
                  <a:pt x="282351" y="5401050"/>
                </a:lnTo>
                <a:lnTo>
                  <a:pt x="281581" y="5442633"/>
                </a:lnTo>
                <a:lnTo>
                  <a:pt x="282542" y="5483444"/>
                </a:lnTo>
                <a:lnTo>
                  <a:pt x="285212" y="5523449"/>
                </a:lnTo>
                <a:lnTo>
                  <a:pt x="289570" y="5562616"/>
                </a:lnTo>
                <a:lnTo>
                  <a:pt x="295594" y="5600912"/>
                </a:lnTo>
                <a:lnTo>
                  <a:pt x="303264" y="5638303"/>
                </a:lnTo>
                <a:lnTo>
                  <a:pt x="323458" y="5710237"/>
                </a:lnTo>
                <a:lnTo>
                  <a:pt x="349981" y="5778154"/>
                </a:lnTo>
                <a:lnTo>
                  <a:pt x="382666" y="5841788"/>
                </a:lnTo>
                <a:lnTo>
                  <a:pt x="421343" y="5900875"/>
                </a:lnTo>
                <a:lnTo>
                  <a:pt x="465844" y="5955147"/>
                </a:lnTo>
                <a:lnTo>
                  <a:pt x="516000" y="6004341"/>
                </a:lnTo>
                <a:lnTo>
                  <a:pt x="571642" y="6048190"/>
                </a:lnTo>
                <a:lnTo>
                  <a:pt x="632601" y="6086429"/>
                </a:lnTo>
                <a:lnTo>
                  <a:pt x="698709" y="6118793"/>
                </a:lnTo>
                <a:lnTo>
                  <a:pt x="769797" y="6145016"/>
                </a:lnTo>
                <a:lnTo>
                  <a:pt x="807156" y="6155741"/>
                </a:lnTo>
                <a:lnTo>
                  <a:pt x="845697" y="6164832"/>
                </a:lnTo>
                <a:lnTo>
                  <a:pt x="885398" y="6172255"/>
                </a:lnTo>
                <a:lnTo>
                  <a:pt x="926239" y="6177977"/>
                </a:lnTo>
                <a:lnTo>
                  <a:pt x="968198" y="6181964"/>
                </a:lnTo>
                <a:lnTo>
                  <a:pt x="1011254" y="6184184"/>
                </a:lnTo>
                <a:lnTo>
                  <a:pt x="1055387" y="6184604"/>
                </a:lnTo>
                <a:lnTo>
                  <a:pt x="1100575" y="6183189"/>
                </a:lnTo>
                <a:lnTo>
                  <a:pt x="1146797" y="6179908"/>
                </a:lnTo>
                <a:lnTo>
                  <a:pt x="1194032" y="6174726"/>
                </a:lnTo>
                <a:lnTo>
                  <a:pt x="1242259" y="6167611"/>
                </a:lnTo>
                <a:lnTo>
                  <a:pt x="1291456" y="6158529"/>
                </a:lnTo>
                <a:lnTo>
                  <a:pt x="1341604" y="6147448"/>
                </a:lnTo>
                <a:lnTo>
                  <a:pt x="1392680" y="6134334"/>
                </a:lnTo>
                <a:lnTo>
                  <a:pt x="1444663" y="6119153"/>
                </a:lnTo>
                <a:lnTo>
                  <a:pt x="1484061" y="6106801"/>
                </a:lnTo>
                <a:lnTo>
                  <a:pt x="1523892" y="6093532"/>
                </a:lnTo>
                <a:lnTo>
                  <a:pt x="1564123" y="6079363"/>
                </a:lnTo>
                <a:lnTo>
                  <a:pt x="1604721" y="6064308"/>
                </a:lnTo>
                <a:lnTo>
                  <a:pt x="1645653" y="6048380"/>
                </a:lnTo>
                <a:lnTo>
                  <a:pt x="1686884" y="6031594"/>
                </a:lnTo>
                <a:lnTo>
                  <a:pt x="1728383" y="6013966"/>
                </a:lnTo>
                <a:lnTo>
                  <a:pt x="1770116" y="5995509"/>
                </a:lnTo>
                <a:lnTo>
                  <a:pt x="1812050" y="5976239"/>
                </a:lnTo>
                <a:lnTo>
                  <a:pt x="1854150" y="5956168"/>
                </a:lnTo>
                <a:lnTo>
                  <a:pt x="1896386" y="5935313"/>
                </a:lnTo>
                <a:lnTo>
                  <a:pt x="1937193" y="5914469"/>
                </a:lnTo>
                <a:lnTo>
                  <a:pt x="1937193" y="19030"/>
                </a:lnTo>
                <a:lnTo>
                  <a:pt x="1878896" y="10179"/>
                </a:lnTo>
                <a:lnTo>
                  <a:pt x="1838113" y="5551"/>
                </a:lnTo>
                <a:lnTo>
                  <a:pt x="1798236" y="2295"/>
                </a:lnTo>
                <a:lnTo>
                  <a:pt x="1759346" y="436"/>
                </a:lnTo>
                <a:lnTo>
                  <a:pt x="1721523" y="0"/>
                </a:lnTo>
                <a:close/>
              </a:path>
            </a:pathLst>
          </a:custGeom>
          <a:solidFill>
            <a:srgbClr val="ED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955925" cy="6858000"/>
            <a:chOff x="0" y="0"/>
            <a:chExt cx="295592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730461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5600" y="787399"/>
              <a:ext cx="1295399" cy="1295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9717" y="2255291"/>
              <a:ext cx="1035850" cy="6175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1353" y="388391"/>
              <a:ext cx="1324571" cy="27250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3053" y="401091"/>
            <a:ext cx="1324571" cy="27250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95556" y="2082850"/>
            <a:ext cx="854710" cy="267335"/>
          </a:xfrm>
          <a:custGeom>
            <a:avLst/>
            <a:gdLst/>
            <a:ahLst/>
            <a:cxnLst/>
            <a:rect l="l" t="t" r="r" b="b"/>
            <a:pathLst>
              <a:path w="854709" h="267335">
                <a:moveTo>
                  <a:pt x="14579" y="171894"/>
                </a:moveTo>
                <a:lnTo>
                  <a:pt x="0" y="171894"/>
                </a:lnTo>
                <a:lnTo>
                  <a:pt x="0" y="201955"/>
                </a:lnTo>
                <a:lnTo>
                  <a:pt x="6845" y="204343"/>
                </a:lnTo>
                <a:lnTo>
                  <a:pt x="14528" y="205524"/>
                </a:lnTo>
                <a:lnTo>
                  <a:pt x="31597" y="205524"/>
                </a:lnTo>
                <a:lnTo>
                  <a:pt x="57369" y="182460"/>
                </a:lnTo>
                <a:lnTo>
                  <a:pt x="18948" y="182460"/>
                </a:lnTo>
                <a:lnTo>
                  <a:pt x="15481" y="178943"/>
                </a:lnTo>
                <a:lnTo>
                  <a:pt x="14579" y="171894"/>
                </a:lnTo>
                <a:close/>
              </a:path>
              <a:path w="854709" h="267335">
                <a:moveTo>
                  <a:pt x="169929" y="13093"/>
                </a:moveTo>
                <a:lnTo>
                  <a:pt x="137960" y="13093"/>
                </a:lnTo>
                <a:lnTo>
                  <a:pt x="137960" y="176161"/>
                </a:lnTo>
                <a:lnTo>
                  <a:pt x="137071" y="183210"/>
                </a:lnTo>
                <a:lnTo>
                  <a:pt x="133489" y="190944"/>
                </a:lnTo>
                <a:lnTo>
                  <a:pt x="128384" y="193878"/>
                </a:lnTo>
                <a:lnTo>
                  <a:pt x="119951" y="195859"/>
                </a:lnTo>
                <a:lnTo>
                  <a:pt x="119951" y="203149"/>
                </a:lnTo>
                <a:lnTo>
                  <a:pt x="183057" y="203149"/>
                </a:lnTo>
                <a:lnTo>
                  <a:pt x="183057" y="195859"/>
                </a:lnTo>
                <a:lnTo>
                  <a:pt x="175717" y="194068"/>
                </a:lnTo>
                <a:lnTo>
                  <a:pt x="171005" y="191592"/>
                </a:lnTo>
                <a:lnTo>
                  <a:pt x="166827" y="185242"/>
                </a:lnTo>
                <a:lnTo>
                  <a:pt x="165785" y="177749"/>
                </a:lnTo>
                <a:lnTo>
                  <a:pt x="165785" y="25095"/>
                </a:lnTo>
                <a:lnTo>
                  <a:pt x="166827" y="17564"/>
                </a:lnTo>
                <a:lnTo>
                  <a:pt x="168922" y="14579"/>
                </a:lnTo>
                <a:lnTo>
                  <a:pt x="169929" y="13093"/>
                </a:lnTo>
                <a:close/>
              </a:path>
              <a:path w="854709" h="267335">
                <a:moveTo>
                  <a:pt x="183057" y="0"/>
                </a:moveTo>
                <a:lnTo>
                  <a:pt x="60871" y="0"/>
                </a:lnTo>
                <a:lnTo>
                  <a:pt x="60871" y="7137"/>
                </a:lnTo>
                <a:lnTo>
                  <a:pt x="66522" y="7835"/>
                </a:lnTo>
                <a:lnTo>
                  <a:pt x="70446" y="9575"/>
                </a:lnTo>
                <a:lnTo>
                  <a:pt x="72631" y="12357"/>
                </a:lnTo>
                <a:lnTo>
                  <a:pt x="74803" y="15024"/>
                </a:lnTo>
                <a:lnTo>
                  <a:pt x="75895" y="20040"/>
                </a:lnTo>
                <a:lnTo>
                  <a:pt x="75895" y="27381"/>
                </a:lnTo>
                <a:lnTo>
                  <a:pt x="75440" y="36953"/>
                </a:lnTo>
                <a:lnTo>
                  <a:pt x="68605" y="80518"/>
                </a:lnTo>
                <a:lnTo>
                  <a:pt x="57139" y="129349"/>
                </a:lnTo>
                <a:lnTo>
                  <a:pt x="41429" y="171207"/>
                </a:lnTo>
                <a:lnTo>
                  <a:pt x="29464" y="182460"/>
                </a:lnTo>
                <a:lnTo>
                  <a:pt x="57369" y="182460"/>
                </a:lnTo>
                <a:lnTo>
                  <a:pt x="75414" y="133981"/>
                </a:lnTo>
                <a:lnTo>
                  <a:pt x="84531" y="94945"/>
                </a:lnTo>
                <a:lnTo>
                  <a:pt x="92009" y="52681"/>
                </a:lnTo>
                <a:lnTo>
                  <a:pt x="96583" y="13093"/>
                </a:lnTo>
                <a:lnTo>
                  <a:pt x="169929" y="13093"/>
                </a:lnTo>
                <a:lnTo>
                  <a:pt x="171005" y="11506"/>
                </a:lnTo>
                <a:lnTo>
                  <a:pt x="175717" y="9080"/>
                </a:lnTo>
                <a:lnTo>
                  <a:pt x="183057" y="7289"/>
                </a:lnTo>
                <a:lnTo>
                  <a:pt x="183057" y="0"/>
                </a:lnTo>
                <a:close/>
              </a:path>
              <a:path w="854709" h="267335">
                <a:moveTo>
                  <a:pt x="273837" y="60871"/>
                </a:moveTo>
                <a:lnTo>
                  <a:pt x="216992" y="60871"/>
                </a:lnTo>
                <a:lnTo>
                  <a:pt x="216992" y="68160"/>
                </a:lnTo>
                <a:lnTo>
                  <a:pt x="223240" y="69456"/>
                </a:lnTo>
                <a:lnTo>
                  <a:pt x="227457" y="71780"/>
                </a:lnTo>
                <a:lnTo>
                  <a:pt x="229641" y="75158"/>
                </a:lnTo>
                <a:lnTo>
                  <a:pt x="231914" y="78435"/>
                </a:lnTo>
                <a:lnTo>
                  <a:pt x="233019" y="84378"/>
                </a:lnTo>
                <a:lnTo>
                  <a:pt x="232934" y="179730"/>
                </a:lnTo>
                <a:lnTo>
                  <a:pt x="216992" y="195859"/>
                </a:lnTo>
                <a:lnTo>
                  <a:pt x="216992" y="203149"/>
                </a:lnTo>
                <a:lnTo>
                  <a:pt x="273837" y="203149"/>
                </a:lnTo>
                <a:lnTo>
                  <a:pt x="273837" y="195859"/>
                </a:lnTo>
                <a:lnTo>
                  <a:pt x="267792" y="194170"/>
                </a:lnTo>
                <a:lnTo>
                  <a:pt x="263715" y="191985"/>
                </a:lnTo>
                <a:lnTo>
                  <a:pt x="261632" y="189306"/>
                </a:lnTo>
                <a:lnTo>
                  <a:pt x="259549" y="186524"/>
                </a:lnTo>
                <a:lnTo>
                  <a:pt x="258457" y="181762"/>
                </a:lnTo>
                <a:lnTo>
                  <a:pt x="258368" y="175018"/>
                </a:lnTo>
                <a:lnTo>
                  <a:pt x="277407" y="155371"/>
                </a:lnTo>
                <a:lnTo>
                  <a:pt x="258064" y="155371"/>
                </a:lnTo>
                <a:lnTo>
                  <a:pt x="258081" y="84378"/>
                </a:lnTo>
                <a:lnTo>
                  <a:pt x="273837" y="68160"/>
                </a:lnTo>
                <a:lnTo>
                  <a:pt x="273837" y="60871"/>
                </a:lnTo>
                <a:close/>
              </a:path>
              <a:path w="854709" h="267335">
                <a:moveTo>
                  <a:pt x="348856" y="107302"/>
                </a:moveTo>
                <a:lnTo>
                  <a:pt x="323989" y="107302"/>
                </a:lnTo>
                <a:lnTo>
                  <a:pt x="323989" y="179730"/>
                </a:lnTo>
                <a:lnTo>
                  <a:pt x="322859" y="186029"/>
                </a:lnTo>
                <a:lnTo>
                  <a:pt x="320573" y="189014"/>
                </a:lnTo>
                <a:lnTo>
                  <a:pt x="318389" y="191985"/>
                </a:lnTo>
                <a:lnTo>
                  <a:pt x="314375" y="194271"/>
                </a:lnTo>
                <a:lnTo>
                  <a:pt x="308521" y="195859"/>
                </a:lnTo>
                <a:lnTo>
                  <a:pt x="308521" y="203149"/>
                </a:lnTo>
                <a:lnTo>
                  <a:pt x="364769" y="203149"/>
                </a:lnTo>
                <a:lnTo>
                  <a:pt x="364769" y="195859"/>
                </a:lnTo>
                <a:lnTo>
                  <a:pt x="358521" y="194170"/>
                </a:lnTo>
                <a:lnTo>
                  <a:pt x="354304" y="191744"/>
                </a:lnTo>
                <a:lnTo>
                  <a:pt x="352120" y="188569"/>
                </a:lnTo>
                <a:lnTo>
                  <a:pt x="349935" y="185293"/>
                </a:lnTo>
                <a:lnTo>
                  <a:pt x="348960" y="179730"/>
                </a:lnTo>
                <a:lnTo>
                  <a:pt x="348856" y="107302"/>
                </a:lnTo>
                <a:close/>
              </a:path>
              <a:path w="854709" h="267335">
                <a:moveTo>
                  <a:pt x="364769" y="60871"/>
                </a:moveTo>
                <a:lnTo>
                  <a:pt x="307924" y="60871"/>
                </a:lnTo>
                <a:lnTo>
                  <a:pt x="307924" y="68160"/>
                </a:lnTo>
                <a:lnTo>
                  <a:pt x="318147" y="69748"/>
                </a:lnTo>
                <a:lnTo>
                  <a:pt x="323303" y="76200"/>
                </a:lnTo>
                <a:lnTo>
                  <a:pt x="323405" y="87515"/>
                </a:lnTo>
                <a:lnTo>
                  <a:pt x="258064" y="155371"/>
                </a:lnTo>
                <a:lnTo>
                  <a:pt x="277407" y="155371"/>
                </a:lnTo>
                <a:lnTo>
                  <a:pt x="323989" y="107302"/>
                </a:lnTo>
                <a:lnTo>
                  <a:pt x="348856" y="107302"/>
                </a:lnTo>
                <a:lnTo>
                  <a:pt x="348856" y="84378"/>
                </a:lnTo>
                <a:lnTo>
                  <a:pt x="349986" y="78181"/>
                </a:lnTo>
                <a:lnTo>
                  <a:pt x="352272" y="75006"/>
                </a:lnTo>
                <a:lnTo>
                  <a:pt x="354558" y="71729"/>
                </a:lnTo>
                <a:lnTo>
                  <a:pt x="358724" y="69456"/>
                </a:lnTo>
                <a:lnTo>
                  <a:pt x="364769" y="68160"/>
                </a:lnTo>
                <a:lnTo>
                  <a:pt x="364769" y="60871"/>
                </a:lnTo>
                <a:close/>
              </a:path>
              <a:path w="854709" h="267335">
                <a:moveTo>
                  <a:pt x="540537" y="190347"/>
                </a:moveTo>
                <a:lnTo>
                  <a:pt x="386499" y="190347"/>
                </a:lnTo>
                <a:lnTo>
                  <a:pt x="386499" y="251523"/>
                </a:lnTo>
                <a:lnTo>
                  <a:pt x="400189" y="251523"/>
                </a:lnTo>
                <a:lnTo>
                  <a:pt x="402316" y="237788"/>
                </a:lnTo>
                <a:lnTo>
                  <a:pt x="404810" y="226661"/>
                </a:lnTo>
                <a:lnTo>
                  <a:pt x="407674" y="218142"/>
                </a:lnTo>
                <a:lnTo>
                  <a:pt x="410908" y="212229"/>
                </a:lnTo>
                <a:lnTo>
                  <a:pt x="415569" y="206171"/>
                </a:lnTo>
                <a:lnTo>
                  <a:pt x="422122" y="203149"/>
                </a:lnTo>
                <a:lnTo>
                  <a:pt x="540537" y="203149"/>
                </a:lnTo>
                <a:lnTo>
                  <a:pt x="540537" y="190347"/>
                </a:lnTo>
                <a:close/>
              </a:path>
              <a:path w="854709" h="267335">
                <a:moveTo>
                  <a:pt x="540537" y="203149"/>
                </a:moveTo>
                <a:lnTo>
                  <a:pt x="502335" y="203149"/>
                </a:lnTo>
                <a:lnTo>
                  <a:pt x="508139" y="204393"/>
                </a:lnTo>
                <a:lnTo>
                  <a:pt x="511517" y="206870"/>
                </a:lnTo>
                <a:lnTo>
                  <a:pt x="526554" y="251218"/>
                </a:lnTo>
                <a:lnTo>
                  <a:pt x="540537" y="251218"/>
                </a:lnTo>
                <a:lnTo>
                  <a:pt x="540537" y="203149"/>
                </a:lnTo>
                <a:close/>
              </a:path>
              <a:path w="854709" h="267335">
                <a:moveTo>
                  <a:pt x="534441" y="60871"/>
                </a:moveTo>
                <a:lnTo>
                  <a:pt x="424154" y="60871"/>
                </a:lnTo>
                <a:lnTo>
                  <a:pt x="424154" y="68160"/>
                </a:lnTo>
                <a:lnTo>
                  <a:pt x="433082" y="69456"/>
                </a:lnTo>
                <a:lnTo>
                  <a:pt x="437553" y="75704"/>
                </a:lnTo>
                <a:lnTo>
                  <a:pt x="437553" y="86918"/>
                </a:lnTo>
                <a:lnTo>
                  <a:pt x="436995" y="99191"/>
                </a:lnTo>
                <a:lnTo>
                  <a:pt x="428625" y="139598"/>
                </a:lnTo>
                <a:lnTo>
                  <a:pt x="411376" y="178860"/>
                </a:lnTo>
                <a:lnTo>
                  <a:pt x="403910" y="190347"/>
                </a:lnTo>
                <a:lnTo>
                  <a:pt x="422960" y="190347"/>
                </a:lnTo>
                <a:lnTo>
                  <a:pt x="435279" y="167492"/>
                </a:lnTo>
                <a:lnTo>
                  <a:pt x="444992" y="140303"/>
                </a:lnTo>
                <a:lnTo>
                  <a:pt x="452100" y="108780"/>
                </a:lnTo>
                <a:lnTo>
                  <a:pt x="456603" y="72923"/>
                </a:lnTo>
                <a:lnTo>
                  <a:pt x="522763" y="72923"/>
                </a:lnTo>
                <a:lnTo>
                  <a:pt x="523481" y="71831"/>
                </a:lnTo>
                <a:lnTo>
                  <a:pt x="527888" y="69456"/>
                </a:lnTo>
                <a:lnTo>
                  <a:pt x="534441" y="68160"/>
                </a:lnTo>
                <a:lnTo>
                  <a:pt x="534441" y="60871"/>
                </a:lnTo>
                <a:close/>
              </a:path>
              <a:path w="854709" h="267335">
                <a:moveTo>
                  <a:pt x="522763" y="72923"/>
                </a:moveTo>
                <a:lnTo>
                  <a:pt x="492315" y="72923"/>
                </a:lnTo>
                <a:lnTo>
                  <a:pt x="492315" y="190347"/>
                </a:lnTo>
                <a:lnTo>
                  <a:pt x="517766" y="190347"/>
                </a:lnTo>
                <a:lnTo>
                  <a:pt x="517766" y="84785"/>
                </a:lnTo>
                <a:lnTo>
                  <a:pt x="518909" y="78676"/>
                </a:lnTo>
                <a:lnTo>
                  <a:pt x="521195" y="75311"/>
                </a:lnTo>
                <a:lnTo>
                  <a:pt x="522763" y="72923"/>
                </a:lnTo>
                <a:close/>
              </a:path>
              <a:path w="854709" h="267335">
                <a:moveTo>
                  <a:pt x="631329" y="58343"/>
                </a:moveTo>
                <a:lnTo>
                  <a:pt x="590444" y="72665"/>
                </a:lnTo>
                <a:lnTo>
                  <a:pt x="568709" y="112029"/>
                </a:lnTo>
                <a:lnTo>
                  <a:pt x="566737" y="132905"/>
                </a:lnTo>
                <a:lnTo>
                  <a:pt x="567713" y="149750"/>
                </a:lnTo>
                <a:lnTo>
                  <a:pt x="582358" y="187223"/>
                </a:lnTo>
                <a:lnTo>
                  <a:pt x="628650" y="205524"/>
                </a:lnTo>
                <a:lnTo>
                  <a:pt x="636282" y="205524"/>
                </a:lnTo>
                <a:lnTo>
                  <a:pt x="667042" y="193471"/>
                </a:lnTo>
                <a:lnTo>
                  <a:pt x="672401" y="189699"/>
                </a:lnTo>
                <a:lnTo>
                  <a:pt x="674843" y="187528"/>
                </a:lnTo>
                <a:lnTo>
                  <a:pt x="624535" y="187528"/>
                </a:lnTo>
                <a:lnTo>
                  <a:pt x="616686" y="185293"/>
                </a:lnTo>
                <a:lnTo>
                  <a:pt x="594790" y="148640"/>
                </a:lnTo>
                <a:lnTo>
                  <a:pt x="593826" y="129781"/>
                </a:lnTo>
                <a:lnTo>
                  <a:pt x="687578" y="129781"/>
                </a:lnTo>
                <a:lnTo>
                  <a:pt x="687161" y="120141"/>
                </a:lnTo>
                <a:lnTo>
                  <a:pt x="686908" y="117424"/>
                </a:lnTo>
                <a:lnTo>
                  <a:pt x="594563" y="117424"/>
                </a:lnTo>
                <a:lnTo>
                  <a:pt x="595846" y="106701"/>
                </a:lnTo>
                <a:lnTo>
                  <a:pt x="616034" y="73183"/>
                </a:lnTo>
                <a:lnTo>
                  <a:pt x="629843" y="70091"/>
                </a:lnTo>
                <a:lnTo>
                  <a:pt x="668867" y="70091"/>
                </a:lnTo>
                <a:lnTo>
                  <a:pt x="663968" y="66281"/>
                </a:lnTo>
                <a:lnTo>
                  <a:pt x="656920" y="63106"/>
                </a:lnTo>
                <a:lnTo>
                  <a:pt x="651362" y="61022"/>
                </a:lnTo>
                <a:lnTo>
                  <a:pt x="645244" y="59534"/>
                </a:lnTo>
                <a:lnTo>
                  <a:pt x="638566" y="58641"/>
                </a:lnTo>
                <a:lnTo>
                  <a:pt x="631329" y="58343"/>
                </a:lnTo>
                <a:close/>
              </a:path>
              <a:path w="854709" h="267335">
                <a:moveTo>
                  <a:pt x="675525" y="168173"/>
                </a:moveTo>
                <a:lnTo>
                  <a:pt x="669074" y="175018"/>
                </a:lnTo>
                <a:lnTo>
                  <a:pt x="662584" y="179984"/>
                </a:lnTo>
                <a:lnTo>
                  <a:pt x="649579" y="186029"/>
                </a:lnTo>
                <a:lnTo>
                  <a:pt x="642289" y="187528"/>
                </a:lnTo>
                <a:lnTo>
                  <a:pt x="674843" y="187528"/>
                </a:lnTo>
                <a:lnTo>
                  <a:pt x="678256" y="184492"/>
                </a:lnTo>
                <a:lnTo>
                  <a:pt x="684606" y="177850"/>
                </a:lnTo>
                <a:lnTo>
                  <a:pt x="675525" y="168173"/>
                </a:lnTo>
                <a:close/>
              </a:path>
              <a:path w="854709" h="267335">
                <a:moveTo>
                  <a:pt x="668867" y="70091"/>
                </a:moveTo>
                <a:lnTo>
                  <a:pt x="636587" y="70091"/>
                </a:lnTo>
                <a:lnTo>
                  <a:pt x="642035" y="71932"/>
                </a:lnTo>
                <a:lnTo>
                  <a:pt x="646214" y="75603"/>
                </a:lnTo>
                <a:lnTo>
                  <a:pt x="659599" y="117424"/>
                </a:lnTo>
                <a:lnTo>
                  <a:pt x="686908" y="117424"/>
                </a:lnTo>
                <a:lnTo>
                  <a:pt x="673747" y="76200"/>
                </a:lnTo>
                <a:lnTo>
                  <a:pt x="669569" y="70637"/>
                </a:lnTo>
                <a:lnTo>
                  <a:pt x="668867" y="70091"/>
                </a:lnTo>
                <a:close/>
              </a:path>
              <a:path w="854709" h="267335">
                <a:moveTo>
                  <a:pt x="755002" y="59524"/>
                </a:moveTo>
                <a:lnTo>
                  <a:pt x="745921" y="59524"/>
                </a:lnTo>
                <a:lnTo>
                  <a:pt x="710946" y="60871"/>
                </a:lnTo>
                <a:lnTo>
                  <a:pt x="710946" y="68757"/>
                </a:lnTo>
                <a:lnTo>
                  <a:pt x="715416" y="69646"/>
                </a:lnTo>
                <a:lnTo>
                  <a:pt x="718591" y="70548"/>
                </a:lnTo>
                <a:lnTo>
                  <a:pt x="720471" y="71437"/>
                </a:lnTo>
                <a:lnTo>
                  <a:pt x="722452" y="72326"/>
                </a:lnTo>
                <a:lnTo>
                  <a:pt x="724001" y="73418"/>
                </a:lnTo>
                <a:lnTo>
                  <a:pt x="725093" y="74714"/>
                </a:lnTo>
                <a:lnTo>
                  <a:pt x="726274" y="75996"/>
                </a:lnTo>
                <a:lnTo>
                  <a:pt x="727176" y="77635"/>
                </a:lnTo>
                <a:lnTo>
                  <a:pt x="729228" y="236537"/>
                </a:lnTo>
                <a:lnTo>
                  <a:pt x="729056" y="240449"/>
                </a:lnTo>
                <a:lnTo>
                  <a:pt x="728268" y="247396"/>
                </a:lnTo>
                <a:lnTo>
                  <a:pt x="727468" y="250126"/>
                </a:lnTo>
                <a:lnTo>
                  <a:pt x="726274" y="252107"/>
                </a:lnTo>
                <a:lnTo>
                  <a:pt x="725093" y="254203"/>
                </a:lnTo>
                <a:lnTo>
                  <a:pt x="723353" y="255739"/>
                </a:lnTo>
                <a:lnTo>
                  <a:pt x="721067" y="256730"/>
                </a:lnTo>
                <a:lnTo>
                  <a:pt x="718883" y="257822"/>
                </a:lnTo>
                <a:lnTo>
                  <a:pt x="716013" y="258864"/>
                </a:lnTo>
                <a:lnTo>
                  <a:pt x="712431" y="259854"/>
                </a:lnTo>
                <a:lnTo>
                  <a:pt x="712431" y="267144"/>
                </a:lnTo>
                <a:lnTo>
                  <a:pt x="773163" y="267144"/>
                </a:lnTo>
                <a:lnTo>
                  <a:pt x="773163" y="259854"/>
                </a:lnTo>
                <a:lnTo>
                  <a:pt x="768400" y="258864"/>
                </a:lnTo>
                <a:lnTo>
                  <a:pt x="764921" y="257771"/>
                </a:lnTo>
                <a:lnTo>
                  <a:pt x="754849" y="236537"/>
                </a:lnTo>
                <a:lnTo>
                  <a:pt x="754849" y="198678"/>
                </a:lnTo>
                <a:lnTo>
                  <a:pt x="821935" y="198678"/>
                </a:lnTo>
                <a:lnTo>
                  <a:pt x="824953" y="197192"/>
                </a:lnTo>
                <a:lnTo>
                  <a:pt x="829783" y="193776"/>
                </a:lnTo>
                <a:lnTo>
                  <a:pt x="783234" y="193776"/>
                </a:lnTo>
                <a:lnTo>
                  <a:pt x="777773" y="192976"/>
                </a:lnTo>
                <a:lnTo>
                  <a:pt x="754950" y="160326"/>
                </a:lnTo>
                <a:lnTo>
                  <a:pt x="754849" y="106108"/>
                </a:lnTo>
                <a:lnTo>
                  <a:pt x="755650" y="102247"/>
                </a:lnTo>
                <a:lnTo>
                  <a:pt x="757237" y="98666"/>
                </a:lnTo>
                <a:lnTo>
                  <a:pt x="758926" y="94996"/>
                </a:lnTo>
                <a:lnTo>
                  <a:pt x="761746" y="91224"/>
                </a:lnTo>
                <a:lnTo>
                  <a:pt x="768771" y="84378"/>
                </a:lnTo>
                <a:lnTo>
                  <a:pt x="755294" y="84378"/>
                </a:lnTo>
                <a:lnTo>
                  <a:pt x="753071" y="83794"/>
                </a:lnTo>
                <a:lnTo>
                  <a:pt x="755002" y="59524"/>
                </a:lnTo>
                <a:close/>
              </a:path>
              <a:path w="854709" h="267335">
                <a:moveTo>
                  <a:pt x="821935" y="198678"/>
                </a:moveTo>
                <a:lnTo>
                  <a:pt x="754849" y="198678"/>
                </a:lnTo>
                <a:lnTo>
                  <a:pt x="759815" y="200761"/>
                </a:lnTo>
                <a:lnTo>
                  <a:pt x="765276" y="202399"/>
                </a:lnTo>
                <a:lnTo>
                  <a:pt x="771220" y="203593"/>
                </a:lnTo>
                <a:lnTo>
                  <a:pt x="777176" y="204889"/>
                </a:lnTo>
                <a:lnTo>
                  <a:pt x="783831" y="205524"/>
                </a:lnTo>
                <a:lnTo>
                  <a:pt x="791171" y="205524"/>
                </a:lnTo>
                <a:lnTo>
                  <a:pt x="800649" y="205004"/>
                </a:lnTo>
                <a:lnTo>
                  <a:pt x="809439" y="203444"/>
                </a:lnTo>
                <a:lnTo>
                  <a:pt x="817541" y="200841"/>
                </a:lnTo>
                <a:lnTo>
                  <a:pt x="821935" y="198678"/>
                </a:lnTo>
                <a:close/>
              </a:path>
              <a:path w="854709" h="267335">
                <a:moveTo>
                  <a:pt x="840353" y="76352"/>
                </a:moveTo>
                <a:lnTo>
                  <a:pt x="792060" y="76352"/>
                </a:lnTo>
                <a:lnTo>
                  <a:pt x="806972" y="79998"/>
                </a:lnTo>
                <a:lnTo>
                  <a:pt x="817624" y="90935"/>
                </a:lnTo>
                <a:lnTo>
                  <a:pt x="824016" y="109163"/>
                </a:lnTo>
                <a:lnTo>
                  <a:pt x="826147" y="134683"/>
                </a:lnTo>
                <a:lnTo>
                  <a:pt x="825579" y="148390"/>
                </a:lnTo>
                <a:lnTo>
                  <a:pt x="811966" y="185402"/>
                </a:lnTo>
                <a:lnTo>
                  <a:pt x="789978" y="193776"/>
                </a:lnTo>
                <a:lnTo>
                  <a:pt x="829783" y="193776"/>
                </a:lnTo>
                <a:lnTo>
                  <a:pt x="852262" y="153292"/>
                </a:lnTo>
                <a:lnTo>
                  <a:pt x="854125" y="130670"/>
                </a:lnTo>
                <a:lnTo>
                  <a:pt x="853297" y="114030"/>
                </a:lnTo>
                <a:lnTo>
                  <a:pt x="850812" y="99526"/>
                </a:lnTo>
                <a:lnTo>
                  <a:pt x="846673" y="87161"/>
                </a:lnTo>
                <a:lnTo>
                  <a:pt x="840879" y="76936"/>
                </a:lnTo>
                <a:lnTo>
                  <a:pt x="840353" y="76352"/>
                </a:lnTo>
                <a:close/>
              </a:path>
              <a:path w="854709" h="267335">
                <a:moveTo>
                  <a:pt x="803224" y="58483"/>
                </a:moveTo>
                <a:lnTo>
                  <a:pt x="799249" y="58483"/>
                </a:lnTo>
                <a:lnTo>
                  <a:pt x="795477" y="58889"/>
                </a:lnTo>
                <a:lnTo>
                  <a:pt x="769886" y="70840"/>
                </a:lnTo>
                <a:lnTo>
                  <a:pt x="766318" y="73621"/>
                </a:lnTo>
                <a:lnTo>
                  <a:pt x="761453" y="78130"/>
                </a:lnTo>
                <a:lnTo>
                  <a:pt x="755294" y="84378"/>
                </a:lnTo>
                <a:lnTo>
                  <a:pt x="768771" y="84378"/>
                </a:lnTo>
                <a:lnTo>
                  <a:pt x="769683" y="83489"/>
                </a:lnTo>
                <a:lnTo>
                  <a:pt x="773658" y="80708"/>
                </a:lnTo>
                <a:lnTo>
                  <a:pt x="777621" y="79032"/>
                </a:lnTo>
                <a:lnTo>
                  <a:pt x="781697" y="77241"/>
                </a:lnTo>
                <a:lnTo>
                  <a:pt x="786498" y="76352"/>
                </a:lnTo>
                <a:lnTo>
                  <a:pt x="840353" y="76352"/>
                </a:lnTo>
                <a:lnTo>
                  <a:pt x="833611" y="68866"/>
                </a:lnTo>
                <a:lnTo>
                  <a:pt x="824914" y="63099"/>
                </a:lnTo>
                <a:lnTo>
                  <a:pt x="814785" y="59638"/>
                </a:lnTo>
                <a:lnTo>
                  <a:pt x="803224" y="58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4135" y="4302962"/>
            <a:ext cx="1362519" cy="20791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36434" y="383920"/>
            <a:ext cx="1735340" cy="2769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87534" y="396620"/>
            <a:ext cx="1735340" cy="27697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1278534" y="4295520"/>
            <a:ext cx="1735455" cy="1572260"/>
            <a:chOff x="1278534" y="4295520"/>
            <a:chExt cx="1735455" cy="157226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8534" y="4295520"/>
              <a:ext cx="1735340" cy="2769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0500" y="4571999"/>
              <a:ext cx="1295399" cy="129540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81264" y="6039891"/>
            <a:ext cx="1667611" cy="56648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22700" y="793750"/>
            <a:ext cx="1295399" cy="128904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06888" y="2260650"/>
            <a:ext cx="1136891" cy="56112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22700" y="4572000"/>
            <a:ext cx="1295399" cy="12954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67632" y="6042868"/>
            <a:ext cx="1415211" cy="56351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543800" y="787399"/>
            <a:ext cx="1295399" cy="12954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539190" y="2260650"/>
            <a:ext cx="1305661" cy="61217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448300" y="2482850"/>
            <a:ext cx="1295399" cy="128904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259133" y="3949750"/>
            <a:ext cx="1667179" cy="56112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493000" y="4572000"/>
            <a:ext cx="1295399" cy="12954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501432" y="6042868"/>
            <a:ext cx="1293025" cy="56351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007600" y="4572000"/>
            <a:ext cx="1295399" cy="12954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938690" y="6045249"/>
            <a:ext cx="1434261" cy="60711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020300" y="787400"/>
            <a:ext cx="1295399" cy="129539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951390" y="2260650"/>
            <a:ext cx="1434261" cy="607123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36434" y="4295520"/>
            <a:ext cx="1735340" cy="276974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87534" y="4295520"/>
            <a:ext cx="1735340" cy="2769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0891" y="711030"/>
            <a:ext cx="7808812" cy="614696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7500" y="3022599"/>
            <a:ext cx="3213100" cy="3200400"/>
            <a:chOff x="317500" y="3022599"/>
            <a:chExt cx="3213100" cy="3200400"/>
          </a:xfrm>
        </p:grpSpPr>
        <p:sp>
          <p:nvSpPr>
            <p:cNvPr id="4" name="object 4"/>
            <p:cNvSpPr/>
            <p:nvPr/>
          </p:nvSpPr>
          <p:spPr>
            <a:xfrm>
              <a:off x="317500" y="3848099"/>
              <a:ext cx="2374900" cy="2374900"/>
            </a:xfrm>
            <a:custGeom>
              <a:avLst/>
              <a:gdLst/>
              <a:ahLst/>
              <a:cxnLst/>
              <a:rect l="l" t="t" r="r" b="b"/>
              <a:pathLst>
                <a:path w="2374900" h="2374900">
                  <a:moveTo>
                    <a:pt x="1187450" y="0"/>
                  </a:moveTo>
                  <a:lnTo>
                    <a:pt x="1139691" y="942"/>
                  </a:lnTo>
                  <a:lnTo>
                    <a:pt x="1092411" y="3747"/>
                  </a:lnTo>
                  <a:lnTo>
                    <a:pt x="1045645" y="8379"/>
                  </a:lnTo>
                  <a:lnTo>
                    <a:pt x="999429" y="14802"/>
                  </a:lnTo>
                  <a:lnTo>
                    <a:pt x="953798" y="22980"/>
                  </a:lnTo>
                  <a:lnTo>
                    <a:pt x="908787" y="32879"/>
                  </a:lnTo>
                  <a:lnTo>
                    <a:pt x="864433" y="44462"/>
                  </a:lnTo>
                  <a:lnTo>
                    <a:pt x="820770" y="57695"/>
                  </a:lnTo>
                  <a:lnTo>
                    <a:pt x="777834" y="72541"/>
                  </a:lnTo>
                  <a:lnTo>
                    <a:pt x="735660" y="88966"/>
                  </a:lnTo>
                  <a:lnTo>
                    <a:pt x="694284" y="106933"/>
                  </a:lnTo>
                  <a:lnTo>
                    <a:pt x="653742" y="126408"/>
                  </a:lnTo>
                  <a:lnTo>
                    <a:pt x="614069" y="147355"/>
                  </a:lnTo>
                  <a:lnTo>
                    <a:pt x="575300" y="169739"/>
                  </a:lnTo>
                  <a:lnTo>
                    <a:pt x="537471" y="193523"/>
                  </a:lnTo>
                  <a:lnTo>
                    <a:pt x="500617" y="218673"/>
                  </a:lnTo>
                  <a:lnTo>
                    <a:pt x="464774" y="245153"/>
                  </a:lnTo>
                  <a:lnTo>
                    <a:pt x="429977" y="272927"/>
                  </a:lnTo>
                  <a:lnTo>
                    <a:pt x="396262" y="301960"/>
                  </a:lnTo>
                  <a:lnTo>
                    <a:pt x="363664" y="332217"/>
                  </a:lnTo>
                  <a:lnTo>
                    <a:pt x="332219" y="363663"/>
                  </a:lnTo>
                  <a:lnTo>
                    <a:pt x="301962" y="396261"/>
                  </a:lnTo>
                  <a:lnTo>
                    <a:pt x="272928" y="429976"/>
                  </a:lnTo>
                  <a:lnTo>
                    <a:pt x="245154" y="464772"/>
                  </a:lnTo>
                  <a:lnTo>
                    <a:pt x="218674" y="500615"/>
                  </a:lnTo>
                  <a:lnTo>
                    <a:pt x="193524" y="537469"/>
                  </a:lnTo>
                  <a:lnTo>
                    <a:pt x="169740" y="575298"/>
                  </a:lnTo>
                  <a:lnTo>
                    <a:pt x="147356" y="614067"/>
                  </a:lnTo>
                  <a:lnTo>
                    <a:pt x="126409" y="653741"/>
                  </a:lnTo>
                  <a:lnTo>
                    <a:pt x="106934" y="694283"/>
                  </a:lnTo>
                  <a:lnTo>
                    <a:pt x="88966" y="735658"/>
                  </a:lnTo>
                  <a:lnTo>
                    <a:pt x="72542" y="777832"/>
                  </a:lnTo>
                  <a:lnTo>
                    <a:pt x="57695" y="820768"/>
                  </a:lnTo>
                  <a:lnTo>
                    <a:pt x="44462" y="864431"/>
                  </a:lnTo>
                  <a:lnTo>
                    <a:pt x="32879" y="908786"/>
                  </a:lnTo>
                  <a:lnTo>
                    <a:pt x="22980" y="953797"/>
                  </a:lnTo>
                  <a:lnTo>
                    <a:pt x="14802" y="999428"/>
                  </a:lnTo>
                  <a:lnTo>
                    <a:pt x="8379" y="1045644"/>
                  </a:lnTo>
                  <a:lnTo>
                    <a:pt x="3747" y="1092410"/>
                  </a:lnTo>
                  <a:lnTo>
                    <a:pt x="942" y="1139691"/>
                  </a:lnTo>
                  <a:lnTo>
                    <a:pt x="0" y="1187450"/>
                  </a:lnTo>
                  <a:lnTo>
                    <a:pt x="942" y="1235208"/>
                  </a:lnTo>
                  <a:lnTo>
                    <a:pt x="3747" y="1282488"/>
                  </a:lnTo>
                  <a:lnTo>
                    <a:pt x="8379" y="1329254"/>
                  </a:lnTo>
                  <a:lnTo>
                    <a:pt x="14802" y="1375470"/>
                  </a:lnTo>
                  <a:lnTo>
                    <a:pt x="22980" y="1421101"/>
                  </a:lnTo>
                  <a:lnTo>
                    <a:pt x="32879" y="1466112"/>
                  </a:lnTo>
                  <a:lnTo>
                    <a:pt x="44462" y="1510466"/>
                  </a:lnTo>
                  <a:lnTo>
                    <a:pt x="57695" y="1554129"/>
                  </a:lnTo>
                  <a:lnTo>
                    <a:pt x="72542" y="1597065"/>
                  </a:lnTo>
                  <a:lnTo>
                    <a:pt x="88966" y="1639239"/>
                  </a:lnTo>
                  <a:lnTo>
                    <a:pt x="106934" y="1680615"/>
                  </a:lnTo>
                  <a:lnTo>
                    <a:pt x="126409" y="1721157"/>
                  </a:lnTo>
                  <a:lnTo>
                    <a:pt x="147356" y="1760830"/>
                  </a:lnTo>
                  <a:lnTo>
                    <a:pt x="169740" y="1799599"/>
                  </a:lnTo>
                  <a:lnTo>
                    <a:pt x="193524" y="1837428"/>
                  </a:lnTo>
                  <a:lnTo>
                    <a:pt x="218674" y="1874282"/>
                  </a:lnTo>
                  <a:lnTo>
                    <a:pt x="245154" y="1910125"/>
                  </a:lnTo>
                  <a:lnTo>
                    <a:pt x="272928" y="1944922"/>
                  </a:lnTo>
                  <a:lnTo>
                    <a:pt x="301962" y="1978637"/>
                  </a:lnTo>
                  <a:lnTo>
                    <a:pt x="332219" y="2011235"/>
                  </a:lnTo>
                  <a:lnTo>
                    <a:pt x="363664" y="2042680"/>
                  </a:lnTo>
                  <a:lnTo>
                    <a:pt x="396262" y="2072937"/>
                  </a:lnTo>
                  <a:lnTo>
                    <a:pt x="429977" y="2101971"/>
                  </a:lnTo>
                  <a:lnTo>
                    <a:pt x="464774" y="2129745"/>
                  </a:lnTo>
                  <a:lnTo>
                    <a:pt x="500617" y="2156225"/>
                  </a:lnTo>
                  <a:lnTo>
                    <a:pt x="537471" y="2181375"/>
                  </a:lnTo>
                  <a:lnTo>
                    <a:pt x="575300" y="2205159"/>
                  </a:lnTo>
                  <a:lnTo>
                    <a:pt x="614069" y="2227543"/>
                  </a:lnTo>
                  <a:lnTo>
                    <a:pt x="653742" y="2248490"/>
                  </a:lnTo>
                  <a:lnTo>
                    <a:pt x="694284" y="2267965"/>
                  </a:lnTo>
                  <a:lnTo>
                    <a:pt x="735660" y="2285933"/>
                  </a:lnTo>
                  <a:lnTo>
                    <a:pt x="777834" y="2302357"/>
                  </a:lnTo>
                  <a:lnTo>
                    <a:pt x="820770" y="2317204"/>
                  </a:lnTo>
                  <a:lnTo>
                    <a:pt x="864433" y="2330437"/>
                  </a:lnTo>
                  <a:lnTo>
                    <a:pt x="908787" y="2342020"/>
                  </a:lnTo>
                  <a:lnTo>
                    <a:pt x="953798" y="2351919"/>
                  </a:lnTo>
                  <a:lnTo>
                    <a:pt x="999429" y="2360097"/>
                  </a:lnTo>
                  <a:lnTo>
                    <a:pt x="1045645" y="2366520"/>
                  </a:lnTo>
                  <a:lnTo>
                    <a:pt x="1092411" y="2371152"/>
                  </a:lnTo>
                  <a:lnTo>
                    <a:pt x="1139691" y="2373957"/>
                  </a:lnTo>
                  <a:lnTo>
                    <a:pt x="1187450" y="2374900"/>
                  </a:lnTo>
                  <a:lnTo>
                    <a:pt x="1235208" y="2373957"/>
                  </a:lnTo>
                  <a:lnTo>
                    <a:pt x="1282489" y="2371152"/>
                  </a:lnTo>
                  <a:lnTo>
                    <a:pt x="1329255" y="2366520"/>
                  </a:lnTo>
                  <a:lnTo>
                    <a:pt x="1375471" y="2360097"/>
                  </a:lnTo>
                  <a:lnTo>
                    <a:pt x="1421102" y="2351919"/>
                  </a:lnTo>
                  <a:lnTo>
                    <a:pt x="1466113" y="2342020"/>
                  </a:lnTo>
                  <a:lnTo>
                    <a:pt x="1510468" y="2330437"/>
                  </a:lnTo>
                  <a:lnTo>
                    <a:pt x="1554131" y="2317204"/>
                  </a:lnTo>
                  <a:lnTo>
                    <a:pt x="1597067" y="2302357"/>
                  </a:lnTo>
                  <a:lnTo>
                    <a:pt x="1639241" y="2285933"/>
                  </a:lnTo>
                  <a:lnTo>
                    <a:pt x="1680616" y="2267965"/>
                  </a:lnTo>
                  <a:lnTo>
                    <a:pt x="1721158" y="2248490"/>
                  </a:lnTo>
                  <a:lnTo>
                    <a:pt x="1760832" y="2227543"/>
                  </a:lnTo>
                  <a:lnTo>
                    <a:pt x="1799601" y="2205159"/>
                  </a:lnTo>
                  <a:lnTo>
                    <a:pt x="1837430" y="2181375"/>
                  </a:lnTo>
                  <a:lnTo>
                    <a:pt x="1874284" y="2156225"/>
                  </a:lnTo>
                  <a:lnTo>
                    <a:pt x="1910127" y="2129745"/>
                  </a:lnTo>
                  <a:lnTo>
                    <a:pt x="1944923" y="2101971"/>
                  </a:lnTo>
                  <a:lnTo>
                    <a:pt x="1978639" y="2072937"/>
                  </a:lnTo>
                  <a:lnTo>
                    <a:pt x="2011236" y="2042680"/>
                  </a:lnTo>
                  <a:lnTo>
                    <a:pt x="2042682" y="2011235"/>
                  </a:lnTo>
                  <a:lnTo>
                    <a:pt x="2072939" y="1978637"/>
                  </a:lnTo>
                  <a:lnTo>
                    <a:pt x="2101972" y="1944922"/>
                  </a:lnTo>
                  <a:lnTo>
                    <a:pt x="2129746" y="1910125"/>
                  </a:lnTo>
                  <a:lnTo>
                    <a:pt x="2156226" y="1874282"/>
                  </a:lnTo>
                  <a:lnTo>
                    <a:pt x="2181376" y="1837428"/>
                  </a:lnTo>
                  <a:lnTo>
                    <a:pt x="2205160" y="1799599"/>
                  </a:lnTo>
                  <a:lnTo>
                    <a:pt x="2227544" y="1760830"/>
                  </a:lnTo>
                  <a:lnTo>
                    <a:pt x="2248491" y="1721157"/>
                  </a:lnTo>
                  <a:lnTo>
                    <a:pt x="2267966" y="1680615"/>
                  </a:lnTo>
                  <a:lnTo>
                    <a:pt x="2285933" y="1639239"/>
                  </a:lnTo>
                  <a:lnTo>
                    <a:pt x="2302358" y="1597065"/>
                  </a:lnTo>
                  <a:lnTo>
                    <a:pt x="2317204" y="1554129"/>
                  </a:lnTo>
                  <a:lnTo>
                    <a:pt x="2330437" y="1510466"/>
                  </a:lnTo>
                  <a:lnTo>
                    <a:pt x="2342020" y="1466112"/>
                  </a:lnTo>
                  <a:lnTo>
                    <a:pt x="2351919" y="1421101"/>
                  </a:lnTo>
                  <a:lnTo>
                    <a:pt x="2360097" y="1375470"/>
                  </a:lnTo>
                  <a:lnTo>
                    <a:pt x="2366520" y="1329254"/>
                  </a:lnTo>
                  <a:lnTo>
                    <a:pt x="2371152" y="1282488"/>
                  </a:lnTo>
                  <a:lnTo>
                    <a:pt x="2373957" y="1235208"/>
                  </a:lnTo>
                  <a:lnTo>
                    <a:pt x="2374900" y="1187450"/>
                  </a:lnTo>
                  <a:lnTo>
                    <a:pt x="2373957" y="1139691"/>
                  </a:lnTo>
                  <a:lnTo>
                    <a:pt x="2371152" y="1092410"/>
                  </a:lnTo>
                  <a:lnTo>
                    <a:pt x="2366520" y="1045644"/>
                  </a:lnTo>
                  <a:lnTo>
                    <a:pt x="2360097" y="999428"/>
                  </a:lnTo>
                  <a:lnTo>
                    <a:pt x="2351919" y="953797"/>
                  </a:lnTo>
                  <a:lnTo>
                    <a:pt x="2342020" y="908786"/>
                  </a:lnTo>
                  <a:lnTo>
                    <a:pt x="2330437" y="864431"/>
                  </a:lnTo>
                  <a:lnTo>
                    <a:pt x="2317204" y="820768"/>
                  </a:lnTo>
                  <a:lnTo>
                    <a:pt x="2302358" y="777832"/>
                  </a:lnTo>
                  <a:lnTo>
                    <a:pt x="2285933" y="735658"/>
                  </a:lnTo>
                  <a:lnTo>
                    <a:pt x="2267966" y="694283"/>
                  </a:lnTo>
                  <a:lnTo>
                    <a:pt x="2248491" y="653741"/>
                  </a:lnTo>
                  <a:lnTo>
                    <a:pt x="2227544" y="614067"/>
                  </a:lnTo>
                  <a:lnTo>
                    <a:pt x="2205160" y="575298"/>
                  </a:lnTo>
                  <a:lnTo>
                    <a:pt x="2181376" y="537469"/>
                  </a:lnTo>
                  <a:lnTo>
                    <a:pt x="2156226" y="500615"/>
                  </a:lnTo>
                  <a:lnTo>
                    <a:pt x="2129746" y="464772"/>
                  </a:lnTo>
                  <a:lnTo>
                    <a:pt x="2101972" y="429976"/>
                  </a:lnTo>
                  <a:lnTo>
                    <a:pt x="2072939" y="396261"/>
                  </a:lnTo>
                  <a:lnTo>
                    <a:pt x="2042682" y="363663"/>
                  </a:lnTo>
                  <a:lnTo>
                    <a:pt x="2011236" y="332217"/>
                  </a:lnTo>
                  <a:lnTo>
                    <a:pt x="1978639" y="301960"/>
                  </a:lnTo>
                  <a:lnTo>
                    <a:pt x="1944923" y="272927"/>
                  </a:lnTo>
                  <a:lnTo>
                    <a:pt x="1910127" y="245153"/>
                  </a:lnTo>
                  <a:lnTo>
                    <a:pt x="1874284" y="218673"/>
                  </a:lnTo>
                  <a:lnTo>
                    <a:pt x="1837430" y="193523"/>
                  </a:lnTo>
                  <a:lnTo>
                    <a:pt x="1799601" y="169739"/>
                  </a:lnTo>
                  <a:lnTo>
                    <a:pt x="1760832" y="147355"/>
                  </a:lnTo>
                  <a:lnTo>
                    <a:pt x="1721158" y="126408"/>
                  </a:lnTo>
                  <a:lnTo>
                    <a:pt x="1680616" y="106933"/>
                  </a:lnTo>
                  <a:lnTo>
                    <a:pt x="1639241" y="88966"/>
                  </a:lnTo>
                  <a:lnTo>
                    <a:pt x="1597067" y="72541"/>
                  </a:lnTo>
                  <a:lnTo>
                    <a:pt x="1554131" y="57695"/>
                  </a:lnTo>
                  <a:lnTo>
                    <a:pt x="1510468" y="44462"/>
                  </a:lnTo>
                  <a:lnTo>
                    <a:pt x="1466113" y="32879"/>
                  </a:lnTo>
                  <a:lnTo>
                    <a:pt x="1421102" y="22980"/>
                  </a:lnTo>
                  <a:lnTo>
                    <a:pt x="1375471" y="14802"/>
                  </a:lnTo>
                  <a:lnTo>
                    <a:pt x="1329255" y="8379"/>
                  </a:lnTo>
                  <a:lnTo>
                    <a:pt x="1282489" y="3747"/>
                  </a:lnTo>
                  <a:lnTo>
                    <a:pt x="1235208" y="942"/>
                  </a:lnTo>
                  <a:lnTo>
                    <a:pt x="1187450" y="0"/>
                  </a:lnTo>
                  <a:close/>
                </a:path>
              </a:pathLst>
            </a:custGeom>
            <a:solidFill>
              <a:srgbClr val="9FA1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70000" y="3022599"/>
              <a:ext cx="2260600" cy="2247900"/>
            </a:xfrm>
            <a:custGeom>
              <a:avLst/>
              <a:gdLst/>
              <a:ahLst/>
              <a:cxnLst/>
              <a:rect l="l" t="t" r="r" b="b"/>
              <a:pathLst>
                <a:path w="2260600" h="2247900">
                  <a:moveTo>
                    <a:pt x="482600" y="2053755"/>
                  </a:moveTo>
                  <a:lnTo>
                    <a:pt x="478345" y="2044700"/>
                  </a:lnTo>
                  <a:lnTo>
                    <a:pt x="469950" y="2050173"/>
                  </a:lnTo>
                  <a:lnTo>
                    <a:pt x="472732" y="2051926"/>
                  </a:lnTo>
                  <a:lnTo>
                    <a:pt x="475564" y="2055571"/>
                  </a:lnTo>
                  <a:lnTo>
                    <a:pt x="478345" y="2057400"/>
                  </a:lnTo>
                  <a:lnTo>
                    <a:pt x="482600" y="2053755"/>
                  </a:lnTo>
                  <a:close/>
                </a:path>
                <a:path w="2260600" h="2247900">
                  <a:moveTo>
                    <a:pt x="965149" y="2049653"/>
                  </a:moveTo>
                  <a:lnTo>
                    <a:pt x="961186" y="2042909"/>
                  </a:lnTo>
                  <a:lnTo>
                    <a:pt x="791362" y="2141347"/>
                  </a:lnTo>
                  <a:lnTo>
                    <a:pt x="791362" y="1943150"/>
                  </a:lnTo>
                  <a:lnTo>
                    <a:pt x="783437" y="1943150"/>
                  </a:lnTo>
                  <a:lnTo>
                    <a:pt x="783437" y="2141347"/>
                  </a:lnTo>
                  <a:lnTo>
                    <a:pt x="613613" y="2042909"/>
                  </a:lnTo>
                  <a:lnTo>
                    <a:pt x="609600" y="2049653"/>
                  </a:lnTo>
                  <a:lnTo>
                    <a:pt x="779411" y="2149449"/>
                  </a:lnTo>
                  <a:lnTo>
                    <a:pt x="725043" y="2181796"/>
                  </a:lnTo>
                  <a:lnTo>
                    <a:pt x="727671" y="2183155"/>
                  </a:lnTo>
                  <a:lnTo>
                    <a:pt x="731685" y="2184527"/>
                  </a:lnTo>
                  <a:lnTo>
                    <a:pt x="734314" y="2185886"/>
                  </a:lnTo>
                  <a:lnTo>
                    <a:pt x="783437" y="2157514"/>
                  </a:lnTo>
                  <a:lnTo>
                    <a:pt x="783437" y="2203361"/>
                  </a:lnTo>
                  <a:lnTo>
                    <a:pt x="786066" y="2204720"/>
                  </a:lnTo>
                  <a:lnTo>
                    <a:pt x="788733" y="2204720"/>
                  </a:lnTo>
                  <a:lnTo>
                    <a:pt x="791362" y="2206079"/>
                  </a:lnTo>
                  <a:lnTo>
                    <a:pt x="791362" y="2157514"/>
                  </a:lnTo>
                  <a:lnTo>
                    <a:pt x="941311" y="2243823"/>
                  </a:lnTo>
                  <a:lnTo>
                    <a:pt x="965149" y="2247900"/>
                  </a:lnTo>
                  <a:lnTo>
                    <a:pt x="796671" y="2149449"/>
                  </a:lnTo>
                  <a:lnTo>
                    <a:pt x="965149" y="2049653"/>
                  </a:lnTo>
                  <a:close/>
                </a:path>
                <a:path w="2260600" h="2247900">
                  <a:moveTo>
                    <a:pt x="1435049" y="2046897"/>
                  </a:moveTo>
                  <a:lnTo>
                    <a:pt x="1429766" y="2040318"/>
                  </a:lnTo>
                  <a:lnTo>
                    <a:pt x="1261922" y="2136203"/>
                  </a:lnTo>
                  <a:lnTo>
                    <a:pt x="1261922" y="1943150"/>
                  </a:lnTo>
                  <a:lnTo>
                    <a:pt x="1252626" y="1943150"/>
                  </a:lnTo>
                  <a:lnTo>
                    <a:pt x="1252626" y="2136203"/>
                  </a:lnTo>
                  <a:lnTo>
                    <a:pt x="1084783" y="2040318"/>
                  </a:lnTo>
                  <a:lnTo>
                    <a:pt x="1079500" y="2046897"/>
                  </a:lnTo>
                  <a:lnTo>
                    <a:pt x="1248676" y="2144103"/>
                  </a:lnTo>
                  <a:lnTo>
                    <a:pt x="1079500" y="2241321"/>
                  </a:lnTo>
                  <a:lnTo>
                    <a:pt x="1084783" y="2247849"/>
                  </a:lnTo>
                  <a:lnTo>
                    <a:pt x="1252626" y="2151964"/>
                  </a:lnTo>
                  <a:lnTo>
                    <a:pt x="1252626" y="2247849"/>
                  </a:lnTo>
                  <a:lnTo>
                    <a:pt x="1261922" y="2247849"/>
                  </a:lnTo>
                  <a:lnTo>
                    <a:pt x="1261922" y="2151964"/>
                  </a:lnTo>
                  <a:lnTo>
                    <a:pt x="1391450" y="2225535"/>
                  </a:lnTo>
                  <a:lnTo>
                    <a:pt x="1395387" y="2225535"/>
                  </a:lnTo>
                  <a:lnTo>
                    <a:pt x="1403350" y="2222919"/>
                  </a:lnTo>
                  <a:lnTo>
                    <a:pt x="1265872" y="2144103"/>
                  </a:lnTo>
                  <a:lnTo>
                    <a:pt x="1435049" y="2046897"/>
                  </a:lnTo>
                  <a:close/>
                </a:path>
                <a:path w="2260600" h="2247900">
                  <a:moveTo>
                    <a:pt x="2260549" y="1092174"/>
                  </a:moveTo>
                  <a:lnTo>
                    <a:pt x="2207958" y="1061707"/>
                  </a:lnTo>
                  <a:lnTo>
                    <a:pt x="2194306" y="1053795"/>
                  </a:lnTo>
                  <a:lnTo>
                    <a:pt x="2194306" y="787692"/>
                  </a:lnTo>
                  <a:lnTo>
                    <a:pt x="2207577" y="779729"/>
                  </a:lnTo>
                  <a:lnTo>
                    <a:pt x="2206244" y="777113"/>
                  </a:lnTo>
                  <a:lnTo>
                    <a:pt x="2206244" y="774446"/>
                  </a:lnTo>
                  <a:lnTo>
                    <a:pt x="2204910" y="770483"/>
                  </a:lnTo>
                  <a:lnTo>
                    <a:pt x="2190356" y="779729"/>
                  </a:lnTo>
                  <a:lnTo>
                    <a:pt x="2185047" y="776681"/>
                  </a:lnTo>
                  <a:lnTo>
                    <a:pt x="2185047" y="787692"/>
                  </a:lnTo>
                  <a:lnTo>
                    <a:pt x="2185047" y="1053795"/>
                  </a:lnTo>
                  <a:lnTo>
                    <a:pt x="1954504" y="1187475"/>
                  </a:lnTo>
                  <a:lnTo>
                    <a:pt x="1950491" y="1185164"/>
                  </a:lnTo>
                  <a:lnTo>
                    <a:pt x="1950491" y="1194104"/>
                  </a:lnTo>
                  <a:lnTo>
                    <a:pt x="1950491" y="1461541"/>
                  </a:lnTo>
                  <a:lnTo>
                    <a:pt x="1718602" y="1595234"/>
                  </a:lnTo>
                  <a:lnTo>
                    <a:pt x="1714639" y="1592948"/>
                  </a:lnTo>
                  <a:lnTo>
                    <a:pt x="1714639" y="1601851"/>
                  </a:lnTo>
                  <a:lnTo>
                    <a:pt x="1714639" y="1869236"/>
                  </a:lnTo>
                  <a:lnTo>
                    <a:pt x="1484096" y="2001634"/>
                  </a:lnTo>
                  <a:lnTo>
                    <a:pt x="1263815" y="1875866"/>
                  </a:lnTo>
                  <a:lnTo>
                    <a:pt x="1252207" y="1869236"/>
                  </a:lnTo>
                  <a:lnTo>
                    <a:pt x="1252207" y="1601851"/>
                  </a:lnTo>
                  <a:lnTo>
                    <a:pt x="1263675" y="1595234"/>
                  </a:lnTo>
                  <a:lnTo>
                    <a:pt x="1484096" y="1468120"/>
                  </a:lnTo>
                  <a:lnTo>
                    <a:pt x="1714639" y="1601851"/>
                  </a:lnTo>
                  <a:lnTo>
                    <a:pt x="1714639" y="1592948"/>
                  </a:lnTo>
                  <a:lnTo>
                    <a:pt x="1499400" y="1468120"/>
                  </a:lnTo>
                  <a:lnTo>
                    <a:pt x="1488059" y="1461541"/>
                  </a:lnTo>
                  <a:lnTo>
                    <a:pt x="1488059" y="1194104"/>
                  </a:lnTo>
                  <a:lnTo>
                    <a:pt x="1499590" y="1187475"/>
                  </a:lnTo>
                  <a:lnTo>
                    <a:pt x="1718602" y="1061707"/>
                  </a:lnTo>
                  <a:lnTo>
                    <a:pt x="1950491" y="1194104"/>
                  </a:lnTo>
                  <a:lnTo>
                    <a:pt x="1950491" y="1185164"/>
                  </a:lnTo>
                  <a:lnTo>
                    <a:pt x="1736331" y="1061707"/>
                  </a:lnTo>
                  <a:lnTo>
                    <a:pt x="1722615" y="1053795"/>
                  </a:lnTo>
                  <a:lnTo>
                    <a:pt x="1722615" y="787692"/>
                  </a:lnTo>
                  <a:lnTo>
                    <a:pt x="1736420" y="779729"/>
                  </a:lnTo>
                  <a:lnTo>
                    <a:pt x="1954504" y="654011"/>
                  </a:lnTo>
                  <a:lnTo>
                    <a:pt x="2185047" y="787692"/>
                  </a:lnTo>
                  <a:lnTo>
                    <a:pt x="2185047" y="776681"/>
                  </a:lnTo>
                  <a:lnTo>
                    <a:pt x="1972271" y="654011"/>
                  </a:lnTo>
                  <a:lnTo>
                    <a:pt x="1958467" y="646049"/>
                  </a:lnTo>
                  <a:lnTo>
                    <a:pt x="1958467" y="379945"/>
                  </a:lnTo>
                  <a:lnTo>
                    <a:pt x="1971001" y="371983"/>
                  </a:lnTo>
                  <a:lnTo>
                    <a:pt x="1973021" y="370700"/>
                  </a:lnTo>
                  <a:lnTo>
                    <a:pt x="1969058" y="366699"/>
                  </a:lnTo>
                  <a:lnTo>
                    <a:pt x="1967725" y="364070"/>
                  </a:lnTo>
                  <a:lnTo>
                    <a:pt x="1954504" y="371983"/>
                  </a:lnTo>
                  <a:lnTo>
                    <a:pt x="1950491" y="369671"/>
                  </a:lnTo>
                  <a:lnTo>
                    <a:pt x="1950491" y="379945"/>
                  </a:lnTo>
                  <a:lnTo>
                    <a:pt x="1950491" y="646049"/>
                  </a:lnTo>
                  <a:lnTo>
                    <a:pt x="1718602" y="779729"/>
                  </a:lnTo>
                  <a:lnTo>
                    <a:pt x="1714639" y="777443"/>
                  </a:lnTo>
                  <a:lnTo>
                    <a:pt x="1714639" y="787692"/>
                  </a:lnTo>
                  <a:lnTo>
                    <a:pt x="1714639" y="1053795"/>
                  </a:lnTo>
                  <a:lnTo>
                    <a:pt x="1484096" y="1187475"/>
                  </a:lnTo>
                  <a:lnTo>
                    <a:pt x="1478800" y="1184427"/>
                  </a:lnTo>
                  <a:lnTo>
                    <a:pt x="1478800" y="1194104"/>
                  </a:lnTo>
                  <a:lnTo>
                    <a:pt x="1478800" y="1461541"/>
                  </a:lnTo>
                  <a:lnTo>
                    <a:pt x="1248206" y="1595234"/>
                  </a:lnTo>
                  <a:lnTo>
                    <a:pt x="1244231" y="1592948"/>
                  </a:lnTo>
                  <a:lnTo>
                    <a:pt x="1244231" y="1601851"/>
                  </a:lnTo>
                  <a:lnTo>
                    <a:pt x="1244231" y="1869236"/>
                  </a:lnTo>
                  <a:lnTo>
                    <a:pt x="1012355" y="2001634"/>
                  </a:lnTo>
                  <a:lnTo>
                    <a:pt x="793343" y="1875866"/>
                  </a:lnTo>
                  <a:lnTo>
                    <a:pt x="781799" y="1869236"/>
                  </a:lnTo>
                  <a:lnTo>
                    <a:pt x="781799" y="1601851"/>
                  </a:lnTo>
                  <a:lnTo>
                    <a:pt x="793203" y="1595234"/>
                  </a:lnTo>
                  <a:lnTo>
                    <a:pt x="1012355" y="1468120"/>
                  </a:lnTo>
                  <a:lnTo>
                    <a:pt x="1244231" y="1601851"/>
                  </a:lnTo>
                  <a:lnTo>
                    <a:pt x="1244231" y="1592948"/>
                  </a:lnTo>
                  <a:lnTo>
                    <a:pt x="1027722" y="1468120"/>
                  </a:lnTo>
                  <a:lnTo>
                    <a:pt x="1016317" y="1461541"/>
                  </a:lnTo>
                  <a:lnTo>
                    <a:pt x="1016317" y="1194104"/>
                  </a:lnTo>
                  <a:lnTo>
                    <a:pt x="1027925" y="1187475"/>
                  </a:lnTo>
                  <a:lnTo>
                    <a:pt x="1248206" y="1061707"/>
                  </a:lnTo>
                  <a:lnTo>
                    <a:pt x="1478800" y="1194104"/>
                  </a:lnTo>
                  <a:lnTo>
                    <a:pt x="1478800" y="1184427"/>
                  </a:lnTo>
                  <a:lnTo>
                    <a:pt x="1265923" y="1061707"/>
                  </a:lnTo>
                  <a:lnTo>
                    <a:pt x="1252207" y="1053795"/>
                  </a:lnTo>
                  <a:lnTo>
                    <a:pt x="1252207" y="787692"/>
                  </a:lnTo>
                  <a:lnTo>
                    <a:pt x="1266012" y="779729"/>
                  </a:lnTo>
                  <a:lnTo>
                    <a:pt x="1484096" y="654011"/>
                  </a:lnTo>
                  <a:lnTo>
                    <a:pt x="1714639" y="787692"/>
                  </a:lnTo>
                  <a:lnTo>
                    <a:pt x="1714639" y="777443"/>
                  </a:lnTo>
                  <a:lnTo>
                    <a:pt x="1501787" y="654011"/>
                  </a:lnTo>
                  <a:lnTo>
                    <a:pt x="1488059" y="646049"/>
                  </a:lnTo>
                  <a:lnTo>
                    <a:pt x="1488059" y="379945"/>
                  </a:lnTo>
                  <a:lnTo>
                    <a:pt x="1501787" y="371983"/>
                  </a:lnTo>
                  <a:lnTo>
                    <a:pt x="1718602" y="246265"/>
                  </a:lnTo>
                  <a:lnTo>
                    <a:pt x="1950491" y="379945"/>
                  </a:lnTo>
                  <a:lnTo>
                    <a:pt x="1950491" y="369671"/>
                  </a:lnTo>
                  <a:lnTo>
                    <a:pt x="1736420" y="246265"/>
                  </a:lnTo>
                  <a:lnTo>
                    <a:pt x="1722615" y="238302"/>
                  </a:lnTo>
                  <a:lnTo>
                    <a:pt x="1722615" y="161531"/>
                  </a:lnTo>
                  <a:lnTo>
                    <a:pt x="1717268" y="158864"/>
                  </a:lnTo>
                  <a:lnTo>
                    <a:pt x="1714639" y="156248"/>
                  </a:lnTo>
                  <a:lnTo>
                    <a:pt x="1714639" y="238302"/>
                  </a:lnTo>
                  <a:lnTo>
                    <a:pt x="1484096" y="371983"/>
                  </a:lnTo>
                  <a:lnTo>
                    <a:pt x="1478800" y="368935"/>
                  </a:lnTo>
                  <a:lnTo>
                    <a:pt x="1478800" y="379945"/>
                  </a:lnTo>
                  <a:lnTo>
                    <a:pt x="1478800" y="646049"/>
                  </a:lnTo>
                  <a:lnTo>
                    <a:pt x="1248206" y="779729"/>
                  </a:lnTo>
                  <a:lnTo>
                    <a:pt x="1244231" y="777443"/>
                  </a:lnTo>
                  <a:lnTo>
                    <a:pt x="1244231" y="787692"/>
                  </a:lnTo>
                  <a:lnTo>
                    <a:pt x="1244231" y="1053795"/>
                  </a:lnTo>
                  <a:lnTo>
                    <a:pt x="1012355" y="1187475"/>
                  </a:lnTo>
                  <a:lnTo>
                    <a:pt x="1008392" y="1185189"/>
                  </a:lnTo>
                  <a:lnTo>
                    <a:pt x="1008392" y="1194104"/>
                  </a:lnTo>
                  <a:lnTo>
                    <a:pt x="1008392" y="1461541"/>
                  </a:lnTo>
                  <a:lnTo>
                    <a:pt x="777836" y="1595234"/>
                  </a:lnTo>
                  <a:lnTo>
                    <a:pt x="772541" y="1592186"/>
                  </a:lnTo>
                  <a:lnTo>
                    <a:pt x="772541" y="1601851"/>
                  </a:lnTo>
                  <a:lnTo>
                    <a:pt x="772541" y="1869236"/>
                  </a:lnTo>
                  <a:lnTo>
                    <a:pt x="541947" y="2001634"/>
                  </a:lnTo>
                  <a:lnTo>
                    <a:pt x="321665" y="1875866"/>
                  </a:lnTo>
                  <a:lnTo>
                    <a:pt x="310057" y="1869236"/>
                  </a:lnTo>
                  <a:lnTo>
                    <a:pt x="310057" y="1601851"/>
                  </a:lnTo>
                  <a:lnTo>
                    <a:pt x="321525" y="1595234"/>
                  </a:lnTo>
                  <a:lnTo>
                    <a:pt x="541947" y="1468120"/>
                  </a:lnTo>
                  <a:lnTo>
                    <a:pt x="772541" y="1601851"/>
                  </a:lnTo>
                  <a:lnTo>
                    <a:pt x="772541" y="1592186"/>
                  </a:lnTo>
                  <a:lnTo>
                    <a:pt x="557364" y="1468120"/>
                  </a:lnTo>
                  <a:lnTo>
                    <a:pt x="545960" y="1461541"/>
                  </a:lnTo>
                  <a:lnTo>
                    <a:pt x="545960" y="1194104"/>
                  </a:lnTo>
                  <a:lnTo>
                    <a:pt x="557568" y="1187475"/>
                  </a:lnTo>
                  <a:lnTo>
                    <a:pt x="777836" y="1061707"/>
                  </a:lnTo>
                  <a:lnTo>
                    <a:pt x="1008392" y="1194104"/>
                  </a:lnTo>
                  <a:lnTo>
                    <a:pt x="1008392" y="1185189"/>
                  </a:lnTo>
                  <a:lnTo>
                    <a:pt x="795439" y="1061707"/>
                  </a:lnTo>
                  <a:lnTo>
                    <a:pt x="781799" y="1053795"/>
                  </a:lnTo>
                  <a:lnTo>
                    <a:pt x="781799" y="787692"/>
                  </a:lnTo>
                  <a:lnTo>
                    <a:pt x="795528" y="779729"/>
                  </a:lnTo>
                  <a:lnTo>
                    <a:pt x="1012355" y="654011"/>
                  </a:lnTo>
                  <a:lnTo>
                    <a:pt x="1244231" y="787692"/>
                  </a:lnTo>
                  <a:lnTo>
                    <a:pt x="1244231" y="777443"/>
                  </a:lnTo>
                  <a:lnTo>
                    <a:pt x="1030122" y="654011"/>
                  </a:lnTo>
                  <a:lnTo>
                    <a:pt x="1016317" y="646049"/>
                  </a:lnTo>
                  <a:lnTo>
                    <a:pt x="1016317" y="379945"/>
                  </a:lnTo>
                  <a:lnTo>
                    <a:pt x="1030122" y="371983"/>
                  </a:lnTo>
                  <a:lnTo>
                    <a:pt x="1248206" y="246265"/>
                  </a:lnTo>
                  <a:lnTo>
                    <a:pt x="1478800" y="379945"/>
                  </a:lnTo>
                  <a:lnTo>
                    <a:pt x="1478800" y="368935"/>
                  </a:lnTo>
                  <a:lnTo>
                    <a:pt x="1266012" y="246265"/>
                  </a:lnTo>
                  <a:lnTo>
                    <a:pt x="1252207" y="238302"/>
                  </a:lnTo>
                  <a:lnTo>
                    <a:pt x="1252207" y="1333"/>
                  </a:lnTo>
                  <a:lnTo>
                    <a:pt x="1249540" y="0"/>
                  </a:lnTo>
                  <a:lnTo>
                    <a:pt x="1244231" y="0"/>
                  </a:lnTo>
                  <a:lnTo>
                    <a:pt x="1244231" y="238302"/>
                  </a:lnTo>
                  <a:lnTo>
                    <a:pt x="1012355" y="371983"/>
                  </a:lnTo>
                  <a:lnTo>
                    <a:pt x="1008392" y="369697"/>
                  </a:lnTo>
                  <a:lnTo>
                    <a:pt x="1008392" y="379945"/>
                  </a:lnTo>
                  <a:lnTo>
                    <a:pt x="1008392" y="646049"/>
                  </a:lnTo>
                  <a:lnTo>
                    <a:pt x="777836" y="779729"/>
                  </a:lnTo>
                  <a:lnTo>
                    <a:pt x="772541" y="776681"/>
                  </a:lnTo>
                  <a:lnTo>
                    <a:pt x="772541" y="787692"/>
                  </a:lnTo>
                  <a:lnTo>
                    <a:pt x="772541" y="1053795"/>
                  </a:lnTo>
                  <a:lnTo>
                    <a:pt x="541947" y="1187475"/>
                  </a:lnTo>
                  <a:lnTo>
                    <a:pt x="537984" y="1185202"/>
                  </a:lnTo>
                  <a:lnTo>
                    <a:pt x="537984" y="1194104"/>
                  </a:lnTo>
                  <a:lnTo>
                    <a:pt x="537984" y="1461541"/>
                  </a:lnTo>
                  <a:lnTo>
                    <a:pt x="306095" y="1595234"/>
                  </a:lnTo>
                  <a:lnTo>
                    <a:pt x="86880" y="1468120"/>
                  </a:lnTo>
                  <a:lnTo>
                    <a:pt x="75539" y="1461541"/>
                  </a:lnTo>
                  <a:lnTo>
                    <a:pt x="75539" y="1194104"/>
                  </a:lnTo>
                  <a:lnTo>
                    <a:pt x="87083" y="1187475"/>
                  </a:lnTo>
                  <a:lnTo>
                    <a:pt x="306095" y="1061707"/>
                  </a:lnTo>
                  <a:lnTo>
                    <a:pt x="537984" y="1194104"/>
                  </a:lnTo>
                  <a:lnTo>
                    <a:pt x="537984" y="1185202"/>
                  </a:lnTo>
                  <a:lnTo>
                    <a:pt x="323773" y="1061707"/>
                  </a:lnTo>
                  <a:lnTo>
                    <a:pt x="310057" y="1053795"/>
                  </a:lnTo>
                  <a:lnTo>
                    <a:pt x="310057" y="787692"/>
                  </a:lnTo>
                  <a:lnTo>
                    <a:pt x="323862" y="779729"/>
                  </a:lnTo>
                  <a:lnTo>
                    <a:pt x="541947" y="654011"/>
                  </a:lnTo>
                  <a:lnTo>
                    <a:pt x="772541" y="787692"/>
                  </a:lnTo>
                  <a:lnTo>
                    <a:pt x="772541" y="776681"/>
                  </a:lnTo>
                  <a:lnTo>
                    <a:pt x="559765" y="654011"/>
                  </a:lnTo>
                  <a:lnTo>
                    <a:pt x="545960" y="646049"/>
                  </a:lnTo>
                  <a:lnTo>
                    <a:pt x="545960" y="379945"/>
                  </a:lnTo>
                  <a:lnTo>
                    <a:pt x="559765" y="371983"/>
                  </a:lnTo>
                  <a:lnTo>
                    <a:pt x="777836" y="246265"/>
                  </a:lnTo>
                  <a:lnTo>
                    <a:pt x="1008392" y="379945"/>
                  </a:lnTo>
                  <a:lnTo>
                    <a:pt x="1008392" y="369697"/>
                  </a:lnTo>
                  <a:lnTo>
                    <a:pt x="795528" y="246265"/>
                  </a:lnTo>
                  <a:lnTo>
                    <a:pt x="781799" y="238302"/>
                  </a:lnTo>
                  <a:lnTo>
                    <a:pt x="781799" y="49009"/>
                  </a:lnTo>
                  <a:lnTo>
                    <a:pt x="779132" y="50304"/>
                  </a:lnTo>
                  <a:lnTo>
                    <a:pt x="775169" y="51638"/>
                  </a:lnTo>
                  <a:lnTo>
                    <a:pt x="772541" y="51638"/>
                  </a:lnTo>
                  <a:lnTo>
                    <a:pt x="772541" y="238302"/>
                  </a:lnTo>
                  <a:lnTo>
                    <a:pt x="541947" y="371983"/>
                  </a:lnTo>
                  <a:lnTo>
                    <a:pt x="380301" y="279349"/>
                  </a:lnTo>
                  <a:lnTo>
                    <a:pt x="377634" y="280682"/>
                  </a:lnTo>
                  <a:lnTo>
                    <a:pt x="373672" y="284645"/>
                  </a:lnTo>
                  <a:lnTo>
                    <a:pt x="537984" y="379945"/>
                  </a:lnTo>
                  <a:lnTo>
                    <a:pt x="537984" y="646049"/>
                  </a:lnTo>
                  <a:lnTo>
                    <a:pt x="306095" y="779729"/>
                  </a:lnTo>
                  <a:lnTo>
                    <a:pt x="99402" y="660590"/>
                  </a:lnTo>
                  <a:lnTo>
                    <a:pt x="95402" y="668553"/>
                  </a:lnTo>
                  <a:lnTo>
                    <a:pt x="302133" y="787692"/>
                  </a:lnTo>
                  <a:lnTo>
                    <a:pt x="302133" y="1053795"/>
                  </a:lnTo>
                  <a:lnTo>
                    <a:pt x="70256" y="1187475"/>
                  </a:lnTo>
                  <a:lnTo>
                    <a:pt x="0" y="1146429"/>
                  </a:lnTo>
                  <a:lnTo>
                    <a:pt x="0" y="1155725"/>
                  </a:lnTo>
                  <a:lnTo>
                    <a:pt x="66243" y="1194104"/>
                  </a:lnTo>
                  <a:lnTo>
                    <a:pt x="66243" y="1461541"/>
                  </a:lnTo>
                  <a:lnTo>
                    <a:pt x="53022" y="1469453"/>
                  </a:lnTo>
                  <a:lnTo>
                    <a:pt x="55651" y="1474736"/>
                  </a:lnTo>
                  <a:lnTo>
                    <a:pt x="55651" y="1477416"/>
                  </a:lnTo>
                  <a:lnTo>
                    <a:pt x="70256" y="1468120"/>
                  </a:lnTo>
                  <a:lnTo>
                    <a:pt x="302133" y="1601851"/>
                  </a:lnTo>
                  <a:lnTo>
                    <a:pt x="302133" y="1869236"/>
                  </a:lnTo>
                  <a:lnTo>
                    <a:pt x="287528" y="1877199"/>
                  </a:lnTo>
                  <a:lnTo>
                    <a:pt x="288861" y="1879815"/>
                  </a:lnTo>
                  <a:lnTo>
                    <a:pt x="291541" y="1881162"/>
                  </a:lnTo>
                  <a:lnTo>
                    <a:pt x="292823" y="1883829"/>
                  </a:lnTo>
                  <a:lnTo>
                    <a:pt x="306095" y="1875866"/>
                  </a:lnTo>
                  <a:lnTo>
                    <a:pt x="537984" y="2009597"/>
                  </a:lnTo>
                  <a:lnTo>
                    <a:pt x="537984" y="2086356"/>
                  </a:lnTo>
                  <a:lnTo>
                    <a:pt x="540651" y="2087702"/>
                  </a:lnTo>
                  <a:lnTo>
                    <a:pt x="543280" y="2090318"/>
                  </a:lnTo>
                  <a:lnTo>
                    <a:pt x="545960" y="2091651"/>
                  </a:lnTo>
                  <a:lnTo>
                    <a:pt x="545960" y="2009597"/>
                  </a:lnTo>
                  <a:lnTo>
                    <a:pt x="559765" y="2001634"/>
                  </a:lnTo>
                  <a:lnTo>
                    <a:pt x="777836" y="1875866"/>
                  </a:lnTo>
                  <a:lnTo>
                    <a:pt x="1008392" y="2009597"/>
                  </a:lnTo>
                  <a:lnTo>
                    <a:pt x="1008392" y="2247849"/>
                  </a:lnTo>
                  <a:lnTo>
                    <a:pt x="1016317" y="2247849"/>
                  </a:lnTo>
                  <a:lnTo>
                    <a:pt x="1016317" y="2009597"/>
                  </a:lnTo>
                  <a:lnTo>
                    <a:pt x="1030122" y="2001634"/>
                  </a:lnTo>
                  <a:lnTo>
                    <a:pt x="1248206" y="1875866"/>
                  </a:lnTo>
                  <a:lnTo>
                    <a:pt x="1478800" y="2009597"/>
                  </a:lnTo>
                  <a:lnTo>
                    <a:pt x="1478800" y="2198890"/>
                  </a:lnTo>
                  <a:lnTo>
                    <a:pt x="1482763" y="2197557"/>
                  </a:lnTo>
                  <a:lnTo>
                    <a:pt x="1485379" y="2197557"/>
                  </a:lnTo>
                  <a:lnTo>
                    <a:pt x="1488059" y="2196211"/>
                  </a:lnTo>
                  <a:lnTo>
                    <a:pt x="1488059" y="2009597"/>
                  </a:lnTo>
                  <a:lnTo>
                    <a:pt x="1501775" y="2001634"/>
                  </a:lnTo>
                  <a:lnTo>
                    <a:pt x="1718602" y="1875866"/>
                  </a:lnTo>
                  <a:lnTo>
                    <a:pt x="1880298" y="1969884"/>
                  </a:lnTo>
                  <a:lnTo>
                    <a:pt x="1882914" y="1967217"/>
                  </a:lnTo>
                  <a:lnTo>
                    <a:pt x="1885594" y="1965883"/>
                  </a:lnTo>
                  <a:lnTo>
                    <a:pt x="1886877" y="1963254"/>
                  </a:lnTo>
                  <a:lnTo>
                    <a:pt x="1734197" y="1875866"/>
                  </a:lnTo>
                  <a:lnTo>
                    <a:pt x="1722615" y="1869236"/>
                  </a:lnTo>
                  <a:lnTo>
                    <a:pt x="1722615" y="1601851"/>
                  </a:lnTo>
                  <a:lnTo>
                    <a:pt x="1734083" y="1595234"/>
                  </a:lnTo>
                  <a:lnTo>
                    <a:pt x="1954504" y="1468120"/>
                  </a:lnTo>
                  <a:lnTo>
                    <a:pt x="2161197" y="1588604"/>
                  </a:lnTo>
                  <a:lnTo>
                    <a:pt x="2163864" y="1583309"/>
                  </a:lnTo>
                  <a:lnTo>
                    <a:pt x="2165146" y="1580642"/>
                  </a:lnTo>
                  <a:lnTo>
                    <a:pt x="1969871" y="1468120"/>
                  </a:lnTo>
                  <a:lnTo>
                    <a:pt x="1958467" y="1461541"/>
                  </a:lnTo>
                  <a:lnTo>
                    <a:pt x="1958467" y="1194104"/>
                  </a:lnTo>
                  <a:lnTo>
                    <a:pt x="1970074" y="1187475"/>
                  </a:lnTo>
                  <a:lnTo>
                    <a:pt x="2190356" y="1061707"/>
                  </a:lnTo>
                  <a:lnTo>
                    <a:pt x="2260549" y="1102753"/>
                  </a:lnTo>
                  <a:lnTo>
                    <a:pt x="2260549" y="1092174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9450" y="5067299"/>
              <a:ext cx="126949" cy="7614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82700" y="3327450"/>
              <a:ext cx="2247900" cy="1790700"/>
            </a:xfrm>
            <a:custGeom>
              <a:avLst/>
              <a:gdLst/>
              <a:ahLst/>
              <a:cxnLst/>
              <a:rect l="l" t="t" r="r" b="b"/>
              <a:pathLst>
                <a:path w="2247900" h="1790700">
                  <a:moveTo>
                    <a:pt x="12700" y="921385"/>
                  </a:moveTo>
                  <a:lnTo>
                    <a:pt x="7289" y="914349"/>
                  </a:lnTo>
                  <a:lnTo>
                    <a:pt x="63" y="917181"/>
                  </a:lnTo>
                  <a:lnTo>
                    <a:pt x="63" y="926998"/>
                  </a:lnTo>
                  <a:lnTo>
                    <a:pt x="12700" y="921385"/>
                  </a:lnTo>
                  <a:close/>
                </a:path>
                <a:path w="2247900" h="1790700">
                  <a:moveTo>
                    <a:pt x="75971" y="1231963"/>
                  </a:moveTo>
                  <a:lnTo>
                    <a:pt x="63741" y="1231963"/>
                  </a:lnTo>
                  <a:lnTo>
                    <a:pt x="69951" y="1238199"/>
                  </a:lnTo>
                  <a:lnTo>
                    <a:pt x="69951" y="1241374"/>
                  </a:lnTo>
                  <a:lnTo>
                    <a:pt x="75971" y="1244549"/>
                  </a:lnTo>
                  <a:lnTo>
                    <a:pt x="75971" y="1231963"/>
                  </a:lnTo>
                  <a:close/>
                </a:path>
                <a:path w="2247900" h="1790700">
                  <a:moveTo>
                    <a:pt x="241300" y="1341399"/>
                  </a:moveTo>
                  <a:lnTo>
                    <a:pt x="237299" y="1333500"/>
                  </a:lnTo>
                  <a:lnTo>
                    <a:pt x="139750" y="1390281"/>
                  </a:lnTo>
                  <a:lnTo>
                    <a:pt x="141033" y="1391615"/>
                  </a:lnTo>
                  <a:lnTo>
                    <a:pt x="142341" y="1394282"/>
                  </a:lnTo>
                  <a:lnTo>
                    <a:pt x="143687" y="1396898"/>
                  </a:lnTo>
                  <a:lnTo>
                    <a:pt x="241300" y="1341399"/>
                  </a:lnTo>
                  <a:close/>
                </a:path>
                <a:path w="2247900" h="1790700">
                  <a:moveTo>
                    <a:pt x="241300" y="523976"/>
                  </a:moveTo>
                  <a:lnTo>
                    <a:pt x="237274" y="517334"/>
                  </a:lnTo>
                  <a:lnTo>
                    <a:pt x="67602" y="614286"/>
                  </a:lnTo>
                  <a:lnTo>
                    <a:pt x="67602" y="419049"/>
                  </a:lnTo>
                  <a:lnTo>
                    <a:pt x="62306" y="419049"/>
                  </a:lnTo>
                  <a:lnTo>
                    <a:pt x="61023" y="421728"/>
                  </a:lnTo>
                  <a:lnTo>
                    <a:pt x="59677" y="424357"/>
                  </a:lnTo>
                  <a:lnTo>
                    <a:pt x="59677" y="614286"/>
                  </a:lnTo>
                  <a:lnTo>
                    <a:pt x="13271" y="587692"/>
                  </a:lnTo>
                  <a:lnTo>
                    <a:pt x="11938" y="590372"/>
                  </a:lnTo>
                  <a:lnTo>
                    <a:pt x="11938" y="594334"/>
                  </a:lnTo>
                  <a:lnTo>
                    <a:pt x="10591" y="597014"/>
                  </a:lnTo>
                  <a:lnTo>
                    <a:pt x="54381" y="622223"/>
                  </a:lnTo>
                  <a:lnTo>
                    <a:pt x="1333" y="652805"/>
                  </a:lnTo>
                  <a:lnTo>
                    <a:pt x="1333" y="656755"/>
                  </a:lnTo>
                  <a:lnTo>
                    <a:pt x="0" y="660742"/>
                  </a:lnTo>
                  <a:lnTo>
                    <a:pt x="0" y="663409"/>
                  </a:lnTo>
                  <a:lnTo>
                    <a:pt x="59677" y="630212"/>
                  </a:lnTo>
                  <a:lnTo>
                    <a:pt x="59677" y="825398"/>
                  </a:lnTo>
                  <a:lnTo>
                    <a:pt x="67602" y="825398"/>
                  </a:lnTo>
                  <a:lnTo>
                    <a:pt x="67602" y="630212"/>
                  </a:lnTo>
                  <a:lnTo>
                    <a:pt x="237274" y="727163"/>
                  </a:lnTo>
                  <a:lnTo>
                    <a:pt x="241300" y="720509"/>
                  </a:lnTo>
                  <a:lnTo>
                    <a:pt x="71615" y="622223"/>
                  </a:lnTo>
                  <a:lnTo>
                    <a:pt x="241300" y="523976"/>
                  </a:lnTo>
                  <a:close/>
                </a:path>
                <a:path w="2247900" h="1790700">
                  <a:moveTo>
                    <a:pt x="254000" y="1543113"/>
                  </a:moveTo>
                  <a:lnTo>
                    <a:pt x="241300" y="1536877"/>
                  </a:lnTo>
                  <a:lnTo>
                    <a:pt x="247650" y="1543113"/>
                  </a:lnTo>
                  <a:lnTo>
                    <a:pt x="254000" y="1549120"/>
                  </a:lnTo>
                  <a:lnTo>
                    <a:pt x="254000" y="1543113"/>
                  </a:lnTo>
                  <a:close/>
                </a:path>
                <a:path w="2247900" h="1790700">
                  <a:moveTo>
                    <a:pt x="469900" y="917676"/>
                  </a:moveTo>
                  <a:lnTo>
                    <a:pt x="465886" y="911034"/>
                  </a:lnTo>
                  <a:lnTo>
                    <a:pt x="296049" y="1009332"/>
                  </a:lnTo>
                  <a:lnTo>
                    <a:pt x="296049" y="812749"/>
                  </a:lnTo>
                  <a:lnTo>
                    <a:pt x="288137" y="812749"/>
                  </a:lnTo>
                  <a:lnTo>
                    <a:pt x="288137" y="1009332"/>
                  </a:lnTo>
                  <a:lnTo>
                    <a:pt x="118313" y="911034"/>
                  </a:lnTo>
                  <a:lnTo>
                    <a:pt x="114300" y="917676"/>
                  </a:lnTo>
                  <a:lnTo>
                    <a:pt x="284111" y="1015974"/>
                  </a:lnTo>
                  <a:lnTo>
                    <a:pt x="114300" y="1114209"/>
                  </a:lnTo>
                  <a:lnTo>
                    <a:pt x="118313" y="1120863"/>
                  </a:lnTo>
                  <a:lnTo>
                    <a:pt x="288137" y="1023912"/>
                  </a:lnTo>
                  <a:lnTo>
                    <a:pt x="288137" y="1219149"/>
                  </a:lnTo>
                  <a:lnTo>
                    <a:pt x="296049" y="1219149"/>
                  </a:lnTo>
                  <a:lnTo>
                    <a:pt x="296049" y="1023912"/>
                  </a:lnTo>
                  <a:lnTo>
                    <a:pt x="465886" y="1120863"/>
                  </a:lnTo>
                  <a:lnTo>
                    <a:pt x="469900" y="1114209"/>
                  </a:lnTo>
                  <a:lnTo>
                    <a:pt x="300088" y="1015974"/>
                  </a:lnTo>
                  <a:lnTo>
                    <a:pt x="469900" y="917676"/>
                  </a:lnTo>
                  <a:close/>
                </a:path>
                <a:path w="2247900" h="1790700">
                  <a:moveTo>
                    <a:pt x="469900" y="100139"/>
                  </a:moveTo>
                  <a:lnTo>
                    <a:pt x="465886" y="92075"/>
                  </a:lnTo>
                  <a:lnTo>
                    <a:pt x="296049" y="191858"/>
                  </a:lnTo>
                  <a:lnTo>
                    <a:pt x="296049" y="38100"/>
                  </a:lnTo>
                  <a:lnTo>
                    <a:pt x="290766" y="43497"/>
                  </a:lnTo>
                  <a:lnTo>
                    <a:pt x="288137" y="47523"/>
                  </a:lnTo>
                  <a:lnTo>
                    <a:pt x="288137" y="191858"/>
                  </a:lnTo>
                  <a:lnTo>
                    <a:pt x="207187" y="144640"/>
                  </a:lnTo>
                  <a:lnTo>
                    <a:pt x="204558" y="150037"/>
                  </a:lnTo>
                  <a:lnTo>
                    <a:pt x="201879" y="151396"/>
                  </a:lnTo>
                  <a:lnTo>
                    <a:pt x="284111" y="199974"/>
                  </a:lnTo>
                  <a:lnTo>
                    <a:pt x="114300" y="298450"/>
                  </a:lnTo>
                  <a:lnTo>
                    <a:pt x="118313" y="306514"/>
                  </a:lnTo>
                  <a:lnTo>
                    <a:pt x="288137" y="206743"/>
                  </a:lnTo>
                  <a:lnTo>
                    <a:pt x="288137" y="406349"/>
                  </a:lnTo>
                  <a:lnTo>
                    <a:pt x="296049" y="406349"/>
                  </a:lnTo>
                  <a:lnTo>
                    <a:pt x="296049" y="206743"/>
                  </a:lnTo>
                  <a:lnTo>
                    <a:pt x="465886" y="306514"/>
                  </a:lnTo>
                  <a:lnTo>
                    <a:pt x="469900" y="298450"/>
                  </a:lnTo>
                  <a:lnTo>
                    <a:pt x="300088" y="199974"/>
                  </a:lnTo>
                  <a:lnTo>
                    <a:pt x="469900" y="100139"/>
                  </a:lnTo>
                  <a:close/>
                </a:path>
                <a:path w="2247900" h="1790700">
                  <a:moveTo>
                    <a:pt x="711149" y="1337779"/>
                  </a:moveTo>
                  <a:lnTo>
                    <a:pt x="707186" y="1329867"/>
                  </a:lnTo>
                  <a:lnTo>
                    <a:pt x="537362" y="1427784"/>
                  </a:lnTo>
                  <a:lnTo>
                    <a:pt x="537362" y="1231900"/>
                  </a:lnTo>
                  <a:lnTo>
                    <a:pt x="529437" y="1231900"/>
                  </a:lnTo>
                  <a:lnTo>
                    <a:pt x="529437" y="1427784"/>
                  </a:lnTo>
                  <a:lnTo>
                    <a:pt x="359613" y="1329867"/>
                  </a:lnTo>
                  <a:lnTo>
                    <a:pt x="355600" y="1337779"/>
                  </a:lnTo>
                  <a:lnTo>
                    <a:pt x="525411" y="1435747"/>
                  </a:lnTo>
                  <a:lnTo>
                    <a:pt x="355600" y="1532369"/>
                  </a:lnTo>
                  <a:lnTo>
                    <a:pt x="359613" y="1540281"/>
                  </a:lnTo>
                  <a:lnTo>
                    <a:pt x="529437" y="1442364"/>
                  </a:lnTo>
                  <a:lnTo>
                    <a:pt x="529437" y="1638249"/>
                  </a:lnTo>
                  <a:lnTo>
                    <a:pt x="537362" y="1638249"/>
                  </a:lnTo>
                  <a:lnTo>
                    <a:pt x="537362" y="1442364"/>
                  </a:lnTo>
                  <a:lnTo>
                    <a:pt x="707186" y="1540281"/>
                  </a:lnTo>
                  <a:lnTo>
                    <a:pt x="711149" y="1532369"/>
                  </a:lnTo>
                  <a:lnTo>
                    <a:pt x="542671" y="1435747"/>
                  </a:lnTo>
                  <a:lnTo>
                    <a:pt x="711149" y="1337779"/>
                  </a:lnTo>
                  <a:close/>
                </a:path>
                <a:path w="2247900" h="1790700">
                  <a:moveTo>
                    <a:pt x="711149" y="523976"/>
                  </a:moveTo>
                  <a:lnTo>
                    <a:pt x="707186" y="517334"/>
                  </a:lnTo>
                  <a:lnTo>
                    <a:pt x="537362" y="614286"/>
                  </a:lnTo>
                  <a:lnTo>
                    <a:pt x="537362" y="419049"/>
                  </a:lnTo>
                  <a:lnTo>
                    <a:pt x="529437" y="419049"/>
                  </a:lnTo>
                  <a:lnTo>
                    <a:pt x="529437" y="614286"/>
                  </a:lnTo>
                  <a:lnTo>
                    <a:pt x="359613" y="517334"/>
                  </a:lnTo>
                  <a:lnTo>
                    <a:pt x="355600" y="523976"/>
                  </a:lnTo>
                  <a:lnTo>
                    <a:pt x="525411" y="622223"/>
                  </a:lnTo>
                  <a:lnTo>
                    <a:pt x="355600" y="720509"/>
                  </a:lnTo>
                  <a:lnTo>
                    <a:pt x="359613" y="727163"/>
                  </a:lnTo>
                  <a:lnTo>
                    <a:pt x="529437" y="630212"/>
                  </a:lnTo>
                  <a:lnTo>
                    <a:pt x="529437" y="825398"/>
                  </a:lnTo>
                  <a:lnTo>
                    <a:pt x="537362" y="825398"/>
                  </a:lnTo>
                  <a:lnTo>
                    <a:pt x="537362" y="630212"/>
                  </a:lnTo>
                  <a:lnTo>
                    <a:pt x="707186" y="727163"/>
                  </a:lnTo>
                  <a:lnTo>
                    <a:pt x="711149" y="720509"/>
                  </a:lnTo>
                  <a:lnTo>
                    <a:pt x="542671" y="622223"/>
                  </a:lnTo>
                  <a:lnTo>
                    <a:pt x="711149" y="523976"/>
                  </a:lnTo>
                  <a:close/>
                </a:path>
                <a:path w="2247900" h="1790700">
                  <a:moveTo>
                    <a:pt x="952449" y="919022"/>
                  </a:moveTo>
                  <a:lnTo>
                    <a:pt x="948486" y="911034"/>
                  </a:lnTo>
                  <a:lnTo>
                    <a:pt x="778662" y="1009332"/>
                  </a:lnTo>
                  <a:lnTo>
                    <a:pt x="778662" y="812749"/>
                  </a:lnTo>
                  <a:lnTo>
                    <a:pt x="770737" y="812749"/>
                  </a:lnTo>
                  <a:lnTo>
                    <a:pt x="770737" y="1009332"/>
                  </a:lnTo>
                  <a:lnTo>
                    <a:pt x="600913" y="911034"/>
                  </a:lnTo>
                  <a:lnTo>
                    <a:pt x="596900" y="919022"/>
                  </a:lnTo>
                  <a:lnTo>
                    <a:pt x="766711" y="1015974"/>
                  </a:lnTo>
                  <a:lnTo>
                    <a:pt x="596900" y="1114209"/>
                  </a:lnTo>
                  <a:lnTo>
                    <a:pt x="600913" y="1122197"/>
                  </a:lnTo>
                  <a:lnTo>
                    <a:pt x="770737" y="1023912"/>
                  </a:lnTo>
                  <a:lnTo>
                    <a:pt x="770737" y="1219149"/>
                  </a:lnTo>
                  <a:lnTo>
                    <a:pt x="780008" y="1219149"/>
                  </a:lnTo>
                  <a:lnTo>
                    <a:pt x="778662" y="1023912"/>
                  </a:lnTo>
                  <a:lnTo>
                    <a:pt x="948486" y="1122197"/>
                  </a:lnTo>
                  <a:lnTo>
                    <a:pt x="952449" y="1114209"/>
                  </a:lnTo>
                  <a:lnTo>
                    <a:pt x="783971" y="1015974"/>
                  </a:lnTo>
                  <a:lnTo>
                    <a:pt x="952449" y="919022"/>
                  </a:lnTo>
                  <a:close/>
                </a:path>
                <a:path w="2247900" h="1790700">
                  <a:moveTo>
                    <a:pt x="952449" y="104876"/>
                  </a:moveTo>
                  <a:lnTo>
                    <a:pt x="948486" y="96939"/>
                  </a:lnTo>
                  <a:lnTo>
                    <a:pt x="778662" y="195186"/>
                  </a:lnTo>
                  <a:lnTo>
                    <a:pt x="778662" y="0"/>
                  </a:lnTo>
                  <a:lnTo>
                    <a:pt x="770737" y="0"/>
                  </a:lnTo>
                  <a:lnTo>
                    <a:pt x="770737" y="195186"/>
                  </a:lnTo>
                  <a:lnTo>
                    <a:pt x="600913" y="96939"/>
                  </a:lnTo>
                  <a:lnTo>
                    <a:pt x="596900" y="104876"/>
                  </a:lnTo>
                  <a:lnTo>
                    <a:pt x="766711" y="203174"/>
                  </a:lnTo>
                  <a:lnTo>
                    <a:pt x="596900" y="300126"/>
                  </a:lnTo>
                  <a:lnTo>
                    <a:pt x="600913" y="308063"/>
                  </a:lnTo>
                  <a:lnTo>
                    <a:pt x="770737" y="209816"/>
                  </a:lnTo>
                  <a:lnTo>
                    <a:pt x="770737" y="406349"/>
                  </a:lnTo>
                  <a:lnTo>
                    <a:pt x="780008" y="406349"/>
                  </a:lnTo>
                  <a:lnTo>
                    <a:pt x="778662" y="209816"/>
                  </a:lnTo>
                  <a:lnTo>
                    <a:pt x="948486" y="308063"/>
                  </a:lnTo>
                  <a:lnTo>
                    <a:pt x="952449" y="300126"/>
                  </a:lnTo>
                  <a:lnTo>
                    <a:pt x="783971" y="203174"/>
                  </a:lnTo>
                  <a:lnTo>
                    <a:pt x="952449" y="104876"/>
                  </a:lnTo>
                  <a:close/>
                </a:path>
                <a:path w="2247900" h="1790700">
                  <a:moveTo>
                    <a:pt x="1181049" y="1336776"/>
                  </a:moveTo>
                  <a:lnTo>
                    <a:pt x="1175766" y="1328839"/>
                  </a:lnTo>
                  <a:lnTo>
                    <a:pt x="1007922" y="1427086"/>
                  </a:lnTo>
                  <a:lnTo>
                    <a:pt x="1007922" y="1231900"/>
                  </a:lnTo>
                  <a:lnTo>
                    <a:pt x="998626" y="1231900"/>
                  </a:lnTo>
                  <a:lnTo>
                    <a:pt x="998626" y="1427086"/>
                  </a:lnTo>
                  <a:lnTo>
                    <a:pt x="829449" y="1328839"/>
                  </a:lnTo>
                  <a:lnTo>
                    <a:pt x="825500" y="1336776"/>
                  </a:lnTo>
                  <a:lnTo>
                    <a:pt x="994676" y="1435074"/>
                  </a:lnTo>
                  <a:lnTo>
                    <a:pt x="825500" y="1532026"/>
                  </a:lnTo>
                  <a:lnTo>
                    <a:pt x="829449" y="1539963"/>
                  </a:lnTo>
                  <a:lnTo>
                    <a:pt x="998626" y="1441716"/>
                  </a:lnTo>
                  <a:lnTo>
                    <a:pt x="998626" y="1638249"/>
                  </a:lnTo>
                  <a:lnTo>
                    <a:pt x="1007922" y="1638249"/>
                  </a:lnTo>
                  <a:lnTo>
                    <a:pt x="1007922" y="1441716"/>
                  </a:lnTo>
                  <a:lnTo>
                    <a:pt x="1175766" y="1539963"/>
                  </a:lnTo>
                  <a:lnTo>
                    <a:pt x="1181049" y="1532026"/>
                  </a:lnTo>
                  <a:lnTo>
                    <a:pt x="1011872" y="1435074"/>
                  </a:lnTo>
                  <a:lnTo>
                    <a:pt x="1181049" y="1336776"/>
                  </a:lnTo>
                  <a:close/>
                </a:path>
                <a:path w="2247900" h="1790700">
                  <a:moveTo>
                    <a:pt x="1181049" y="523976"/>
                  </a:moveTo>
                  <a:lnTo>
                    <a:pt x="1175766" y="517334"/>
                  </a:lnTo>
                  <a:lnTo>
                    <a:pt x="1007922" y="615581"/>
                  </a:lnTo>
                  <a:lnTo>
                    <a:pt x="1007922" y="419049"/>
                  </a:lnTo>
                  <a:lnTo>
                    <a:pt x="998626" y="419049"/>
                  </a:lnTo>
                  <a:lnTo>
                    <a:pt x="998626" y="615581"/>
                  </a:lnTo>
                  <a:lnTo>
                    <a:pt x="829449" y="517334"/>
                  </a:lnTo>
                  <a:lnTo>
                    <a:pt x="825500" y="523976"/>
                  </a:lnTo>
                  <a:lnTo>
                    <a:pt x="994676" y="622223"/>
                  </a:lnTo>
                  <a:lnTo>
                    <a:pt x="825500" y="720509"/>
                  </a:lnTo>
                  <a:lnTo>
                    <a:pt x="829449" y="727163"/>
                  </a:lnTo>
                  <a:lnTo>
                    <a:pt x="998626" y="630212"/>
                  </a:lnTo>
                  <a:lnTo>
                    <a:pt x="998626" y="825398"/>
                  </a:lnTo>
                  <a:lnTo>
                    <a:pt x="1007922" y="825398"/>
                  </a:lnTo>
                  <a:lnTo>
                    <a:pt x="1007922" y="630212"/>
                  </a:lnTo>
                  <a:lnTo>
                    <a:pt x="1175766" y="727163"/>
                  </a:lnTo>
                  <a:lnTo>
                    <a:pt x="1181049" y="720509"/>
                  </a:lnTo>
                  <a:lnTo>
                    <a:pt x="1011872" y="622223"/>
                  </a:lnTo>
                  <a:lnTo>
                    <a:pt x="1181049" y="523976"/>
                  </a:lnTo>
                  <a:close/>
                </a:path>
                <a:path w="2247900" h="1790700">
                  <a:moveTo>
                    <a:pt x="1422349" y="919022"/>
                  </a:moveTo>
                  <a:lnTo>
                    <a:pt x="1417066" y="911034"/>
                  </a:lnTo>
                  <a:lnTo>
                    <a:pt x="1249222" y="1009332"/>
                  </a:lnTo>
                  <a:lnTo>
                    <a:pt x="1249222" y="812749"/>
                  </a:lnTo>
                  <a:lnTo>
                    <a:pt x="1239926" y="812749"/>
                  </a:lnTo>
                  <a:lnTo>
                    <a:pt x="1239926" y="1009332"/>
                  </a:lnTo>
                  <a:lnTo>
                    <a:pt x="1072083" y="911034"/>
                  </a:lnTo>
                  <a:lnTo>
                    <a:pt x="1066800" y="919022"/>
                  </a:lnTo>
                  <a:lnTo>
                    <a:pt x="1235976" y="1015974"/>
                  </a:lnTo>
                  <a:lnTo>
                    <a:pt x="1066800" y="1114209"/>
                  </a:lnTo>
                  <a:lnTo>
                    <a:pt x="1072083" y="1122197"/>
                  </a:lnTo>
                  <a:lnTo>
                    <a:pt x="1239926" y="1023912"/>
                  </a:lnTo>
                  <a:lnTo>
                    <a:pt x="1239926" y="1219149"/>
                  </a:lnTo>
                  <a:lnTo>
                    <a:pt x="1249222" y="1219149"/>
                  </a:lnTo>
                  <a:lnTo>
                    <a:pt x="1249222" y="1023912"/>
                  </a:lnTo>
                  <a:lnTo>
                    <a:pt x="1418399" y="1122197"/>
                  </a:lnTo>
                  <a:lnTo>
                    <a:pt x="1422349" y="1114209"/>
                  </a:lnTo>
                  <a:lnTo>
                    <a:pt x="1253172" y="1015974"/>
                  </a:lnTo>
                  <a:lnTo>
                    <a:pt x="1422349" y="919022"/>
                  </a:lnTo>
                  <a:close/>
                </a:path>
                <a:path w="2247900" h="1790700">
                  <a:moveTo>
                    <a:pt x="1422349" y="104876"/>
                  </a:moveTo>
                  <a:lnTo>
                    <a:pt x="1417066" y="96939"/>
                  </a:lnTo>
                  <a:lnTo>
                    <a:pt x="1249222" y="195186"/>
                  </a:lnTo>
                  <a:lnTo>
                    <a:pt x="1249222" y="0"/>
                  </a:lnTo>
                  <a:lnTo>
                    <a:pt x="1239926" y="0"/>
                  </a:lnTo>
                  <a:lnTo>
                    <a:pt x="1239926" y="195186"/>
                  </a:lnTo>
                  <a:lnTo>
                    <a:pt x="1072083" y="96939"/>
                  </a:lnTo>
                  <a:lnTo>
                    <a:pt x="1066800" y="104876"/>
                  </a:lnTo>
                  <a:lnTo>
                    <a:pt x="1235976" y="203174"/>
                  </a:lnTo>
                  <a:lnTo>
                    <a:pt x="1066800" y="301409"/>
                  </a:lnTo>
                  <a:lnTo>
                    <a:pt x="1072083" y="308063"/>
                  </a:lnTo>
                  <a:lnTo>
                    <a:pt x="1239926" y="209816"/>
                  </a:lnTo>
                  <a:lnTo>
                    <a:pt x="1239926" y="406349"/>
                  </a:lnTo>
                  <a:lnTo>
                    <a:pt x="1249222" y="406349"/>
                  </a:lnTo>
                  <a:lnTo>
                    <a:pt x="1249222" y="209816"/>
                  </a:lnTo>
                  <a:lnTo>
                    <a:pt x="1418399" y="308063"/>
                  </a:lnTo>
                  <a:lnTo>
                    <a:pt x="1422349" y="301409"/>
                  </a:lnTo>
                  <a:lnTo>
                    <a:pt x="1253172" y="203174"/>
                  </a:lnTo>
                  <a:lnTo>
                    <a:pt x="1422349" y="104876"/>
                  </a:lnTo>
                  <a:close/>
                </a:path>
                <a:path w="2247900" h="1790700">
                  <a:moveTo>
                    <a:pt x="1651000" y="1336776"/>
                  </a:moveTo>
                  <a:lnTo>
                    <a:pt x="1647037" y="1328839"/>
                  </a:lnTo>
                  <a:lnTo>
                    <a:pt x="1477213" y="1427086"/>
                  </a:lnTo>
                  <a:lnTo>
                    <a:pt x="1477213" y="1231900"/>
                  </a:lnTo>
                  <a:lnTo>
                    <a:pt x="1467891" y="1231900"/>
                  </a:lnTo>
                  <a:lnTo>
                    <a:pt x="1467891" y="1427086"/>
                  </a:lnTo>
                  <a:lnTo>
                    <a:pt x="1299413" y="1328839"/>
                  </a:lnTo>
                  <a:lnTo>
                    <a:pt x="1295450" y="1336776"/>
                  </a:lnTo>
                  <a:lnTo>
                    <a:pt x="1463916" y="1435074"/>
                  </a:lnTo>
                  <a:lnTo>
                    <a:pt x="1295450" y="1532026"/>
                  </a:lnTo>
                  <a:lnTo>
                    <a:pt x="1299413" y="1539963"/>
                  </a:lnTo>
                  <a:lnTo>
                    <a:pt x="1467891" y="1441716"/>
                  </a:lnTo>
                  <a:lnTo>
                    <a:pt x="1469237" y="1638249"/>
                  </a:lnTo>
                  <a:lnTo>
                    <a:pt x="1477213" y="1638249"/>
                  </a:lnTo>
                  <a:lnTo>
                    <a:pt x="1477213" y="1441716"/>
                  </a:lnTo>
                  <a:lnTo>
                    <a:pt x="1647037" y="1539963"/>
                  </a:lnTo>
                  <a:lnTo>
                    <a:pt x="1651000" y="1532026"/>
                  </a:lnTo>
                  <a:lnTo>
                    <a:pt x="1481188" y="1435074"/>
                  </a:lnTo>
                  <a:lnTo>
                    <a:pt x="1651000" y="1336776"/>
                  </a:lnTo>
                  <a:close/>
                </a:path>
                <a:path w="2247900" h="1790700">
                  <a:moveTo>
                    <a:pt x="1651000" y="525272"/>
                  </a:moveTo>
                  <a:lnTo>
                    <a:pt x="1647037" y="517334"/>
                  </a:lnTo>
                  <a:lnTo>
                    <a:pt x="1477213" y="615581"/>
                  </a:lnTo>
                  <a:lnTo>
                    <a:pt x="1477213" y="419049"/>
                  </a:lnTo>
                  <a:lnTo>
                    <a:pt x="1467891" y="419049"/>
                  </a:lnTo>
                  <a:lnTo>
                    <a:pt x="1469237" y="615581"/>
                  </a:lnTo>
                  <a:lnTo>
                    <a:pt x="1299413" y="517334"/>
                  </a:lnTo>
                  <a:lnTo>
                    <a:pt x="1295450" y="525272"/>
                  </a:lnTo>
                  <a:lnTo>
                    <a:pt x="1463916" y="622223"/>
                  </a:lnTo>
                  <a:lnTo>
                    <a:pt x="1295450" y="720509"/>
                  </a:lnTo>
                  <a:lnTo>
                    <a:pt x="1299413" y="728446"/>
                  </a:lnTo>
                  <a:lnTo>
                    <a:pt x="1469237" y="630212"/>
                  </a:lnTo>
                  <a:lnTo>
                    <a:pt x="1469237" y="825398"/>
                  </a:lnTo>
                  <a:lnTo>
                    <a:pt x="1477213" y="825398"/>
                  </a:lnTo>
                  <a:lnTo>
                    <a:pt x="1477213" y="630212"/>
                  </a:lnTo>
                  <a:lnTo>
                    <a:pt x="1647037" y="728446"/>
                  </a:lnTo>
                  <a:lnTo>
                    <a:pt x="1651000" y="720509"/>
                  </a:lnTo>
                  <a:lnTo>
                    <a:pt x="1481188" y="622223"/>
                  </a:lnTo>
                  <a:lnTo>
                    <a:pt x="1651000" y="525272"/>
                  </a:lnTo>
                  <a:close/>
                </a:path>
                <a:path w="2247900" h="1790700">
                  <a:moveTo>
                    <a:pt x="1714500" y="1638300"/>
                  </a:moveTo>
                  <a:lnTo>
                    <a:pt x="1701876" y="1638300"/>
                  </a:lnTo>
                  <a:lnTo>
                    <a:pt x="1701876" y="1790649"/>
                  </a:lnTo>
                  <a:lnTo>
                    <a:pt x="1710258" y="1787944"/>
                  </a:lnTo>
                  <a:lnTo>
                    <a:pt x="1714500" y="1785302"/>
                  </a:lnTo>
                  <a:lnTo>
                    <a:pt x="1714500" y="1638300"/>
                  </a:lnTo>
                  <a:close/>
                </a:path>
                <a:path w="2247900" h="1790700">
                  <a:moveTo>
                    <a:pt x="1892300" y="918679"/>
                  </a:moveTo>
                  <a:lnTo>
                    <a:pt x="1888337" y="910717"/>
                  </a:lnTo>
                  <a:lnTo>
                    <a:pt x="1718513" y="1008684"/>
                  </a:lnTo>
                  <a:lnTo>
                    <a:pt x="1718513" y="812749"/>
                  </a:lnTo>
                  <a:lnTo>
                    <a:pt x="1710537" y="812749"/>
                  </a:lnTo>
                  <a:lnTo>
                    <a:pt x="1710537" y="1008684"/>
                  </a:lnTo>
                  <a:lnTo>
                    <a:pt x="1540713" y="910717"/>
                  </a:lnTo>
                  <a:lnTo>
                    <a:pt x="1536750" y="918679"/>
                  </a:lnTo>
                  <a:lnTo>
                    <a:pt x="1705216" y="1015301"/>
                  </a:lnTo>
                  <a:lnTo>
                    <a:pt x="1536750" y="1113218"/>
                  </a:lnTo>
                  <a:lnTo>
                    <a:pt x="1540713" y="1121181"/>
                  </a:lnTo>
                  <a:lnTo>
                    <a:pt x="1710537" y="1023213"/>
                  </a:lnTo>
                  <a:lnTo>
                    <a:pt x="1710537" y="1219149"/>
                  </a:lnTo>
                  <a:lnTo>
                    <a:pt x="1718513" y="1219149"/>
                  </a:lnTo>
                  <a:lnTo>
                    <a:pt x="1718513" y="1023213"/>
                  </a:lnTo>
                  <a:lnTo>
                    <a:pt x="1888337" y="1121181"/>
                  </a:lnTo>
                  <a:lnTo>
                    <a:pt x="1892300" y="1113218"/>
                  </a:lnTo>
                  <a:lnTo>
                    <a:pt x="1722488" y="1015301"/>
                  </a:lnTo>
                  <a:lnTo>
                    <a:pt x="1892300" y="918679"/>
                  </a:lnTo>
                  <a:close/>
                </a:path>
                <a:path w="2247900" h="1790700">
                  <a:moveTo>
                    <a:pt x="1892300" y="104876"/>
                  </a:moveTo>
                  <a:lnTo>
                    <a:pt x="1888337" y="98234"/>
                  </a:lnTo>
                  <a:lnTo>
                    <a:pt x="1718513" y="195186"/>
                  </a:lnTo>
                  <a:lnTo>
                    <a:pt x="1718513" y="0"/>
                  </a:lnTo>
                  <a:lnTo>
                    <a:pt x="1710537" y="0"/>
                  </a:lnTo>
                  <a:lnTo>
                    <a:pt x="1710537" y="195186"/>
                  </a:lnTo>
                  <a:lnTo>
                    <a:pt x="1540713" y="98234"/>
                  </a:lnTo>
                  <a:lnTo>
                    <a:pt x="1536750" y="104876"/>
                  </a:lnTo>
                  <a:lnTo>
                    <a:pt x="1705216" y="203174"/>
                  </a:lnTo>
                  <a:lnTo>
                    <a:pt x="1536750" y="301409"/>
                  </a:lnTo>
                  <a:lnTo>
                    <a:pt x="1540713" y="308063"/>
                  </a:lnTo>
                  <a:lnTo>
                    <a:pt x="1710537" y="209816"/>
                  </a:lnTo>
                  <a:lnTo>
                    <a:pt x="1710537" y="406349"/>
                  </a:lnTo>
                  <a:lnTo>
                    <a:pt x="1718513" y="406349"/>
                  </a:lnTo>
                  <a:lnTo>
                    <a:pt x="1718513" y="209816"/>
                  </a:lnTo>
                  <a:lnTo>
                    <a:pt x="1888337" y="308063"/>
                  </a:lnTo>
                  <a:lnTo>
                    <a:pt x="1892300" y="301409"/>
                  </a:lnTo>
                  <a:lnTo>
                    <a:pt x="1722488" y="203174"/>
                  </a:lnTo>
                  <a:lnTo>
                    <a:pt x="1892300" y="104876"/>
                  </a:lnTo>
                  <a:close/>
                </a:path>
                <a:path w="2247900" h="1790700">
                  <a:moveTo>
                    <a:pt x="2095449" y="249555"/>
                  </a:moveTo>
                  <a:lnTo>
                    <a:pt x="2094280" y="246761"/>
                  </a:lnTo>
                  <a:lnTo>
                    <a:pt x="2091817" y="241249"/>
                  </a:lnTo>
                  <a:lnTo>
                    <a:pt x="2006600" y="297789"/>
                  </a:lnTo>
                  <a:lnTo>
                    <a:pt x="2010283" y="304698"/>
                  </a:lnTo>
                  <a:lnTo>
                    <a:pt x="2095449" y="249555"/>
                  </a:lnTo>
                  <a:close/>
                </a:path>
                <a:path w="2247900" h="1790700">
                  <a:moveTo>
                    <a:pt x="2133600" y="1337284"/>
                  </a:moveTo>
                  <a:lnTo>
                    <a:pt x="2129586" y="1330604"/>
                  </a:lnTo>
                  <a:lnTo>
                    <a:pt x="1959762" y="1428013"/>
                  </a:lnTo>
                  <a:lnTo>
                    <a:pt x="1959762" y="1231900"/>
                  </a:lnTo>
                  <a:lnTo>
                    <a:pt x="1951837" y="1231900"/>
                  </a:lnTo>
                  <a:lnTo>
                    <a:pt x="1951837" y="1428013"/>
                  </a:lnTo>
                  <a:lnTo>
                    <a:pt x="1782013" y="1329309"/>
                  </a:lnTo>
                  <a:lnTo>
                    <a:pt x="1778000" y="1337284"/>
                  </a:lnTo>
                  <a:lnTo>
                    <a:pt x="1947811" y="1436039"/>
                  </a:lnTo>
                  <a:lnTo>
                    <a:pt x="1778000" y="1534744"/>
                  </a:lnTo>
                  <a:lnTo>
                    <a:pt x="1782013" y="1541424"/>
                  </a:lnTo>
                  <a:lnTo>
                    <a:pt x="1951837" y="1442720"/>
                  </a:lnTo>
                  <a:lnTo>
                    <a:pt x="1951837" y="1600149"/>
                  </a:lnTo>
                  <a:lnTo>
                    <a:pt x="1954453" y="1596161"/>
                  </a:lnTo>
                  <a:lnTo>
                    <a:pt x="1959762" y="1590827"/>
                  </a:lnTo>
                  <a:lnTo>
                    <a:pt x="1959762" y="1442720"/>
                  </a:lnTo>
                  <a:lnTo>
                    <a:pt x="2042045" y="1490726"/>
                  </a:lnTo>
                  <a:lnTo>
                    <a:pt x="2043379" y="1488084"/>
                  </a:lnTo>
                  <a:lnTo>
                    <a:pt x="2044674" y="1485392"/>
                  </a:lnTo>
                  <a:lnTo>
                    <a:pt x="2047354" y="1484045"/>
                  </a:lnTo>
                  <a:lnTo>
                    <a:pt x="1963788" y="1436039"/>
                  </a:lnTo>
                  <a:lnTo>
                    <a:pt x="2133600" y="1337284"/>
                  </a:lnTo>
                  <a:close/>
                </a:path>
                <a:path w="2247900" h="1790700">
                  <a:moveTo>
                    <a:pt x="2133600" y="525272"/>
                  </a:moveTo>
                  <a:lnTo>
                    <a:pt x="2129586" y="517334"/>
                  </a:lnTo>
                  <a:lnTo>
                    <a:pt x="1959762" y="615581"/>
                  </a:lnTo>
                  <a:lnTo>
                    <a:pt x="1959762" y="419049"/>
                  </a:lnTo>
                  <a:lnTo>
                    <a:pt x="1951837" y="419049"/>
                  </a:lnTo>
                  <a:lnTo>
                    <a:pt x="1951837" y="615581"/>
                  </a:lnTo>
                  <a:lnTo>
                    <a:pt x="1782013" y="517334"/>
                  </a:lnTo>
                  <a:lnTo>
                    <a:pt x="1778000" y="525272"/>
                  </a:lnTo>
                  <a:lnTo>
                    <a:pt x="1947811" y="622223"/>
                  </a:lnTo>
                  <a:lnTo>
                    <a:pt x="1778000" y="720509"/>
                  </a:lnTo>
                  <a:lnTo>
                    <a:pt x="1782013" y="728446"/>
                  </a:lnTo>
                  <a:lnTo>
                    <a:pt x="1951837" y="630212"/>
                  </a:lnTo>
                  <a:lnTo>
                    <a:pt x="1951837" y="825398"/>
                  </a:lnTo>
                  <a:lnTo>
                    <a:pt x="1959762" y="825398"/>
                  </a:lnTo>
                  <a:lnTo>
                    <a:pt x="1959762" y="630212"/>
                  </a:lnTo>
                  <a:lnTo>
                    <a:pt x="2129586" y="728446"/>
                  </a:lnTo>
                  <a:lnTo>
                    <a:pt x="2133600" y="720509"/>
                  </a:lnTo>
                  <a:lnTo>
                    <a:pt x="1963788" y="622223"/>
                  </a:lnTo>
                  <a:lnTo>
                    <a:pt x="2133600" y="525272"/>
                  </a:lnTo>
                  <a:close/>
                </a:path>
                <a:path w="2247900" h="1790700">
                  <a:moveTo>
                    <a:pt x="2247849" y="975601"/>
                  </a:moveTo>
                  <a:lnTo>
                    <a:pt x="2190216" y="1008684"/>
                  </a:lnTo>
                  <a:lnTo>
                    <a:pt x="2190216" y="812749"/>
                  </a:lnTo>
                  <a:lnTo>
                    <a:pt x="2182203" y="812749"/>
                  </a:lnTo>
                  <a:lnTo>
                    <a:pt x="2182203" y="1008684"/>
                  </a:lnTo>
                  <a:lnTo>
                    <a:pt x="2010651" y="910717"/>
                  </a:lnTo>
                  <a:lnTo>
                    <a:pt x="2006600" y="918679"/>
                  </a:lnTo>
                  <a:lnTo>
                    <a:pt x="2178151" y="1016596"/>
                  </a:lnTo>
                  <a:lnTo>
                    <a:pt x="2006600" y="1113218"/>
                  </a:lnTo>
                  <a:lnTo>
                    <a:pt x="2010651" y="1121181"/>
                  </a:lnTo>
                  <a:lnTo>
                    <a:pt x="2182203" y="1023213"/>
                  </a:lnTo>
                  <a:lnTo>
                    <a:pt x="2182203" y="1219149"/>
                  </a:lnTo>
                  <a:lnTo>
                    <a:pt x="2186216" y="1219149"/>
                  </a:lnTo>
                  <a:lnTo>
                    <a:pt x="2187562" y="1213802"/>
                  </a:lnTo>
                  <a:lnTo>
                    <a:pt x="2188908" y="1209852"/>
                  </a:lnTo>
                  <a:lnTo>
                    <a:pt x="2190216" y="1204556"/>
                  </a:lnTo>
                  <a:lnTo>
                    <a:pt x="2190216" y="1023213"/>
                  </a:lnTo>
                  <a:lnTo>
                    <a:pt x="2235784" y="1048385"/>
                  </a:lnTo>
                  <a:lnTo>
                    <a:pt x="2235784" y="1045718"/>
                  </a:lnTo>
                  <a:lnTo>
                    <a:pt x="2237130" y="1043089"/>
                  </a:lnTo>
                  <a:lnTo>
                    <a:pt x="2237130" y="1040422"/>
                  </a:lnTo>
                  <a:lnTo>
                    <a:pt x="2195576" y="1016596"/>
                  </a:lnTo>
                  <a:lnTo>
                    <a:pt x="2246541" y="986180"/>
                  </a:lnTo>
                  <a:lnTo>
                    <a:pt x="2247849" y="983513"/>
                  </a:lnTo>
                  <a:lnTo>
                    <a:pt x="2247849" y="975601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4250" y="3149650"/>
              <a:ext cx="139598" cy="888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16176" y="3022599"/>
              <a:ext cx="1257300" cy="317500"/>
            </a:xfrm>
            <a:custGeom>
              <a:avLst/>
              <a:gdLst/>
              <a:ahLst/>
              <a:cxnLst/>
              <a:rect l="l" t="t" r="r" b="b"/>
              <a:pathLst>
                <a:path w="1257300" h="317500">
                  <a:moveTo>
                    <a:pt x="12534" y="152450"/>
                  </a:moveTo>
                  <a:lnTo>
                    <a:pt x="8382" y="153822"/>
                  </a:lnTo>
                  <a:lnTo>
                    <a:pt x="4152" y="156527"/>
                  </a:lnTo>
                  <a:lnTo>
                    <a:pt x="0" y="157899"/>
                  </a:lnTo>
                  <a:lnTo>
                    <a:pt x="0" y="317500"/>
                  </a:lnTo>
                  <a:lnTo>
                    <a:pt x="12534" y="317500"/>
                  </a:lnTo>
                  <a:lnTo>
                    <a:pt x="12534" y="152450"/>
                  </a:lnTo>
                  <a:close/>
                </a:path>
                <a:path w="1257300" h="317500">
                  <a:moveTo>
                    <a:pt x="647573" y="14693"/>
                  </a:moveTo>
                  <a:lnTo>
                    <a:pt x="642289" y="6680"/>
                  </a:lnTo>
                  <a:lnTo>
                    <a:pt x="474446" y="105397"/>
                  </a:lnTo>
                  <a:lnTo>
                    <a:pt x="474446" y="0"/>
                  </a:lnTo>
                  <a:lnTo>
                    <a:pt x="465150" y="0"/>
                  </a:lnTo>
                  <a:lnTo>
                    <a:pt x="465150" y="105397"/>
                  </a:lnTo>
                  <a:lnTo>
                    <a:pt x="326390" y="24015"/>
                  </a:lnTo>
                  <a:lnTo>
                    <a:pt x="318439" y="26708"/>
                  </a:lnTo>
                  <a:lnTo>
                    <a:pt x="314490" y="26708"/>
                  </a:lnTo>
                  <a:lnTo>
                    <a:pt x="461200" y="113372"/>
                  </a:lnTo>
                  <a:lnTo>
                    <a:pt x="292023" y="210756"/>
                  </a:lnTo>
                  <a:lnTo>
                    <a:pt x="295973" y="218782"/>
                  </a:lnTo>
                  <a:lnTo>
                    <a:pt x="465150" y="120053"/>
                  </a:lnTo>
                  <a:lnTo>
                    <a:pt x="465150" y="317500"/>
                  </a:lnTo>
                  <a:lnTo>
                    <a:pt x="474446" y="317500"/>
                  </a:lnTo>
                  <a:lnTo>
                    <a:pt x="474446" y="120053"/>
                  </a:lnTo>
                  <a:lnTo>
                    <a:pt x="642289" y="218782"/>
                  </a:lnTo>
                  <a:lnTo>
                    <a:pt x="647573" y="210756"/>
                  </a:lnTo>
                  <a:lnTo>
                    <a:pt x="478396" y="113372"/>
                  </a:lnTo>
                  <a:lnTo>
                    <a:pt x="647573" y="14693"/>
                  </a:lnTo>
                  <a:close/>
                </a:path>
                <a:path w="1257300" h="317500">
                  <a:moveTo>
                    <a:pt x="1117523" y="211924"/>
                  </a:moveTo>
                  <a:lnTo>
                    <a:pt x="947712" y="115620"/>
                  </a:lnTo>
                  <a:lnTo>
                    <a:pt x="1008722" y="80035"/>
                  </a:lnTo>
                  <a:lnTo>
                    <a:pt x="1004760" y="78689"/>
                  </a:lnTo>
                  <a:lnTo>
                    <a:pt x="1002080" y="77368"/>
                  </a:lnTo>
                  <a:lnTo>
                    <a:pt x="998118" y="76034"/>
                  </a:lnTo>
                  <a:lnTo>
                    <a:pt x="943737" y="107721"/>
                  </a:lnTo>
                  <a:lnTo>
                    <a:pt x="943737" y="56273"/>
                  </a:lnTo>
                  <a:lnTo>
                    <a:pt x="941057" y="54940"/>
                  </a:lnTo>
                  <a:lnTo>
                    <a:pt x="938377" y="54940"/>
                  </a:lnTo>
                  <a:lnTo>
                    <a:pt x="934415" y="53606"/>
                  </a:lnTo>
                  <a:lnTo>
                    <a:pt x="934415" y="107721"/>
                  </a:lnTo>
                  <a:lnTo>
                    <a:pt x="769912" y="12750"/>
                  </a:lnTo>
                  <a:lnTo>
                    <a:pt x="764603" y="12750"/>
                  </a:lnTo>
                  <a:lnTo>
                    <a:pt x="761974" y="18021"/>
                  </a:lnTo>
                  <a:lnTo>
                    <a:pt x="930440" y="115620"/>
                  </a:lnTo>
                  <a:lnTo>
                    <a:pt x="761974" y="211924"/>
                  </a:lnTo>
                  <a:lnTo>
                    <a:pt x="765937" y="219862"/>
                  </a:lnTo>
                  <a:lnTo>
                    <a:pt x="934415" y="122212"/>
                  </a:lnTo>
                  <a:lnTo>
                    <a:pt x="935761" y="317500"/>
                  </a:lnTo>
                  <a:lnTo>
                    <a:pt x="943737" y="317500"/>
                  </a:lnTo>
                  <a:lnTo>
                    <a:pt x="943737" y="122212"/>
                  </a:lnTo>
                  <a:lnTo>
                    <a:pt x="1113561" y="219862"/>
                  </a:lnTo>
                  <a:lnTo>
                    <a:pt x="1117523" y="211924"/>
                  </a:lnTo>
                  <a:close/>
                </a:path>
                <a:path w="1257300" h="317500">
                  <a:moveTo>
                    <a:pt x="1257223" y="208864"/>
                  </a:moveTo>
                  <a:lnTo>
                    <a:pt x="1255090" y="207454"/>
                  </a:lnTo>
                  <a:lnTo>
                    <a:pt x="1252994" y="204673"/>
                  </a:lnTo>
                  <a:lnTo>
                    <a:pt x="1250873" y="203250"/>
                  </a:lnTo>
                  <a:lnTo>
                    <a:pt x="1244523" y="208864"/>
                  </a:lnTo>
                  <a:lnTo>
                    <a:pt x="1247724" y="215900"/>
                  </a:lnTo>
                  <a:lnTo>
                    <a:pt x="1257223" y="208864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985009" y="548999"/>
            <a:ext cx="1889760" cy="2007235"/>
          </a:xfrm>
          <a:custGeom>
            <a:avLst/>
            <a:gdLst/>
            <a:ahLst/>
            <a:cxnLst/>
            <a:rect l="l" t="t" r="r" b="b"/>
            <a:pathLst>
              <a:path w="1889759" h="2007235">
                <a:moveTo>
                  <a:pt x="1054351" y="0"/>
                </a:moveTo>
                <a:lnTo>
                  <a:pt x="1014144" y="3163"/>
                </a:lnTo>
                <a:lnTo>
                  <a:pt x="973135" y="10144"/>
                </a:lnTo>
                <a:lnTo>
                  <a:pt x="931341" y="21124"/>
                </a:lnTo>
                <a:lnTo>
                  <a:pt x="888780" y="36283"/>
                </a:lnTo>
                <a:lnTo>
                  <a:pt x="845469" y="55804"/>
                </a:lnTo>
                <a:lnTo>
                  <a:pt x="801425" y="79866"/>
                </a:lnTo>
                <a:lnTo>
                  <a:pt x="756667" y="108653"/>
                </a:lnTo>
                <a:lnTo>
                  <a:pt x="711211" y="142345"/>
                </a:lnTo>
                <a:lnTo>
                  <a:pt x="665075" y="181123"/>
                </a:lnTo>
                <a:lnTo>
                  <a:pt x="624468" y="217994"/>
                </a:lnTo>
                <a:lnTo>
                  <a:pt x="584393" y="255835"/>
                </a:lnTo>
                <a:lnTo>
                  <a:pt x="544934" y="294564"/>
                </a:lnTo>
                <a:lnTo>
                  <a:pt x="506174" y="334101"/>
                </a:lnTo>
                <a:lnTo>
                  <a:pt x="468197" y="374364"/>
                </a:lnTo>
                <a:lnTo>
                  <a:pt x="431087" y="415272"/>
                </a:lnTo>
                <a:lnTo>
                  <a:pt x="394927" y="456744"/>
                </a:lnTo>
                <a:lnTo>
                  <a:pt x="359802" y="498699"/>
                </a:lnTo>
                <a:lnTo>
                  <a:pt x="325795" y="541056"/>
                </a:lnTo>
                <a:lnTo>
                  <a:pt x="292991" y="583733"/>
                </a:lnTo>
                <a:lnTo>
                  <a:pt x="261472" y="626649"/>
                </a:lnTo>
                <a:lnTo>
                  <a:pt x="231324" y="669723"/>
                </a:lnTo>
                <a:lnTo>
                  <a:pt x="202628" y="712874"/>
                </a:lnTo>
                <a:lnTo>
                  <a:pt x="175470" y="756021"/>
                </a:lnTo>
                <a:lnTo>
                  <a:pt x="149934" y="799083"/>
                </a:lnTo>
                <a:lnTo>
                  <a:pt x="126102" y="841977"/>
                </a:lnTo>
                <a:lnTo>
                  <a:pt x="104059" y="884624"/>
                </a:lnTo>
                <a:lnTo>
                  <a:pt x="83889" y="926942"/>
                </a:lnTo>
                <a:lnTo>
                  <a:pt x="65675" y="968850"/>
                </a:lnTo>
                <a:lnTo>
                  <a:pt x="49502" y="1010267"/>
                </a:lnTo>
                <a:lnTo>
                  <a:pt x="35452" y="1051111"/>
                </a:lnTo>
                <a:lnTo>
                  <a:pt x="23611" y="1091301"/>
                </a:lnTo>
                <a:lnTo>
                  <a:pt x="14061" y="1130757"/>
                </a:lnTo>
                <a:lnTo>
                  <a:pt x="6886" y="1169396"/>
                </a:lnTo>
                <a:lnTo>
                  <a:pt x="0" y="1243902"/>
                </a:lnTo>
                <a:lnTo>
                  <a:pt x="455" y="1279606"/>
                </a:lnTo>
                <a:lnTo>
                  <a:pt x="9581" y="1347512"/>
                </a:lnTo>
                <a:lnTo>
                  <a:pt x="30220" y="1410205"/>
                </a:lnTo>
                <a:lnTo>
                  <a:pt x="63044" y="1467036"/>
                </a:lnTo>
                <a:lnTo>
                  <a:pt x="104206" y="1518904"/>
                </a:lnTo>
                <a:lnTo>
                  <a:pt x="152015" y="1572572"/>
                </a:lnTo>
                <a:lnTo>
                  <a:pt x="206139" y="1627075"/>
                </a:lnTo>
                <a:lnTo>
                  <a:pt x="235465" y="1654339"/>
                </a:lnTo>
                <a:lnTo>
                  <a:pt x="266244" y="1681449"/>
                </a:lnTo>
                <a:lnTo>
                  <a:pt x="298435" y="1708285"/>
                </a:lnTo>
                <a:lnTo>
                  <a:pt x="331997" y="1734728"/>
                </a:lnTo>
                <a:lnTo>
                  <a:pt x="366888" y="1760656"/>
                </a:lnTo>
                <a:lnTo>
                  <a:pt x="403066" y="1785948"/>
                </a:lnTo>
                <a:lnTo>
                  <a:pt x="440490" y="1810485"/>
                </a:lnTo>
                <a:lnTo>
                  <a:pt x="479118" y="1834145"/>
                </a:lnTo>
                <a:lnTo>
                  <a:pt x="518908" y="1856808"/>
                </a:lnTo>
                <a:lnTo>
                  <a:pt x="559819" y="1878353"/>
                </a:lnTo>
                <a:lnTo>
                  <a:pt x="601809" y="1898660"/>
                </a:lnTo>
                <a:lnTo>
                  <a:pt x="644837" y="1917609"/>
                </a:lnTo>
                <a:lnTo>
                  <a:pt x="688861" y="1935078"/>
                </a:lnTo>
                <a:lnTo>
                  <a:pt x="733839" y="1950947"/>
                </a:lnTo>
                <a:lnTo>
                  <a:pt x="779730" y="1965095"/>
                </a:lnTo>
                <a:lnTo>
                  <a:pt x="826492" y="1977403"/>
                </a:lnTo>
                <a:lnTo>
                  <a:pt x="874084" y="1987748"/>
                </a:lnTo>
                <a:lnTo>
                  <a:pt x="922464" y="1996012"/>
                </a:lnTo>
                <a:lnTo>
                  <a:pt x="971590" y="2002072"/>
                </a:lnTo>
                <a:lnTo>
                  <a:pt x="1021420" y="2005809"/>
                </a:lnTo>
                <a:lnTo>
                  <a:pt x="1071914" y="2007102"/>
                </a:lnTo>
                <a:lnTo>
                  <a:pt x="1123029" y="2005830"/>
                </a:lnTo>
                <a:lnTo>
                  <a:pt x="1174724" y="2001873"/>
                </a:lnTo>
                <a:lnTo>
                  <a:pt x="1226957" y="1995111"/>
                </a:lnTo>
                <a:lnTo>
                  <a:pt x="1279687" y="1985422"/>
                </a:lnTo>
                <a:lnTo>
                  <a:pt x="1332872" y="1972686"/>
                </a:lnTo>
                <a:lnTo>
                  <a:pt x="1386470" y="1956782"/>
                </a:lnTo>
                <a:lnTo>
                  <a:pt x="1440440" y="1937591"/>
                </a:lnTo>
                <a:lnTo>
                  <a:pt x="1494740" y="1914991"/>
                </a:lnTo>
                <a:lnTo>
                  <a:pt x="1541825" y="1892074"/>
                </a:lnTo>
                <a:lnTo>
                  <a:pt x="1585413" y="1867092"/>
                </a:lnTo>
                <a:lnTo>
                  <a:pt x="1625605" y="1840149"/>
                </a:lnTo>
                <a:lnTo>
                  <a:pt x="1662501" y="1811352"/>
                </a:lnTo>
                <a:lnTo>
                  <a:pt x="1696203" y="1780806"/>
                </a:lnTo>
                <a:lnTo>
                  <a:pt x="1726812" y="1748619"/>
                </a:lnTo>
                <a:lnTo>
                  <a:pt x="1754429" y="1714895"/>
                </a:lnTo>
                <a:lnTo>
                  <a:pt x="1779155" y="1679742"/>
                </a:lnTo>
                <a:lnTo>
                  <a:pt x="1801091" y="1643264"/>
                </a:lnTo>
                <a:lnTo>
                  <a:pt x="1820338" y="1605568"/>
                </a:lnTo>
                <a:lnTo>
                  <a:pt x="1836997" y="1566760"/>
                </a:lnTo>
                <a:lnTo>
                  <a:pt x="1851169" y="1526946"/>
                </a:lnTo>
                <a:lnTo>
                  <a:pt x="1862956" y="1486232"/>
                </a:lnTo>
                <a:lnTo>
                  <a:pt x="1872458" y="1444723"/>
                </a:lnTo>
                <a:lnTo>
                  <a:pt x="1879776" y="1402527"/>
                </a:lnTo>
                <a:lnTo>
                  <a:pt x="1885012" y="1359749"/>
                </a:lnTo>
                <a:lnTo>
                  <a:pt x="1888266" y="1316495"/>
                </a:lnTo>
                <a:lnTo>
                  <a:pt x="1889640" y="1272871"/>
                </a:lnTo>
                <a:lnTo>
                  <a:pt x="1889234" y="1228983"/>
                </a:lnTo>
                <a:lnTo>
                  <a:pt x="1887150" y="1184938"/>
                </a:lnTo>
                <a:lnTo>
                  <a:pt x="1883489" y="1140840"/>
                </a:lnTo>
                <a:lnTo>
                  <a:pt x="1878352" y="1096796"/>
                </a:lnTo>
                <a:lnTo>
                  <a:pt x="1871839" y="1052913"/>
                </a:lnTo>
                <a:lnTo>
                  <a:pt x="1864052" y="1009296"/>
                </a:lnTo>
                <a:lnTo>
                  <a:pt x="1855093" y="966051"/>
                </a:lnTo>
                <a:lnTo>
                  <a:pt x="1845061" y="923284"/>
                </a:lnTo>
                <a:lnTo>
                  <a:pt x="1834058" y="881102"/>
                </a:lnTo>
                <a:lnTo>
                  <a:pt x="1822186" y="839610"/>
                </a:lnTo>
                <a:lnTo>
                  <a:pt x="1809544" y="798914"/>
                </a:lnTo>
                <a:lnTo>
                  <a:pt x="1796235" y="759120"/>
                </a:lnTo>
                <a:lnTo>
                  <a:pt x="1782359" y="720335"/>
                </a:lnTo>
                <a:lnTo>
                  <a:pt x="1768018" y="682664"/>
                </a:lnTo>
                <a:lnTo>
                  <a:pt x="1753312" y="646213"/>
                </a:lnTo>
                <a:lnTo>
                  <a:pt x="1738342" y="611089"/>
                </a:lnTo>
                <a:lnTo>
                  <a:pt x="1708017" y="545244"/>
                </a:lnTo>
                <a:lnTo>
                  <a:pt x="1677850" y="485977"/>
                </a:lnTo>
                <a:lnTo>
                  <a:pt x="1642589" y="423975"/>
                </a:lnTo>
                <a:lnTo>
                  <a:pt x="1620947" y="389066"/>
                </a:lnTo>
                <a:lnTo>
                  <a:pt x="1598171" y="354529"/>
                </a:lnTo>
                <a:lnTo>
                  <a:pt x="1574279" y="320544"/>
                </a:lnTo>
                <a:lnTo>
                  <a:pt x="1549286" y="287295"/>
                </a:lnTo>
                <a:lnTo>
                  <a:pt x="1523212" y="254961"/>
                </a:lnTo>
                <a:lnTo>
                  <a:pt x="1496073" y="223724"/>
                </a:lnTo>
                <a:lnTo>
                  <a:pt x="1467887" y="193766"/>
                </a:lnTo>
                <a:lnTo>
                  <a:pt x="1438672" y="165268"/>
                </a:lnTo>
                <a:lnTo>
                  <a:pt x="1408444" y="138411"/>
                </a:lnTo>
                <a:lnTo>
                  <a:pt x="1377222" y="113377"/>
                </a:lnTo>
                <a:lnTo>
                  <a:pt x="1345023" y="90346"/>
                </a:lnTo>
                <a:lnTo>
                  <a:pt x="1311864" y="69501"/>
                </a:lnTo>
                <a:lnTo>
                  <a:pt x="1277763" y="51022"/>
                </a:lnTo>
                <a:lnTo>
                  <a:pt x="1242738" y="35091"/>
                </a:lnTo>
                <a:lnTo>
                  <a:pt x="1206805" y="21889"/>
                </a:lnTo>
                <a:lnTo>
                  <a:pt x="1169982" y="11597"/>
                </a:lnTo>
                <a:lnTo>
                  <a:pt x="1132287" y="4398"/>
                </a:lnTo>
                <a:lnTo>
                  <a:pt x="1093738" y="471"/>
                </a:lnTo>
                <a:lnTo>
                  <a:pt x="1054351" y="0"/>
                </a:lnTo>
                <a:close/>
              </a:path>
            </a:pathLst>
          </a:custGeom>
          <a:solidFill>
            <a:srgbClr val="C8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22636" y="2459875"/>
            <a:ext cx="3522345" cy="646430"/>
          </a:xfrm>
          <a:custGeom>
            <a:avLst/>
            <a:gdLst/>
            <a:ahLst/>
            <a:cxnLst/>
            <a:rect l="l" t="t" r="r" b="b"/>
            <a:pathLst>
              <a:path w="3522345" h="646430">
                <a:moveTo>
                  <a:pt x="282181" y="22326"/>
                </a:moveTo>
                <a:lnTo>
                  <a:pt x="239318" y="24755"/>
                </a:lnTo>
                <a:lnTo>
                  <a:pt x="199580" y="32040"/>
                </a:lnTo>
                <a:lnTo>
                  <a:pt x="162966" y="44181"/>
                </a:lnTo>
                <a:lnTo>
                  <a:pt x="99482" y="82662"/>
                </a:lnTo>
                <a:lnTo>
                  <a:pt x="51043" y="138026"/>
                </a:lnTo>
                <a:lnTo>
                  <a:pt x="32600" y="171907"/>
                </a:lnTo>
                <a:lnTo>
                  <a:pt x="18339" y="209216"/>
                </a:lnTo>
                <a:lnTo>
                  <a:pt x="8151" y="249705"/>
                </a:lnTo>
                <a:lnTo>
                  <a:pt x="2038" y="293374"/>
                </a:lnTo>
                <a:lnTo>
                  <a:pt x="0" y="340220"/>
                </a:lnTo>
                <a:lnTo>
                  <a:pt x="1730" y="389783"/>
                </a:lnTo>
                <a:lnTo>
                  <a:pt x="6923" y="434879"/>
                </a:lnTo>
                <a:lnTo>
                  <a:pt x="15575" y="475508"/>
                </a:lnTo>
                <a:lnTo>
                  <a:pt x="27686" y="511670"/>
                </a:lnTo>
                <a:lnTo>
                  <a:pt x="63401" y="570614"/>
                </a:lnTo>
                <a:lnTo>
                  <a:pt x="114300" y="612584"/>
                </a:lnTo>
                <a:lnTo>
                  <a:pt x="181719" y="637695"/>
                </a:lnTo>
                <a:lnTo>
                  <a:pt x="221790" y="643970"/>
                </a:lnTo>
                <a:lnTo>
                  <a:pt x="266103" y="646061"/>
                </a:lnTo>
                <a:lnTo>
                  <a:pt x="287786" y="645728"/>
                </a:lnTo>
                <a:lnTo>
                  <a:pt x="329982" y="643055"/>
                </a:lnTo>
                <a:lnTo>
                  <a:pt x="371340" y="637640"/>
                </a:lnTo>
                <a:lnTo>
                  <a:pt x="416208" y="629158"/>
                </a:lnTo>
                <a:lnTo>
                  <a:pt x="440232" y="623747"/>
                </a:lnTo>
                <a:lnTo>
                  <a:pt x="440232" y="593826"/>
                </a:lnTo>
                <a:lnTo>
                  <a:pt x="271907" y="593826"/>
                </a:lnTo>
                <a:lnTo>
                  <a:pt x="241912" y="589864"/>
                </a:lnTo>
                <a:lnTo>
                  <a:pt x="193468" y="558165"/>
                </a:lnTo>
                <a:lnTo>
                  <a:pt x="160566" y="494763"/>
                </a:lnTo>
                <a:lnTo>
                  <a:pt x="150244" y="451623"/>
                </a:lnTo>
                <a:lnTo>
                  <a:pt x="144050" y="401003"/>
                </a:lnTo>
                <a:lnTo>
                  <a:pt x="141986" y="342900"/>
                </a:lnTo>
                <a:lnTo>
                  <a:pt x="144245" y="280478"/>
                </a:lnTo>
                <a:lnTo>
                  <a:pt x="151025" y="226258"/>
                </a:lnTo>
                <a:lnTo>
                  <a:pt x="162324" y="180242"/>
                </a:lnTo>
                <a:lnTo>
                  <a:pt x="178142" y="142430"/>
                </a:lnTo>
                <a:lnTo>
                  <a:pt x="222910" y="91532"/>
                </a:lnTo>
                <a:lnTo>
                  <a:pt x="284861" y="74561"/>
                </a:lnTo>
                <a:lnTo>
                  <a:pt x="440232" y="74561"/>
                </a:lnTo>
                <a:lnTo>
                  <a:pt x="440232" y="43319"/>
                </a:lnTo>
                <a:lnTo>
                  <a:pt x="401275" y="33718"/>
                </a:lnTo>
                <a:lnTo>
                  <a:pt x="345049" y="25091"/>
                </a:lnTo>
                <a:lnTo>
                  <a:pt x="304197" y="22633"/>
                </a:lnTo>
                <a:lnTo>
                  <a:pt x="282181" y="22326"/>
                </a:lnTo>
                <a:close/>
              </a:path>
              <a:path w="3522345" h="646430">
                <a:moveTo>
                  <a:pt x="440232" y="488454"/>
                </a:moveTo>
                <a:lnTo>
                  <a:pt x="379069" y="488454"/>
                </a:lnTo>
                <a:lnTo>
                  <a:pt x="374380" y="507207"/>
                </a:lnTo>
                <a:lnTo>
                  <a:pt x="369246" y="523727"/>
                </a:lnTo>
                <a:lnTo>
                  <a:pt x="351073" y="560342"/>
                </a:lnTo>
                <a:lnTo>
                  <a:pt x="314021" y="587799"/>
                </a:lnTo>
                <a:lnTo>
                  <a:pt x="271907" y="593826"/>
                </a:lnTo>
                <a:lnTo>
                  <a:pt x="440232" y="593826"/>
                </a:lnTo>
                <a:lnTo>
                  <a:pt x="440232" y="488454"/>
                </a:lnTo>
                <a:close/>
              </a:path>
              <a:path w="3522345" h="646430">
                <a:moveTo>
                  <a:pt x="440232" y="74561"/>
                </a:moveTo>
                <a:lnTo>
                  <a:pt x="284861" y="74561"/>
                </a:lnTo>
                <a:lnTo>
                  <a:pt x="302720" y="76069"/>
                </a:lnTo>
                <a:lnTo>
                  <a:pt x="318792" y="80591"/>
                </a:lnTo>
                <a:lnTo>
                  <a:pt x="356407" y="112183"/>
                </a:lnTo>
                <a:lnTo>
                  <a:pt x="373372" y="149240"/>
                </a:lnTo>
                <a:lnTo>
                  <a:pt x="379514" y="172796"/>
                </a:lnTo>
                <a:lnTo>
                  <a:pt x="440232" y="172796"/>
                </a:lnTo>
                <a:lnTo>
                  <a:pt x="440232" y="74561"/>
                </a:lnTo>
                <a:close/>
              </a:path>
              <a:path w="3522345" h="646430">
                <a:moveTo>
                  <a:pt x="992987" y="196011"/>
                </a:moveTo>
                <a:lnTo>
                  <a:pt x="516140" y="196011"/>
                </a:lnTo>
                <a:lnTo>
                  <a:pt x="516140" y="225475"/>
                </a:lnTo>
                <a:lnTo>
                  <a:pt x="529673" y="230252"/>
                </a:lnTo>
                <a:lnTo>
                  <a:pt x="540361" y="236086"/>
                </a:lnTo>
                <a:lnTo>
                  <a:pt x="558553" y="277717"/>
                </a:lnTo>
                <a:lnTo>
                  <a:pt x="560336" y="325043"/>
                </a:lnTo>
                <a:lnTo>
                  <a:pt x="560336" y="509892"/>
                </a:lnTo>
                <a:lnTo>
                  <a:pt x="558441" y="557552"/>
                </a:lnTo>
                <a:lnTo>
                  <a:pt x="539800" y="600078"/>
                </a:lnTo>
                <a:lnTo>
                  <a:pt x="516140" y="609460"/>
                </a:lnTo>
                <a:lnTo>
                  <a:pt x="516140" y="638924"/>
                </a:lnTo>
                <a:lnTo>
                  <a:pt x="732688" y="638924"/>
                </a:lnTo>
                <a:lnTo>
                  <a:pt x="732688" y="609460"/>
                </a:lnTo>
                <a:lnTo>
                  <a:pt x="719659" y="605411"/>
                </a:lnTo>
                <a:lnTo>
                  <a:pt x="709355" y="600078"/>
                </a:lnTo>
                <a:lnTo>
                  <a:pt x="691157" y="557552"/>
                </a:lnTo>
                <a:lnTo>
                  <a:pt x="689368" y="509892"/>
                </a:lnTo>
                <a:lnTo>
                  <a:pt x="689368" y="247357"/>
                </a:lnTo>
                <a:lnTo>
                  <a:pt x="958354" y="247357"/>
                </a:lnTo>
                <a:lnTo>
                  <a:pt x="961505" y="242390"/>
                </a:lnTo>
                <a:lnTo>
                  <a:pt x="969318" y="235526"/>
                </a:lnTo>
                <a:lnTo>
                  <a:pt x="979812" y="229888"/>
                </a:lnTo>
                <a:lnTo>
                  <a:pt x="992987" y="225475"/>
                </a:lnTo>
                <a:lnTo>
                  <a:pt x="992987" y="196011"/>
                </a:lnTo>
                <a:close/>
              </a:path>
              <a:path w="3522345" h="646430">
                <a:moveTo>
                  <a:pt x="958354" y="247357"/>
                </a:moveTo>
                <a:lnTo>
                  <a:pt x="820191" y="247357"/>
                </a:lnTo>
                <a:lnTo>
                  <a:pt x="820191" y="509892"/>
                </a:lnTo>
                <a:lnTo>
                  <a:pt x="819660" y="537295"/>
                </a:lnTo>
                <a:lnTo>
                  <a:pt x="815417" y="575695"/>
                </a:lnTo>
                <a:lnTo>
                  <a:pt x="789356" y="605693"/>
                </a:lnTo>
                <a:lnTo>
                  <a:pt x="777328" y="609460"/>
                </a:lnTo>
                <a:lnTo>
                  <a:pt x="777328" y="638924"/>
                </a:lnTo>
                <a:lnTo>
                  <a:pt x="992987" y="638924"/>
                </a:lnTo>
                <a:lnTo>
                  <a:pt x="992987" y="609460"/>
                </a:lnTo>
                <a:lnTo>
                  <a:pt x="980176" y="605411"/>
                </a:lnTo>
                <a:lnTo>
                  <a:pt x="969878" y="599970"/>
                </a:lnTo>
                <a:lnTo>
                  <a:pt x="951125" y="557220"/>
                </a:lnTo>
                <a:lnTo>
                  <a:pt x="949223" y="509892"/>
                </a:lnTo>
                <a:lnTo>
                  <a:pt x="949223" y="325043"/>
                </a:lnTo>
                <a:lnTo>
                  <a:pt x="949670" y="298788"/>
                </a:lnTo>
                <a:lnTo>
                  <a:pt x="951012" y="277609"/>
                </a:lnTo>
                <a:lnTo>
                  <a:pt x="953247" y="261507"/>
                </a:lnTo>
                <a:lnTo>
                  <a:pt x="956373" y="250482"/>
                </a:lnTo>
                <a:lnTo>
                  <a:pt x="958354" y="247357"/>
                </a:lnTo>
                <a:close/>
              </a:path>
              <a:path w="3522345" h="646430">
                <a:moveTo>
                  <a:pt x="1420721" y="237083"/>
                </a:moveTo>
                <a:lnTo>
                  <a:pt x="1246581" y="237083"/>
                </a:lnTo>
                <a:lnTo>
                  <a:pt x="1256487" y="237669"/>
                </a:lnTo>
                <a:lnTo>
                  <a:pt x="1265669" y="239428"/>
                </a:lnTo>
                <a:lnTo>
                  <a:pt x="1300944" y="267642"/>
                </a:lnTo>
                <a:lnTo>
                  <a:pt x="1312995" y="305288"/>
                </a:lnTo>
                <a:lnTo>
                  <a:pt x="1315339" y="384429"/>
                </a:lnTo>
                <a:lnTo>
                  <a:pt x="1253867" y="391099"/>
                </a:lnTo>
                <a:lnTo>
                  <a:pt x="1200708" y="401283"/>
                </a:lnTo>
                <a:lnTo>
                  <a:pt x="1155865" y="414984"/>
                </a:lnTo>
                <a:lnTo>
                  <a:pt x="1119339" y="432206"/>
                </a:lnTo>
                <a:lnTo>
                  <a:pt x="1071116" y="476735"/>
                </a:lnTo>
                <a:lnTo>
                  <a:pt x="1055039" y="535343"/>
                </a:lnTo>
                <a:lnTo>
                  <a:pt x="1055932" y="551164"/>
                </a:lnTo>
                <a:lnTo>
                  <a:pt x="1069327" y="592937"/>
                </a:lnTo>
                <a:lnTo>
                  <a:pt x="1098966" y="624416"/>
                </a:lnTo>
                <a:lnTo>
                  <a:pt x="1143222" y="642604"/>
                </a:lnTo>
                <a:lnTo>
                  <a:pt x="1179169" y="646061"/>
                </a:lnTo>
                <a:lnTo>
                  <a:pt x="1198312" y="645058"/>
                </a:lnTo>
                <a:lnTo>
                  <a:pt x="1252385" y="629996"/>
                </a:lnTo>
                <a:lnTo>
                  <a:pt x="1287665" y="609011"/>
                </a:lnTo>
                <a:lnTo>
                  <a:pt x="1320405" y="581329"/>
                </a:lnTo>
                <a:lnTo>
                  <a:pt x="1237208" y="581329"/>
                </a:lnTo>
                <a:lnTo>
                  <a:pt x="1224540" y="580436"/>
                </a:lnTo>
                <a:lnTo>
                  <a:pt x="1188598" y="558862"/>
                </a:lnTo>
                <a:lnTo>
                  <a:pt x="1180058" y="524624"/>
                </a:lnTo>
                <a:lnTo>
                  <a:pt x="1182123" y="502799"/>
                </a:lnTo>
                <a:lnTo>
                  <a:pt x="1198644" y="467527"/>
                </a:lnTo>
                <a:lnTo>
                  <a:pt x="1232075" y="443419"/>
                </a:lnTo>
                <a:lnTo>
                  <a:pt x="1283423" y="430471"/>
                </a:lnTo>
                <a:lnTo>
                  <a:pt x="1315796" y="428180"/>
                </a:lnTo>
                <a:lnTo>
                  <a:pt x="1444383" y="428180"/>
                </a:lnTo>
                <a:lnTo>
                  <a:pt x="1444383" y="338442"/>
                </a:lnTo>
                <a:lnTo>
                  <a:pt x="1443378" y="311622"/>
                </a:lnTo>
                <a:lnTo>
                  <a:pt x="1440364" y="287874"/>
                </a:lnTo>
                <a:lnTo>
                  <a:pt x="1435339" y="267197"/>
                </a:lnTo>
                <a:lnTo>
                  <a:pt x="1428305" y="249593"/>
                </a:lnTo>
                <a:lnTo>
                  <a:pt x="1420721" y="237083"/>
                </a:lnTo>
                <a:close/>
              </a:path>
              <a:path w="3522345" h="646430">
                <a:moveTo>
                  <a:pt x="1448399" y="578205"/>
                </a:moveTo>
                <a:lnTo>
                  <a:pt x="1323822" y="578205"/>
                </a:lnTo>
                <a:lnTo>
                  <a:pt x="1330516" y="580436"/>
                </a:lnTo>
                <a:lnTo>
                  <a:pt x="1326502" y="638924"/>
                </a:lnTo>
                <a:lnTo>
                  <a:pt x="1492592" y="638924"/>
                </a:lnTo>
                <a:lnTo>
                  <a:pt x="1492592" y="609460"/>
                </a:lnTo>
                <a:lnTo>
                  <a:pt x="1484363" y="607335"/>
                </a:lnTo>
                <a:lnTo>
                  <a:pt x="1477527" y="605437"/>
                </a:lnTo>
                <a:lnTo>
                  <a:pt x="1449730" y="582218"/>
                </a:lnTo>
                <a:lnTo>
                  <a:pt x="1448399" y="578205"/>
                </a:lnTo>
                <a:close/>
              </a:path>
              <a:path w="3522345" h="646430">
                <a:moveTo>
                  <a:pt x="1444383" y="428180"/>
                </a:moveTo>
                <a:lnTo>
                  <a:pt x="1315796" y="428180"/>
                </a:lnTo>
                <a:lnTo>
                  <a:pt x="1315762" y="502799"/>
                </a:lnTo>
                <a:lnTo>
                  <a:pt x="1315125" y="512427"/>
                </a:lnTo>
                <a:lnTo>
                  <a:pt x="1299242" y="549853"/>
                </a:lnTo>
                <a:lnTo>
                  <a:pt x="1266764" y="575302"/>
                </a:lnTo>
                <a:lnTo>
                  <a:pt x="1237208" y="581329"/>
                </a:lnTo>
                <a:lnTo>
                  <a:pt x="1320405" y="581329"/>
                </a:lnTo>
                <a:lnTo>
                  <a:pt x="1323822" y="578205"/>
                </a:lnTo>
                <a:lnTo>
                  <a:pt x="1448399" y="578205"/>
                </a:lnTo>
                <a:lnTo>
                  <a:pt x="1447952" y="576859"/>
                </a:lnTo>
                <a:lnTo>
                  <a:pt x="1444695" y="537654"/>
                </a:lnTo>
                <a:lnTo>
                  <a:pt x="1444456" y="524624"/>
                </a:lnTo>
                <a:lnTo>
                  <a:pt x="1444383" y="428180"/>
                </a:lnTo>
                <a:close/>
              </a:path>
              <a:path w="3522345" h="646430">
                <a:moveTo>
                  <a:pt x="1293469" y="188861"/>
                </a:moveTo>
                <a:lnTo>
                  <a:pt x="1251496" y="191541"/>
                </a:lnTo>
                <a:lnTo>
                  <a:pt x="1203718" y="200926"/>
                </a:lnTo>
                <a:lnTo>
                  <a:pt x="1163708" y="212308"/>
                </a:lnTo>
                <a:lnTo>
                  <a:pt x="1119451" y="228938"/>
                </a:lnTo>
                <a:lnTo>
                  <a:pt x="1081836" y="245122"/>
                </a:lnTo>
                <a:lnTo>
                  <a:pt x="1081836" y="326390"/>
                </a:lnTo>
                <a:lnTo>
                  <a:pt x="1166215" y="326390"/>
                </a:lnTo>
                <a:lnTo>
                  <a:pt x="1169511" y="309728"/>
                </a:lnTo>
                <a:lnTo>
                  <a:pt x="1173586" y="295021"/>
                </a:lnTo>
                <a:lnTo>
                  <a:pt x="1196798" y="254614"/>
                </a:lnTo>
                <a:lnTo>
                  <a:pt x="1236648" y="237531"/>
                </a:lnTo>
                <a:lnTo>
                  <a:pt x="1246581" y="237083"/>
                </a:lnTo>
                <a:lnTo>
                  <a:pt x="1420721" y="237083"/>
                </a:lnTo>
                <a:lnTo>
                  <a:pt x="1419235" y="234631"/>
                </a:lnTo>
                <a:lnTo>
                  <a:pt x="1379639" y="203149"/>
                </a:lnTo>
                <a:lnTo>
                  <a:pt x="1342021" y="192433"/>
                </a:lnTo>
                <a:lnTo>
                  <a:pt x="1319113" y="189754"/>
                </a:lnTo>
                <a:lnTo>
                  <a:pt x="1293469" y="188861"/>
                </a:lnTo>
                <a:close/>
              </a:path>
              <a:path w="3522345" h="646430">
                <a:moveTo>
                  <a:pt x="1785937" y="188861"/>
                </a:moveTo>
                <a:lnTo>
                  <a:pt x="1722312" y="195784"/>
                </a:lnTo>
                <a:lnTo>
                  <a:pt x="1666278" y="216547"/>
                </a:lnTo>
                <a:lnTo>
                  <a:pt x="1620070" y="250370"/>
                </a:lnTo>
                <a:lnTo>
                  <a:pt x="1585912" y="297357"/>
                </a:lnTo>
                <a:lnTo>
                  <a:pt x="1565149" y="355520"/>
                </a:lnTo>
                <a:lnTo>
                  <a:pt x="1558226" y="423722"/>
                </a:lnTo>
                <a:lnTo>
                  <a:pt x="1561407" y="474759"/>
                </a:lnTo>
                <a:lnTo>
                  <a:pt x="1570951" y="519380"/>
                </a:lnTo>
                <a:lnTo>
                  <a:pt x="1586858" y="557584"/>
                </a:lnTo>
                <a:lnTo>
                  <a:pt x="1609128" y="589368"/>
                </a:lnTo>
                <a:lnTo>
                  <a:pt x="1671526" y="631888"/>
                </a:lnTo>
                <a:lnTo>
                  <a:pt x="1711348" y="642518"/>
                </a:lnTo>
                <a:lnTo>
                  <a:pt x="1756918" y="646061"/>
                </a:lnTo>
                <a:lnTo>
                  <a:pt x="1780551" y="644918"/>
                </a:lnTo>
                <a:lnTo>
                  <a:pt x="1824976" y="635769"/>
                </a:lnTo>
                <a:lnTo>
                  <a:pt x="1866472" y="616881"/>
                </a:lnTo>
                <a:lnTo>
                  <a:pt x="1908891" y="586077"/>
                </a:lnTo>
                <a:lnTo>
                  <a:pt x="1919905" y="575970"/>
                </a:lnTo>
                <a:lnTo>
                  <a:pt x="1793087" y="575970"/>
                </a:lnTo>
                <a:lnTo>
                  <a:pt x="1776092" y="574770"/>
                </a:lnTo>
                <a:lnTo>
                  <a:pt x="1735480" y="556768"/>
                </a:lnTo>
                <a:lnTo>
                  <a:pt x="1709448" y="518263"/>
                </a:lnTo>
                <a:lnTo>
                  <a:pt x="1696420" y="461221"/>
                </a:lnTo>
                <a:lnTo>
                  <a:pt x="1693964" y="413004"/>
                </a:lnTo>
                <a:lnTo>
                  <a:pt x="1694383" y="388029"/>
                </a:lnTo>
                <a:lnTo>
                  <a:pt x="1697730" y="344943"/>
                </a:lnTo>
                <a:lnTo>
                  <a:pt x="1708477" y="296022"/>
                </a:lnTo>
                <a:lnTo>
                  <a:pt x="1730910" y="254952"/>
                </a:lnTo>
                <a:lnTo>
                  <a:pt x="1768390" y="235834"/>
                </a:lnTo>
                <a:lnTo>
                  <a:pt x="1776564" y="235305"/>
                </a:lnTo>
                <a:lnTo>
                  <a:pt x="1923453" y="235305"/>
                </a:lnTo>
                <a:lnTo>
                  <a:pt x="1923453" y="208064"/>
                </a:lnTo>
                <a:lnTo>
                  <a:pt x="1875486" y="196928"/>
                </a:lnTo>
                <a:lnTo>
                  <a:pt x="1821992" y="190203"/>
                </a:lnTo>
                <a:lnTo>
                  <a:pt x="1803994" y="189197"/>
                </a:lnTo>
                <a:lnTo>
                  <a:pt x="1785937" y="188861"/>
                </a:lnTo>
                <a:close/>
              </a:path>
              <a:path w="3522345" h="646430">
                <a:moveTo>
                  <a:pt x="1896224" y="524624"/>
                </a:moveTo>
                <a:lnTo>
                  <a:pt x="1866974" y="549178"/>
                </a:lnTo>
                <a:lnTo>
                  <a:pt x="1830169" y="569691"/>
                </a:lnTo>
                <a:lnTo>
                  <a:pt x="1793087" y="575970"/>
                </a:lnTo>
                <a:lnTo>
                  <a:pt x="1919905" y="575970"/>
                </a:lnTo>
                <a:lnTo>
                  <a:pt x="1930603" y="566153"/>
                </a:lnTo>
                <a:lnTo>
                  <a:pt x="1896224" y="524624"/>
                </a:lnTo>
                <a:close/>
              </a:path>
              <a:path w="3522345" h="646430">
                <a:moveTo>
                  <a:pt x="1923453" y="235305"/>
                </a:moveTo>
                <a:lnTo>
                  <a:pt x="1776564" y="235305"/>
                </a:lnTo>
                <a:lnTo>
                  <a:pt x="1788337" y="236505"/>
                </a:lnTo>
                <a:lnTo>
                  <a:pt x="1798661" y="240104"/>
                </a:lnTo>
                <a:lnTo>
                  <a:pt x="1826679" y="279392"/>
                </a:lnTo>
                <a:lnTo>
                  <a:pt x="1835048" y="315671"/>
                </a:lnTo>
                <a:lnTo>
                  <a:pt x="1923453" y="315671"/>
                </a:lnTo>
                <a:lnTo>
                  <a:pt x="1923453" y="235305"/>
                </a:lnTo>
                <a:close/>
              </a:path>
              <a:path w="3522345" h="646430">
                <a:moveTo>
                  <a:pt x="2199830" y="196011"/>
                </a:moveTo>
                <a:lnTo>
                  <a:pt x="1984629" y="196011"/>
                </a:lnTo>
                <a:lnTo>
                  <a:pt x="1984629" y="225475"/>
                </a:lnTo>
                <a:lnTo>
                  <a:pt x="1996513" y="229523"/>
                </a:lnTo>
                <a:lnTo>
                  <a:pt x="2006279" y="234521"/>
                </a:lnTo>
                <a:lnTo>
                  <a:pt x="2026150" y="273810"/>
                </a:lnTo>
                <a:lnTo>
                  <a:pt x="2028380" y="324599"/>
                </a:lnTo>
                <a:lnTo>
                  <a:pt x="2028380" y="511225"/>
                </a:lnTo>
                <a:lnTo>
                  <a:pt x="2026483" y="558441"/>
                </a:lnTo>
                <a:lnTo>
                  <a:pt x="2007955" y="600190"/>
                </a:lnTo>
                <a:lnTo>
                  <a:pt x="1984629" y="609460"/>
                </a:lnTo>
                <a:lnTo>
                  <a:pt x="1984629" y="638924"/>
                </a:lnTo>
                <a:lnTo>
                  <a:pt x="2199830" y="638924"/>
                </a:lnTo>
                <a:lnTo>
                  <a:pt x="2199830" y="609460"/>
                </a:lnTo>
                <a:lnTo>
                  <a:pt x="2181861" y="603457"/>
                </a:lnTo>
                <a:lnTo>
                  <a:pt x="2169026" y="592153"/>
                </a:lnTo>
                <a:lnTo>
                  <a:pt x="2161325" y="575548"/>
                </a:lnTo>
                <a:lnTo>
                  <a:pt x="2158758" y="553643"/>
                </a:lnTo>
                <a:lnTo>
                  <a:pt x="2220391" y="474167"/>
                </a:lnTo>
                <a:lnTo>
                  <a:pt x="2157412" y="474167"/>
                </a:lnTo>
                <a:lnTo>
                  <a:pt x="2157412" y="324599"/>
                </a:lnTo>
                <a:lnTo>
                  <a:pt x="2157860" y="298143"/>
                </a:lnTo>
                <a:lnTo>
                  <a:pt x="2164562" y="249593"/>
                </a:lnTo>
                <a:lnTo>
                  <a:pt x="2199830" y="225475"/>
                </a:lnTo>
                <a:lnTo>
                  <a:pt x="2199830" y="196011"/>
                </a:lnTo>
                <a:close/>
              </a:path>
              <a:path w="3522345" h="646430">
                <a:moveTo>
                  <a:pt x="2440482" y="356743"/>
                </a:moveTo>
                <a:lnTo>
                  <a:pt x="2311450" y="356743"/>
                </a:lnTo>
                <a:lnTo>
                  <a:pt x="2311450" y="529094"/>
                </a:lnTo>
                <a:lnTo>
                  <a:pt x="2310920" y="548151"/>
                </a:lnTo>
                <a:lnTo>
                  <a:pt x="2302967" y="587578"/>
                </a:lnTo>
                <a:lnTo>
                  <a:pt x="2269032" y="609460"/>
                </a:lnTo>
                <a:lnTo>
                  <a:pt x="2269032" y="638924"/>
                </a:lnTo>
                <a:lnTo>
                  <a:pt x="2485580" y="638924"/>
                </a:lnTo>
                <a:lnTo>
                  <a:pt x="2485580" y="609460"/>
                </a:lnTo>
                <a:lnTo>
                  <a:pt x="2473997" y="606052"/>
                </a:lnTo>
                <a:lnTo>
                  <a:pt x="2464260" y="601641"/>
                </a:lnTo>
                <a:lnTo>
                  <a:pt x="2442940" y="567707"/>
                </a:lnTo>
                <a:lnTo>
                  <a:pt x="2440482" y="529094"/>
                </a:lnTo>
                <a:lnTo>
                  <a:pt x="2440482" y="356743"/>
                </a:lnTo>
                <a:close/>
              </a:path>
              <a:path w="3522345" h="646430">
                <a:moveTo>
                  <a:pt x="2484691" y="196011"/>
                </a:moveTo>
                <a:lnTo>
                  <a:pt x="2269032" y="196011"/>
                </a:lnTo>
                <a:lnTo>
                  <a:pt x="2269032" y="225475"/>
                </a:lnTo>
                <a:lnTo>
                  <a:pt x="2286809" y="231591"/>
                </a:lnTo>
                <a:lnTo>
                  <a:pt x="2299504" y="242336"/>
                </a:lnTo>
                <a:lnTo>
                  <a:pt x="2307121" y="257713"/>
                </a:lnTo>
                <a:lnTo>
                  <a:pt x="2309660" y="277723"/>
                </a:lnTo>
                <a:lnTo>
                  <a:pt x="2157412" y="474167"/>
                </a:lnTo>
                <a:lnTo>
                  <a:pt x="2220391" y="474167"/>
                </a:lnTo>
                <a:lnTo>
                  <a:pt x="2311450" y="356743"/>
                </a:lnTo>
                <a:lnTo>
                  <a:pt x="2440482" y="356743"/>
                </a:lnTo>
                <a:lnTo>
                  <a:pt x="2440490" y="324599"/>
                </a:lnTo>
                <a:lnTo>
                  <a:pt x="2442271" y="276601"/>
                </a:lnTo>
                <a:lnTo>
                  <a:pt x="2460466" y="236085"/>
                </a:lnTo>
                <a:lnTo>
                  <a:pt x="2484691" y="225475"/>
                </a:lnTo>
                <a:lnTo>
                  <a:pt x="2484691" y="196011"/>
                </a:lnTo>
                <a:close/>
              </a:path>
              <a:path w="3522345" h="646430">
                <a:moveTo>
                  <a:pt x="2977159" y="0"/>
                </a:moveTo>
                <a:lnTo>
                  <a:pt x="2930283" y="0"/>
                </a:lnTo>
                <a:lnTo>
                  <a:pt x="2925259" y="9185"/>
                </a:lnTo>
                <a:lnTo>
                  <a:pt x="2919118" y="17083"/>
                </a:lnTo>
                <a:lnTo>
                  <a:pt x="2868996" y="39743"/>
                </a:lnTo>
                <a:lnTo>
                  <a:pt x="2800350" y="54025"/>
                </a:lnTo>
                <a:lnTo>
                  <a:pt x="2743618" y="69237"/>
                </a:lnTo>
                <a:lnTo>
                  <a:pt x="2694868" y="91647"/>
                </a:lnTo>
                <a:lnTo>
                  <a:pt x="2654097" y="121257"/>
                </a:lnTo>
                <a:lnTo>
                  <a:pt x="2621305" y="158064"/>
                </a:lnTo>
                <a:lnTo>
                  <a:pt x="2600573" y="192635"/>
                </a:lnTo>
                <a:lnTo>
                  <a:pt x="2584446" y="232068"/>
                </a:lnTo>
                <a:lnTo>
                  <a:pt x="2572927" y="276359"/>
                </a:lnTo>
                <a:lnTo>
                  <a:pt x="2566015" y="325508"/>
                </a:lnTo>
                <a:lnTo>
                  <a:pt x="2563710" y="379514"/>
                </a:lnTo>
                <a:lnTo>
                  <a:pt x="2566356" y="435456"/>
                </a:lnTo>
                <a:lnTo>
                  <a:pt x="2574294" y="484816"/>
                </a:lnTo>
                <a:lnTo>
                  <a:pt x="2587523" y="527596"/>
                </a:lnTo>
                <a:lnTo>
                  <a:pt x="2606044" y="563793"/>
                </a:lnTo>
                <a:lnTo>
                  <a:pt x="2658960" y="616445"/>
                </a:lnTo>
                <a:lnTo>
                  <a:pt x="2693356" y="632898"/>
                </a:lnTo>
                <a:lnTo>
                  <a:pt x="2733044" y="642771"/>
                </a:lnTo>
                <a:lnTo>
                  <a:pt x="2778023" y="646061"/>
                </a:lnTo>
                <a:lnTo>
                  <a:pt x="2827696" y="642546"/>
                </a:lnTo>
                <a:lnTo>
                  <a:pt x="2871787" y="632001"/>
                </a:lnTo>
                <a:lnTo>
                  <a:pt x="2910297" y="614423"/>
                </a:lnTo>
                <a:lnTo>
                  <a:pt x="2930090" y="599630"/>
                </a:lnTo>
                <a:lnTo>
                  <a:pt x="2785173" y="599630"/>
                </a:lnTo>
                <a:lnTo>
                  <a:pt x="2747861" y="589557"/>
                </a:lnTo>
                <a:lnTo>
                  <a:pt x="2721211" y="559338"/>
                </a:lnTo>
                <a:lnTo>
                  <a:pt x="2705222" y="508970"/>
                </a:lnTo>
                <a:lnTo>
                  <a:pt x="2699893" y="438454"/>
                </a:lnTo>
                <a:lnTo>
                  <a:pt x="2705138" y="371846"/>
                </a:lnTo>
                <a:lnTo>
                  <a:pt x="2720876" y="324269"/>
                </a:lnTo>
                <a:lnTo>
                  <a:pt x="2727143" y="317449"/>
                </a:lnTo>
                <a:lnTo>
                  <a:pt x="2640952" y="317449"/>
                </a:lnTo>
                <a:lnTo>
                  <a:pt x="2633370" y="313880"/>
                </a:lnTo>
                <a:lnTo>
                  <a:pt x="2639649" y="282012"/>
                </a:lnTo>
                <a:lnTo>
                  <a:pt x="2650448" y="254720"/>
                </a:lnTo>
                <a:lnTo>
                  <a:pt x="2685605" y="213868"/>
                </a:lnTo>
                <a:lnTo>
                  <a:pt x="2739629" y="186637"/>
                </a:lnTo>
                <a:lnTo>
                  <a:pt x="2851306" y="161857"/>
                </a:lnTo>
                <a:lnTo>
                  <a:pt x="2884065" y="151809"/>
                </a:lnTo>
                <a:lnTo>
                  <a:pt x="2933852" y="123685"/>
                </a:lnTo>
                <a:lnTo>
                  <a:pt x="2964545" y="75792"/>
                </a:lnTo>
                <a:lnTo>
                  <a:pt x="2973110" y="41383"/>
                </a:lnTo>
                <a:lnTo>
                  <a:pt x="2977159" y="0"/>
                </a:lnTo>
                <a:close/>
              </a:path>
              <a:path w="3522345" h="646430">
                <a:moveTo>
                  <a:pt x="2952052" y="286207"/>
                </a:moveTo>
                <a:lnTo>
                  <a:pt x="2783827" y="286207"/>
                </a:lnTo>
                <a:lnTo>
                  <a:pt x="2820555" y="296392"/>
                </a:lnTo>
                <a:lnTo>
                  <a:pt x="2846789" y="326947"/>
                </a:lnTo>
                <a:lnTo>
                  <a:pt x="2862528" y="377874"/>
                </a:lnTo>
                <a:lnTo>
                  <a:pt x="2867774" y="449173"/>
                </a:lnTo>
                <a:lnTo>
                  <a:pt x="2866433" y="482711"/>
                </a:lnTo>
                <a:lnTo>
                  <a:pt x="2855713" y="538070"/>
                </a:lnTo>
                <a:lnTo>
                  <a:pt x="2834477" y="577277"/>
                </a:lnTo>
                <a:lnTo>
                  <a:pt x="2785173" y="599630"/>
                </a:lnTo>
                <a:lnTo>
                  <a:pt x="2930090" y="599630"/>
                </a:lnTo>
                <a:lnTo>
                  <a:pt x="2969595" y="559090"/>
                </a:lnTo>
                <a:lnTo>
                  <a:pt x="2988430" y="523176"/>
                </a:lnTo>
                <a:lnTo>
                  <a:pt x="2999732" y="482071"/>
                </a:lnTo>
                <a:lnTo>
                  <a:pt x="3003499" y="435775"/>
                </a:lnTo>
                <a:lnTo>
                  <a:pt x="3000317" y="389955"/>
                </a:lnTo>
                <a:lnTo>
                  <a:pt x="2990773" y="349826"/>
                </a:lnTo>
                <a:lnTo>
                  <a:pt x="2974867" y="315390"/>
                </a:lnTo>
                <a:lnTo>
                  <a:pt x="2952597" y="286651"/>
                </a:lnTo>
                <a:lnTo>
                  <a:pt x="2952052" y="286207"/>
                </a:lnTo>
                <a:close/>
              </a:path>
              <a:path w="3522345" h="646430">
                <a:moveTo>
                  <a:pt x="2807042" y="234403"/>
                </a:moveTo>
                <a:lnTo>
                  <a:pt x="2758322" y="239594"/>
                </a:lnTo>
                <a:lnTo>
                  <a:pt x="2714401" y="255166"/>
                </a:lnTo>
                <a:lnTo>
                  <a:pt x="2675278" y="281118"/>
                </a:lnTo>
                <a:lnTo>
                  <a:pt x="2640952" y="317449"/>
                </a:lnTo>
                <a:lnTo>
                  <a:pt x="2727143" y="317449"/>
                </a:lnTo>
                <a:lnTo>
                  <a:pt x="2747106" y="295722"/>
                </a:lnTo>
                <a:lnTo>
                  <a:pt x="2783827" y="286207"/>
                </a:lnTo>
                <a:lnTo>
                  <a:pt x="2952052" y="286207"/>
                </a:lnTo>
                <a:lnTo>
                  <a:pt x="2924584" y="263796"/>
                </a:lnTo>
                <a:lnTo>
                  <a:pt x="2890988" y="247469"/>
                </a:lnTo>
                <a:lnTo>
                  <a:pt x="2851808" y="237670"/>
                </a:lnTo>
                <a:lnTo>
                  <a:pt x="2807042" y="234403"/>
                </a:lnTo>
                <a:close/>
              </a:path>
              <a:path w="3522345" h="646430">
                <a:moveTo>
                  <a:pt x="3303981" y="188861"/>
                </a:moveTo>
                <a:lnTo>
                  <a:pt x="3257889" y="192325"/>
                </a:lnTo>
                <a:lnTo>
                  <a:pt x="3215132" y="202704"/>
                </a:lnTo>
                <a:lnTo>
                  <a:pt x="3177295" y="219895"/>
                </a:lnTo>
                <a:lnTo>
                  <a:pt x="3145040" y="244678"/>
                </a:lnTo>
                <a:lnTo>
                  <a:pt x="3118808" y="277045"/>
                </a:lnTo>
                <a:lnTo>
                  <a:pt x="3099054" y="317004"/>
                </a:lnTo>
                <a:lnTo>
                  <a:pt x="3086658" y="364782"/>
                </a:lnTo>
                <a:lnTo>
                  <a:pt x="3082531" y="420598"/>
                </a:lnTo>
                <a:lnTo>
                  <a:pt x="3084205" y="457960"/>
                </a:lnTo>
                <a:lnTo>
                  <a:pt x="3097597" y="522477"/>
                </a:lnTo>
                <a:lnTo>
                  <a:pt x="3123993" y="573152"/>
                </a:lnTo>
                <a:lnTo>
                  <a:pt x="3161054" y="609989"/>
                </a:lnTo>
                <a:lnTo>
                  <a:pt x="3208438" y="633261"/>
                </a:lnTo>
                <a:lnTo>
                  <a:pt x="3265144" y="644639"/>
                </a:lnTo>
                <a:lnTo>
                  <a:pt x="3296843" y="646061"/>
                </a:lnTo>
                <a:lnTo>
                  <a:pt x="3330467" y="644473"/>
                </a:lnTo>
                <a:lnTo>
                  <a:pt x="3390518" y="631756"/>
                </a:lnTo>
                <a:lnTo>
                  <a:pt x="3440719" y="606224"/>
                </a:lnTo>
                <a:lnTo>
                  <a:pt x="3448473" y="599630"/>
                </a:lnTo>
                <a:lnTo>
                  <a:pt x="3303536" y="599630"/>
                </a:lnTo>
                <a:lnTo>
                  <a:pt x="3283445" y="596701"/>
                </a:lnTo>
                <a:lnTo>
                  <a:pt x="3251303" y="573264"/>
                </a:lnTo>
                <a:lnTo>
                  <a:pt x="3230064" y="526129"/>
                </a:lnTo>
                <a:lnTo>
                  <a:pt x="3219568" y="455139"/>
                </a:lnTo>
                <a:lnTo>
                  <a:pt x="3218256" y="410768"/>
                </a:lnTo>
                <a:lnTo>
                  <a:pt x="3218787" y="381998"/>
                </a:lnTo>
                <a:lnTo>
                  <a:pt x="3223030" y="332664"/>
                </a:lnTo>
                <a:lnTo>
                  <a:pt x="3231600" y="294100"/>
                </a:lnTo>
                <a:lnTo>
                  <a:pt x="3253536" y="254495"/>
                </a:lnTo>
                <a:lnTo>
                  <a:pt x="3287775" y="236505"/>
                </a:lnTo>
                <a:lnTo>
                  <a:pt x="3302203" y="235305"/>
                </a:lnTo>
                <a:lnTo>
                  <a:pt x="3453770" y="235305"/>
                </a:lnTo>
                <a:lnTo>
                  <a:pt x="3436172" y="221008"/>
                </a:lnTo>
                <a:lnTo>
                  <a:pt x="3398751" y="203149"/>
                </a:lnTo>
                <a:lnTo>
                  <a:pt x="3354687" y="192433"/>
                </a:lnTo>
                <a:lnTo>
                  <a:pt x="3303981" y="188861"/>
                </a:lnTo>
                <a:close/>
              </a:path>
              <a:path w="3522345" h="646430">
                <a:moveTo>
                  <a:pt x="3453770" y="235305"/>
                </a:moveTo>
                <a:lnTo>
                  <a:pt x="3302203" y="235305"/>
                </a:lnTo>
                <a:lnTo>
                  <a:pt x="3321676" y="238291"/>
                </a:lnTo>
                <a:lnTo>
                  <a:pt x="3338587" y="247248"/>
                </a:lnTo>
                <a:lnTo>
                  <a:pt x="3364712" y="283070"/>
                </a:lnTo>
                <a:lnTo>
                  <a:pt x="3380782" y="342572"/>
                </a:lnTo>
                <a:lnTo>
                  <a:pt x="3384799" y="381446"/>
                </a:lnTo>
                <a:lnTo>
                  <a:pt x="3386137" y="426402"/>
                </a:lnTo>
                <a:lnTo>
                  <a:pt x="3385887" y="445795"/>
                </a:lnTo>
                <a:lnTo>
                  <a:pt x="3382124" y="498284"/>
                </a:lnTo>
                <a:lnTo>
                  <a:pt x="3372826" y="540813"/>
                </a:lnTo>
                <a:lnTo>
                  <a:pt x="3350450" y="580879"/>
                </a:lnTo>
                <a:lnTo>
                  <a:pt x="3314866" y="598877"/>
                </a:lnTo>
                <a:lnTo>
                  <a:pt x="3303536" y="599630"/>
                </a:lnTo>
                <a:lnTo>
                  <a:pt x="3448473" y="599630"/>
                </a:lnTo>
                <a:lnTo>
                  <a:pt x="3479562" y="567375"/>
                </a:lnTo>
                <a:lnTo>
                  <a:pt x="3506551" y="515024"/>
                </a:lnTo>
                <a:lnTo>
                  <a:pt x="3520172" y="449840"/>
                </a:lnTo>
                <a:lnTo>
                  <a:pt x="3521875" y="412559"/>
                </a:lnTo>
                <a:lnTo>
                  <a:pt x="3518441" y="360960"/>
                </a:lnTo>
                <a:lnTo>
                  <a:pt x="3508141" y="316002"/>
                </a:lnTo>
                <a:lnTo>
                  <a:pt x="3490976" y="277687"/>
                </a:lnTo>
                <a:lnTo>
                  <a:pt x="3466947" y="246011"/>
                </a:lnTo>
                <a:lnTo>
                  <a:pt x="3453770" y="235305"/>
                </a:lnTo>
                <a:close/>
              </a:path>
            </a:pathLst>
          </a:custGeom>
          <a:solidFill>
            <a:srgbClr val="3F46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13256" y="2648737"/>
            <a:ext cx="878205" cy="457200"/>
          </a:xfrm>
          <a:custGeom>
            <a:avLst/>
            <a:gdLst/>
            <a:ahLst/>
            <a:cxnLst/>
            <a:rect l="l" t="t" r="r" b="b"/>
            <a:pathLst>
              <a:path w="878204" h="457200">
                <a:moveTo>
                  <a:pt x="79921" y="332638"/>
                </a:moveTo>
                <a:lnTo>
                  <a:pt x="0" y="332638"/>
                </a:lnTo>
                <a:lnTo>
                  <a:pt x="0" y="433095"/>
                </a:lnTo>
                <a:lnTo>
                  <a:pt x="46124" y="443644"/>
                </a:lnTo>
                <a:lnTo>
                  <a:pt x="88958" y="451177"/>
                </a:lnTo>
                <a:lnTo>
                  <a:pt x="128499" y="455694"/>
                </a:lnTo>
                <a:lnTo>
                  <a:pt x="164744" y="457200"/>
                </a:lnTo>
                <a:lnTo>
                  <a:pt x="229139" y="453591"/>
                </a:lnTo>
                <a:lnTo>
                  <a:pt x="281826" y="442764"/>
                </a:lnTo>
                <a:lnTo>
                  <a:pt x="322803" y="424719"/>
                </a:lnTo>
                <a:lnTo>
                  <a:pt x="343102" y="407200"/>
                </a:lnTo>
                <a:lnTo>
                  <a:pt x="166090" y="407200"/>
                </a:lnTo>
                <a:lnTo>
                  <a:pt x="150238" y="406083"/>
                </a:lnTo>
                <a:lnTo>
                  <a:pt x="113398" y="389343"/>
                </a:lnTo>
                <a:lnTo>
                  <a:pt x="87371" y="350748"/>
                </a:lnTo>
                <a:lnTo>
                  <a:pt x="79921" y="332638"/>
                </a:lnTo>
                <a:close/>
              </a:path>
              <a:path w="878204" h="457200">
                <a:moveTo>
                  <a:pt x="345210" y="50012"/>
                </a:moveTo>
                <a:lnTo>
                  <a:pt x="170103" y="50012"/>
                </a:lnTo>
                <a:lnTo>
                  <a:pt x="182917" y="51129"/>
                </a:lnTo>
                <a:lnTo>
                  <a:pt x="194556" y="54478"/>
                </a:lnTo>
                <a:lnTo>
                  <a:pt x="227703" y="89415"/>
                </a:lnTo>
                <a:lnTo>
                  <a:pt x="232168" y="118325"/>
                </a:lnTo>
                <a:lnTo>
                  <a:pt x="230968" y="136271"/>
                </a:lnTo>
                <a:lnTo>
                  <a:pt x="212966" y="175031"/>
                </a:lnTo>
                <a:lnTo>
                  <a:pt x="169267" y="192188"/>
                </a:lnTo>
                <a:lnTo>
                  <a:pt x="147777" y="193332"/>
                </a:lnTo>
                <a:lnTo>
                  <a:pt x="85280" y="193332"/>
                </a:lnTo>
                <a:lnTo>
                  <a:pt x="85280" y="246024"/>
                </a:lnTo>
                <a:lnTo>
                  <a:pt x="151358" y="246024"/>
                </a:lnTo>
                <a:lnTo>
                  <a:pt x="175520" y="247279"/>
                </a:lnTo>
                <a:lnTo>
                  <a:pt x="221894" y="266115"/>
                </a:lnTo>
                <a:lnTo>
                  <a:pt x="238646" y="307637"/>
                </a:lnTo>
                <a:lnTo>
                  <a:pt x="239763" y="326834"/>
                </a:lnTo>
                <a:lnTo>
                  <a:pt x="238506" y="345305"/>
                </a:lnTo>
                <a:lnTo>
                  <a:pt x="219671" y="386664"/>
                </a:lnTo>
                <a:lnTo>
                  <a:pt x="182161" y="405916"/>
                </a:lnTo>
                <a:lnTo>
                  <a:pt x="166090" y="407200"/>
                </a:lnTo>
                <a:lnTo>
                  <a:pt x="343102" y="407200"/>
                </a:lnTo>
                <a:lnTo>
                  <a:pt x="352073" y="399457"/>
                </a:lnTo>
                <a:lnTo>
                  <a:pt x="369634" y="366977"/>
                </a:lnTo>
                <a:lnTo>
                  <a:pt x="375488" y="327279"/>
                </a:lnTo>
                <a:lnTo>
                  <a:pt x="369237" y="290110"/>
                </a:lnTo>
                <a:lnTo>
                  <a:pt x="350485" y="259414"/>
                </a:lnTo>
                <a:lnTo>
                  <a:pt x="319231" y="235194"/>
                </a:lnTo>
                <a:lnTo>
                  <a:pt x="275475" y="217449"/>
                </a:lnTo>
                <a:lnTo>
                  <a:pt x="275475" y="214769"/>
                </a:lnTo>
                <a:lnTo>
                  <a:pt x="315521" y="196681"/>
                </a:lnTo>
                <a:lnTo>
                  <a:pt x="344123" y="173239"/>
                </a:lnTo>
                <a:lnTo>
                  <a:pt x="361284" y="144441"/>
                </a:lnTo>
                <a:lnTo>
                  <a:pt x="367004" y="110286"/>
                </a:lnTo>
                <a:lnTo>
                  <a:pt x="359736" y="70585"/>
                </a:lnTo>
                <a:lnTo>
                  <a:pt x="345210" y="50012"/>
                </a:lnTo>
                <a:close/>
              </a:path>
              <a:path w="878204" h="457200">
                <a:moveTo>
                  <a:pt x="185293" y="0"/>
                </a:moveTo>
                <a:lnTo>
                  <a:pt x="146669" y="2093"/>
                </a:lnTo>
                <a:lnTo>
                  <a:pt x="104027" y="8372"/>
                </a:lnTo>
                <a:lnTo>
                  <a:pt x="57368" y="18838"/>
                </a:lnTo>
                <a:lnTo>
                  <a:pt x="6692" y="33489"/>
                </a:lnTo>
                <a:lnTo>
                  <a:pt x="6692" y="126809"/>
                </a:lnTo>
                <a:lnTo>
                  <a:pt x="84378" y="126809"/>
                </a:lnTo>
                <a:lnTo>
                  <a:pt x="91746" y="108643"/>
                </a:lnTo>
                <a:lnTo>
                  <a:pt x="99561" y="92987"/>
                </a:lnTo>
                <a:lnTo>
                  <a:pt x="126743" y="60813"/>
                </a:lnTo>
                <a:lnTo>
                  <a:pt x="170103" y="50012"/>
                </a:lnTo>
                <a:lnTo>
                  <a:pt x="345210" y="50012"/>
                </a:lnTo>
                <a:lnTo>
                  <a:pt x="337931" y="39705"/>
                </a:lnTo>
                <a:lnTo>
                  <a:pt x="301590" y="17647"/>
                </a:lnTo>
                <a:lnTo>
                  <a:pt x="250710" y="4411"/>
                </a:lnTo>
                <a:lnTo>
                  <a:pt x="185293" y="0"/>
                </a:lnTo>
                <a:close/>
              </a:path>
              <a:path w="878204" h="457200">
                <a:moveTo>
                  <a:pt x="805906" y="48221"/>
                </a:moveTo>
                <a:lnTo>
                  <a:pt x="631774" y="48221"/>
                </a:lnTo>
                <a:lnTo>
                  <a:pt x="641680" y="48807"/>
                </a:lnTo>
                <a:lnTo>
                  <a:pt x="650860" y="50566"/>
                </a:lnTo>
                <a:lnTo>
                  <a:pt x="686132" y="78781"/>
                </a:lnTo>
                <a:lnTo>
                  <a:pt x="698188" y="116427"/>
                </a:lnTo>
                <a:lnTo>
                  <a:pt x="700532" y="195567"/>
                </a:lnTo>
                <a:lnTo>
                  <a:pt x="639054" y="202237"/>
                </a:lnTo>
                <a:lnTo>
                  <a:pt x="585895" y="212421"/>
                </a:lnTo>
                <a:lnTo>
                  <a:pt x="541051" y="226122"/>
                </a:lnTo>
                <a:lnTo>
                  <a:pt x="504520" y="243344"/>
                </a:lnTo>
                <a:lnTo>
                  <a:pt x="456303" y="287874"/>
                </a:lnTo>
                <a:lnTo>
                  <a:pt x="440232" y="346481"/>
                </a:lnTo>
                <a:lnTo>
                  <a:pt x="441125" y="362302"/>
                </a:lnTo>
                <a:lnTo>
                  <a:pt x="454520" y="404075"/>
                </a:lnTo>
                <a:lnTo>
                  <a:pt x="484152" y="435554"/>
                </a:lnTo>
                <a:lnTo>
                  <a:pt x="528413" y="453742"/>
                </a:lnTo>
                <a:lnTo>
                  <a:pt x="564349" y="457200"/>
                </a:lnTo>
                <a:lnTo>
                  <a:pt x="583492" y="456197"/>
                </a:lnTo>
                <a:lnTo>
                  <a:pt x="637578" y="441134"/>
                </a:lnTo>
                <a:lnTo>
                  <a:pt x="672849" y="420149"/>
                </a:lnTo>
                <a:lnTo>
                  <a:pt x="705597" y="392468"/>
                </a:lnTo>
                <a:lnTo>
                  <a:pt x="622401" y="392468"/>
                </a:lnTo>
                <a:lnTo>
                  <a:pt x="609728" y="391575"/>
                </a:lnTo>
                <a:lnTo>
                  <a:pt x="573786" y="370000"/>
                </a:lnTo>
                <a:lnTo>
                  <a:pt x="565251" y="335762"/>
                </a:lnTo>
                <a:lnTo>
                  <a:pt x="567316" y="313938"/>
                </a:lnTo>
                <a:lnTo>
                  <a:pt x="583832" y="278666"/>
                </a:lnTo>
                <a:lnTo>
                  <a:pt x="617260" y="254558"/>
                </a:lnTo>
                <a:lnTo>
                  <a:pt x="668605" y="241609"/>
                </a:lnTo>
                <a:lnTo>
                  <a:pt x="700976" y="239318"/>
                </a:lnTo>
                <a:lnTo>
                  <a:pt x="829564" y="239318"/>
                </a:lnTo>
                <a:lnTo>
                  <a:pt x="829564" y="149580"/>
                </a:lnTo>
                <a:lnTo>
                  <a:pt x="828559" y="122760"/>
                </a:lnTo>
                <a:lnTo>
                  <a:pt x="825544" y="99012"/>
                </a:lnTo>
                <a:lnTo>
                  <a:pt x="820520" y="78335"/>
                </a:lnTo>
                <a:lnTo>
                  <a:pt x="813485" y="60731"/>
                </a:lnTo>
                <a:lnTo>
                  <a:pt x="805906" y="48221"/>
                </a:lnTo>
                <a:close/>
              </a:path>
              <a:path w="878204" h="457200">
                <a:moveTo>
                  <a:pt x="833582" y="389343"/>
                </a:moveTo>
                <a:lnTo>
                  <a:pt x="709015" y="389343"/>
                </a:lnTo>
                <a:lnTo>
                  <a:pt x="715696" y="391575"/>
                </a:lnTo>
                <a:lnTo>
                  <a:pt x="711695" y="450062"/>
                </a:lnTo>
                <a:lnTo>
                  <a:pt x="877785" y="450062"/>
                </a:lnTo>
                <a:lnTo>
                  <a:pt x="877785" y="420598"/>
                </a:lnTo>
                <a:lnTo>
                  <a:pt x="869551" y="418474"/>
                </a:lnTo>
                <a:lnTo>
                  <a:pt x="862714" y="416575"/>
                </a:lnTo>
                <a:lnTo>
                  <a:pt x="834923" y="393357"/>
                </a:lnTo>
                <a:lnTo>
                  <a:pt x="833582" y="389343"/>
                </a:lnTo>
                <a:close/>
              </a:path>
              <a:path w="878204" h="457200">
                <a:moveTo>
                  <a:pt x="829564" y="239318"/>
                </a:moveTo>
                <a:lnTo>
                  <a:pt x="700976" y="239318"/>
                </a:lnTo>
                <a:lnTo>
                  <a:pt x="700943" y="313938"/>
                </a:lnTo>
                <a:lnTo>
                  <a:pt x="700307" y="323565"/>
                </a:lnTo>
                <a:lnTo>
                  <a:pt x="684428" y="360991"/>
                </a:lnTo>
                <a:lnTo>
                  <a:pt x="651946" y="386440"/>
                </a:lnTo>
                <a:lnTo>
                  <a:pt x="622401" y="392468"/>
                </a:lnTo>
                <a:lnTo>
                  <a:pt x="705597" y="392468"/>
                </a:lnTo>
                <a:lnTo>
                  <a:pt x="709015" y="389343"/>
                </a:lnTo>
                <a:lnTo>
                  <a:pt x="833582" y="389343"/>
                </a:lnTo>
                <a:lnTo>
                  <a:pt x="833132" y="387997"/>
                </a:lnTo>
                <a:lnTo>
                  <a:pt x="829877" y="348793"/>
                </a:lnTo>
                <a:lnTo>
                  <a:pt x="829636" y="335762"/>
                </a:lnTo>
                <a:lnTo>
                  <a:pt x="829564" y="239318"/>
                </a:lnTo>
                <a:close/>
              </a:path>
              <a:path w="878204" h="457200">
                <a:moveTo>
                  <a:pt x="678649" y="0"/>
                </a:moveTo>
                <a:lnTo>
                  <a:pt x="636689" y="2679"/>
                </a:lnTo>
                <a:lnTo>
                  <a:pt x="588911" y="12065"/>
                </a:lnTo>
                <a:lnTo>
                  <a:pt x="548894" y="23446"/>
                </a:lnTo>
                <a:lnTo>
                  <a:pt x="504631" y="40076"/>
                </a:lnTo>
                <a:lnTo>
                  <a:pt x="467017" y="56261"/>
                </a:lnTo>
                <a:lnTo>
                  <a:pt x="467017" y="137528"/>
                </a:lnTo>
                <a:lnTo>
                  <a:pt x="551408" y="137528"/>
                </a:lnTo>
                <a:lnTo>
                  <a:pt x="554696" y="120866"/>
                </a:lnTo>
                <a:lnTo>
                  <a:pt x="558769" y="106159"/>
                </a:lnTo>
                <a:lnTo>
                  <a:pt x="581990" y="65752"/>
                </a:lnTo>
                <a:lnTo>
                  <a:pt x="621839" y="48669"/>
                </a:lnTo>
                <a:lnTo>
                  <a:pt x="631774" y="48221"/>
                </a:lnTo>
                <a:lnTo>
                  <a:pt x="805906" y="48221"/>
                </a:lnTo>
                <a:lnTo>
                  <a:pt x="804420" y="45770"/>
                </a:lnTo>
                <a:lnTo>
                  <a:pt x="764819" y="14287"/>
                </a:lnTo>
                <a:lnTo>
                  <a:pt x="727206" y="3571"/>
                </a:lnTo>
                <a:lnTo>
                  <a:pt x="704295" y="892"/>
                </a:lnTo>
                <a:lnTo>
                  <a:pt x="678649" y="0"/>
                </a:lnTo>
                <a:close/>
              </a:path>
            </a:pathLst>
          </a:custGeom>
          <a:solidFill>
            <a:srgbClr val="3F464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72738" y="3753637"/>
            <a:ext cx="4348759" cy="457200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8240369" y="3557485"/>
            <a:ext cx="118745" cy="608330"/>
          </a:xfrm>
          <a:custGeom>
            <a:avLst/>
            <a:gdLst/>
            <a:ahLst/>
            <a:cxnLst/>
            <a:rect l="l" t="t" r="r" b="b"/>
            <a:pathLst>
              <a:path w="118745" h="608329">
                <a:moveTo>
                  <a:pt x="889" y="1790"/>
                </a:moveTo>
                <a:lnTo>
                  <a:pt x="1778" y="438454"/>
                </a:lnTo>
                <a:lnTo>
                  <a:pt x="63146" y="438621"/>
                </a:lnTo>
                <a:lnTo>
                  <a:pt x="84716" y="439123"/>
                </a:lnTo>
                <a:lnTo>
                  <a:pt x="102212" y="439960"/>
                </a:lnTo>
                <a:lnTo>
                  <a:pt x="115633" y="441134"/>
                </a:lnTo>
                <a:lnTo>
                  <a:pt x="117409" y="3568"/>
                </a:lnTo>
                <a:lnTo>
                  <a:pt x="41516" y="3568"/>
                </a:lnTo>
                <a:lnTo>
                  <a:pt x="889" y="1790"/>
                </a:lnTo>
                <a:close/>
              </a:path>
              <a:path w="118745" h="608329">
                <a:moveTo>
                  <a:pt x="117424" y="0"/>
                </a:moveTo>
                <a:lnTo>
                  <a:pt x="107935" y="1564"/>
                </a:lnTo>
                <a:lnTo>
                  <a:pt x="93757" y="2679"/>
                </a:lnTo>
                <a:lnTo>
                  <a:pt x="74893" y="3346"/>
                </a:lnTo>
                <a:lnTo>
                  <a:pt x="51346" y="3568"/>
                </a:lnTo>
                <a:lnTo>
                  <a:pt x="117409" y="3568"/>
                </a:lnTo>
                <a:lnTo>
                  <a:pt x="117424" y="0"/>
                </a:lnTo>
                <a:close/>
              </a:path>
              <a:path w="118745" h="608329">
                <a:moveTo>
                  <a:pt x="118313" y="500951"/>
                </a:moveTo>
                <a:lnTo>
                  <a:pt x="889" y="500951"/>
                </a:lnTo>
                <a:lnTo>
                  <a:pt x="2063" y="513788"/>
                </a:lnTo>
                <a:lnTo>
                  <a:pt x="2900" y="526849"/>
                </a:lnTo>
                <a:lnTo>
                  <a:pt x="3401" y="540134"/>
                </a:lnTo>
                <a:lnTo>
                  <a:pt x="3494" y="558101"/>
                </a:lnTo>
                <a:lnTo>
                  <a:pt x="3345" y="567092"/>
                </a:lnTo>
                <a:lnTo>
                  <a:pt x="2674" y="580655"/>
                </a:lnTo>
                <a:lnTo>
                  <a:pt x="1559" y="594329"/>
                </a:lnTo>
                <a:lnTo>
                  <a:pt x="0" y="608114"/>
                </a:lnTo>
                <a:lnTo>
                  <a:pt x="118313" y="608114"/>
                </a:lnTo>
                <a:lnTo>
                  <a:pt x="117529" y="599129"/>
                </a:lnTo>
                <a:lnTo>
                  <a:pt x="116970" y="587798"/>
                </a:lnTo>
                <a:lnTo>
                  <a:pt x="116634" y="574122"/>
                </a:lnTo>
                <a:lnTo>
                  <a:pt x="116664" y="540134"/>
                </a:lnTo>
                <a:lnTo>
                  <a:pt x="116970" y="526402"/>
                </a:lnTo>
                <a:lnTo>
                  <a:pt x="117529" y="512895"/>
                </a:lnTo>
                <a:lnTo>
                  <a:pt x="118313" y="500951"/>
                </a:lnTo>
                <a:close/>
              </a:path>
            </a:pathLst>
          </a:custGeom>
          <a:solidFill>
            <a:srgbClr val="3F464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775075" cy="3044190"/>
          </a:xfrm>
          <a:custGeom>
            <a:avLst/>
            <a:gdLst/>
            <a:ahLst/>
            <a:cxnLst/>
            <a:rect l="l" t="t" r="r" b="b"/>
            <a:pathLst>
              <a:path w="3775075" h="3044190">
                <a:moveTo>
                  <a:pt x="3763792" y="0"/>
                </a:moveTo>
                <a:lnTo>
                  <a:pt x="0" y="0"/>
                </a:lnTo>
                <a:lnTo>
                  <a:pt x="0" y="3043602"/>
                </a:lnTo>
                <a:lnTo>
                  <a:pt x="78733" y="3026503"/>
                </a:lnTo>
                <a:lnTo>
                  <a:pt x="131033" y="3012207"/>
                </a:lnTo>
                <a:lnTo>
                  <a:pt x="184055" y="2995493"/>
                </a:lnTo>
                <a:lnTo>
                  <a:pt x="237794" y="2976295"/>
                </a:lnTo>
                <a:lnTo>
                  <a:pt x="292249" y="2954547"/>
                </a:lnTo>
                <a:lnTo>
                  <a:pt x="347418" y="2930184"/>
                </a:lnTo>
                <a:lnTo>
                  <a:pt x="403298" y="2903139"/>
                </a:lnTo>
                <a:lnTo>
                  <a:pt x="459888" y="2873349"/>
                </a:lnTo>
                <a:lnTo>
                  <a:pt x="521096" y="2838711"/>
                </a:lnTo>
                <a:lnTo>
                  <a:pt x="578540" y="2803970"/>
                </a:lnTo>
                <a:lnTo>
                  <a:pt x="632353" y="2769140"/>
                </a:lnTo>
                <a:lnTo>
                  <a:pt x="682671" y="2734234"/>
                </a:lnTo>
                <a:lnTo>
                  <a:pt x="729626" y="2699265"/>
                </a:lnTo>
                <a:lnTo>
                  <a:pt x="773352" y="2664249"/>
                </a:lnTo>
                <a:lnTo>
                  <a:pt x="813984" y="2629198"/>
                </a:lnTo>
                <a:lnTo>
                  <a:pt x="851655" y="2594125"/>
                </a:lnTo>
                <a:lnTo>
                  <a:pt x="886499" y="2559046"/>
                </a:lnTo>
                <a:lnTo>
                  <a:pt x="918650" y="2523972"/>
                </a:lnTo>
                <a:lnTo>
                  <a:pt x="948241" y="2488919"/>
                </a:lnTo>
                <a:lnTo>
                  <a:pt x="975408" y="2453900"/>
                </a:lnTo>
                <a:lnTo>
                  <a:pt x="1000282" y="2418928"/>
                </a:lnTo>
                <a:lnTo>
                  <a:pt x="1023000" y="2384017"/>
                </a:lnTo>
                <a:lnTo>
                  <a:pt x="1043693" y="2349182"/>
                </a:lnTo>
                <a:lnTo>
                  <a:pt x="1062497" y="2314434"/>
                </a:lnTo>
                <a:lnTo>
                  <a:pt x="1079544" y="2279789"/>
                </a:lnTo>
                <a:lnTo>
                  <a:pt x="1108907" y="2210861"/>
                </a:lnTo>
                <a:lnTo>
                  <a:pt x="1132852" y="2142505"/>
                </a:lnTo>
                <a:lnTo>
                  <a:pt x="1152451" y="2074833"/>
                </a:lnTo>
                <a:lnTo>
                  <a:pt x="1168773" y="2007953"/>
                </a:lnTo>
                <a:lnTo>
                  <a:pt x="1182891" y="1941975"/>
                </a:lnTo>
                <a:lnTo>
                  <a:pt x="1195875" y="1877008"/>
                </a:lnTo>
                <a:lnTo>
                  <a:pt x="1202276" y="1844938"/>
                </a:lnTo>
                <a:lnTo>
                  <a:pt x="1215568" y="1781694"/>
                </a:lnTo>
                <a:lnTo>
                  <a:pt x="1230402" y="1719736"/>
                </a:lnTo>
                <a:lnTo>
                  <a:pt x="1247851" y="1659172"/>
                </a:lnTo>
                <a:lnTo>
                  <a:pt x="1268985" y="1600113"/>
                </a:lnTo>
                <a:lnTo>
                  <a:pt x="1294876" y="1542667"/>
                </a:lnTo>
                <a:lnTo>
                  <a:pt x="1326594" y="1486946"/>
                </a:lnTo>
                <a:lnTo>
                  <a:pt x="1365210" y="1433057"/>
                </a:lnTo>
                <a:lnTo>
                  <a:pt x="1411795" y="1381111"/>
                </a:lnTo>
                <a:lnTo>
                  <a:pt x="1444589" y="1349656"/>
                </a:lnTo>
                <a:lnTo>
                  <a:pt x="1477896" y="1319813"/>
                </a:lnTo>
                <a:lnTo>
                  <a:pt x="1511737" y="1291519"/>
                </a:lnTo>
                <a:lnTo>
                  <a:pt x="1546133" y="1264709"/>
                </a:lnTo>
                <a:lnTo>
                  <a:pt x="1581104" y="1239320"/>
                </a:lnTo>
                <a:lnTo>
                  <a:pt x="1616672" y="1215289"/>
                </a:lnTo>
                <a:lnTo>
                  <a:pt x="1652858" y="1192551"/>
                </a:lnTo>
                <a:lnTo>
                  <a:pt x="1689681" y="1171044"/>
                </a:lnTo>
                <a:lnTo>
                  <a:pt x="1727163" y="1150703"/>
                </a:lnTo>
                <a:lnTo>
                  <a:pt x="1765324" y="1131464"/>
                </a:lnTo>
                <a:lnTo>
                  <a:pt x="1804185" y="1113264"/>
                </a:lnTo>
                <a:lnTo>
                  <a:pt x="1843768" y="1096040"/>
                </a:lnTo>
                <a:lnTo>
                  <a:pt x="1884092" y="1079727"/>
                </a:lnTo>
                <a:lnTo>
                  <a:pt x="1925178" y="1064262"/>
                </a:lnTo>
                <a:lnTo>
                  <a:pt x="1967048" y="1049581"/>
                </a:lnTo>
                <a:lnTo>
                  <a:pt x="2009721" y="1035621"/>
                </a:lnTo>
                <a:lnTo>
                  <a:pt x="2053220" y="1022318"/>
                </a:lnTo>
                <a:lnTo>
                  <a:pt x="2097563" y="1009608"/>
                </a:lnTo>
                <a:lnTo>
                  <a:pt x="2142773" y="997427"/>
                </a:lnTo>
                <a:lnTo>
                  <a:pt x="2188870" y="985712"/>
                </a:lnTo>
                <a:lnTo>
                  <a:pt x="2235875" y="974399"/>
                </a:lnTo>
                <a:lnTo>
                  <a:pt x="2283807" y="963424"/>
                </a:lnTo>
                <a:lnTo>
                  <a:pt x="2382542" y="942236"/>
                </a:lnTo>
                <a:lnTo>
                  <a:pt x="3000866" y="822573"/>
                </a:lnTo>
                <a:lnTo>
                  <a:pt x="3063976" y="809649"/>
                </a:lnTo>
                <a:lnTo>
                  <a:pt x="3112865" y="798559"/>
                </a:lnTo>
                <a:lnTo>
                  <a:pt x="3160179" y="786026"/>
                </a:lnTo>
                <a:lnTo>
                  <a:pt x="3205898" y="772090"/>
                </a:lnTo>
                <a:lnTo>
                  <a:pt x="3250004" y="756794"/>
                </a:lnTo>
                <a:lnTo>
                  <a:pt x="3292476" y="740179"/>
                </a:lnTo>
                <a:lnTo>
                  <a:pt x="3333297" y="722287"/>
                </a:lnTo>
                <a:lnTo>
                  <a:pt x="3372446" y="703160"/>
                </a:lnTo>
                <a:lnTo>
                  <a:pt x="3409904" y="682839"/>
                </a:lnTo>
                <a:lnTo>
                  <a:pt x="3445652" y="661366"/>
                </a:lnTo>
                <a:lnTo>
                  <a:pt x="3479670" y="638783"/>
                </a:lnTo>
                <a:lnTo>
                  <a:pt x="3511940" y="615131"/>
                </a:lnTo>
                <a:lnTo>
                  <a:pt x="3542442" y="590452"/>
                </a:lnTo>
                <a:lnTo>
                  <a:pt x="3571157" y="564788"/>
                </a:lnTo>
                <a:lnTo>
                  <a:pt x="3623147" y="510671"/>
                </a:lnTo>
                <a:lnTo>
                  <a:pt x="3667757" y="453114"/>
                </a:lnTo>
                <a:lnTo>
                  <a:pt x="3704833" y="392449"/>
                </a:lnTo>
                <a:lnTo>
                  <a:pt x="3734219" y="329010"/>
                </a:lnTo>
                <a:lnTo>
                  <a:pt x="3755763" y="263132"/>
                </a:lnTo>
                <a:lnTo>
                  <a:pt x="3769309" y="195146"/>
                </a:lnTo>
                <a:lnTo>
                  <a:pt x="3774703" y="125388"/>
                </a:lnTo>
                <a:lnTo>
                  <a:pt x="3774295" y="89947"/>
                </a:lnTo>
                <a:lnTo>
                  <a:pt x="3771791" y="54189"/>
                </a:lnTo>
                <a:lnTo>
                  <a:pt x="3767172" y="18154"/>
                </a:lnTo>
                <a:lnTo>
                  <a:pt x="3763792" y="0"/>
                </a:lnTo>
                <a:close/>
              </a:path>
            </a:pathLst>
          </a:custGeom>
          <a:solidFill>
            <a:srgbClr val="9F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2"/>
            <a:ext cx="12192039" cy="6857988"/>
            <a:chOff x="0" y="12"/>
            <a:chExt cx="12192039" cy="6857988"/>
          </a:xfrm>
        </p:grpSpPr>
        <p:sp>
          <p:nvSpPr>
            <p:cNvPr id="4" name="object 4"/>
            <p:cNvSpPr/>
            <p:nvPr/>
          </p:nvSpPr>
          <p:spPr>
            <a:xfrm>
              <a:off x="1425613" y="4495800"/>
              <a:ext cx="1002030" cy="1346200"/>
            </a:xfrm>
            <a:custGeom>
              <a:avLst/>
              <a:gdLst/>
              <a:ahLst/>
              <a:cxnLst/>
              <a:rect l="l" t="t" r="r" b="b"/>
              <a:pathLst>
                <a:path w="1002030" h="1346200">
                  <a:moveTo>
                    <a:pt x="537070" y="0"/>
                  </a:moveTo>
                  <a:lnTo>
                    <a:pt x="489569" y="2744"/>
                  </a:lnTo>
                  <a:lnTo>
                    <a:pt x="439839" y="11214"/>
                  </a:lnTo>
                  <a:lnTo>
                    <a:pt x="397146" y="22932"/>
                  </a:lnTo>
                  <a:lnTo>
                    <a:pt x="356569" y="38337"/>
                  </a:lnTo>
                  <a:lnTo>
                    <a:pt x="318117" y="57259"/>
                  </a:lnTo>
                  <a:lnTo>
                    <a:pt x="281802" y="79528"/>
                  </a:lnTo>
                  <a:lnTo>
                    <a:pt x="247634" y="104973"/>
                  </a:lnTo>
                  <a:lnTo>
                    <a:pt x="215624" y="133424"/>
                  </a:lnTo>
                  <a:lnTo>
                    <a:pt x="185782" y="164711"/>
                  </a:lnTo>
                  <a:lnTo>
                    <a:pt x="158118" y="198665"/>
                  </a:lnTo>
                  <a:lnTo>
                    <a:pt x="132645" y="235115"/>
                  </a:lnTo>
                  <a:lnTo>
                    <a:pt x="109372" y="273891"/>
                  </a:lnTo>
                  <a:lnTo>
                    <a:pt x="88310" y="314823"/>
                  </a:lnTo>
                  <a:lnTo>
                    <a:pt x="69469" y="357740"/>
                  </a:lnTo>
                  <a:lnTo>
                    <a:pt x="52861" y="402473"/>
                  </a:lnTo>
                  <a:lnTo>
                    <a:pt x="38495" y="448852"/>
                  </a:lnTo>
                  <a:lnTo>
                    <a:pt x="26383" y="496706"/>
                  </a:lnTo>
                  <a:lnTo>
                    <a:pt x="16536" y="545866"/>
                  </a:lnTo>
                  <a:lnTo>
                    <a:pt x="8963" y="596161"/>
                  </a:lnTo>
                  <a:lnTo>
                    <a:pt x="3675" y="647421"/>
                  </a:lnTo>
                  <a:lnTo>
                    <a:pt x="684" y="699477"/>
                  </a:lnTo>
                  <a:lnTo>
                    <a:pt x="0" y="752157"/>
                  </a:lnTo>
                  <a:lnTo>
                    <a:pt x="2593" y="808114"/>
                  </a:lnTo>
                  <a:lnTo>
                    <a:pt x="8765" y="861494"/>
                  </a:lnTo>
                  <a:lnTo>
                    <a:pt x="18357" y="912266"/>
                  </a:lnTo>
                  <a:lnTo>
                    <a:pt x="31213" y="960403"/>
                  </a:lnTo>
                  <a:lnTo>
                    <a:pt x="47173" y="1005873"/>
                  </a:lnTo>
                  <a:lnTo>
                    <a:pt x="66081" y="1048650"/>
                  </a:lnTo>
                  <a:lnTo>
                    <a:pt x="87779" y="1088702"/>
                  </a:lnTo>
                  <a:lnTo>
                    <a:pt x="112109" y="1126000"/>
                  </a:lnTo>
                  <a:lnTo>
                    <a:pt x="138914" y="1160517"/>
                  </a:lnTo>
                  <a:lnTo>
                    <a:pt x="168035" y="1192221"/>
                  </a:lnTo>
                  <a:lnTo>
                    <a:pt x="199316" y="1221085"/>
                  </a:lnTo>
                  <a:lnTo>
                    <a:pt x="232598" y="1247078"/>
                  </a:lnTo>
                  <a:lnTo>
                    <a:pt x="267724" y="1270171"/>
                  </a:lnTo>
                  <a:lnTo>
                    <a:pt x="304535" y="1290335"/>
                  </a:lnTo>
                  <a:lnTo>
                    <a:pt x="342876" y="1307542"/>
                  </a:lnTo>
                  <a:lnTo>
                    <a:pt x="382587" y="1321760"/>
                  </a:lnTo>
                  <a:lnTo>
                    <a:pt x="423511" y="1332963"/>
                  </a:lnTo>
                  <a:lnTo>
                    <a:pt x="465491" y="1341119"/>
                  </a:lnTo>
                  <a:lnTo>
                    <a:pt x="508368" y="1346200"/>
                  </a:lnTo>
                  <a:lnTo>
                    <a:pt x="563118" y="1340074"/>
                  </a:lnTo>
                  <a:lnTo>
                    <a:pt x="613740" y="1330807"/>
                  </a:lnTo>
                  <a:lnTo>
                    <a:pt x="660394" y="1318441"/>
                  </a:lnTo>
                  <a:lnTo>
                    <a:pt x="703241" y="1303020"/>
                  </a:lnTo>
                  <a:lnTo>
                    <a:pt x="742445" y="1284587"/>
                  </a:lnTo>
                  <a:lnTo>
                    <a:pt x="778166" y="1263186"/>
                  </a:lnTo>
                  <a:lnTo>
                    <a:pt x="810567" y="1238860"/>
                  </a:lnTo>
                  <a:lnTo>
                    <a:pt x="839808" y="1211651"/>
                  </a:lnTo>
                  <a:lnTo>
                    <a:pt x="866053" y="1181605"/>
                  </a:lnTo>
                  <a:lnTo>
                    <a:pt x="889461" y="1148763"/>
                  </a:lnTo>
                  <a:lnTo>
                    <a:pt x="910196" y="1113169"/>
                  </a:lnTo>
                  <a:lnTo>
                    <a:pt x="928419" y="1074867"/>
                  </a:lnTo>
                  <a:lnTo>
                    <a:pt x="944291" y="1033900"/>
                  </a:lnTo>
                  <a:lnTo>
                    <a:pt x="957975" y="990311"/>
                  </a:lnTo>
                  <a:lnTo>
                    <a:pt x="969631" y="944143"/>
                  </a:lnTo>
                  <a:lnTo>
                    <a:pt x="979423" y="895440"/>
                  </a:lnTo>
                  <a:lnTo>
                    <a:pt x="987511" y="844246"/>
                  </a:lnTo>
                  <a:lnTo>
                    <a:pt x="994057" y="790603"/>
                  </a:lnTo>
                  <a:lnTo>
                    <a:pt x="999223" y="734555"/>
                  </a:lnTo>
                  <a:lnTo>
                    <a:pt x="1001635" y="688813"/>
                  </a:lnTo>
                  <a:lnTo>
                    <a:pt x="1001736" y="642477"/>
                  </a:lnTo>
                  <a:lnTo>
                    <a:pt x="999537" y="595813"/>
                  </a:lnTo>
                  <a:lnTo>
                    <a:pt x="995050" y="549086"/>
                  </a:lnTo>
                  <a:lnTo>
                    <a:pt x="988288" y="502562"/>
                  </a:lnTo>
                  <a:lnTo>
                    <a:pt x="979263" y="456507"/>
                  </a:lnTo>
                  <a:lnTo>
                    <a:pt x="967987" y="411185"/>
                  </a:lnTo>
                  <a:lnTo>
                    <a:pt x="954473" y="366862"/>
                  </a:lnTo>
                  <a:lnTo>
                    <a:pt x="938732" y="323805"/>
                  </a:lnTo>
                  <a:lnTo>
                    <a:pt x="920777" y="282278"/>
                  </a:lnTo>
                  <a:lnTo>
                    <a:pt x="900620" y="242547"/>
                  </a:lnTo>
                  <a:lnTo>
                    <a:pt x="878273" y="204878"/>
                  </a:lnTo>
                  <a:lnTo>
                    <a:pt x="853750" y="169536"/>
                  </a:lnTo>
                  <a:lnTo>
                    <a:pt x="827060" y="136787"/>
                  </a:lnTo>
                  <a:lnTo>
                    <a:pt x="798218" y="106896"/>
                  </a:lnTo>
                  <a:lnTo>
                    <a:pt x="767236" y="80129"/>
                  </a:lnTo>
                  <a:lnTo>
                    <a:pt x="734124" y="56752"/>
                  </a:lnTo>
                  <a:lnTo>
                    <a:pt x="698897" y="37029"/>
                  </a:lnTo>
                  <a:lnTo>
                    <a:pt x="661566" y="21227"/>
                  </a:lnTo>
                  <a:lnTo>
                    <a:pt x="622142" y="9611"/>
                  </a:lnTo>
                  <a:lnTo>
                    <a:pt x="580640" y="2447"/>
                  </a:lnTo>
                  <a:lnTo>
                    <a:pt x="537070" y="0"/>
                  </a:lnTo>
                  <a:close/>
                </a:path>
              </a:pathLst>
            </a:custGeom>
            <a:solidFill>
              <a:srgbClr val="9FA1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192762"/>
              <a:ext cx="12192000" cy="665238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1999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12191999" y="6857999"/>
                  </a:lnTo>
                  <a:lnTo>
                    <a:pt x="12191999" y="3187699"/>
                  </a:lnTo>
                  <a:lnTo>
                    <a:pt x="11506200" y="3187699"/>
                  </a:lnTo>
                  <a:lnTo>
                    <a:pt x="11458047" y="3186873"/>
                  </a:lnTo>
                  <a:lnTo>
                    <a:pt x="11410311" y="3184415"/>
                  </a:lnTo>
                  <a:lnTo>
                    <a:pt x="11363019" y="3180350"/>
                  </a:lnTo>
                  <a:lnTo>
                    <a:pt x="11316198" y="3174706"/>
                  </a:lnTo>
                  <a:lnTo>
                    <a:pt x="11269876" y="3167510"/>
                  </a:lnTo>
                  <a:lnTo>
                    <a:pt x="11224079" y="3158790"/>
                  </a:lnTo>
                  <a:lnTo>
                    <a:pt x="11178835" y="3148571"/>
                  </a:lnTo>
                  <a:lnTo>
                    <a:pt x="11134171" y="3136882"/>
                  </a:lnTo>
                  <a:lnTo>
                    <a:pt x="11090114" y="3123749"/>
                  </a:lnTo>
                  <a:lnTo>
                    <a:pt x="11046691" y="3109200"/>
                  </a:lnTo>
                  <a:lnTo>
                    <a:pt x="11003930" y="3093261"/>
                  </a:lnTo>
                  <a:lnTo>
                    <a:pt x="10961858" y="3075960"/>
                  </a:lnTo>
                  <a:lnTo>
                    <a:pt x="10920502" y="3057323"/>
                  </a:lnTo>
                  <a:lnTo>
                    <a:pt x="10879889" y="3037379"/>
                  </a:lnTo>
                  <a:lnTo>
                    <a:pt x="10840046" y="3016152"/>
                  </a:lnTo>
                  <a:lnTo>
                    <a:pt x="10801001" y="2993672"/>
                  </a:lnTo>
                  <a:lnTo>
                    <a:pt x="10762781" y="2969965"/>
                  </a:lnTo>
                  <a:lnTo>
                    <a:pt x="10725412" y="2945058"/>
                  </a:lnTo>
                  <a:lnTo>
                    <a:pt x="10688923" y="2918978"/>
                  </a:lnTo>
                  <a:lnTo>
                    <a:pt x="10653340" y="2891752"/>
                  </a:lnTo>
                  <a:lnTo>
                    <a:pt x="10618691" y="2863407"/>
                  </a:lnTo>
                  <a:lnTo>
                    <a:pt x="10585003" y="2833971"/>
                  </a:lnTo>
                  <a:lnTo>
                    <a:pt x="10552302" y="2803470"/>
                  </a:lnTo>
                  <a:lnTo>
                    <a:pt x="10520617" y="2771931"/>
                  </a:lnTo>
                  <a:lnTo>
                    <a:pt x="10489974" y="2739382"/>
                  </a:lnTo>
                  <a:lnTo>
                    <a:pt x="10460401" y="2705850"/>
                  </a:lnTo>
                  <a:lnTo>
                    <a:pt x="10431924" y="2671361"/>
                  </a:lnTo>
                  <a:lnTo>
                    <a:pt x="10404571" y="2635943"/>
                  </a:lnTo>
                  <a:lnTo>
                    <a:pt x="10378370" y="2599623"/>
                  </a:lnTo>
                  <a:lnTo>
                    <a:pt x="10353347" y="2562427"/>
                  </a:lnTo>
                  <a:lnTo>
                    <a:pt x="10329529" y="2524384"/>
                  </a:lnTo>
                  <a:lnTo>
                    <a:pt x="10306945" y="2485520"/>
                  </a:lnTo>
                  <a:lnTo>
                    <a:pt x="10285620" y="2445861"/>
                  </a:lnTo>
                  <a:lnTo>
                    <a:pt x="10265582" y="2405436"/>
                  </a:lnTo>
                  <a:lnTo>
                    <a:pt x="10246859" y="2364272"/>
                  </a:lnTo>
                  <a:lnTo>
                    <a:pt x="10229477" y="2322394"/>
                  </a:lnTo>
                  <a:lnTo>
                    <a:pt x="10213464" y="2279831"/>
                  </a:lnTo>
                  <a:lnTo>
                    <a:pt x="10198847" y="2236609"/>
                  </a:lnTo>
                  <a:lnTo>
                    <a:pt x="10185653" y="2192756"/>
                  </a:lnTo>
                  <a:lnTo>
                    <a:pt x="10173910" y="2148299"/>
                  </a:lnTo>
                  <a:lnTo>
                    <a:pt x="10163644" y="2103264"/>
                  </a:lnTo>
                  <a:lnTo>
                    <a:pt x="10154883" y="2057679"/>
                  </a:lnTo>
                  <a:lnTo>
                    <a:pt x="10147653" y="2011571"/>
                  </a:lnTo>
                  <a:lnTo>
                    <a:pt x="10141983" y="1964967"/>
                  </a:lnTo>
                  <a:lnTo>
                    <a:pt x="10137899" y="1917894"/>
                  </a:lnTo>
                  <a:lnTo>
                    <a:pt x="10135429" y="1870379"/>
                  </a:lnTo>
                  <a:lnTo>
                    <a:pt x="10134600" y="1822449"/>
                  </a:lnTo>
                  <a:lnTo>
                    <a:pt x="10135429" y="1774519"/>
                  </a:lnTo>
                  <a:lnTo>
                    <a:pt x="10137899" y="1727004"/>
                  </a:lnTo>
                  <a:lnTo>
                    <a:pt x="10141983" y="1679931"/>
                  </a:lnTo>
                  <a:lnTo>
                    <a:pt x="10147653" y="1633326"/>
                  </a:lnTo>
                  <a:lnTo>
                    <a:pt x="10154883" y="1587218"/>
                  </a:lnTo>
                  <a:lnTo>
                    <a:pt x="10163644" y="1541633"/>
                  </a:lnTo>
                  <a:lnTo>
                    <a:pt x="10173910" y="1496599"/>
                  </a:lnTo>
                  <a:lnTo>
                    <a:pt x="10185653" y="1452141"/>
                  </a:lnTo>
                  <a:lnTo>
                    <a:pt x="10198847" y="1408288"/>
                  </a:lnTo>
                  <a:lnTo>
                    <a:pt x="10213464" y="1365067"/>
                  </a:lnTo>
                  <a:lnTo>
                    <a:pt x="10229477" y="1322504"/>
                  </a:lnTo>
                  <a:lnTo>
                    <a:pt x="10246859" y="1280626"/>
                  </a:lnTo>
                  <a:lnTo>
                    <a:pt x="10265582" y="1239462"/>
                  </a:lnTo>
                  <a:lnTo>
                    <a:pt x="10285620" y="1199036"/>
                  </a:lnTo>
                  <a:lnTo>
                    <a:pt x="10306945" y="1159378"/>
                  </a:lnTo>
                  <a:lnTo>
                    <a:pt x="10329529" y="1120514"/>
                  </a:lnTo>
                  <a:lnTo>
                    <a:pt x="10353347" y="1082471"/>
                  </a:lnTo>
                  <a:lnTo>
                    <a:pt x="10378370" y="1045275"/>
                  </a:lnTo>
                  <a:lnTo>
                    <a:pt x="10404571" y="1008955"/>
                  </a:lnTo>
                  <a:lnTo>
                    <a:pt x="10431924" y="973537"/>
                  </a:lnTo>
                  <a:lnTo>
                    <a:pt x="10460401" y="939048"/>
                  </a:lnTo>
                  <a:lnTo>
                    <a:pt x="10489974" y="905516"/>
                  </a:lnTo>
                  <a:lnTo>
                    <a:pt x="10520617" y="872967"/>
                  </a:lnTo>
                  <a:lnTo>
                    <a:pt x="10552302" y="841428"/>
                  </a:lnTo>
                  <a:lnTo>
                    <a:pt x="10585003" y="810927"/>
                  </a:lnTo>
                  <a:lnTo>
                    <a:pt x="10618691" y="781491"/>
                  </a:lnTo>
                  <a:lnTo>
                    <a:pt x="10653340" y="753146"/>
                  </a:lnTo>
                  <a:lnTo>
                    <a:pt x="10688923" y="725920"/>
                  </a:lnTo>
                  <a:lnTo>
                    <a:pt x="10725412" y="699840"/>
                  </a:lnTo>
                  <a:lnTo>
                    <a:pt x="10762781" y="674933"/>
                  </a:lnTo>
                  <a:lnTo>
                    <a:pt x="10801001" y="651225"/>
                  </a:lnTo>
                  <a:lnTo>
                    <a:pt x="10840046" y="628745"/>
                  </a:lnTo>
                  <a:lnTo>
                    <a:pt x="10879889" y="607519"/>
                  </a:lnTo>
                  <a:lnTo>
                    <a:pt x="10920502" y="587574"/>
                  </a:lnTo>
                  <a:lnTo>
                    <a:pt x="10961858" y="568938"/>
                  </a:lnTo>
                  <a:lnTo>
                    <a:pt x="11003930" y="551637"/>
                  </a:lnTo>
                  <a:lnTo>
                    <a:pt x="11046691" y="535698"/>
                  </a:lnTo>
                  <a:lnTo>
                    <a:pt x="11090114" y="521148"/>
                  </a:lnTo>
                  <a:lnTo>
                    <a:pt x="11134171" y="508016"/>
                  </a:lnTo>
                  <a:lnTo>
                    <a:pt x="11178835" y="496327"/>
                  </a:lnTo>
                  <a:lnTo>
                    <a:pt x="11224079" y="486108"/>
                  </a:lnTo>
                  <a:lnTo>
                    <a:pt x="11269876" y="477388"/>
                  </a:lnTo>
                  <a:lnTo>
                    <a:pt x="11316198" y="470192"/>
                  </a:lnTo>
                  <a:lnTo>
                    <a:pt x="11363019" y="464548"/>
                  </a:lnTo>
                  <a:lnTo>
                    <a:pt x="11410311" y="460483"/>
                  </a:lnTo>
                  <a:lnTo>
                    <a:pt x="11458047" y="458024"/>
                  </a:lnTo>
                  <a:lnTo>
                    <a:pt x="11506200" y="457199"/>
                  </a:lnTo>
                  <a:lnTo>
                    <a:pt x="12191999" y="457199"/>
                  </a:lnTo>
                  <a:lnTo>
                    <a:pt x="12191999" y="0"/>
                  </a:lnTo>
                  <a:close/>
                </a:path>
                <a:path w="12192000" h="6858000">
                  <a:moveTo>
                    <a:pt x="12191999" y="3004842"/>
                  </a:moveTo>
                  <a:lnTo>
                    <a:pt x="12132511" y="3037379"/>
                  </a:lnTo>
                  <a:lnTo>
                    <a:pt x="12091898" y="3057323"/>
                  </a:lnTo>
                  <a:lnTo>
                    <a:pt x="12050542" y="3075960"/>
                  </a:lnTo>
                  <a:lnTo>
                    <a:pt x="12008470" y="3093261"/>
                  </a:lnTo>
                  <a:lnTo>
                    <a:pt x="11965709" y="3109200"/>
                  </a:lnTo>
                  <a:lnTo>
                    <a:pt x="11922286" y="3123749"/>
                  </a:lnTo>
                  <a:lnTo>
                    <a:pt x="11878229" y="3136882"/>
                  </a:lnTo>
                  <a:lnTo>
                    <a:pt x="11833565" y="3148571"/>
                  </a:lnTo>
                  <a:lnTo>
                    <a:pt x="11788321" y="3158790"/>
                  </a:lnTo>
                  <a:lnTo>
                    <a:pt x="11742524" y="3167510"/>
                  </a:lnTo>
                  <a:lnTo>
                    <a:pt x="11696202" y="3174706"/>
                  </a:lnTo>
                  <a:lnTo>
                    <a:pt x="11649381" y="3180350"/>
                  </a:lnTo>
                  <a:lnTo>
                    <a:pt x="11602089" y="3184415"/>
                  </a:lnTo>
                  <a:lnTo>
                    <a:pt x="11554353" y="3186873"/>
                  </a:lnTo>
                  <a:lnTo>
                    <a:pt x="11506200" y="3187699"/>
                  </a:lnTo>
                  <a:lnTo>
                    <a:pt x="12191999" y="3187699"/>
                  </a:lnTo>
                  <a:lnTo>
                    <a:pt x="12191999" y="3004842"/>
                  </a:lnTo>
                  <a:close/>
                </a:path>
                <a:path w="12192000" h="6858000">
                  <a:moveTo>
                    <a:pt x="12191999" y="457199"/>
                  </a:moveTo>
                  <a:lnTo>
                    <a:pt x="11506200" y="457199"/>
                  </a:lnTo>
                  <a:lnTo>
                    <a:pt x="11554353" y="458024"/>
                  </a:lnTo>
                  <a:lnTo>
                    <a:pt x="11602089" y="460483"/>
                  </a:lnTo>
                  <a:lnTo>
                    <a:pt x="11649381" y="464548"/>
                  </a:lnTo>
                  <a:lnTo>
                    <a:pt x="11696202" y="470192"/>
                  </a:lnTo>
                  <a:lnTo>
                    <a:pt x="11742524" y="477388"/>
                  </a:lnTo>
                  <a:lnTo>
                    <a:pt x="11788321" y="486108"/>
                  </a:lnTo>
                  <a:lnTo>
                    <a:pt x="11833565" y="496327"/>
                  </a:lnTo>
                  <a:lnTo>
                    <a:pt x="11878229" y="508016"/>
                  </a:lnTo>
                  <a:lnTo>
                    <a:pt x="11922286" y="521148"/>
                  </a:lnTo>
                  <a:lnTo>
                    <a:pt x="11965709" y="535698"/>
                  </a:lnTo>
                  <a:lnTo>
                    <a:pt x="12008470" y="551637"/>
                  </a:lnTo>
                  <a:lnTo>
                    <a:pt x="12050542" y="568938"/>
                  </a:lnTo>
                  <a:lnTo>
                    <a:pt x="12091898" y="587574"/>
                  </a:lnTo>
                  <a:lnTo>
                    <a:pt x="12132511" y="607519"/>
                  </a:lnTo>
                  <a:lnTo>
                    <a:pt x="12172354" y="628745"/>
                  </a:lnTo>
                  <a:lnTo>
                    <a:pt x="12191999" y="640056"/>
                  </a:lnTo>
                  <a:lnTo>
                    <a:pt x="12191999" y="457199"/>
                  </a:lnTo>
                  <a:close/>
                </a:path>
              </a:pathLst>
            </a:custGeom>
            <a:solidFill>
              <a:srgbClr val="C8A4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47100" y="12"/>
              <a:ext cx="2616200" cy="1752600"/>
            </a:xfrm>
            <a:custGeom>
              <a:avLst/>
              <a:gdLst/>
              <a:ahLst/>
              <a:cxnLst/>
              <a:rect l="l" t="t" r="r" b="b"/>
              <a:pathLst>
                <a:path w="2616200" h="1752600">
                  <a:moveTo>
                    <a:pt x="25400" y="335851"/>
                  </a:moveTo>
                  <a:lnTo>
                    <a:pt x="12763" y="330238"/>
                  </a:lnTo>
                  <a:lnTo>
                    <a:pt x="12763" y="340067"/>
                  </a:lnTo>
                  <a:lnTo>
                    <a:pt x="19989" y="342887"/>
                  </a:lnTo>
                  <a:lnTo>
                    <a:pt x="25400" y="335851"/>
                  </a:lnTo>
                  <a:close/>
                </a:path>
                <a:path w="2616200" h="1752600">
                  <a:moveTo>
                    <a:pt x="292100" y="565823"/>
                  </a:moveTo>
                  <a:lnTo>
                    <a:pt x="287451" y="558126"/>
                  </a:lnTo>
                  <a:lnTo>
                    <a:pt x="90982" y="670229"/>
                  </a:lnTo>
                  <a:lnTo>
                    <a:pt x="90982" y="444538"/>
                  </a:lnTo>
                  <a:lnTo>
                    <a:pt x="81800" y="444538"/>
                  </a:lnTo>
                  <a:lnTo>
                    <a:pt x="81800" y="670229"/>
                  </a:lnTo>
                  <a:lnTo>
                    <a:pt x="12700" y="631850"/>
                  </a:lnTo>
                  <a:lnTo>
                    <a:pt x="12700" y="634949"/>
                  </a:lnTo>
                  <a:lnTo>
                    <a:pt x="14249" y="639533"/>
                  </a:lnTo>
                  <a:lnTo>
                    <a:pt x="14249" y="644131"/>
                  </a:lnTo>
                  <a:lnTo>
                    <a:pt x="75666" y="679475"/>
                  </a:lnTo>
                  <a:lnTo>
                    <a:pt x="24968" y="708609"/>
                  </a:lnTo>
                  <a:lnTo>
                    <a:pt x="26517" y="711708"/>
                  </a:lnTo>
                  <a:lnTo>
                    <a:pt x="26517" y="716305"/>
                  </a:lnTo>
                  <a:lnTo>
                    <a:pt x="28067" y="719391"/>
                  </a:lnTo>
                  <a:lnTo>
                    <a:pt x="81800" y="688644"/>
                  </a:lnTo>
                  <a:lnTo>
                    <a:pt x="81800" y="908253"/>
                  </a:lnTo>
                  <a:lnTo>
                    <a:pt x="83350" y="911301"/>
                  </a:lnTo>
                  <a:lnTo>
                    <a:pt x="84848" y="914387"/>
                  </a:lnTo>
                  <a:lnTo>
                    <a:pt x="90982" y="914387"/>
                  </a:lnTo>
                  <a:lnTo>
                    <a:pt x="90982" y="688644"/>
                  </a:lnTo>
                  <a:lnTo>
                    <a:pt x="287451" y="800760"/>
                  </a:lnTo>
                  <a:lnTo>
                    <a:pt x="292100" y="793051"/>
                  </a:lnTo>
                  <a:lnTo>
                    <a:pt x="95631" y="679475"/>
                  </a:lnTo>
                  <a:lnTo>
                    <a:pt x="292100" y="565823"/>
                  </a:lnTo>
                  <a:close/>
                </a:path>
                <a:path w="2616200" h="1752600">
                  <a:moveTo>
                    <a:pt x="558800" y="1049870"/>
                  </a:moveTo>
                  <a:lnTo>
                    <a:pt x="554215" y="1040688"/>
                  </a:lnTo>
                  <a:lnTo>
                    <a:pt x="360133" y="1154239"/>
                  </a:lnTo>
                  <a:lnTo>
                    <a:pt x="360133" y="927087"/>
                  </a:lnTo>
                  <a:lnTo>
                    <a:pt x="351066" y="927087"/>
                  </a:lnTo>
                  <a:lnTo>
                    <a:pt x="351066" y="1154239"/>
                  </a:lnTo>
                  <a:lnTo>
                    <a:pt x="156984" y="1040688"/>
                  </a:lnTo>
                  <a:lnTo>
                    <a:pt x="152400" y="1049870"/>
                  </a:lnTo>
                  <a:lnTo>
                    <a:pt x="346481" y="1161923"/>
                  </a:lnTo>
                  <a:lnTo>
                    <a:pt x="252501" y="1217218"/>
                  </a:lnTo>
                  <a:lnTo>
                    <a:pt x="255562" y="1218755"/>
                  </a:lnTo>
                  <a:lnTo>
                    <a:pt x="258559" y="1224902"/>
                  </a:lnTo>
                  <a:lnTo>
                    <a:pt x="351066" y="1171155"/>
                  </a:lnTo>
                  <a:lnTo>
                    <a:pt x="351066" y="1335405"/>
                  </a:lnTo>
                  <a:lnTo>
                    <a:pt x="354076" y="1339989"/>
                  </a:lnTo>
                  <a:lnTo>
                    <a:pt x="360133" y="1346123"/>
                  </a:lnTo>
                  <a:lnTo>
                    <a:pt x="360133" y="1171155"/>
                  </a:lnTo>
                  <a:lnTo>
                    <a:pt x="554215" y="1284706"/>
                  </a:lnTo>
                  <a:lnTo>
                    <a:pt x="558800" y="1275537"/>
                  </a:lnTo>
                  <a:lnTo>
                    <a:pt x="364718" y="1161923"/>
                  </a:lnTo>
                  <a:lnTo>
                    <a:pt x="558800" y="1049870"/>
                  </a:lnTo>
                  <a:close/>
                </a:path>
                <a:path w="2616200" h="1752600">
                  <a:moveTo>
                    <a:pt x="558800" y="108623"/>
                  </a:moveTo>
                  <a:lnTo>
                    <a:pt x="554215" y="100926"/>
                  </a:lnTo>
                  <a:lnTo>
                    <a:pt x="360133" y="213029"/>
                  </a:lnTo>
                  <a:lnTo>
                    <a:pt x="360133" y="0"/>
                  </a:lnTo>
                  <a:lnTo>
                    <a:pt x="351066" y="0"/>
                  </a:lnTo>
                  <a:lnTo>
                    <a:pt x="351066" y="213029"/>
                  </a:lnTo>
                  <a:lnTo>
                    <a:pt x="156984" y="100926"/>
                  </a:lnTo>
                  <a:lnTo>
                    <a:pt x="152400" y="108623"/>
                  </a:lnTo>
                  <a:lnTo>
                    <a:pt x="346481" y="222211"/>
                  </a:lnTo>
                  <a:lnTo>
                    <a:pt x="152400" y="335851"/>
                  </a:lnTo>
                  <a:lnTo>
                    <a:pt x="156984" y="343560"/>
                  </a:lnTo>
                  <a:lnTo>
                    <a:pt x="351066" y="229895"/>
                  </a:lnTo>
                  <a:lnTo>
                    <a:pt x="351066" y="457187"/>
                  </a:lnTo>
                  <a:lnTo>
                    <a:pt x="360133" y="457187"/>
                  </a:lnTo>
                  <a:lnTo>
                    <a:pt x="360133" y="229895"/>
                  </a:lnTo>
                  <a:lnTo>
                    <a:pt x="554215" y="343560"/>
                  </a:lnTo>
                  <a:lnTo>
                    <a:pt x="558800" y="335851"/>
                  </a:lnTo>
                  <a:lnTo>
                    <a:pt x="364718" y="222211"/>
                  </a:lnTo>
                  <a:lnTo>
                    <a:pt x="558800" y="108623"/>
                  </a:lnTo>
                  <a:close/>
                </a:path>
                <a:path w="2616200" h="1752600">
                  <a:moveTo>
                    <a:pt x="838149" y="565823"/>
                  </a:moveTo>
                  <a:lnTo>
                    <a:pt x="833615" y="558126"/>
                  </a:lnTo>
                  <a:lnTo>
                    <a:pt x="639533" y="670229"/>
                  </a:lnTo>
                  <a:lnTo>
                    <a:pt x="639533" y="444538"/>
                  </a:lnTo>
                  <a:lnTo>
                    <a:pt x="630466" y="444538"/>
                  </a:lnTo>
                  <a:lnTo>
                    <a:pt x="630466" y="670229"/>
                  </a:lnTo>
                  <a:lnTo>
                    <a:pt x="436384" y="558126"/>
                  </a:lnTo>
                  <a:lnTo>
                    <a:pt x="431800" y="565823"/>
                  </a:lnTo>
                  <a:lnTo>
                    <a:pt x="625881" y="679475"/>
                  </a:lnTo>
                  <a:lnTo>
                    <a:pt x="431800" y="793051"/>
                  </a:lnTo>
                  <a:lnTo>
                    <a:pt x="436384" y="800760"/>
                  </a:lnTo>
                  <a:lnTo>
                    <a:pt x="630466" y="688644"/>
                  </a:lnTo>
                  <a:lnTo>
                    <a:pt x="630466" y="914387"/>
                  </a:lnTo>
                  <a:lnTo>
                    <a:pt x="639533" y="914387"/>
                  </a:lnTo>
                  <a:lnTo>
                    <a:pt x="639533" y="688644"/>
                  </a:lnTo>
                  <a:lnTo>
                    <a:pt x="833615" y="800760"/>
                  </a:lnTo>
                  <a:lnTo>
                    <a:pt x="838149" y="793051"/>
                  </a:lnTo>
                  <a:lnTo>
                    <a:pt x="645591" y="679475"/>
                  </a:lnTo>
                  <a:lnTo>
                    <a:pt x="838149" y="565823"/>
                  </a:lnTo>
                  <a:close/>
                </a:path>
                <a:path w="2616200" h="1752600">
                  <a:moveTo>
                    <a:pt x="1104849" y="1049909"/>
                  </a:moveTo>
                  <a:lnTo>
                    <a:pt x="1100315" y="1040726"/>
                  </a:lnTo>
                  <a:lnTo>
                    <a:pt x="906233" y="1154328"/>
                  </a:lnTo>
                  <a:lnTo>
                    <a:pt x="907757" y="927087"/>
                  </a:lnTo>
                  <a:lnTo>
                    <a:pt x="897166" y="927087"/>
                  </a:lnTo>
                  <a:lnTo>
                    <a:pt x="897166" y="1154328"/>
                  </a:lnTo>
                  <a:lnTo>
                    <a:pt x="703084" y="1040726"/>
                  </a:lnTo>
                  <a:lnTo>
                    <a:pt x="698500" y="1049909"/>
                  </a:lnTo>
                  <a:lnTo>
                    <a:pt x="892581" y="1162011"/>
                  </a:lnTo>
                  <a:lnTo>
                    <a:pt x="698500" y="1275651"/>
                  </a:lnTo>
                  <a:lnTo>
                    <a:pt x="703084" y="1284833"/>
                  </a:lnTo>
                  <a:lnTo>
                    <a:pt x="897166" y="1171244"/>
                  </a:lnTo>
                  <a:lnTo>
                    <a:pt x="897166" y="1396923"/>
                  </a:lnTo>
                  <a:lnTo>
                    <a:pt x="906233" y="1396923"/>
                  </a:lnTo>
                  <a:lnTo>
                    <a:pt x="906233" y="1171244"/>
                  </a:lnTo>
                  <a:lnTo>
                    <a:pt x="1100315" y="1284833"/>
                  </a:lnTo>
                  <a:lnTo>
                    <a:pt x="1104849" y="1275651"/>
                  </a:lnTo>
                  <a:lnTo>
                    <a:pt x="912291" y="1162011"/>
                  </a:lnTo>
                  <a:lnTo>
                    <a:pt x="1104849" y="1049909"/>
                  </a:lnTo>
                  <a:close/>
                </a:path>
                <a:path w="2616200" h="1752600">
                  <a:moveTo>
                    <a:pt x="1104849" y="108623"/>
                  </a:moveTo>
                  <a:lnTo>
                    <a:pt x="1100315" y="99390"/>
                  </a:lnTo>
                  <a:lnTo>
                    <a:pt x="906233" y="213029"/>
                  </a:lnTo>
                  <a:lnTo>
                    <a:pt x="907669" y="0"/>
                  </a:lnTo>
                  <a:lnTo>
                    <a:pt x="897166" y="0"/>
                  </a:lnTo>
                  <a:lnTo>
                    <a:pt x="897166" y="213029"/>
                  </a:lnTo>
                  <a:lnTo>
                    <a:pt x="703084" y="99390"/>
                  </a:lnTo>
                  <a:lnTo>
                    <a:pt x="698500" y="108623"/>
                  </a:lnTo>
                  <a:lnTo>
                    <a:pt x="892581" y="222211"/>
                  </a:lnTo>
                  <a:lnTo>
                    <a:pt x="698500" y="334302"/>
                  </a:lnTo>
                  <a:lnTo>
                    <a:pt x="703084" y="343560"/>
                  </a:lnTo>
                  <a:lnTo>
                    <a:pt x="897166" y="229895"/>
                  </a:lnTo>
                  <a:lnTo>
                    <a:pt x="897166" y="457187"/>
                  </a:lnTo>
                  <a:lnTo>
                    <a:pt x="906233" y="457187"/>
                  </a:lnTo>
                  <a:lnTo>
                    <a:pt x="906233" y="229895"/>
                  </a:lnTo>
                  <a:lnTo>
                    <a:pt x="1100315" y="343560"/>
                  </a:lnTo>
                  <a:lnTo>
                    <a:pt x="1104849" y="334302"/>
                  </a:lnTo>
                  <a:lnTo>
                    <a:pt x="912291" y="222211"/>
                  </a:lnTo>
                  <a:lnTo>
                    <a:pt x="1104849" y="108623"/>
                  </a:lnTo>
                  <a:close/>
                </a:path>
                <a:path w="2616200" h="1752600">
                  <a:moveTo>
                    <a:pt x="1384249" y="565823"/>
                  </a:moveTo>
                  <a:lnTo>
                    <a:pt x="1378204" y="558126"/>
                  </a:lnTo>
                  <a:lnTo>
                    <a:pt x="1186383" y="670229"/>
                  </a:lnTo>
                  <a:lnTo>
                    <a:pt x="1186383" y="444538"/>
                  </a:lnTo>
                  <a:lnTo>
                    <a:pt x="1175766" y="444538"/>
                  </a:lnTo>
                  <a:lnTo>
                    <a:pt x="1175766" y="670229"/>
                  </a:lnTo>
                  <a:lnTo>
                    <a:pt x="982421" y="558126"/>
                  </a:lnTo>
                  <a:lnTo>
                    <a:pt x="977900" y="565823"/>
                  </a:lnTo>
                  <a:lnTo>
                    <a:pt x="1171257" y="679475"/>
                  </a:lnTo>
                  <a:lnTo>
                    <a:pt x="977900" y="793051"/>
                  </a:lnTo>
                  <a:lnTo>
                    <a:pt x="982421" y="800760"/>
                  </a:lnTo>
                  <a:lnTo>
                    <a:pt x="1175766" y="687146"/>
                  </a:lnTo>
                  <a:lnTo>
                    <a:pt x="1175766" y="914387"/>
                  </a:lnTo>
                  <a:lnTo>
                    <a:pt x="1186383" y="914387"/>
                  </a:lnTo>
                  <a:lnTo>
                    <a:pt x="1186383" y="687146"/>
                  </a:lnTo>
                  <a:lnTo>
                    <a:pt x="1378204" y="800760"/>
                  </a:lnTo>
                  <a:lnTo>
                    <a:pt x="1384249" y="793051"/>
                  </a:lnTo>
                  <a:lnTo>
                    <a:pt x="1190891" y="679475"/>
                  </a:lnTo>
                  <a:lnTo>
                    <a:pt x="1384249" y="565823"/>
                  </a:lnTo>
                  <a:close/>
                </a:path>
                <a:path w="2616200" h="1752600">
                  <a:moveTo>
                    <a:pt x="1650949" y="1048423"/>
                  </a:moveTo>
                  <a:lnTo>
                    <a:pt x="1646428" y="1040726"/>
                  </a:lnTo>
                  <a:lnTo>
                    <a:pt x="1453083" y="1154328"/>
                  </a:lnTo>
                  <a:lnTo>
                    <a:pt x="1453083" y="927087"/>
                  </a:lnTo>
                  <a:lnTo>
                    <a:pt x="1442466" y="927087"/>
                  </a:lnTo>
                  <a:lnTo>
                    <a:pt x="1442466" y="1154328"/>
                  </a:lnTo>
                  <a:lnTo>
                    <a:pt x="1250632" y="1040726"/>
                  </a:lnTo>
                  <a:lnTo>
                    <a:pt x="1244600" y="1048423"/>
                  </a:lnTo>
                  <a:lnTo>
                    <a:pt x="1437957" y="1162011"/>
                  </a:lnTo>
                  <a:lnTo>
                    <a:pt x="1244600" y="1275651"/>
                  </a:lnTo>
                  <a:lnTo>
                    <a:pt x="1250632" y="1284833"/>
                  </a:lnTo>
                  <a:lnTo>
                    <a:pt x="1442466" y="1171244"/>
                  </a:lnTo>
                  <a:lnTo>
                    <a:pt x="1442466" y="1396923"/>
                  </a:lnTo>
                  <a:lnTo>
                    <a:pt x="1453083" y="1396923"/>
                  </a:lnTo>
                  <a:lnTo>
                    <a:pt x="1453083" y="1171244"/>
                  </a:lnTo>
                  <a:lnTo>
                    <a:pt x="1644904" y="1284833"/>
                  </a:lnTo>
                  <a:lnTo>
                    <a:pt x="1650949" y="1275651"/>
                  </a:lnTo>
                  <a:lnTo>
                    <a:pt x="1457591" y="1162011"/>
                  </a:lnTo>
                  <a:lnTo>
                    <a:pt x="1650949" y="1048423"/>
                  </a:lnTo>
                  <a:close/>
                </a:path>
                <a:path w="2616200" h="1752600">
                  <a:moveTo>
                    <a:pt x="1650949" y="108623"/>
                  </a:moveTo>
                  <a:lnTo>
                    <a:pt x="1646428" y="99390"/>
                  </a:lnTo>
                  <a:lnTo>
                    <a:pt x="1453083" y="213029"/>
                  </a:lnTo>
                  <a:lnTo>
                    <a:pt x="1453083" y="0"/>
                  </a:lnTo>
                  <a:lnTo>
                    <a:pt x="1442466" y="0"/>
                  </a:lnTo>
                  <a:lnTo>
                    <a:pt x="1442466" y="213029"/>
                  </a:lnTo>
                  <a:lnTo>
                    <a:pt x="1250632" y="99390"/>
                  </a:lnTo>
                  <a:lnTo>
                    <a:pt x="1244600" y="108623"/>
                  </a:lnTo>
                  <a:lnTo>
                    <a:pt x="1437957" y="222211"/>
                  </a:lnTo>
                  <a:lnTo>
                    <a:pt x="1244600" y="334302"/>
                  </a:lnTo>
                  <a:lnTo>
                    <a:pt x="1250632" y="343560"/>
                  </a:lnTo>
                  <a:lnTo>
                    <a:pt x="1442466" y="229895"/>
                  </a:lnTo>
                  <a:lnTo>
                    <a:pt x="1442466" y="457187"/>
                  </a:lnTo>
                  <a:lnTo>
                    <a:pt x="1453083" y="457187"/>
                  </a:lnTo>
                  <a:lnTo>
                    <a:pt x="1453083" y="229895"/>
                  </a:lnTo>
                  <a:lnTo>
                    <a:pt x="1644904" y="343560"/>
                  </a:lnTo>
                  <a:lnTo>
                    <a:pt x="1650949" y="334302"/>
                  </a:lnTo>
                  <a:lnTo>
                    <a:pt x="1457591" y="222211"/>
                  </a:lnTo>
                  <a:lnTo>
                    <a:pt x="1650949" y="108623"/>
                  </a:lnTo>
                  <a:close/>
                </a:path>
                <a:path w="2616200" h="1752600">
                  <a:moveTo>
                    <a:pt x="1930400" y="565823"/>
                  </a:moveTo>
                  <a:lnTo>
                    <a:pt x="1925866" y="556653"/>
                  </a:lnTo>
                  <a:lnTo>
                    <a:pt x="1731784" y="670229"/>
                  </a:lnTo>
                  <a:lnTo>
                    <a:pt x="1731784" y="444538"/>
                  </a:lnTo>
                  <a:lnTo>
                    <a:pt x="1722666" y="444538"/>
                  </a:lnTo>
                  <a:lnTo>
                    <a:pt x="1722666" y="670229"/>
                  </a:lnTo>
                  <a:lnTo>
                    <a:pt x="1528584" y="556653"/>
                  </a:lnTo>
                  <a:lnTo>
                    <a:pt x="1524050" y="565823"/>
                  </a:lnTo>
                  <a:lnTo>
                    <a:pt x="1716608" y="679475"/>
                  </a:lnTo>
                  <a:lnTo>
                    <a:pt x="1524050" y="791565"/>
                  </a:lnTo>
                  <a:lnTo>
                    <a:pt x="1528584" y="800760"/>
                  </a:lnTo>
                  <a:lnTo>
                    <a:pt x="1722666" y="687146"/>
                  </a:lnTo>
                  <a:lnTo>
                    <a:pt x="1721142" y="914387"/>
                  </a:lnTo>
                  <a:lnTo>
                    <a:pt x="1731784" y="914387"/>
                  </a:lnTo>
                  <a:lnTo>
                    <a:pt x="1731784" y="687146"/>
                  </a:lnTo>
                  <a:lnTo>
                    <a:pt x="1925866" y="800760"/>
                  </a:lnTo>
                  <a:lnTo>
                    <a:pt x="1930400" y="791565"/>
                  </a:lnTo>
                  <a:lnTo>
                    <a:pt x="1736318" y="679475"/>
                  </a:lnTo>
                  <a:lnTo>
                    <a:pt x="1930400" y="565823"/>
                  </a:lnTo>
                  <a:close/>
                </a:path>
                <a:path w="2616200" h="1752600">
                  <a:moveTo>
                    <a:pt x="2197100" y="1048423"/>
                  </a:moveTo>
                  <a:lnTo>
                    <a:pt x="2192566" y="1040726"/>
                  </a:lnTo>
                  <a:lnTo>
                    <a:pt x="1998484" y="1154328"/>
                  </a:lnTo>
                  <a:lnTo>
                    <a:pt x="1998484" y="927087"/>
                  </a:lnTo>
                  <a:lnTo>
                    <a:pt x="1989366" y="927087"/>
                  </a:lnTo>
                  <a:lnTo>
                    <a:pt x="1989366" y="1154328"/>
                  </a:lnTo>
                  <a:lnTo>
                    <a:pt x="1795284" y="1040726"/>
                  </a:lnTo>
                  <a:lnTo>
                    <a:pt x="1790750" y="1048423"/>
                  </a:lnTo>
                  <a:lnTo>
                    <a:pt x="1983308" y="1162011"/>
                  </a:lnTo>
                  <a:lnTo>
                    <a:pt x="1790750" y="1275651"/>
                  </a:lnTo>
                  <a:lnTo>
                    <a:pt x="1795284" y="1283360"/>
                  </a:lnTo>
                  <a:lnTo>
                    <a:pt x="1989366" y="1171244"/>
                  </a:lnTo>
                  <a:lnTo>
                    <a:pt x="1989366" y="1396923"/>
                  </a:lnTo>
                  <a:lnTo>
                    <a:pt x="1998484" y="1396923"/>
                  </a:lnTo>
                  <a:lnTo>
                    <a:pt x="1998484" y="1171244"/>
                  </a:lnTo>
                  <a:lnTo>
                    <a:pt x="2192566" y="1283360"/>
                  </a:lnTo>
                  <a:lnTo>
                    <a:pt x="2197100" y="1275651"/>
                  </a:lnTo>
                  <a:lnTo>
                    <a:pt x="2003018" y="1162011"/>
                  </a:lnTo>
                  <a:lnTo>
                    <a:pt x="2197100" y="1048423"/>
                  </a:lnTo>
                  <a:close/>
                </a:path>
                <a:path w="2616200" h="1752600">
                  <a:moveTo>
                    <a:pt x="2197100" y="109766"/>
                  </a:moveTo>
                  <a:lnTo>
                    <a:pt x="2192566" y="100558"/>
                  </a:lnTo>
                  <a:lnTo>
                    <a:pt x="1998484" y="213829"/>
                  </a:lnTo>
                  <a:lnTo>
                    <a:pt x="1998484" y="0"/>
                  </a:lnTo>
                  <a:lnTo>
                    <a:pt x="1989366" y="0"/>
                  </a:lnTo>
                  <a:lnTo>
                    <a:pt x="1989366" y="213829"/>
                  </a:lnTo>
                  <a:lnTo>
                    <a:pt x="1795284" y="100558"/>
                  </a:lnTo>
                  <a:lnTo>
                    <a:pt x="1790750" y="109766"/>
                  </a:lnTo>
                  <a:lnTo>
                    <a:pt x="1983308" y="222986"/>
                  </a:lnTo>
                  <a:lnTo>
                    <a:pt x="1790750" y="334721"/>
                  </a:lnTo>
                  <a:lnTo>
                    <a:pt x="1795284" y="343928"/>
                  </a:lnTo>
                  <a:lnTo>
                    <a:pt x="1989366" y="230644"/>
                  </a:lnTo>
                  <a:lnTo>
                    <a:pt x="1989366" y="457187"/>
                  </a:lnTo>
                  <a:lnTo>
                    <a:pt x="1998484" y="457187"/>
                  </a:lnTo>
                  <a:lnTo>
                    <a:pt x="1998484" y="230644"/>
                  </a:lnTo>
                  <a:lnTo>
                    <a:pt x="2192566" y="343928"/>
                  </a:lnTo>
                  <a:lnTo>
                    <a:pt x="2197100" y="334721"/>
                  </a:lnTo>
                  <a:lnTo>
                    <a:pt x="2003018" y="222986"/>
                  </a:lnTo>
                  <a:lnTo>
                    <a:pt x="2197100" y="109766"/>
                  </a:lnTo>
                  <a:close/>
                </a:path>
                <a:path w="2616200" h="1752600">
                  <a:moveTo>
                    <a:pt x="2476500" y="565823"/>
                  </a:moveTo>
                  <a:lnTo>
                    <a:pt x="2471763" y="556653"/>
                  </a:lnTo>
                  <a:lnTo>
                    <a:pt x="2271623" y="670229"/>
                  </a:lnTo>
                  <a:lnTo>
                    <a:pt x="2271623" y="444538"/>
                  </a:lnTo>
                  <a:lnTo>
                    <a:pt x="2262276" y="444538"/>
                  </a:lnTo>
                  <a:lnTo>
                    <a:pt x="2262276" y="670229"/>
                  </a:lnTo>
                  <a:lnTo>
                    <a:pt x="2062137" y="556653"/>
                  </a:lnTo>
                  <a:lnTo>
                    <a:pt x="2057400" y="565823"/>
                  </a:lnTo>
                  <a:lnTo>
                    <a:pt x="2257539" y="679475"/>
                  </a:lnTo>
                  <a:lnTo>
                    <a:pt x="2057400" y="791565"/>
                  </a:lnTo>
                  <a:lnTo>
                    <a:pt x="2062137" y="800760"/>
                  </a:lnTo>
                  <a:lnTo>
                    <a:pt x="2262276" y="687146"/>
                  </a:lnTo>
                  <a:lnTo>
                    <a:pt x="2262276" y="914387"/>
                  </a:lnTo>
                  <a:lnTo>
                    <a:pt x="2271623" y="914387"/>
                  </a:lnTo>
                  <a:lnTo>
                    <a:pt x="2271623" y="687146"/>
                  </a:lnTo>
                  <a:lnTo>
                    <a:pt x="2471763" y="800760"/>
                  </a:lnTo>
                  <a:lnTo>
                    <a:pt x="2476500" y="791565"/>
                  </a:lnTo>
                  <a:lnTo>
                    <a:pt x="2276360" y="679475"/>
                  </a:lnTo>
                  <a:lnTo>
                    <a:pt x="2476500" y="565823"/>
                  </a:lnTo>
                  <a:close/>
                </a:path>
                <a:path w="2616200" h="1752600">
                  <a:moveTo>
                    <a:pt x="2603436" y="259753"/>
                  </a:moveTo>
                  <a:lnTo>
                    <a:pt x="2602001" y="256667"/>
                  </a:lnTo>
                  <a:lnTo>
                    <a:pt x="2545651" y="221488"/>
                  </a:lnTo>
                  <a:lnTo>
                    <a:pt x="2591587" y="193929"/>
                  </a:lnTo>
                  <a:lnTo>
                    <a:pt x="2591587" y="190842"/>
                  </a:lnTo>
                  <a:lnTo>
                    <a:pt x="2590101" y="187807"/>
                  </a:lnTo>
                  <a:lnTo>
                    <a:pt x="2590101" y="184721"/>
                  </a:lnTo>
                  <a:lnTo>
                    <a:pt x="2539733" y="213829"/>
                  </a:lnTo>
                  <a:lnTo>
                    <a:pt x="2539733" y="4152"/>
                  </a:lnTo>
                  <a:lnTo>
                    <a:pt x="2538768" y="0"/>
                  </a:lnTo>
                  <a:lnTo>
                    <a:pt x="2530894" y="0"/>
                  </a:lnTo>
                  <a:lnTo>
                    <a:pt x="2530894" y="213829"/>
                  </a:lnTo>
                  <a:lnTo>
                    <a:pt x="2341283" y="100558"/>
                  </a:lnTo>
                  <a:lnTo>
                    <a:pt x="2336800" y="109766"/>
                  </a:lnTo>
                  <a:lnTo>
                    <a:pt x="2526398" y="221488"/>
                  </a:lnTo>
                  <a:lnTo>
                    <a:pt x="2336800" y="334721"/>
                  </a:lnTo>
                  <a:lnTo>
                    <a:pt x="2341283" y="343928"/>
                  </a:lnTo>
                  <a:lnTo>
                    <a:pt x="2530894" y="230644"/>
                  </a:lnTo>
                  <a:lnTo>
                    <a:pt x="2530894" y="457187"/>
                  </a:lnTo>
                  <a:lnTo>
                    <a:pt x="2539733" y="457187"/>
                  </a:lnTo>
                  <a:lnTo>
                    <a:pt x="2539733" y="230644"/>
                  </a:lnTo>
                  <a:lnTo>
                    <a:pt x="2603436" y="268897"/>
                  </a:lnTo>
                  <a:lnTo>
                    <a:pt x="2603436" y="259753"/>
                  </a:lnTo>
                  <a:close/>
                </a:path>
                <a:path w="2616200" h="1752600">
                  <a:moveTo>
                    <a:pt x="2616136" y="475386"/>
                  </a:moveTo>
                  <a:lnTo>
                    <a:pt x="2534894" y="522935"/>
                  </a:lnTo>
                  <a:lnTo>
                    <a:pt x="2528773" y="519442"/>
                  </a:lnTo>
                  <a:lnTo>
                    <a:pt x="2528773" y="532091"/>
                  </a:lnTo>
                  <a:lnTo>
                    <a:pt x="2528773" y="840282"/>
                  </a:lnTo>
                  <a:lnTo>
                    <a:pt x="2261959" y="995121"/>
                  </a:lnTo>
                  <a:lnTo>
                    <a:pt x="2257310" y="992441"/>
                  </a:lnTo>
                  <a:lnTo>
                    <a:pt x="2257310" y="1004341"/>
                  </a:lnTo>
                  <a:lnTo>
                    <a:pt x="2257310" y="1312532"/>
                  </a:lnTo>
                  <a:lnTo>
                    <a:pt x="1988947" y="1467370"/>
                  </a:lnTo>
                  <a:lnTo>
                    <a:pt x="1738020" y="1321752"/>
                  </a:lnTo>
                  <a:lnTo>
                    <a:pt x="1722132" y="1312532"/>
                  </a:lnTo>
                  <a:lnTo>
                    <a:pt x="1722132" y="1004341"/>
                  </a:lnTo>
                  <a:lnTo>
                    <a:pt x="1738020" y="995121"/>
                  </a:lnTo>
                  <a:lnTo>
                    <a:pt x="1988947" y="849503"/>
                  </a:lnTo>
                  <a:lnTo>
                    <a:pt x="2257310" y="1004341"/>
                  </a:lnTo>
                  <a:lnTo>
                    <a:pt x="2257310" y="992441"/>
                  </a:lnTo>
                  <a:lnTo>
                    <a:pt x="2009571" y="849503"/>
                  </a:lnTo>
                  <a:lnTo>
                    <a:pt x="1993595" y="840282"/>
                  </a:lnTo>
                  <a:lnTo>
                    <a:pt x="1993595" y="532091"/>
                  </a:lnTo>
                  <a:lnTo>
                    <a:pt x="2009457" y="522935"/>
                  </a:lnTo>
                  <a:lnTo>
                    <a:pt x="2261959" y="377253"/>
                  </a:lnTo>
                  <a:lnTo>
                    <a:pt x="2528773" y="532091"/>
                  </a:lnTo>
                  <a:lnTo>
                    <a:pt x="2528773" y="519442"/>
                  </a:lnTo>
                  <a:lnTo>
                    <a:pt x="2279954" y="377253"/>
                  </a:lnTo>
                  <a:lnTo>
                    <a:pt x="2266531" y="369582"/>
                  </a:lnTo>
                  <a:lnTo>
                    <a:pt x="2266531" y="59842"/>
                  </a:lnTo>
                  <a:lnTo>
                    <a:pt x="2279739" y="52222"/>
                  </a:lnTo>
                  <a:lnTo>
                    <a:pt x="2370328" y="0"/>
                  </a:lnTo>
                  <a:lnTo>
                    <a:pt x="2351494" y="0"/>
                  </a:lnTo>
                  <a:lnTo>
                    <a:pt x="2261959" y="52222"/>
                  </a:lnTo>
                  <a:lnTo>
                    <a:pt x="2171446" y="0"/>
                  </a:lnTo>
                  <a:lnTo>
                    <a:pt x="2153564" y="0"/>
                  </a:lnTo>
                  <a:lnTo>
                    <a:pt x="2257310" y="59842"/>
                  </a:lnTo>
                  <a:lnTo>
                    <a:pt x="2257310" y="369582"/>
                  </a:lnTo>
                  <a:lnTo>
                    <a:pt x="1988947" y="522935"/>
                  </a:lnTo>
                  <a:lnTo>
                    <a:pt x="1984362" y="520306"/>
                  </a:lnTo>
                  <a:lnTo>
                    <a:pt x="1984362" y="532091"/>
                  </a:lnTo>
                  <a:lnTo>
                    <a:pt x="1984362" y="840282"/>
                  </a:lnTo>
                  <a:lnTo>
                    <a:pt x="1717548" y="995121"/>
                  </a:lnTo>
                  <a:lnTo>
                    <a:pt x="1711413" y="991590"/>
                  </a:lnTo>
                  <a:lnTo>
                    <a:pt x="1711413" y="1004341"/>
                  </a:lnTo>
                  <a:lnTo>
                    <a:pt x="1711413" y="1312532"/>
                  </a:lnTo>
                  <a:lnTo>
                    <a:pt x="1444548" y="1467370"/>
                  </a:lnTo>
                  <a:lnTo>
                    <a:pt x="1192161" y="1321752"/>
                  </a:lnTo>
                  <a:lnTo>
                    <a:pt x="1176185" y="1312532"/>
                  </a:lnTo>
                  <a:lnTo>
                    <a:pt x="1176185" y="1004341"/>
                  </a:lnTo>
                  <a:lnTo>
                    <a:pt x="1192161" y="995121"/>
                  </a:lnTo>
                  <a:lnTo>
                    <a:pt x="1444548" y="849503"/>
                  </a:lnTo>
                  <a:lnTo>
                    <a:pt x="1711413" y="1004341"/>
                  </a:lnTo>
                  <a:lnTo>
                    <a:pt x="1711413" y="991590"/>
                  </a:lnTo>
                  <a:lnTo>
                    <a:pt x="1465160" y="849503"/>
                  </a:lnTo>
                  <a:lnTo>
                    <a:pt x="1449184" y="840282"/>
                  </a:lnTo>
                  <a:lnTo>
                    <a:pt x="1449184" y="532091"/>
                  </a:lnTo>
                  <a:lnTo>
                    <a:pt x="1465046" y="522935"/>
                  </a:lnTo>
                  <a:lnTo>
                    <a:pt x="1717548" y="377253"/>
                  </a:lnTo>
                  <a:lnTo>
                    <a:pt x="1984362" y="532091"/>
                  </a:lnTo>
                  <a:lnTo>
                    <a:pt x="1984362" y="520306"/>
                  </a:lnTo>
                  <a:lnTo>
                    <a:pt x="1735467" y="377253"/>
                  </a:lnTo>
                  <a:lnTo>
                    <a:pt x="1722132" y="369582"/>
                  </a:lnTo>
                  <a:lnTo>
                    <a:pt x="1722132" y="59842"/>
                  </a:lnTo>
                  <a:lnTo>
                    <a:pt x="1735251" y="52222"/>
                  </a:lnTo>
                  <a:lnTo>
                    <a:pt x="1825269" y="0"/>
                  </a:lnTo>
                  <a:lnTo>
                    <a:pt x="1807527" y="0"/>
                  </a:lnTo>
                  <a:lnTo>
                    <a:pt x="1717548" y="52222"/>
                  </a:lnTo>
                  <a:lnTo>
                    <a:pt x="1627035" y="0"/>
                  </a:lnTo>
                  <a:lnTo>
                    <a:pt x="1608251" y="0"/>
                  </a:lnTo>
                  <a:lnTo>
                    <a:pt x="1711413" y="59842"/>
                  </a:lnTo>
                  <a:lnTo>
                    <a:pt x="1711413" y="369582"/>
                  </a:lnTo>
                  <a:lnTo>
                    <a:pt x="1444548" y="522935"/>
                  </a:lnTo>
                  <a:lnTo>
                    <a:pt x="1439964" y="520319"/>
                  </a:lnTo>
                  <a:lnTo>
                    <a:pt x="1439964" y="532091"/>
                  </a:lnTo>
                  <a:lnTo>
                    <a:pt x="1439964" y="840282"/>
                  </a:lnTo>
                  <a:lnTo>
                    <a:pt x="1171600" y="995121"/>
                  </a:lnTo>
                  <a:lnTo>
                    <a:pt x="1167015" y="992466"/>
                  </a:lnTo>
                  <a:lnTo>
                    <a:pt x="1167015" y="1004341"/>
                  </a:lnTo>
                  <a:lnTo>
                    <a:pt x="1167015" y="1312532"/>
                  </a:lnTo>
                  <a:lnTo>
                    <a:pt x="900201" y="1467370"/>
                  </a:lnTo>
                  <a:lnTo>
                    <a:pt x="647814" y="1321752"/>
                  </a:lnTo>
                  <a:lnTo>
                    <a:pt x="631837" y="1312532"/>
                  </a:lnTo>
                  <a:lnTo>
                    <a:pt x="631837" y="1004341"/>
                  </a:lnTo>
                  <a:lnTo>
                    <a:pt x="647814" y="995121"/>
                  </a:lnTo>
                  <a:lnTo>
                    <a:pt x="900201" y="849503"/>
                  </a:lnTo>
                  <a:lnTo>
                    <a:pt x="1167015" y="1004341"/>
                  </a:lnTo>
                  <a:lnTo>
                    <a:pt x="1167015" y="992466"/>
                  </a:lnTo>
                  <a:lnTo>
                    <a:pt x="920673" y="849503"/>
                  </a:lnTo>
                  <a:lnTo>
                    <a:pt x="904786" y="840282"/>
                  </a:lnTo>
                  <a:lnTo>
                    <a:pt x="904786" y="532091"/>
                  </a:lnTo>
                  <a:lnTo>
                    <a:pt x="920559" y="522935"/>
                  </a:lnTo>
                  <a:lnTo>
                    <a:pt x="1171600" y="377253"/>
                  </a:lnTo>
                  <a:lnTo>
                    <a:pt x="1439964" y="532091"/>
                  </a:lnTo>
                  <a:lnTo>
                    <a:pt x="1439964" y="520319"/>
                  </a:lnTo>
                  <a:lnTo>
                    <a:pt x="1189596" y="377253"/>
                  </a:lnTo>
                  <a:lnTo>
                    <a:pt x="1176185" y="369582"/>
                  </a:lnTo>
                  <a:lnTo>
                    <a:pt x="1176185" y="59842"/>
                  </a:lnTo>
                  <a:lnTo>
                    <a:pt x="1189380" y="52222"/>
                  </a:lnTo>
                  <a:lnTo>
                    <a:pt x="1279918" y="0"/>
                  </a:lnTo>
                  <a:lnTo>
                    <a:pt x="1262100" y="0"/>
                  </a:lnTo>
                  <a:lnTo>
                    <a:pt x="1171600" y="52222"/>
                  </a:lnTo>
                  <a:lnTo>
                    <a:pt x="1081608" y="0"/>
                  </a:lnTo>
                  <a:lnTo>
                    <a:pt x="1063866" y="0"/>
                  </a:lnTo>
                  <a:lnTo>
                    <a:pt x="1167015" y="59842"/>
                  </a:lnTo>
                  <a:lnTo>
                    <a:pt x="1167015" y="369582"/>
                  </a:lnTo>
                  <a:lnTo>
                    <a:pt x="900201" y="522935"/>
                  </a:lnTo>
                  <a:lnTo>
                    <a:pt x="894067" y="519442"/>
                  </a:lnTo>
                  <a:lnTo>
                    <a:pt x="894067" y="532091"/>
                  </a:lnTo>
                  <a:lnTo>
                    <a:pt x="894067" y="840282"/>
                  </a:lnTo>
                  <a:lnTo>
                    <a:pt x="627189" y="995121"/>
                  </a:lnTo>
                  <a:lnTo>
                    <a:pt x="374802" y="849503"/>
                  </a:lnTo>
                  <a:lnTo>
                    <a:pt x="358825" y="840282"/>
                  </a:lnTo>
                  <a:lnTo>
                    <a:pt x="358825" y="532091"/>
                  </a:lnTo>
                  <a:lnTo>
                    <a:pt x="374688" y="522935"/>
                  </a:lnTo>
                  <a:lnTo>
                    <a:pt x="627189" y="377253"/>
                  </a:lnTo>
                  <a:lnTo>
                    <a:pt x="894067" y="532091"/>
                  </a:lnTo>
                  <a:lnTo>
                    <a:pt x="894067" y="519442"/>
                  </a:lnTo>
                  <a:lnTo>
                    <a:pt x="645248" y="377253"/>
                  </a:lnTo>
                  <a:lnTo>
                    <a:pt x="631837" y="369582"/>
                  </a:lnTo>
                  <a:lnTo>
                    <a:pt x="631837" y="59842"/>
                  </a:lnTo>
                  <a:lnTo>
                    <a:pt x="645033" y="52222"/>
                  </a:lnTo>
                  <a:lnTo>
                    <a:pt x="735571" y="0"/>
                  </a:lnTo>
                  <a:lnTo>
                    <a:pt x="717181" y="0"/>
                  </a:lnTo>
                  <a:lnTo>
                    <a:pt x="627189" y="52222"/>
                  </a:lnTo>
                  <a:lnTo>
                    <a:pt x="536676" y="0"/>
                  </a:lnTo>
                  <a:lnTo>
                    <a:pt x="518858" y="0"/>
                  </a:lnTo>
                  <a:lnTo>
                    <a:pt x="622604" y="59842"/>
                  </a:lnTo>
                  <a:lnTo>
                    <a:pt x="622604" y="369582"/>
                  </a:lnTo>
                  <a:lnTo>
                    <a:pt x="354241" y="522935"/>
                  </a:lnTo>
                  <a:lnTo>
                    <a:pt x="100761" y="377253"/>
                  </a:lnTo>
                  <a:lnTo>
                    <a:pt x="87426" y="369582"/>
                  </a:lnTo>
                  <a:lnTo>
                    <a:pt x="87426" y="59842"/>
                  </a:lnTo>
                  <a:lnTo>
                    <a:pt x="100545" y="52222"/>
                  </a:lnTo>
                  <a:lnTo>
                    <a:pt x="190563" y="0"/>
                  </a:lnTo>
                  <a:lnTo>
                    <a:pt x="171805" y="0"/>
                  </a:lnTo>
                  <a:lnTo>
                    <a:pt x="81305" y="52222"/>
                  </a:lnTo>
                  <a:lnTo>
                    <a:pt x="64401" y="41452"/>
                  </a:lnTo>
                  <a:lnTo>
                    <a:pt x="64401" y="44551"/>
                  </a:lnTo>
                  <a:lnTo>
                    <a:pt x="61366" y="50673"/>
                  </a:lnTo>
                  <a:lnTo>
                    <a:pt x="76657" y="59842"/>
                  </a:lnTo>
                  <a:lnTo>
                    <a:pt x="76657" y="369582"/>
                  </a:lnTo>
                  <a:lnTo>
                    <a:pt x="0" y="414032"/>
                  </a:lnTo>
                  <a:lnTo>
                    <a:pt x="0" y="424802"/>
                  </a:lnTo>
                  <a:lnTo>
                    <a:pt x="81305" y="377253"/>
                  </a:lnTo>
                  <a:lnTo>
                    <a:pt x="349669" y="532091"/>
                  </a:lnTo>
                  <a:lnTo>
                    <a:pt x="349669" y="840282"/>
                  </a:lnTo>
                  <a:lnTo>
                    <a:pt x="110401" y="978281"/>
                  </a:lnTo>
                  <a:lnTo>
                    <a:pt x="111950" y="981379"/>
                  </a:lnTo>
                  <a:lnTo>
                    <a:pt x="113499" y="984402"/>
                  </a:lnTo>
                  <a:lnTo>
                    <a:pt x="115049" y="987501"/>
                  </a:lnTo>
                  <a:lnTo>
                    <a:pt x="354241" y="849503"/>
                  </a:lnTo>
                  <a:lnTo>
                    <a:pt x="622604" y="1004341"/>
                  </a:lnTo>
                  <a:lnTo>
                    <a:pt x="622604" y="1312532"/>
                  </a:lnTo>
                  <a:lnTo>
                    <a:pt x="432447" y="1422920"/>
                  </a:lnTo>
                  <a:lnTo>
                    <a:pt x="437032" y="1427505"/>
                  </a:lnTo>
                  <a:lnTo>
                    <a:pt x="440131" y="1429042"/>
                  </a:lnTo>
                  <a:lnTo>
                    <a:pt x="627189" y="1321752"/>
                  </a:lnTo>
                  <a:lnTo>
                    <a:pt x="894067" y="1476590"/>
                  </a:lnTo>
                  <a:lnTo>
                    <a:pt x="894067" y="1692783"/>
                  </a:lnTo>
                  <a:lnTo>
                    <a:pt x="897102" y="1692783"/>
                  </a:lnTo>
                  <a:lnTo>
                    <a:pt x="901687" y="1694332"/>
                  </a:lnTo>
                  <a:lnTo>
                    <a:pt x="904786" y="1695818"/>
                  </a:lnTo>
                  <a:lnTo>
                    <a:pt x="904786" y="1476590"/>
                  </a:lnTo>
                  <a:lnTo>
                    <a:pt x="920673" y="1467370"/>
                  </a:lnTo>
                  <a:lnTo>
                    <a:pt x="1171600" y="1321752"/>
                  </a:lnTo>
                  <a:lnTo>
                    <a:pt x="1439964" y="1476590"/>
                  </a:lnTo>
                  <a:lnTo>
                    <a:pt x="1439964" y="1752587"/>
                  </a:lnTo>
                  <a:lnTo>
                    <a:pt x="1446085" y="1752587"/>
                  </a:lnTo>
                  <a:lnTo>
                    <a:pt x="1449184" y="1751037"/>
                  </a:lnTo>
                  <a:lnTo>
                    <a:pt x="1449184" y="1476590"/>
                  </a:lnTo>
                  <a:lnTo>
                    <a:pt x="1465160" y="1467370"/>
                  </a:lnTo>
                  <a:lnTo>
                    <a:pt x="1717548" y="1321752"/>
                  </a:lnTo>
                  <a:lnTo>
                    <a:pt x="1984362" y="1476590"/>
                  </a:lnTo>
                  <a:lnTo>
                    <a:pt x="1984362" y="1571625"/>
                  </a:lnTo>
                  <a:lnTo>
                    <a:pt x="1987397" y="1568589"/>
                  </a:lnTo>
                  <a:lnTo>
                    <a:pt x="1993595" y="1565503"/>
                  </a:lnTo>
                  <a:lnTo>
                    <a:pt x="1993595" y="1476590"/>
                  </a:lnTo>
                  <a:lnTo>
                    <a:pt x="2009571" y="1467370"/>
                  </a:lnTo>
                  <a:lnTo>
                    <a:pt x="2261959" y="1321752"/>
                  </a:lnTo>
                  <a:lnTo>
                    <a:pt x="2277249" y="1330921"/>
                  </a:lnTo>
                  <a:lnTo>
                    <a:pt x="2278799" y="1327886"/>
                  </a:lnTo>
                  <a:lnTo>
                    <a:pt x="2281834" y="1324787"/>
                  </a:lnTo>
                  <a:lnTo>
                    <a:pt x="2283383" y="1323238"/>
                  </a:lnTo>
                  <a:lnTo>
                    <a:pt x="2281034" y="1321752"/>
                  </a:lnTo>
                  <a:lnTo>
                    <a:pt x="2266531" y="1312532"/>
                  </a:lnTo>
                  <a:lnTo>
                    <a:pt x="2266531" y="1004341"/>
                  </a:lnTo>
                  <a:lnTo>
                    <a:pt x="2282507" y="995121"/>
                  </a:lnTo>
                  <a:lnTo>
                    <a:pt x="2534894" y="849503"/>
                  </a:lnTo>
                  <a:lnTo>
                    <a:pt x="2551747" y="860221"/>
                  </a:lnTo>
                  <a:lnTo>
                    <a:pt x="2553297" y="855637"/>
                  </a:lnTo>
                  <a:lnTo>
                    <a:pt x="2553297" y="852538"/>
                  </a:lnTo>
                  <a:lnTo>
                    <a:pt x="2554833" y="849503"/>
                  </a:lnTo>
                  <a:lnTo>
                    <a:pt x="2539479" y="840282"/>
                  </a:lnTo>
                  <a:lnTo>
                    <a:pt x="2539479" y="532091"/>
                  </a:lnTo>
                  <a:lnTo>
                    <a:pt x="2555265" y="522935"/>
                  </a:lnTo>
                  <a:lnTo>
                    <a:pt x="2616136" y="487641"/>
                  </a:lnTo>
                  <a:lnTo>
                    <a:pt x="2616136" y="475386"/>
                  </a:lnTo>
                  <a:close/>
                </a:path>
                <a:path w="2616200" h="1752600">
                  <a:moveTo>
                    <a:pt x="2616200" y="560209"/>
                  </a:moveTo>
                  <a:lnTo>
                    <a:pt x="2609888" y="558838"/>
                  </a:lnTo>
                  <a:lnTo>
                    <a:pt x="2603500" y="567232"/>
                  </a:lnTo>
                  <a:lnTo>
                    <a:pt x="2614066" y="571436"/>
                  </a:lnTo>
                  <a:lnTo>
                    <a:pt x="2614066" y="564451"/>
                  </a:lnTo>
                  <a:lnTo>
                    <a:pt x="2616200" y="560209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83900" y="1041463"/>
              <a:ext cx="101549" cy="761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20263" y="1498599"/>
              <a:ext cx="164973" cy="1015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182176" y="1384299"/>
              <a:ext cx="1447800" cy="368300"/>
            </a:xfrm>
            <a:custGeom>
              <a:avLst/>
              <a:gdLst/>
              <a:ahLst/>
              <a:cxnLst/>
              <a:rect l="l" t="t" r="r" b="b"/>
              <a:pathLst>
                <a:path w="1447800" h="368300">
                  <a:moveTo>
                    <a:pt x="12547" y="0"/>
                  </a:moveTo>
                  <a:lnTo>
                    <a:pt x="0" y="0"/>
                  </a:lnTo>
                  <a:lnTo>
                    <a:pt x="0" y="184150"/>
                  </a:lnTo>
                  <a:lnTo>
                    <a:pt x="4152" y="185737"/>
                  </a:lnTo>
                  <a:lnTo>
                    <a:pt x="8394" y="188849"/>
                  </a:lnTo>
                  <a:lnTo>
                    <a:pt x="12547" y="190436"/>
                  </a:lnTo>
                  <a:lnTo>
                    <a:pt x="12547" y="0"/>
                  </a:lnTo>
                  <a:close/>
                </a:path>
                <a:path w="1447800" h="368300">
                  <a:moveTo>
                    <a:pt x="749173" y="123825"/>
                  </a:moveTo>
                  <a:lnTo>
                    <a:pt x="743127" y="114515"/>
                  </a:lnTo>
                  <a:lnTo>
                    <a:pt x="551307" y="229057"/>
                  </a:lnTo>
                  <a:lnTo>
                    <a:pt x="551307" y="0"/>
                  </a:lnTo>
                  <a:lnTo>
                    <a:pt x="540689" y="0"/>
                  </a:lnTo>
                  <a:lnTo>
                    <a:pt x="540689" y="229057"/>
                  </a:lnTo>
                  <a:lnTo>
                    <a:pt x="347345" y="114515"/>
                  </a:lnTo>
                  <a:lnTo>
                    <a:pt x="342823" y="123825"/>
                  </a:lnTo>
                  <a:lnTo>
                    <a:pt x="536181" y="236778"/>
                  </a:lnTo>
                  <a:lnTo>
                    <a:pt x="368503" y="337312"/>
                  </a:lnTo>
                  <a:lnTo>
                    <a:pt x="373011" y="337312"/>
                  </a:lnTo>
                  <a:lnTo>
                    <a:pt x="382104" y="340436"/>
                  </a:lnTo>
                  <a:lnTo>
                    <a:pt x="540689" y="246037"/>
                  </a:lnTo>
                  <a:lnTo>
                    <a:pt x="540689" y="368300"/>
                  </a:lnTo>
                  <a:lnTo>
                    <a:pt x="551307" y="368300"/>
                  </a:lnTo>
                  <a:lnTo>
                    <a:pt x="551307" y="246037"/>
                  </a:lnTo>
                  <a:lnTo>
                    <a:pt x="743127" y="360553"/>
                  </a:lnTo>
                  <a:lnTo>
                    <a:pt x="749173" y="351243"/>
                  </a:lnTo>
                  <a:lnTo>
                    <a:pt x="555815" y="236778"/>
                  </a:lnTo>
                  <a:lnTo>
                    <a:pt x="749173" y="123825"/>
                  </a:lnTo>
                  <a:close/>
                </a:path>
                <a:path w="1447800" h="368300">
                  <a:moveTo>
                    <a:pt x="1295323" y="123177"/>
                  </a:moveTo>
                  <a:lnTo>
                    <a:pt x="1290789" y="113919"/>
                  </a:lnTo>
                  <a:lnTo>
                    <a:pt x="1096708" y="227838"/>
                  </a:lnTo>
                  <a:lnTo>
                    <a:pt x="1096708" y="0"/>
                  </a:lnTo>
                  <a:lnTo>
                    <a:pt x="1087589" y="0"/>
                  </a:lnTo>
                  <a:lnTo>
                    <a:pt x="1086065" y="227838"/>
                  </a:lnTo>
                  <a:lnTo>
                    <a:pt x="893508" y="113919"/>
                  </a:lnTo>
                  <a:lnTo>
                    <a:pt x="888974" y="123177"/>
                  </a:lnTo>
                  <a:lnTo>
                    <a:pt x="1081532" y="235534"/>
                  </a:lnTo>
                  <a:lnTo>
                    <a:pt x="888974" y="349389"/>
                  </a:lnTo>
                  <a:lnTo>
                    <a:pt x="891984" y="355536"/>
                  </a:lnTo>
                  <a:lnTo>
                    <a:pt x="898042" y="355536"/>
                  </a:lnTo>
                  <a:lnTo>
                    <a:pt x="1086065" y="244729"/>
                  </a:lnTo>
                  <a:lnTo>
                    <a:pt x="1086065" y="307873"/>
                  </a:lnTo>
                  <a:lnTo>
                    <a:pt x="1090599" y="306324"/>
                  </a:lnTo>
                  <a:lnTo>
                    <a:pt x="1093647" y="306324"/>
                  </a:lnTo>
                  <a:lnTo>
                    <a:pt x="1096708" y="304761"/>
                  </a:lnTo>
                  <a:lnTo>
                    <a:pt x="1096708" y="244729"/>
                  </a:lnTo>
                  <a:lnTo>
                    <a:pt x="1158862" y="281711"/>
                  </a:lnTo>
                  <a:lnTo>
                    <a:pt x="1163383" y="280162"/>
                  </a:lnTo>
                  <a:lnTo>
                    <a:pt x="1166444" y="278599"/>
                  </a:lnTo>
                  <a:lnTo>
                    <a:pt x="1170978" y="277050"/>
                  </a:lnTo>
                  <a:lnTo>
                    <a:pt x="1101242" y="235534"/>
                  </a:lnTo>
                  <a:lnTo>
                    <a:pt x="1295323" y="123177"/>
                  </a:lnTo>
                  <a:close/>
                </a:path>
                <a:path w="1447800" h="368300">
                  <a:moveTo>
                    <a:pt x="1447723" y="121335"/>
                  </a:moveTo>
                  <a:lnTo>
                    <a:pt x="1428711" y="114300"/>
                  </a:lnTo>
                  <a:lnTo>
                    <a:pt x="1422323" y="121335"/>
                  </a:lnTo>
                  <a:lnTo>
                    <a:pt x="1435023" y="126949"/>
                  </a:lnTo>
                  <a:lnTo>
                    <a:pt x="1439278" y="125526"/>
                  </a:lnTo>
                  <a:lnTo>
                    <a:pt x="1443469" y="122745"/>
                  </a:lnTo>
                  <a:lnTo>
                    <a:pt x="1447723" y="121335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" y="6134100"/>
              <a:ext cx="12192000" cy="723900"/>
            </a:xfrm>
            <a:custGeom>
              <a:avLst/>
              <a:gdLst/>
              <a:ahLst/>
              <a:cxnLst/>
              <a:rect l="l" t="t" r="r" b="b"/>
              <a:pathLst>
                <a:path w="12192000" h="723900">
                  <a:moveTo>
                    <a:pt x="0" y="0"/>
                  </a:moveTo>
                  <a:lnTo>
                    <a:pt x="0" y="723900"/>
                  </a:lnTo>
                  <a:lnTo>
                    <a:pt x="12191959" y="723900"/>
                  </a:lnTo>
                  <a:lnTo>
                    <a:pt x="121919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A4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6585" y="2804744"/>
              <a:ext cx="2417887" cy="3542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0963" y="297954"/>
              <a:ext cx="7127085" cy="12651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94171" y="2093543"/>
              <a:ext cx="5006334" cy="4192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47061" y="3541343"/>
              <a:ext cx="2723324" cy="3230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30997" y="2031999"/>
              <a:ext cx="417195" cy="1891030"/>
            </a:xfrm>
            <a:custGeom>
              <a:avLst/>
              <a:gdLst/>
              <a:ahLst/>
              <a:cxnLst/>
              <a:rect l="l" t="t" r="r" b="b"/>
              <a:pathLst>
                <a:path w="417194" h="1891029">
                  <a:moveTo>
                    <a:pt x="321119" y="1685925"/>
                  </a:moveTo>
                  <a:lnTo>
                    <a:pt x="312458" y="1642389"/>
                  </a:lnTo>
                  <a:lnTo>
                    <a:pt x="287794" y="1605483"/>
                  </a:lnTo>
                  <a:lnTo>
                    <a:pt x="250888" y="1580819"/>
                  </a:lnTo>
                  <a:lnTo>
                    <a:pt x="207352" y="1572158"/>
                  </a:lnTo>
                  <a:lnTo>
                    <a:pt x="207352" y="1617662"/>
                  </a:lnTo>
                  <a:lnTo>
                    <a:pt x="220726" y="1618996"/>
                  </a:lnTo>
                  <a:lnTo>
                    <a:pt x="233464" y="1622856"/>
                  </a:lnTo>
                  <a:lnTo>
                    <a:pt x="264147" y="1648053"/>
                  </a:lnTo>
                  <a:lnTo>
                    <a:pt x="275615" y="1685925"/>
                  </a:lnTo>
                  <a:lnTo>
                    <a:pt x="321119" y="1685925"/>
                  </a:lnTo>
                  <a:close/>
                </a:path>
                <a:path w="417194" h="1891029">
                  <a:moveTo>
                    <a:pt x="409549" y="953160"/>
                  </a:moveTo>
                  <a:lnTo>
                    <a:pt x="408559" y="933246"/>
                  </a:lnTo>
                  <a:lnTo>
                    <a:pt x="405612" y="913561"/>
                  </a:lnTo>
                  <a:lnTo>
                    <a:pt x="405358" y="912558"/>
                  </a:lnTo>
                  <a:lnTo>
                    <a:pt x="400735" y="894257"/>
                  </a:lnTo>
                  <a:lnTo>
                    <a:pt x="393966" y="875474"/>
                  </a:lnTo>
                  <a:lnTo>
                    <a:pt x="392277" y="871956"/>
                  </a:lnTo>
                  <a:lnTo>
                    <a:pt x="385356" y="857453"/>
                  </a:lnTo>
                  <a:lnTo>
                    <a:pt x="375031" y="840384"/>
                  </a:lnTo>
                  <a:lnTo>
                    <a:pt x="368592" y="831786"/>
                  </a:lnTo>
                  <a:lnTo>
                    <a:pt x="368592" y="953160"/>
                  </a:lnTo>
                  <a:lnTo>
                    <a:pt x="368211" y="963587"/>
                  </a:lnTo>
                  <a:lnTo>
                    <a:pt x="367157" y="973836"/>
                  </a:lnTo>
                  <a:lnTo>
                    <a:pt x="365480" y="983907"/>
                  </a:lnTo>
                  <a:lnTo>
                    <a:pt x="363270" y="993749"/>
                  </a:lnTo>
                  <a:lnTo>
                    <a:pt x="346481" y="993749"/>
                  </a:lnTo>
                  <a:lnTo>
                    <a:pt x="346481" y="1034351"/>
                  </a:lnTo>
                  <a:lnTo>
                    <a:pt x="329628" y="1057986"/>
                  </a:lnTo>
                  <a:lnTo>
                    <a:pt x="308902" y="1078255"/>
                  </a:lnTo>
                  <a:lnTo>
                    <a:pt x="284784" y="1094651"/>
                  </a:lnTo>
                  <a:lnTo>
                    <a:pt x="257810" y="1106614"/>
                  </a:lnTo>
                  <a:lnTo>
                    <a:pt x="266484" y="1089393"/>
                  </a:lnTo>
                  <a:lnTo>
                    <a:pt x="274091" y="1071549"/>
                  </a:lnTo>
                  <a:lnTo>
                    <a:pt x="280606" y="1053185"/>
                  </a:lnTo>
                  <a:lnTo>
                    <a:pt x="286067" y="1034351"/>
                  </a:lnTo>
                  <a:lnTo>
                    <a:pt x="346481" y="1034351"/>
                  </a:lnTo>
                  <a:lnTo>
                    <a:pt x="346481" y="993749"/>
                  </a:lnTo>
                  <a:lnTo>
                    <a:pt x="294055" y="993749"/>
                  </a:lnTo>
                  <a:lnTo>
                    <a:pt x="295186" y="983703"/>
                  </a:lnTo>
                  <a:lnTo>
                    <a:pt x="296100" y="973607"/>
                  </a:lnTo>
                  <a:lnTo>
                    <a:pt x="296697" y="963447"/>
                  </a:lnTo>
                  <a:lnTo>
                    <a:pt x="296926" y="953160"/>
                  </a:lnTo>
                  <a:lnTo>
                    <a:pt x="296697" y="942733"/>
                  </a:lnTo>
                  <a:lnTo>
                    <a:pt x="296075" y="932484"/>
                  </a:lnTo>
                  <a:lnTo>
                    <a:pt x="295160" y="922413"/>
                  </a:lnTo>
                  <a:lnTo>
                    <a:pt x="294055" y="912558"/>
                  </a:lnTo>
                  <a:lnTo>
                    <a:pt x="363270" y="912558"/>
                  </a:lnTo>
                  <a:lnTo>
                    <a:pt x="365506" y="922616"/>
                  </a:lnTo>
                  <a:lnTo>
                    <a:pt x="367157" y="932484"/>
                  </a:lnTo>
                  <a:lnTo>
                    <a:pt x="368223" y="942886"/>
                  </a:lnTo>
                  <a:lnTo>
                    <a:pt x="368592" y="953160"/>
                  </a:lnTo>
                  <a:lnTo>
                    <a:pt x="368592" y="831786"/>
                  </a:lnTo>
                  <a:lnTo>
                    <a:pt x="363080" y="824407"/>
                  </a:lnTo>
                  <a:lnTo>
                    <a:pt x="349567" y="809625"/>
                  </a:lnTo>
                  <a:lnTo>
                    <a:pt x="346481" y="806856"/>
                  </a:lnTo>
                  <a:lnTo>
                    <a:pt x="346481" y="871956"/>
                  </a:lnTo>
                  <a:lnTo>
                    <a:pt x="286067" y="871956"/>
                  </a:lnTo>
                  <a:lnTo>
                    <a:pt x="280606" y="853135"/>
                  </a:lnTo>
                  <a:lnTo>
                    <a:pt x="274091" y="834758"/>
                  </a:lnTo>
                  <a:lnTo>
                    <a:pt x="266484" y="816927"/>
                  </a:lnTo>
                  <a:lnTo>
                    <a:pt x="257810" y="799693"/>
                  </a:lnTo>
                  <a:lnTo>
                    <a:pt x="284784" y="811644"/>
                  </a:lnTo>
                  <a:lnTo>
                    <a:pt x="308902" y="827989"/>
                  </a:lnTo>
                  <a:lnTo>
                    <a:pt x="329628" y="848258"/>
                  </a:lnTo>
                  <a:lnTo>
                    <a:pt x="346481" y="871956"/>
                  </a:lnTo>
                  <a:lnTo>
                    <a:pt x="346481" y="806856"/>
                  </a:lnTo>
                  <a:lnTo>
                    <a:pt x="301320" y="774153"/>
                  </a:lnTo>
                  <a:lnTo>
                    <a:pt x="264185" y="758913"/>
                  </a:lnTo>
                  <a:lnTo>
                    <a:pt x="255968" y="756881"/>
                  </a:lnTo>
                  <a:lnTo>
                    <a:pt x="255968" y="953160"/>
                  </a:lnTo>
                  <a:lnTo>
                    <a:pt x="255701" y="963587"/>
                  </a:lnTo>
                  <a:lnTo>
                    <a:pt x="254990" y="973836"/>
                  </a:lnTo>
                  <a:lnTo>
                    <a:pt x="253949" y="983907"/>
                  </a:lnTo>
                  <a:lnTo>
                    <a:pt x="252691" y="993749"/>
                  </a:lnTo>
                  <a:lnTo>
                    <a:pt x="243890" y="993749"/>
                  </a:lnTo>
                  <a:lnTo>
                    <a:pt x="243890" y="1034351"/>
                  </a:lnTo>
                  <a:lnTo>
                    <a:pt x="236626" y="1055738"/>
                  </a:lnTo>
                  <a:lnTo>
                    <a:pt x="227545" y="1076299"/>
                  </a:lnTo>
                  <a:lnTo>
                    <a:pt x="216865" y="1095997"/>
                  </a:lnTo>
                  <a:lnTo>
                    <a:pt x="204774" y="1114742"/>
                  </a:lnTo>
                  <a:lnTo>
                    <a:pt x="199529" y="1106614"/>
                  </a:lnTo>
                  <a:lnTo>
                    <a:pt x="192671" y="1095997"/>
                  </a:lnTo>
                  <a:lnTo>
                    <a:pt x="181991" y="1076299"/>
                  </a:lnTo>
                  <a:lnTo>
                    <a:pt x="172910" y="1055738"/>
                  </a:lnTo>
                  <a:lnTo>
                    <a:pt x="165658" y="1034351"/>
                  </a:lnTo>
                  <a:lnTo>
                    <a:pt x="243890" y="1034351"/>
                  </a:lnTo>
                  <a:lnTo>
                    <a:pt x="243890" y="993749"/>
                  </a:lnTo>
                  <a:lnTo>
                    <a:pt x="156857" y="993749"/>
                  </a:lnTo>
                  <a:lnTo>
                    <a:pt x="155473" y="983703"/>
                  </a:lnTo>
                  <a:lnTo>
                    <a:pt x="154444" y="973607"/>
                  </a:lnTo>
                  <a:lnTo>
                    <a:pt x="153797" y="963447"/>
                  </a:lnTo>
                  <a:lnTo>
                    <a:pt x="153581" y="953160"/>
                  </a:lnTo>
                  <a:lnTo>
                    <a:pt x="153809" y="942733"/>
                  </a:lnTo>
                  <a:lnTo>
                    <a:pt x="154457" y="932484"/>
                  </a:lnTo>
                  <a:lnTo>
                    <a:pt x="155498" y="922413"/>
                  </a:lnTo>
                  <a:lnTo>
                    <a:pt x="156857" y="912558"/>
                  </a:lnTo>
                  <a:lnTo>
                    <a:pt x="252691" y="912558"/>
                  </a:lnTo>
                  <a:lnTo>
                    <a:pt x="253987" y="922616"/>
                  </a:lnTo>
                  <a:lnTo>
                    <a:pt x="255003" y="932484"/>
                  </a:lnTo>
                  <a:lnTo>
                    <a:pt x="255714" y="942886"/>
                  </a:lnTo>
                  <a:lnTo>
                    <a:pt x="255968" y="953160"/>
                  </a:lnTo>
                  <a:lnTo>
                    <a:pt x="255968" y="756881"/>
                  </a:lnTo>
                  <a:lnTo>
                    <a:pt x="244716" y="754075"/>
                  </a:lnTo>
                  <a:lnTo>
                    <a:pt x="243890" y="753960"/>
                  </a:lnTo>
                  <a:lnTo>
                    <a:pt x="243890" y="871956"/>
                  </a:lnTo>
                  <a:lnTo>
                    <a:pt x="165658" y="871956"/>
                  </a:lnTo>
                  <a:lnTo>
                    <a:pt x="181991" y="829919"/>
                  </a:lnTo>
                  <a:lnTo>
                    <a:pt x="204774" y="791375"/>
                  </a:lnTo>
                  <a:lnTo>
                    <a:pt x="216865" y="810171"/>
                  </a:lnTo>
                  <a:lnTo>
                    <a:pt x="227545" y="829919"/>
                  </a:lnTo>
                  <a:lnTo>
                    <a:pt x="236626" y="850557"/>
                  </a:lnTo>
                  <a:lnTo>
                    <a:pt x="243890" y="871956"/>
                  </a:lnTo>
                  <a:lnTo>
                    <a:pt x="243890" y="753960"/>
                  </a:lnTo>
                  <a:lnTo>
                    <a:pt x="224866" y="751154"/>
                  </a:lnTo>
                  <a:lnTo>
                    <a:pt x="204774" y="750163"/>
                  </a:lnTo>
                  <a:lnTo>
                    <a:pt x="157772" y="755561"/>
                  </a:lnTo>
                  <a:lnTo>
                    <a:pt x="151536" y="757783"/>
                  </a:lnTo>
                  <a:lnTo>
                    <a:pt x="151536" y="799693"/>
                  </a:lnTo>
                  <a:lnTo>
                    <a:pt x="151536" y="1106614"/>
                  </a:lnTo>
                  <a:lnTo>
                    <a:pt x="124637" y="1094651"/>
                  </a:lnTo>
                  <a:lnTo>
                    <a:pt x="100533" y="1078255"/>
                  </a:lnTo>
                  <a:lnTo>
                    <a:pt x="79819" y="1057986"/>
                  </a:lnTo>
                  <a:lnTo>
                    <a:pt x="63068" y="1034351"/>
                  </a:lnTo>
                  <a:lnTo>
                    <a:pt x="122859" y="1034351"/>
                  </a:lnTo>
                  <a:lnTo>
                    <a:pt x="128638" y="1053185"/>
                  </a:lnTo>
                  <a:lnTo>
                    <a:pt x="135267" y="1071549"/>
                  </a:lnTo>
                  <a:lnTo>
                    <a:pt x="142875" y="1089393"/>
                  </a:lnTo>
                  <a:lnTo>
                    <a:pt x="151536" y="1106614"/>
                  </a:lnTo>
                  <a:lnTo>
                    <a:pt x="151536" y="799693"/>
                  </a:lnTo>
                  <a:lnTo>
                    <a:pt x="142875" y="816927"/>
                  </a:lnTo>
                  <a:lnTo>
                    <a:pt x="135267" y="834758"/>
                  </a:lnTo>
                  <a:lnTo>
                    <a:pt x="128638" y="853135"/>
                  </a:lnTo>
                  <a:lnTo>
                    <a:pt x="122859" y="871956"/>
                  </a:lnTo>
                  <a:lnTo>
                    <a:pt x="115493" y="871956"/>
                  </a:lnTo>
                  <a:lnTo>
                    <a:pt x="115493" y="912558"/>
                  </a:lnTo>
                  <a:lnTo>
                    <a:pt x="114350" y="922616"/>
                  </a:lnTo>
                  <a:lnTo>
                    <a:pt x="113461" y="932484"/>
                  </a:lnTo>
                  <a:lnTo>
                    <a:pt x="112839" y="942886"/>
                  </a:lnTo>
                  <a:lnTo>
                    <a:pt x="112623" y="953160"/>
                  </a:lnTo>
                  <a:lnTo>
                    <a:pt x="112839" y="963587"/>
                  </a:lnTo>
                  <a:lnTo>
                    <a:pt x="113461" y="973836"/>
                  </a:lnTo>
                  <a:lnTo>
                    <a:pt x="114376" y="983907"/>
                  </a:lnTo>
                  <a:lnTo>
                    <a:pt x="115493" y="993749"/>
                  </a:lnTo>
                  <a:lnTo>
                    <a:pt x="46278" y="993749"/>
                  </a:lnTo>
                  <a:lnTo>
                    <a:pt x="44030" y="983703"/>
                  </a:lnTo>
                  <a:lnTo>
                    <a:pt x="42379" y="973836"/>
                  </a:lnTo>
                  <a:lnTo>
                    <a:pt x="41313" y="963447"/>
                  </a:lnTo>
                  <a:lnTo>
                    <a:pt x="40957" y="953160"/>
                  </a:lnTo>
                  <a:lnTo>
                    <a:pt x="41325" y="942733"/>
                  </a:lnTo>
                  <a:lnTo>
                    <a:pt x="42379" y="932484"/>
                  </a:lnTo>
                  <a:lnTo>
                    <a:pt x="44056" y="922413"/>
                  </a:lnTo>
                  <a:lnTo>
                    <a:pt x="46278" y="912558"/>
                  </a:lnTo>
                  <a:lnTo>
                    <a:pt x="115493" y="912558"/>
                  </a:lnTo>
                  <a:lnTo>
                    <a:pt x="115493" y="871956"/>
                  </a:lnTo>
                  <a:lnTo>
                    <a:pt x="63068" y="871956"/>
                  </a:lnTo>
                  <a:lnTo>
                    <a:pt x="79819" y="848233"/>
                  </a:lnTo>
                  <a:lnTo>
                    <a:pt x="100533" y="827913"/>
                  </a:lnTo>
                  <a:lnTo>
                    <a:pt x="124637" y="811568"/>
                  </a:lnTo>
                  <a:lnTo>
                    <a:pt x="151536" y="799693"/>
                  </a:lnTo>
                  <a:lnTo>
                    <a:pt x="151536" y="757783"/>
                  </a:lnTo>
                  <a:lnTo>
                    <a:pt x="114642" y="770890"/>
                  </a:lnTo>
                  <a:lnTo>
                    <a:pt x="76631" y="794918"/>
                  </a:lnTo>
                  <a:lnTo>
                    <a:pt x="44932" y="826401"/>
                  </a:lnTo>
                  <a:lnTo>
                    <a:pt x="20777" y="864095"/>
                  </a:lnTo>
                  <a:lnTo>
                    <a:pt x="5397" y="906767"/>
                  </a:lnTo>
                  <a:lnTo>
                    <a:pt x="0" y="953160"/>
                  </a:lnTo>
                  <a:lnTo>
                    <a:pt x="3962" y="992949"/>
                  </a:lnTo>
                  <a:lnTo>
                    <a:pt x="15582" y="1030846"/>
                  </a:lnTo>
                  <a:lnTo>
                    <a:pt x="34391" y="1065784"/>
                  </a:lnTo>
                  <a:lnTo>
                    <a:pt x="59969" y="1096695"/>
                  </a:lnTo>
                  <a:lnTo>
                    <a:pt x="90995" y="1121943"/>
                  </a:lnTo>
                  <a:lnTo>
                    <a:pt x="126415" y="1140701"/>
                  </a:lnTo>
                  <a:lnTo>
                    <a:pt x="164820" y="1152258"/>
                  </a:lnTo>
                  <a:lnTo>
                    <a:pt x="204774" y="1156144"/>
                  </a:lnTo>
                  <a:lnTo>
                    <a:pt x="244906" y="1152220"/>
                  </a:lnTo>
                  <a:lnTo>
                    <a:pt x="283133" y="1140701"/>
                  </a:lnTo>
                  <a:lnTo>
                    <a:pt x="318376" y="1122045"/>
                  </a:lnTo>
                  <a:lnTo>
                    <a:pt x="327355" y="1114742"/>
                  </a:lnTo>
                  <a:lnTo>
                    <a:pt x="337362" y="1106614"/>
                  </a:lnTo>
                  <a:lnTo>
                    <a:pt x="349567" y="1096695"/>
                  </a:lnTo>
                  <a:lnTo>
                    <a:pt x="375132" y="1065784"/>
                  </a:lnTo>
                  <a:lnTo>
                    <a:pt x="392061" y="1034351"/>
                  </a:lnTo>
                  <a:lnTo>
                    <a:pt x="393954" y="1030846"/>
                  </a:lnTo>
                  <a:lnTo>
                    <a:pt x="405320" y="993749"/>
                  </a:lnTo>
                  <a:lnTo>
                    <a:pt x="405574" y="992949"/>
                  </a:lnTo>
                  <a:lnTo>
                    <a:pt x="409549" y="953160"/>
                  </a:lnTo>
                  <a:close/>
                </a:path>
                <a:path w="417194" h="1891029">
                  <a:moveTo>
                    <a:pt x="412140" y="1788312"/>
                  </a:moveTo>
                  <a:lnTo>
                    <a:pt x="368579" y="1764715"/>
                  </a:lnTo>
                  <a:lnTo>
                    <a:pt x="366636" y="1764487"/>
                  </a:lnTo>
                  <a:lnTo>
                    <a:pt x="366636" y="1808797"/>
                  </a:lnTo>
                  <a:lnTo>
                    <a:pt x="366636" y="1845208"/>
                  </a:lnTo>
                  <a:lnTo>
                    <a:pt x="344474" y="1842681"/>
                  </a:lnTo>
                  <a:lnTo>
                    <a:pt x="322541" y="1838667"/>
                  </a:lnTo>
                  <a:lnTo>
                    <a:pt x="301028" y="1833372"/>
                  </a:lnTo>
                  <a:lnTo>
                    <a:pt x="280162" y="1826996"/>
                  </a:lnTo>
                  <a:lnTo>
                    <a:pt x="298361" y="1808797"/>
                  </a:lnTo>
                  <a:lnTo>
                    <a:pt x="307467" y="1799691"/>
                  </a:lnTo>
                  <a:lnTo>
                    <a:pt x="321513" y="1803044"/>
                  </a:lnTo>
                  <a:lnTo>
                    <a:pt x="336194" y="1805965"/>
                  </a:lnTo>
                  <a:lnTo>
                    <a:pt x="351307" y="1808022"/>
                  </a:lnTo>
                  <a:lnTo>
                    <a:pt x="366636" y="1808797"/>
                  </a:lnTo>
                  <a:lnTo>
                    <a:pt x="366636" y="1764487"/>
                  </a:lnTo>
                  <a:lnTo>
                    <a:pt x="347560" y="1762150"/>
                  </a:lnTo>
                  <a:lnTo>
                    <a:pt x="326974" y="1757895"/>
                  </a:lnTo>
                  <a:lnTo>
                    <a:pt x="307467" y="1751914"/>
                  </a:lnTo>
                  <a:lnTo>
                    <a:pt x="293814" y="1751914"/>
                  </a:lnTo>
                  <a:lnTo>
                    <a:pt x="289267" y="1754187"/>
                  </a:lnTo>
                  <a:lnTo>
                    <a:pt x="234657" y="1808797"/>
                  </a:lnTo>
                  <a:lnTo>
                    <a:pt x="188785" y="1779892"/>
                  </a:lnTo>
                  <a:lnTo>
                    <a:pt x="147612" y="1744802"/>
                  </a:lnTo>
                  <a:lnTo>
                    <a:pt x="112420" y="1704174"/>
                  </a:lnTo>
                  <a:lnTo>
                    <a:pt x="84480" y="1658620"/>
                  </a:lnTo>
                  <a:lnTo>
                    <a:pt x="129984" y="1613115"/>
                  </a:lnTo>
                  <a:lnTo>
                    <a:pt x="134543" y="1608556"/>
                  </a:lnTo>
                  <a:lnTo>
                    <a:pt x="138760" y="1603095"/>
                  </a:lnTo>
                  <a:lnTo>
                    <a:pt x="141071" y="1597190"/>
                  </a:lnTo>
                  <a:lnTo>
                    <a:pt x="141249" y="1591284"/>
                  </a:lnTo>
                  <a:lnTo>
                    <a:pt x="139090" y="1585810"/>
                  </a:lnTo>
                  <a:lnTo>
                    <a:pt x="134429" y="1566303"/>
                  </a:lnTo>
                  <a:lnTo>
                    <a:pt x="130835" y="1545717"/>
                  </a:lnTo>
                  <a:lnTo>
                    <a:pt x="128739" y="1526641"/>
                  </a:lnTo>
                  <a:lnTo>
                    <a:pt x="128524" y="1524698"/>
                  </a:lnTo>
                  <a:lnTo>
                    <a:pt x="113309" y="1483093"/>
                  </a:lnTo>
                  <a:lnTo>
                    <a:pt x="104965" y="1481137"/>
                  </a:lnTo>
                  <a:lnTo>
                    <a:pt x="93586" y="1481137"/>
                  </a:lnTo>
                  <a:lnTo>
                    <a:pt x="93586" y="1585810"/>
                  </a:lnTo>
                  <a:lnTo>
                    <a:pt x="66281" y="1613115"/>
                  </a:lnTo>
                  <a:lnTo>
                    <a:pt x="59905" y="1592249"/>
                  </a:lnTo>
                  <a:lnTo>
                    <a:pt x="54610" y="1570736"/>
                  </a:lnTo>
                  <a:lnTo>
                    <a:pt x="50596" y="1548803"/>
                  </a:lnTo>
                  <a:lnTo>
                    <a:pt x="48069" y="1526641"/>
                  </a:lnTo>
                  <a:lnTo>
                    <a:pt x="82207" y="1526641"/>
                  </a:lnTo>
                  <a:lnTo>
                    <a:pt x="84302" y="1541970"/>
                  </a:lnTo>
                  <a:lnTo>
                    <a:pt x="87033" y="1557083"/>
                  </a:lnTo>
                  <a:lnTo>
                    <a:pt x="90297" y="1572158"/>
                  </a:lnTo>
                  <a:lnTo>
                    <a:pt x="93586" y="1585810"/>
                  </a:lnTo>
                  <a:lnTo>
                    <a:pt x="93586" y="1481137"/>
                  </a:lnTo>
                  <a:lnTo>
                    <a:pt x="25323" y="1481137"/>
                  </a:lnTo>
                  <a:lnTo>
                    <a:pt x="16967" y="1483093"/>
                  </a:lnTo>
                  <a:lnTo>
                    <a:pt x="9677" y="1488249"/>
                  </a:lnTo>
                  <a:lnTo>
                    <a:pt x="4521" y="1495539"/>
                  </a:lnTo>
                  <a:lnTo>
                    <a:pt x="2565" y="1503895"/>
                  </a:lnTo>
                  <a:lnTo>
                    <a:pt x="5562" y="1552473"/>
                  </a:lnTo>
                  <a:lnTo>
                    <a:pt x="14363" y="1599222"/>
                  </a:lnTo>
                  <a:lnTo>
                    <a:pt x="28562" y="1643811"/>
                  </a:lnTo>
                  <a:lnTo>
                    <a:pt x="47879" y="1685925"/>
                  </a:lnTo>
                  <a:lnTo>
                    <a:pt x="71793" y="1725002"/>
                  </a:lnTo>
                  <a:lnTo>
                    <a:pt x="100101" y="1760905"/>
                  </a:lnTo>
                  <a:lnTo>
                    <a:pt x="132372" y="1793176"/>
                  </a:lnTo>
                  <a:lnTo>
                    <a:pt x="168275" y="1821484"/>
                  </a:lnTo>
                  <a:lnTo>
                    <a:pt x="207416" y="1845449"/>
                  </a:lnTo>
                  <a:lnTo>
                    <a:pt x="249466" y="1864715"/>
                  </a:lnTo>
                  <a:lnTo>
                    <a:pt x="294055" y="1878914"/>
                  </a:lnTo>
                  <a:lnTo>
                    <a:pt x="340804" y="1887715"/>
                  </a:lnTo>
                  <a:lnTo>
                    <a:pt x="389382" y="1890712"/>
                  </a:lnTo>
                  <a:lnTo>
                    <a:pt x="397738" y="1888756"/>
                  </a:lnTo>
                  <a:lnTo>
                    <a:pt x="405028" y="1883600"/>
                  </a:lnTo>
                  <a:lnTo>
                    <a:pt x="410184" y="1876310"/>
                  </a:lnTo>
                  <a:lnTo>
                    <a:pt x="412140" y="1867954"/>
                  </a:lnTo>
                  <a:lnTo>
                    <a:pt x="412140" y="1845208"/>
                  </a:lnTo>
                  <a:lnTo>
                    <a:pt x="412140" y="1799691"/>
                  </a:lnTo>
                  <a:lnTo>
                    <a:pt x="412140" y="1788312"/>
                  </a:lnTo>
                  <a:close/>
                </a:path>
                <a:path w="417194" h="1891029">
                  <a:moveTo>
                    <a:pt x="412140" y="1685925"/>
                  </a:moveTo>
                  <a:lnTo>
                    <a:pt x="406730" y="1638769"/>
                  </a:lnTo>
                  <a:lnTo>
                    <a:pt x="391312" y="1595577"/>
                  </a:lnTo>
                  <a:lnTo>
                    <a:pt x="367144" y="1557566"/>
                  </a:lnTo>
                  <a:lnTo>
                    <a:pt x="335432" y="1525917"/>
                  </a:lnTo>
                  <a:lnTo>
                    <a:pt x="297408" y="1501838"/>
                  </a:lnTo>
                  <a:lnTo>
                    <a:pt x="254304" y="1486522"/>
                  </a:lnTo>
                  <a:lnTo>
                    <a:pt x="207352" y="1481137"/>
                  </a:lnTo>
                  <a:lnTo>
                    <a:pt x="207352" y="1526641"/>
                  </a:lnTo>
                  <a:lnTo>
                    <a:pt x="257644" y="1534756"/>
                  </a:lnTo>
                  <a:lnTo>
                    <a:pt x="301358" y="1557350"/>
                  </a:lnTo>
                  <a:lnTo>
                    <a:pt x="335864" y="1591818"/>
                  </a:lnTo>
                  <a:lnTo>
                    <a:pt x="358495" y="1635544"/>
                  </a:lnTo>
                  <a:lnTo>
                    <a:pt x="366636" y="1685925"/>
                  </a:lnTo>
                  <a:lnTo>
                    <a:pt x="412140" y="1685925"/>
                  </a:lnTo>
                  <a:close/>
                </a:path>
                <a:path w="417194" h="1891029">
                  <a:moveTo>
                    <a:pt x="416902" y="204787"/>
                  </a:moveTo>
                  <a:lnTo>
                    <a:pt x="413067" y="164096"/>
                  </a:lnTo>
                  <a:lnTo>
                    <a:pt x="401662" y="126466"/>
                  </a:lnTo>
                  <a:lnTo>
                    <a:pt x="382778" y="91909"/>
                  </a:lnTo>
                  <a:lnTo>
                    <a:pt x="356489" y="60413"/>
                  </a:lnTo>
                  <a:lnTo>
                    <a:pt x="324993" y="34124"/>
                  </a:lnTo>
                  <a:lnTo>
                    <a:pt x="290436" y="15240"/>
                  </a:lnTo>
                  <a:lnTo>
                    <a:pt x="252806" y="3835"/>
                  </a:lnTo>
                  <a:lnTo>
                    <a:pt x="212115" y="0"/>
                  </a:lnTo>
                  <a:lnTo>
                    <a:pt x="171411" y="3835"/>
                  </a:lnTo>
                  <a:lnTo>
                    <a:pt x="133781" y="15240"/>
                  </a:lnTo>
                  <a:lnTo>
                    <a:pt x="99225" y="34124"/>
                  </a:lnTo>
                  <a:lnTo>
                    <a:pt x="67741" y="60413"/>
                  </a:lnTo>
                  <a:lnTo>
                    <a:pt x="41452" y="91909"/>
                  </a:lnTo>
                  <a:lnTo>
                    <a:pt x="22555" y="126466"/>
                  </a:lnTo>
                  <a:lnTo>
                    <a:pt x="11150" y="164096"/>
                  </a:lnTo>
                  <a:lnTo>
                    <a:pt x="7327" y="204787"/>
                  </a:lnTo>
                  <a:lnTo>
                    <a:pt x="11150" y="245491"/>
                  </a:lnTo>
                  <a:lnTo>
                    <a:pt x="22555" y="283121"/>
                  </a:lnTo>
                  <a:lnTo>
                    <a:pt x="41452" y="317677"/>
                  </a:lnTo>
                  <a:lnTo>
                    <a:pt x="67741" y="349161"/>
                  </a:lnTo>
                  <a:lnTo>
                    <a:pt x="99225" y="375450"/>
                  </a:lnTo>
                  <a:lnTo>
                    <a:pt x="133781" y="394347"/>
                  </a:lnTo>
                  <a:lnTo>
                    <a:pt x="171411" y="405752"/>
                  </a:lnTo>
                  <a:lnTo>
                    <a:pt x="212115" y="409575"/>
                  </a:lnTo>
                  <a:lnTo>
                    <a:pt x="314515" y="409575"/>
                  </a:lnTo>
                  <a:lnTo>
                    <a:pt x="314515" y="368617"/>
                  </a:lnTo>
                  <a:lnTo>
                    <a:pt x="212115" y="368617"/>
                  </a:lnTo>
                  <a:lnTo>
                    <a:pt x="179666" y="365658"/>
                  </a:lnTo>
                  <a:lnTo>
                    <a:pt x="121818" y="341668"/>
                  </a:lnTo>
                  <a:lnTo>
                    <a:pt x="75234" y="295084"/>
                  </a:lnTo>
                  <a:lnTo>
                    <a:pt x="51244" y="237236"/>
                  </a:lnTo>
                  <a:lnTo>
                    <a:pt x="48285" y="204787"/>
                  </a:lnTo>
                  <a:lnTo>
                    <a:pt x="51244" y="172351"/>
                  </a:lnTo>
                  <a:lnTo>
                    <a:pt x="75234" y="114503"/>
                  </a:lnTo>
                  <a:lnTo>
                    <a:pt x="121818" y="67919"/>
                  </a:lnTo>
                  <a:lnTo>
                    <a:pt x="179666" y="43929"/>
                  </a:lnTo>
                  <a:lnTo>
                    <a:pt x="212115" y="40957"/>
                  </a:lnTo>
                  <a:lnTo>
                    <a:pt x="244551" y="43929"/>
                  </a:lnTo>
                  <a:lnTo>
                    <a:pt x="302399" y="67919"/>
                  </a:lnTo>
                  <a:lnTo>
                    <a:pt x="348983" y="114503"/>
                  </a:lnTo>
                  <a:lnTo>
                    <a:pt x="372973" y="172351"/>
                  </a:lnTo>
                  <a:lnTo>
                    <a:pt x="375945" y="204787"/>
                  </a:lnTo>
                  <a:lnTo>
                    <a:pt x="375945" y="242874"/>
                  </a:lnTo>
                  <a:lnTo>
                    <a:pt x="337235" y="266217"/>
                  </a:lnTo>
                  <a:lnTo>
                    <a:pt x="314515" y="204787"/>
                  </a:lnTo>
                  <a:lnTo>
                    <a:pt x="312597" y="184480"/>
                  </a:lnTo>
                  <a:lnTo>
                    <a:pt x="297573" y="148234"/>
                  </a:lnTo>
                  <a:lnTo>
                    <a:pt x="273558" y="123304"/>
                  </a:lnTo>
                  <a:lnTo>
                    <a:pt x="273558" y="204787"/>
                  </a:lnTo>
                  <a:lnTo>
                    <a:pt x="272402" y="216789"/>
                  </a:lnTo>
                  <a:lnTo>
                    <a:pt x="245630" y="255943"/>
                  </a:lnTo>
                  <a:lnTo>
                    <a:pt x="212115" y="266217"/>
                  </a:lnTo>
                  <a:lnTo>
                    <a:pt x="200113" y="265074"/>
                  </a:lnTo>
                  <a:lnTo>
                    <a:pt x="160959" y="238315"/>
                  </a:lnTo>
                  <a:lnTo>
                    <a:pt x="150685" y="204787"/>
                  </a:lnTo>
                  <a:lnTo>
                    <a:pt x="151828" y="192798"/>
                  </a:lnTo>
                  <a:lnTo>
                    <a:pt x="178587" y="153631"/>
                  </a:lnTo>
                  <a:lnTo>
                    <a:pt x="212115" y="143344"/>
                  </a:lnTo>
                  <a:lnTo>
                    <a:pt x="224104" y="144500"/>
                  </a:lnTo>
                  <a:lnTo>
                    <a:pt x="263271" y="171272"/>
                  </a:lnTo>
                  <a:lnTo>
                    <a:pt x="273558" y="204787"/>
                  </a:lnTo>
                  <a:lnTo>
                    <a:pt x="273558" y="123304"/>
                  </a:lnTo>
                  <a:lnTo>
                    <a:pt x="268693" y="119329"/>
                  </a:lnTo>
                  <a:lnTo>
                    <a:pt x="251345" y="109969"/>
                  </a:lnTo>
                  <a:lnTo>
                    <a:pt x="232511" y="104305"/>
                  </a:lnTo>
                  <a:lnTo>
                    <a:pt x="212115" y="102387"/>
                  </a:lnTo>
                  <a:lnTo>
                    <a:pt x="191795" y="104305"/>
                  </a:lnTo>
                  <a:lnTo>
                    <a:pt x="155549" y="119329"/>
                  </a:lnTo>
                  <a:lnTo>
                    <a:pt x="126657" y="148234"/>
                  </a:lnTo>
                  <a:lnTo>
                    <a:pt x="111633" y="184480"/>
                  </a:lnTo>
                  <a:lnTo>
                    <a:pt x="109728" y="204787"/>
                  </a:lnTo>
                  <a:lnTo>
                    <a:pt x="111633" y="225196"/>
                  </a:lnTo>
                  <a:lnTo>
                    <a:pt x="126657" y="261378"/>
                  </a:lnTo>
                  <a:lnTo>
                    <a:pt x="155549" y="290245"/>
                  </a:lnTo>
                  <a:lnTo>
                    <a:pt x="191795" y="305269"/>
                  </a:lnTo>
                  <a:lnTo>
                    <a:pt x="212115" y="307174"/>
                  </a:lnTo>
                  <a:lnTo>
                    <a:pt x="232537" y="305257"/>
                  </a:lnTo>
                  <a:lnTo>
                    <a:pt x="251485" y="299504"/>
                  </a:lnTo>
                  <a:lnTo>
                    <a:pt x="268960" y="289902"/>
                  </a:lnTo>
                  <a:lnTo>
                    <a:pt x="285026" y="276466"/>
                  </a:lnTo>
                  <a:lnTo>
                    <a:pt x="297446" y="289902"/>
                  </a:lnTo>
                  <a:lnTo>
                    <a:pt x="311658" y="299504"/>
                  </a:lnTo>
                  <a:lnTo>
                    <a:pt x="327609" y="305257"/>
                  </a:lnTo>
                  <a:lnTo>
                    <a:pt x="345224" y="307174"/>
                  </a:lnTo>
                  <a:lnTo>
                    <a:pt x="359841" y="305904"/>
                  </a:lnTo>
                  <a:lnTo>
                    <a:pt x="373126" y="302082"/>
                  </a:lnTo>
                  <a:lnTo>
                    <a:pt x="385254" y="295694"/>
                  </a:lnTo>
                  <a:lnTo>
                    <a:pt x="396430" y="286702"/>
                  </a:lnTo>
                  <a:lnTo>
                    <a:pt x="404393" y="276466"/>
                  </a:lnTo>
                  <a:lnTo>
                    <a:pt x="405244" y="275386"/>
                  </a:lnTo>
                  <a:lnTo>
                    <a:pt x="409943" y="266217"/>
                  </a:lnTo>
                  <a:lnTo>
                    <a:pt x="411657" y="262902"/>
                  </a:lnTo>
                  <a:lnTo>
                    <a:pt x="415569" y="249275"/>
                  </a:lnTo>
                  <a:lnTo>
                    <a:pt x="416902" y="234480"/>
                  </a:lnTo>
                  <a:lnTo>
                    <a:pt x="416902" y="204787"/>
                  </a:lnTo>
                  <a:close/>
                </a:path>
              </a:pathLst>
            </a:custGeom>
            <a:solidFill>
              <a:srgbClr val="3F4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52528" y="4373536"/>
              <a:ext cx="6340297" cy="9439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Данил Николаев</cp:lastModifiedBy>
  <cp:revision>1</cp:revision>
  <dcterms:created xsi:type="dcterms:W3CDTF">2023-12-13T10:53:22Z</dcterms:created>
  <dcterms:modified xsi:type="dcterms:W3CDTF">2023-12-13T10:55:01Z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2023-12-13T00:00:00Z</vt:filetime>
  </property>
  <property fmtid="{D5CDD505-2E9C-101B-9397-08002B2CF9AE}" pid="3" name="LastSaved">
    <vt:filetime>2023-12-13T00:00:00Z</vt:filetime>
  </property>
</Properties>
</file>