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media/image17.jpg" ContentType="image/png"/>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57" r:id="rId3"/>
    <p:sldId id="259" r:id="rId4"/>
    <p:sldId id="267" r:id="rId5"/>
    <p:sldId id="268" r:id="rId6"/>
    <p:sldId id="269" r:id="rId7"/>
    <p:sldId id="270" r:id="rId8"/>
    <p:sldId id="271" r:id="rId9"/>
    <p:sldId id="266" r:id="rId10"/>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EEDF"/>
    <a:srgbClr val="DDDDDD"/>
    <a:srgbClr val="ADDAE3"/>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7" d="100"/>
          <a:sy n="77" d="100"/>
        </p:scale>
        <p:origin x="68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6F5C3DB-E177-4450-A462-8AB4D3E26142}" type="doc">
      <dgm:prSet loTypeId="urn:microsoft.com/office/officeart/2005/8/layout/chevron1" loCatId="process" qsTypeId="urn:microsoft.com/office/officeart/2005/8/quickstyle/simple1" qsCatId="simple" csTypeId="urn:microsoft.com/office/officeart/2005/8/colors/accent3_5" csCatId="accent3" phldr="1"/>
      <dgm:spPr/>
    </dgm:pt>
    <dgm:pt modelId="{B5ACA366-D760-4751-9890-F1EFBA8F533E}">
      <dgm:prSet phldrT="[Текст]"/>
      <dgm:spPr/>
      <dgm:t>
        <a:bodyPr/>
        <a:lstStyle/>
        <a:p>
          <a:r>
            <a:rPr lang="ru-RU" dirty="0"/>
            <a:t>Разработка прототипа</a:t>
          </a:r>
        </a:p>
      </dgm:t>
    </dgm:pt>
    <dgm:pt modelId="{4BA2CD24-F717-4862-A37F-78AD308A7B54}" type="parTrans" cxnId="{2283CFC2-AEAF-42EB-9EDA-45711A02C285}">
      <dgm:prSet/>
      <dgm:spPr/>
      <dgm:t>
        <a:bodyPr/>
        <a:lstStyle/>
        <a:p>
          <a:endParaRPr lang="ru-RU"/>
        </a:p>
      </dgm:t>
    </dgm:pt>
    <dgm:pt modelId="{745866A0-C6ED-4957-AEA4-2A3FDE31799D}" type="sibTrans" cxnId="{2283CFC2-AEAF-42EB-9EDA-45711A02C285}">
      <dgm:prSet/>
      <dgm:spPr/>
      <dgm:t>
        <a:bodyPr/>
        <a:lstStyle/>
        <a:p>
          <a:endParaRPr lang="ru-RU"/>
        </a:p>
      </dgm:t>
    </dgm:pt>
    <dgm:pt modelId="{4F5BACB8-BA9D-490F-A371-69E40B9CCA88}">
      <dgm:prSet phldrT="[Текст]"/>
      <dgm:spPr/>
      <dgm:t>
        <a:bodyPr/>
        <a:lstStyle/>
        <a:p>
          <a:r>
            <a:rPr lang="ru-RU" dirty="0"/>
            <a:t>Тест прототипа в </a:t>
          </a:r>
          <a:r>
            <a:rPr lang="ru-RU" dirty="0" err="1"/>
            <a:t>СПбГУПТД</a:t>
          </a:r>
          <a:r>
            <a:rPr lang="ru-RU" dirty="0"/>
            <a:t> </a:t>
          </a:r>
        </a:p>
      </dgm:t>
    </dgm:pt>
    <dgm:pt modelId="{626926CD-68E6-44CC-82F6-1A34D27D6EC5}" type="parTrans" cxnId="{4533A80A-DDD7-4D62-AA8E-5C2F4B290E66}">
      <dgm:prSet/>
      <dgm:spPr/>
      <dgm:t>
        <a:bodyPr/>
        <a:lstStyle/>
        <a:p>
          <a:endParaRPr lang="ru-RU"/>
        </a:p>
      </dgm:t>
    </dgm:pt>
    <dgm:pt modelId="{7B6B3C43-3296-46F7-B36B-77ED5B938B4A}" type="sibTrans" cxnId="{4533A80A-DDD7-4D62-AA8E-5C2F4B290E66}">
      <dgm:prSet/>
      <dgm:spPr/>
      <dgm:t>
        <a:bodyPr/>
        <a:lstStyle/>
        <a:p>
          <a:endParaRPr lang="ru-RU"/>
        </a:p>
      </dgm:t>
    </dgm:pt>
    <dgm:pt modelId="{6EB760E5-385D-441B-A3DA-EB6172B857A8}">
      <dgm:prSet phldrT="[Текст]"/>
      <dgm:spPr/>
      <dgm:t>
        <a:bodyPr/>
        <a:lstStyle/>
        <a:p>
          <a:r>
            <a:rPr lang="ru-RU" dirty="0"/>
            <a:t>Продажа </a:t>
          </a:r>
        </a:p>
      </dgm:t>
    </dgm:pt>
    <dgm:pt modelId="{03AA6A8F-DF19-4CAF-82FF-1BDCA3CB962D}" type="parTrans" cxnId="{F3FAEEC2-0841-43B0-8742-027966489B59}">
      <dgm:prSet/>
      <dgm:spPr/>
      <dgm:t>
        <a:bodyPr/>
        <a:lstStyle/>
        <a:p>
          <a:endParaRPr lang="ru-RU"/>
        </a:p>
      </dgm:t>
    </dgm:pt>
    <dgm:pt modelId="{6206BF86-7E2E-4C1B-B221-75279C09012C}" type="sibTrans" cxnId="{F3FAEEC2-0841-43B0-8742-027966489B59}">
      <dgm:prSet/>
      <dgm:spPr/>
      <dgm:t>
        <a:bodyPr/>
        <a:lstStyle/>
        <a:p>
          <a:endParaRPr lang="ru-RU"/>
        </a:p>
      </dgm:t>
    </dgm:pt>
    <dgm:pt modelId="{4A041F89-A16B-432F-8188-8B301C25BAF0}" type="pres">
      <dgm:prSet presAssocID="{E6F5C3DB-E177-4450-A462-8AB4D3E26142}" presName="Name0" presStyleCnt="0">
        <dgm:presLayoutVars>
          <dgm:dir/>
          <dgm:animLvl val="lvl"/>
          <dgm:resizeHandles val="exact"/>
        </dgm:presLayoutVars>
      </dgm:prSet>
      <dgm:spPr/>
    </dgm:pt>
    <dgm:pt modelId="{08460963-5826-443D-827A-A38A9C06CE64}" type="pres">
      <dgm:prSet presAssocID="{B5ACA366-D760-4751-9890-F1EFBA8F533E}" presName="parTxOnly" presStyleLbl="node1" presStyleIdx="0" presStyleCnt="3">
        <dgm:presLayoutVars>
          <dgm:chMax val="0"/>
          <dgm:chPref val="0"/>
          <dgm:bulletEnabled val="1"/>
        </dgm:presLayoutVars>
      </dgm:prSet>
      <dgm:spPr/>
      <dgm:t>
        <a:bodyPr/>
        <a:lstStyle/>
        <a:p>
          <a:endParaRPr lang="ru-RU"/>
        </a:p>
      </dgm:t>
    </dgm:pt>
    <dgm:pt modelId="{33D59E6E-B191-40B7-91B2-ED83597BBFC7}" type="pres">
      <dgm:prSet presAssocID="{745866A0-C6ED-4957-AEA4-2A3FDE31799D}" presName="parTxOnlySpace" presStyleCnt="0"/>
      <dgm:spPr/>
    </dgm:pt>
    <dgm:pt modelId="{97675CE9-ABC7-4C19-9470-DF9916E012FF}" type="pres">
      <dgm:prSet presAssocID="{4F5BACB8-BA9D-490F-A371-69E40B9CCA88}" presName="parTxOnly" presStyleLbl="node1" presStyleIdx="1" presStyleCnt="3">
        <dgm:presLayoutVars>
          <dgm:chMax val="0"/>
          <dgm:chPref val="0"/>
          <dgm:bulletEnabled val="1"/>
        </dgm:presLayoutVars>
      </dgm:prSet>
      <dgm:spPr/>
      <dgm:t>
        <a:bodyPr/>
        <a:lstStyle/>
        <a:p>
          <a:endParaRPr lang="ru-RU"/>
        </a:p>
      </dgm:t>
    </dgm:pt>
    <dgm:pt modelId="{63CD913E-394E-4459-A4F2-C17DA281363D}" type="pres">
      <dgm:prSet presAssocID="{7B6B3C43-3296-46F7-B36B-77ED5B938B4A}" presName="parTxOnlySpace" presStyleCnt="0"/>
      <dgm:spPr/>
    </dgm:pt>
    <dgm:pt modelId="{883E0EAA-AAC3-44A0-996A-9EA840F591A0}" type="pres">
      <dgm:prSet presAssocID="{6EB760E5-385D-441B-A3DA-EB6172B857A8}" presName="parTxOnly" presStyleLbl="node1" presStyleIdx="2" presStyleCnt="3">
        <dgm:presLayoutVars>
          <dgm:chMax val="0"/>
          <dgm:chPref val="0"/>
          <dgm:bulletEnabled val="1"/>
        </dgm:presLayoutVars>
      </dgm:prSet>
      <dgm:spPr/>
      <dgm:t>
        <a:bodyPr/>
        <a:lstStyle/>
        <a:p>
          <a:endParaRPr lang="ru-RU"/>
        </a:p>
      </dgm:t>
    </dgm:pt>
  </dgm:ptLst>
  <dgm:cxnLst>
    <dgm:cxn modelId="{8CE141E0-002F-47F4-BD98-74840F6D2D02}" type="presOf" srcId="{E6F5C3DB-E177-4450-A462-8AB4D3E26142}" destId="{4A041F89-A16B-432F-8188-8B301C25BAF0}" srcOrd="0" destOrd="0" presId="urn:microsoft.com/office/officeart/2005/8/layout/chevron1"/>
    <dgm:cxn modelId="{0E646E22-102E-4A60-9BBF-E17A2AE25B44}" type="presOf" srcId="{6EB760E5-385D-441B-A3DA-EB6172B857A8}" destId="{883E0EAA-AAC3-44A0-996A-9EA840F591A0}" srcOrd="0" destOrd="0" presId="urn:microsoft.com/office/officeart/2005/8/layout/chevron1"/>
    <dgm:cxn modelId="{2283CFC2-AEAF-42EB-9EDA-45711A02C285}" srcId="{E6F5C3DB-E177-4450-A462-8AB4D3E26142}" destId="{B5ACA366-D760-4751-9890-F1EFBA8F533E}" srcOrd="0" destOrd="0" parTransId="{4BA2CD24-F717-4862-A37F-78AD308A7B54}" sibTransId="{745866A0-C6ED-4957-AEA4-2A3FDE31799D}"/>
    <dgm:cxn modelId="{C65B0736-541C-472B-BF53-DAD1F51C79FA}" type="presOf" srcId="{4F5BACB8-BA9D-490F-A371-69E40B9CCA88}" destId="{97675CE9-ABC7-4C19-9470-DF9916E012FF}" srcOrd="0" destOrd="0" presId="urn:microsoft.com/office/officeart/2005/8/layout/chevron1"/>
    <dgm:cxn modelId="{4666D3C7-09EC-4E82-B6AA-D55C82479A92}" type="presOf" srcId="{B5ACA366-D760-4751-9890-F1EFBA8F533E}" destId="{08460963-5826-443D-827A-A38A9C06CE64}" srcOrd="0" destOrd="0" presId="urn:microsoft.com/office/officeart/2005/8/layout/chevron1"/>
    <dgm:cxn modelId="{F3FAEEC2-0841-43B0-8742-027966489B59}" srcId="{E6F5C3DB-E177-4450-A462-8AB4D3E26142}" destId="{6EB760E5-385D-441B-A3DA-EB6172B857A8}" srcOrd="2" destOrd="0" parTransId="{03AA6A8F-DF19-4CAF-82FF-1BDCA3CB962D}" sibTransId="{6206BF86-7E2E-4C1B-B221-75279C09012C}"/>
    <dgm:cxn modelId="{4533A80A-DDD7-4D62-AA8E-5C2F4B290E66}" srcId="{E6F5C3DB-E177-4450-A462-8AB4D3E26142}" destId="{4F5BACB8-BA9D-490F-A371-69E40B9CCA88}" srcOrd="1" destOrd="0" parTransId="{626926CD-68E6-44CC-82F6-1A34D27D6EC5}" sibTransId="{7B6B3C43-3296-46F7-B36B-77ED5B938B4A}"/>
    <dgm:cxn modelId="{DF2D975E-1857-459F-8F04-6CA9C0B8B037}" type="presParOf" srcId="{4A041F89-A16B-432F-8188-8B301C25BAF0}" destId="{08460963-5826-443D-827A-A38A9C06CE64}" srcOrd="0" destOrd="0" presId="urn:microsoft.com/office/officeart/2005/8/layout/chevron1"/>
    <dgm:cxn modelId="{566483E8-FE8C-447E-BFFE-7B6C8A50B41C}" type="presParOf" srcId="{4A041F89-A16B-432F-8188-8B301C25BAF0}" destId="{33D59E6E-B191-40B7-91B2-ED83597BBFC7}" srcOrd="1" destOrd="0" presId="urn:microsoft.com/office/officeart/2005/8/layout/chevron1"/>
    <dgm:cxn modelId="{8DD2897C-1845-486D-B5D2-859D12DEEC69}" type="presParOf" srcId="{4A041F89-A16B-432F-8188-8B301C25BAF0}" destId="{97675CE9-ABC7-4C19-9470-DF9916E012FF}" srcOrd="2" destOrd="0" presId="urn:microsoft.com/office/officeart/2005/8/layout/chevron1"/>
    <dgm:cxn modelId="{17CBE64C-8B24-4836-9822-702C364E0B78}" type="presParOf" srcId="{4A041F89-A16B-432F-8188-8B301C25BAF0}" destId="{63CD913E-394E-4459-A4F2-C17DA281363D}" srcOrd="3" destOrd="0" presId="urn:microsoft.com/office/officeart/2005/8/layout/chevron1"/>
    <dgm:cxn modelId="{1F4EF7DC-1408-4330-A94D-8840BC4E2B4F}" type="presParOf" srcId="{4A041F89-A16B-432F-8188-8B301C25BAF0}" destId="{883E0EAA-AAC3-44A0-996A-9EA840F591A0}" srcOrd="4" destOrd="0" presId="urn:microsoft.com/office/officeart/2005/8/layout/chevron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460963-5826-443D-827A-A38A9C06CE64}">
      <dsp:nvSpPr>
        <dsp:cNvPr id="0" name=""/>
        <dsp:cNvSpPr/>
      </dsp:nvSpPr>
      <dsp:spPr>
        <a:xfrm>
          <a:off x="2381" y="517333"/>
          <a:ext cx="2901156" cy="1160462"/>
        </a:xfrm>
        <a:prstGeom prst="chevron">
          <a:avLst/>
        </a:prstGeom>
        <a:solidFill>
          <a:schemeClr val="accent3">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0013" tIns="33338" rIns="33338" bIns="33338" numCol="1" spcCol="1270" anchor="ctr" anchorCtr="0">
          <a:noAutofit/>
        </a:bodyPr>
        <a:lstStyle/>
        <a:p>
          <a:pPr lvl="0" algn="ctr" defTabSz="1111250">
            <a:lnSpc>
              <a:spcPct val="90000"/>
            </a:lnSpc>
            <a:spcBef>
              <a:spcPct val="0"/>
            </a:spcBef>
            <a:spcAft>
              <a:spcPct val="35000"/>
            </a:spcAft>
          </a:pPr>
          <a:r>
            <a:rPr lang="ru-RU" sz="2500" kern="1200" dirty="0"/>
            <a:t>Разработка прототипа</a:t>
          </a:r>
        </a:p>
      </dsp:txBody>
      <dsp:txXfrm>
        <a:off x="582612" y="517333"/>
        <a:ext cx="1740694" cy="1160462"/>
      </dsp:txXfrm>
    </dsp:sp>
    <dsp:sp modelId="{97675CE9-ABC7-4C19-9470-DF9916E012FF}">
      <dsp:nvSpPr>
        <dsp:cNvPr id="0" name=""/>
        <dsp:cNvSpPr/>
      </dsp:nvSpPr>
      <dsp:spPr>
        <a:xfrm>
          <a:off x="2613421" y="517333"/>
          <a:ext cx="2901156" cy="1160462"/>
        </a:xfrm>
        <a:prstGeom prst="chevron">
          <a:avLst/>
        </a:prstGeom>
        <a:solidFill>
          <a:schemeClr val="accent3">
            <a:alpha val="90000"/>
            <a:hueOff val="0"/>
            <a:satOff val="0"/>
            <a:lumOff val="0"/>
            <a:alphaOff val="-2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0013" tIns="33338" rIns="33338" bIns="33338" numCol="1" spcCol="1270" anchor="ctr" anchorCtr="0">
          <a:noAutofit/>
        </a:bodyPr>
        <a:lstStyle/>
        <a:p>
          <a:pPr lvl="0" algn="ctr" defTabSz="1111250">
            <a:lnSpc>
              <a:spcPct val="90000"/>
            </a:lnSpc>
            <a:spcBef>
              <a:spcPct val="0"/>
            </a:spcBef>
            <a:spcAft>
              <a:spcPct val="35000"/>
            </a:spcAft>
          </a:pPr>
          <a:r>
            <a:rPr lang="ru-RU" sz="2500" kern="1200" dirty="0"/>
            <a:t>Тест прототипа в </a:t>
          </a:r>
          <a:r>
            <a:rPr lang="ru-RU" sz="2500" kern="1200" dirty="0" err="1"/>
            <a:t>СПбГУПТД</a:t>
          </a:r>
          <a:r>
            <a:rPr lang="ru-RU" sz="2500" kern="1200" dirty="0"/>
            <a:t> </a:t>
          </a:r>
        </a:p>
      </dsp:txBody>
      <dsp:txXfrm>
        <a:off x="3193652" y="517333"/>
        <a:ext cx="1740694" cy="1160462"/>
      </dsp:txXfrm>
    </dsp:sp>
    <dsp:sp modelId="{883E0EAA-AAC3-44A0-996A-9EA840F591A0}">
      <dsp:nvSpPr>
        <dsp:cNvPr id="0" name=""/>
        <dsp:cNvSpPr/>
      </dsp:nvSpPr>
      <dsp:spPr>
        <a:xfrm>
          <a:off x="5224462" y="517333"/>
          <a:ext cx="2901156" cy="1160462"/>
        </a:xfrm>
        <a:prstGeom prst="chevron">
          <a:avLst/>
        </a:prstGeom>
        <a:solidFill>
          <a:schemeClr val="accent3">
            <a:alpha val="90000"/>
            <a:hueOff val="0"/>
            <a:satOff val="0"/>
            <a:lumOff val="0"/>
            <a:alpha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0013" tIns="33338" rIns="33338" bIns="33338" numCol="1" spcCol="1270" anchor="ctr" anchorCtr="0">
          <a:noAutofit/>
        </a:bodyPr>
        <a:lstStyle/>
        <a:p>
          <a:pPr lvl="0" algn="ctr" defTabSz="1111250">
            <a:lnSpc>
              <a:spcPct val="90000"/>
            </a:lnSpc>
            <a:spcBef>
              <a:spcPct val="0"/>
            </a:spcBef>
            <a:spcAft>
              <a:spcPct val="35000"/>
            </a:spcAft>
          </a:pPr>
          <a:r>
            <a:rPr lang="ru-RU" sz="2500" kern="1200" dirty="0"/>
            <a:t>Продажа </a:t>
          </a:r>
        </a:p>
      </dsp:txBody>
      <dsp:txXfrm>
        <a:off x="5804693" y="517333"/>
        <a:ext cx="1740694" cy="1160462"/>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CA7EE6-3DE5-45F4-B4F9-ECE437F0EFDF}" type="datetimeFigureOut">
              <a:rPr lang="ru-RU" smtClean="0"/>
              <a:t>10.12.2024</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51B962-DFDA-4FF8-AEE8-7F27BB835BA2}" type="slidenum">
              <a:rPr lang="ru-RU" smtClean="0"/>
              <a:t>‹#›</a:t>
            </a:fld>
            <a:endParaRPr lang="ru-RU"/>
          </a:p>
        </p:txBody>
      </p:sp>
    </p:spTree>
    <p:extLst>
      <p:ext uri="{BB962C8B-B14F-4D97-AF65-F5344CB8AC3E}">
        <p14:creationId xmlns:p14="http://schemas.microsoft.com/office/powerpoint/2010/main" val="41867744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p:cNvSpPr>
            <a:spLocks noGrp="1"/>
          </p:cNvSpPr>
          <p:nvPr>
            <p:ph type="dt" sz="half" idx="10"/>
          </p:nvPr>
        </p:nvSpPr>
        <p:spPr/>
        <p:txBody>
          <a:bodyPr/>
          <a:lstStyle/>
          <a:p>
            <a:fld id="{F420B05E-A377-44EB-927D-43C070247BD3}" type="datetimeFigureOut">
              <a:rPr lang="ru-RU" smtClean="0"/>
              <a:t>10.12.2024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7DC7BB8-6B8C-4EF0-AE5D-CF2F42D010F4}" type="slidenum">
              <a:rPr lang="ru-RU" smtClean="0"/>
              <a:t>‹#›</a:t>
            </a:fld>
            <a:endParaRPr lang="ru-RU"/>
          </a:p>
        </p:txBody>
      </p:sp>
    </p:spTree>
    <p:extLst>
      <p:ext uri="{BB962C8B-B14F-4D97-AF65-F5344CB8AC3E}">
        <p14:creationId xmlns:p14="http://schemas.microsoft.com/office/powerpoint/2010/main" val="14468200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F420B05E-A377-44EB-927D-43C070247BD3}" type="datetimeFigureOut">
              <a:rPr lang="ru-RU" smtClean="0"/>
              <a:t>10.12.2024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7DC7BB8-6B8C-4EF0-AE5D-CF2F42D010F4}" type="slidenum">
              <a:rPr lang="ru-RU" smtClean="0"/>
              <a:t>‹#›</a:t>
            </a:fld>
            <a:endParaRPr lang="ru-RU"/>
          </a:p>
        </p:txBody>
      </p:sp>
    </p:spTree>
    <p:extLst>
      <p:ext uri="{BB962C8B-B14F-4D97-AF65-F5344CB8AC3E}">
        <p14:creationId xmlns:p14="http://schemas.microsoft.com/office/powerpoint/2010/main" val="4113862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F420B05E-A377-44EB-927D-43C070247BD3}" type="datetimeFigureOut">
              <a:rPr lang="ru-RU" smtClean="0"/>
              <a:t>10.12.2024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7DC7BB8-6B8C-4EF0-AE5D-CF2F42D010F4}" type="slidenum">
              <a:rPr lang="ru-RU" smtClean="0"/>
              <a:t>‹#›</a:t>
            </a:fld>
            <a:endParaRPr lang="ru-RU"/>
          </a:p>
        </p:txBody>
      </p:sp>
    </p:spTree>
    <p:extLst>
      <p:ext uri="{BB962C8B-B14F-4D97-AF65-F5344CB8AC3E}">
        <p14:creationId xmlns:p14="http://schemas.microsoft.com/office/powerpoint/2010/main" val="10747482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F420B05E-A377-44EB-927D-43C070247BD3}" type="datetimeFigureOut">
              <a:rPr lang="ru-RU" smtClean="0"/>
              <a:t>10.12.2024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7DC7BB8-6B8C-4EF0-AE5D-CF2F42D010F4}" type="slidenum">
              <a:rPr lang="ru-RU" smtClean="0"/>
              <a:t>‹#›</a:t>
            </a:fld>
            <a:endParaRPr lang="ru-RU"/>
          </a:p>
        </p:txBody>
      </p:sp>
    </p:spTree>
    <p:extLst>
      <p:ext uri="{BB962C8B-B14F-4D97-AF65-F5344CB8AC3E}">
        <p14:creationId xmlns:p14="http://schemas.microsoft.com/office/powerpoint/2010/main" val="19295479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F420B05E-A377-44EB-927D-43C070247BD3}" type="datetimeFigureOut">
              <a:rPr lang="ru-RU" smtClean="0"/>
              <a:t>10.12.2024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C7DC7BB8-6B8C-4EF0-AE5D-CF2F42D010F4}" type="slidenum">
              <a:rPr lang="ru-RU" smtClean="0"/>
              <a:t>‹#›</a:t>
            </a:fld>
            <a:endParaRPr lang="ru-RU"/>
          </a:p>
        </p:txBody>
      </p:sp>
    </p:spTree>
    <p:extLst>
      <p:ext uri="{BB962C8B-B14F-4D97-AF65-F5344CB8AC3E}">
        <p14:creationId xmlns:p14="http://schemas.microsoft.com/office/powerpoint/2010/main" val="39452685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F420B05E-A377-44EB-927D-43C070247BD3}" type="datetimeFigureOut">
              <a:rPr lang="ru-RU" smtClean="0"/>
              <a:t>10.12.2024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C7DC7BB8-6B8C-4EF0-AE5D-CF2F42D010F4}" type="slidenum">
              <a:rPr lang="ru-RU" smtClean="0"/>
              <a:t>‹#›</a:t>
            </a:fld>
            <a:endParaRPr lang="ru-RU"/>
          </a:p>
        </p:txBody>
      </p:sp>
    </p:spTree>
    <p:extLst>
      <p:ext uri="{BB962C8B-B14F-4D97-AF65-F5344CB8AC3E}">
        <p14:creationId xmlns:p14="http://schemas.microsoft.com/office/powerpoint/2010/main" val="1856000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F420B05E-A377-44EB-927D-43C070247BD3}" type="datetimeFigureOut">
              <a:rPr lang="ru-RU" smtClean="0"/>
              <a:t>10.12.2024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C7DC7BB8-6B8C-4EF0-AE5D-CF2F42D010F4}" type="slidenum">
              <a:rPr lang="ru-RU" smtClean="0"/>
              <a:t>‹#›</a:t>
            </a:fld>
            <a:endParaRPr lang="ru-RU"/>
          </a:p>
        </p:txBody>
      </p:sp>
    </p:spTree>
    <p:extLst>
      <p:ext uri="{BB962C8B-B14F-4D97-AF65-F5344CB8AC3E}">
        <p14:creationId xmlns:p14="http://schemas.microsoft.com/office/powerpoint/2010/main" val="12965507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F420B05E-A377-44EB-927D-43C070247BD3}" type="datetimeFigureOut">
              <a:rPr lang="ru-RU" smtClean="0"/>
              <a:t>10.12.2024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7DC7BB8-6B8C-4EF0-AE5D-CF2F42D010F4}" type="slidenum">
              <a:rPr lang="ru-RU" smtClean="0"/>
              <a:t>‹#›</a:t>
            </a:fld>
            <a:endParaRPr lang="ru-RU"/>
          </a:p>
        </p:txBody>
      </p:sp>
    </p:spTree>
    <p:extLst>
      <p:ext uri="{BB962C8B-B14F-4D97-AF65-F5344CB8AC3E}">
        <p14:creationId xmlns:p14="http://schemas.microsoft.com/office/powerpoint/2010/main" val="19561142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F420B05E-A377-44EB-927D-43C070247BD3}" type="datetimeFigureOut">
              <a:rPr lang="ru-RU" smtClean="0"/>
              <a:t>10.12.2024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7DC7BB8-6B8C-4EF0-AE5D-CF2F42D010F4}" type="slidenum">
              <a:rPr lang="ru-RU" smtClean="0"/>
              <a:t>‹#›</a:t>
            </a:fld>
            <a:endParaRPr lang="ru-RU"/>
          </a:p>
        </p:txBody>
      </p:sp>
    </p:spTree>
    <p:extLst>
      <p:ext uri="{BB962C8B-B14F-4D97-AF65-F5344CB8AC3E}">
        <p14:creationId xmlns:p14="http://schemas.microsoft.com/office/powerpoint/2010/main" val="18134066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F420B05E-A377-44EB-927D-43C070247BD3}" type="datetimeFigureOut">
              <a:rPr lang="ru-RU" smtClean="0"/>
              <a:t>10.12.2024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7DC7BB8-6B8C-4EF0-AE5D-CF2F42D010F4}" type="slidenum">
              <a:rPr lang="ru-RU" smtClean="0"/>
              <a:t>‹#›</a:t>
            </a:fld>
            <a:endParaRPr lang="ru-RU"/>
          </a:p>
        </p:txBody>
      </p:sp>
    </p:spTree>
    <p:extLst>
      <p:ext uri="{BB962C8B-B14F-4D97-AF65-F5344CB8AC3E}">
        <p14:creationId xmlns:p14="http://schemas.microsoft.com/office/powerpoint/2010/main" val="28764498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F420B05E-A377-44EB-927D-43C070247BD3}" type="datetimeFigureOut">
              <a:rPr lang="ru-RU" smtClean="0"/>
              <a:t>10.12.2024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7DC7BB8-6B8C-4EF0-AE5D-CF2F42D010F4}" type="slidenum">
              <a:rPr lang="ru-RU" smtClean="0"/>
              <a:t>‹#›</a:t>
            </a:fld>
            <a:endParaRPr lang="ru-RU"/>
          </a:p>
        </p:txBody>
      </p:sp>
    </p:spTree>
    <p:extLst>
      <p:ext uri="{BB962C8B-B14F-4D97-AF65-F5344CB8AC3E}">
        <p14:creationId xmlns:p14="http://schemas.microsoft.com/office/powerpoint/2010/main" val="13310326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20B05E-A377-44EB-927D-43C070247BD3}" type="datetimeFigureOut">
              <a:rPr lang="ru-RU" smtClean="0"/>
              <a:t>10.12.2024</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DC7BB8-6B8C-4EF0-AE5D-CF2F42D010F4}" type="slidenum">
              <a:rPr lang="ru-RU" smtClean="0"/>
              <a:t>‹#›</a:t>
            </a:fld>
            <a:endParaRPr lang="ru-RU"/>
          </a:p>
        </p:txBody>
      </p:sp>
    </p:spTree>
    <p:extLst>
      <p:ext uri="{BB962C8B-B14F-4D97-AF65-F5344CB8AC3E}">
        <p14:creationId xmlns:p14="http://schemas.microsoft.com/office/powerpoint/2010/main" val="18680942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10" Type="http://schemas.microsoft.com/office/2007/relationships/hdphoto" Target="../media/hdphoto1.wdp"/><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5.png"/><Relationship Id="rId3" Type="http://schemas.microsoft.com/office/2007/relationships/hdphoto" Target="../media/hdphoto2.wdp"/><Relationship Id="rId7" Type="http://schemas.microsoft.com/office/2007/relationships/hdphoto" Target="../media/hdphoto4.wdp"/><Relationship Id="rId12"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3.png"/><Relationship Id="rId5" Type="http://schemas.microsoft.com/office/2007/relationships/hdphoto" Target="../media/hdphoto3.wdp"/><Relationship Id="rId15" Type="http://schemas.openxmlformats.org/officeDocument/2006/relationships/image" Target="../media/image7.png"/><Relationship Id="rId10" Type="http://schemas.openxmlformats.org/officeDocument/2006/relationships/image" Target="../media/image2.png"/><Relationship Id="rId4" Type="http://schemas.openxmlformats.org/officeDocument/2006/relationships/image" Target="../media/image10.png"/><Relationship Id="rId9" Type="http://schemas.microsoft.com/office/2007/relationships/hdphoto" Target="../media/hdphoto5.wdp"/><Relationship Id="rId1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6.wdp"/><Relationship Id="rId7"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10" Type="http://schemas.openxmlformats.org/officeDocument/2006/relationships/image" Target="../media/image7.png"/><Relationship Id="rId4" Type="http://schemas.openxmlformats.org/officeDocument/2006/relationships/image" Target="../media/image14.jpeg"/><Relationship Id="rId9"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image" Target="../media/image15.jp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17.jpg"/><Relationship Id="rId4" Type="http://schemas.openxmlformats.org/officeDocument/2006/relationships/image" Target="../media/image4.png"/><Relationship Id="rId9" Type="http://schemas.openxmlformats.org/officeDocument/2006/relationships/image" Target="../media/image16.png"/></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19.png"/></Relationships>
</file>

<file path=ppt/slides/_rels/slide7.xml.rels><?xml version="1.0" encoding="UTF-8" standalone="yes"?>
<Relationships xmlns="http://schemas.openxmlformats.org/package/2006/relationships"><Relationship Id="rId8" Type="http://schemas.openxmlformats.org/officeDocument/2006/relationships/diagramData" Target="../diagrams/data1.xml"/><Relationship Id="rId3" Type="http://schemas.openxmlformats.org/officeDocument/2006/relationships/image" Target="../media/image3.png"/><Relationship Id="rId7" Type="http://schemas.openxmlformats.org/officeDocument/2006/relationships/image" Target="../media/image7.png"/><Relationship Id="rId12" Type="http://schemas.microsoft.com/office/2007/relationships/diagramDrawing" Target="../diagrams/drawing1.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diagramColors" Target="../diagrams/colors1.xml"/><Relationship Id="rId5" Type="http://schemas.openxmlformats.org/officeDocument/2006/relationships/image" Target="../media/image5.png"/><Relationship Id="rId10" Type="http://schemas.openxmlformats.org/officeDocument/2006/relationships/diagramQuickStyle" Target="../diagrams/quickStyle1.xml"/><Relationship Id="rId4" Type="http://schemas.openxmlformats.org/officeDocument/2006/relationships/image" Target="../media/image4.png"/><Relationship Id="rId9"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11" Type="http://schemas.microsoft.com/office/2007/relationships/hdphoto" Target="../media/hdphoto8.wdp"/><Relationship Id="rId5" Type="http://schemas.openxmlformats.org/officeDocument/2006/relationships/image" Target="../media/image5.png"/><Relationship Id="rId10" Type="http://schemas.openxmlformats.org/officeDocument/2006/relationships/image" Target="../media/image21.png"/><Relationship Id="rId4" Type="http://schemas.openxmlformats.org/officeDocument/2006/relationships/image" Target="../media/image4.png"/><Relationship Id="rId9" Type="http://schemas.microsoft.com/office/2007/relationships/hdphoto" Target="../media/hdphoto7.wdp"/></Relationships>
</file>

<file path=ppt/slides/_rels/slide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3.png"/><Relationship Id="rId7" Type="http://schemas.openxmlformats.org/officeDocument/2006/relationships/image" Target="../media/image4.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10" Type="http://schemas.openxmlformats.org/officeDocument/2006/relationships/image" Target="../media/image7.png"/><Relationship Id="rId4" Type="http://schemas.openxmlformats.org/officeDocument/2006/relationships/image" Target="../media/image24.png"/><Relationship Id="rId9"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rotWithShape="1">
          <a:blip r:embed="rId2">
            <a:duotone>
              <a:schemeClr val="accent5">
                <a:shade val="45000"/>
                <a:satMod val="135000"/>
              </a:schemeClr>
              <a:prstClr val="white"/>
            </a:duotone>
          </a:blip>
          <a:srcRect t="5931" b="5346"/>
          <a:stretch/>
        </p:blipFill>
        <p:spPr>
          <a:xfrm>
            <a:off x="8803513" y="2025316"/>
            <a:ext cx="1981198" cy="3813509"/>
          </a:xfrm>
          <a:prstGeom prst="rect">
            <a:avLst/>
          </a:prstGeom>
        </p:spPr>
      </p:pic>
      <p:sp>
        <p:nvSpPr>
          <p:cNvPr id="2" name="Заголовок 1"/>
          <p:cNvSpPr>
            <a:spLocks noGrp="1"/>
          </p:cNvSpPr>
          <p:nvPr>
            <p:ph type="ctrTitle"/>
          </p:nvPr>
        </p:nvSpPr>
        <p:spPr>
          <a:xfrm>
            <a:off x="1159904" y="2487388"/>
            <a:ext cx="5804628" cy="1068604"/>
          </a:xfrm>
        </p:spPr>
        <p:txBody>
          <a:bodyPr>
            <a:noAutofit/>
          </a:bodyPr>
          <a:lstStyle/>
          <a:p>
            <a:r>
              <a:rPr lang="ru-RU" sz="6600" dirty="0">
                <a:latin typeface="Gilroy" panose="00000500000000000000" pitchFamily="2" charset="-52"/>
                <a:cs typeface="Cascadia Code SemiBold" panose="020B0609020000020004" pitchFamily="49" charset="0"/>
              </a:rPr>
              <a:t>РАСПИСАНИЕ</a:t>
            </a:r>
          </a:p>
        </p:txBody>
      </p:sp>
      <p:sp>
        <p:nvSpPr>
          <p:cNvPr id="3" name="Подзаголовок 2"/>
          <p:cNvSpPr>
            <a:spLocks noGrp="1"/>
          </p:cNvSpPr>
          <p:nvPr>
            <p:ph type="subTitle" idx="1"/>
          </p:nvPr>
        </p:nvSpPr>
        <p:spPr>
          <a:xfrm>
            <a:off x="1325362" y="3385356"/>
            <a:ext cx="5315135" cy="463935"/>
          </a:xfrm>
        </p:spPr>
        <p:txBody>
          <a:bodyPr>
            <a:normAutofit fontScale="77500" lnSpcReduction="20000"/>
          </a:bodyPr>
          <a:lstStyle/>
          <a:p>
            <a:r>
              <a:rPr lang="ru-RU" spc="1200" dirty="0">
                <a:latin typeface="Gilroy Light" panose="00000400000000000000" pitchFamily="2" charset="-52"/>
              </a:rPr>
              <a:t>САЙТ ДЛЯ </a:t>
            </a:r>
            <a:r>
              <a:rPr lang="ru-RU" spc="1200" dirty="0" err="1">
                <a:latin typeface="Gilroy Light" panose="00000400000000000000" pitchFamily="2" charset="-52"/>
              </a:rPr>
              <a:t>СПбГУПТД</a:t>
            </a:r>
            <a:endParaRPr lang="ru-RU" spc="1200" dirty="0">
              <a:latin typeface="Gilroy Light" panose="00000400000000000000" pitchFamily="2" charset="-52"/>
            </a:endParaRPr>
          </a:p>
        </p:txBody>
      </p:sp>
      <p:sp>
        <p:nvSpPr>
          <p:cNvPr id="5" name="Прямоугольник 4"/>
          <p:cNvSpPr/>
          <p:nvPr/>
        </p:nvSpPr>
        <p:spPr>
          <a:xfrm>
            <a:off x="835869" y="970705"/>
            <a:ext cx="6452698" cy="455498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10" name="Группа 9"/>
          <p:cNvGrpSpPr/>
          <p:nvPr/>
        </p:nvGrpSpPr>
        <p:grpSpPr>
          <a:xfrm>
            <a:off x="8230737" y="299833"/>
            <a:ext cx="3603197" cy="719474"/>
            <a:chOff x="0" y="-2"/>
            <a:chExt cx="5067078" cy="1011776"/>
          </a:xfrm>
        </p:grpSpPr>
        <p:sp>
          <p:nvSpPr>
            <p:cNvPr id="11" name="object 13"/>
            <p:cNvSpPr/>
            <p:nvPr/>
          </p:nvSpPr>
          <p:spPr>
            <a:xfrm>
              <a:off x="4187415" y="15878"/>
              <a:ext cx="879663" cy="995880"/>
            </a:xfrm>
            <a:custGeom>
              <a:avLst/>
              <a:gdLst/>
              <a:ahLst/>
              <a:cxnLst>
                <a:cxn ang="0">
                  <a:pos x="wd2" y="hd2"/>
                </a:cxn>
                <a:cxn ang="5400000">
                  <a:pos x="wd2" y="hd2"/>
                </a:cxn>
                <a:cxn ang="10800000">
                  <a:pos x="wd2" y="hd2"/>
                </a:cxn>
                <a:cxn ang="16200000">
                  <a:pos x="wd2" y="hd2"/>
                </a:cxn>
              </a:cxnLst>
              <a:rect l="0" t="0" r="r" b="b"/>
              <a:pathLst>
                <a:path w="21600" h="21600" extrusionOk="0">
                  <a:moveTo>
                    <a:pt x="10889" y="0"/>
                  </a:moveTo>
                  <a:lnTo>
                    <a:pt x="10756" y="0"/>
                  </a:lnTo>
                  <a:lnTo>
                    <a:pt x="829" y="4967"/>
                  </a:lnTo>
                  <a:lnTo>
                    <a:pt x="604" y="5166"/>
                  </a:lnTo>
                  <a:lnTo>
                    <a:pt x="533" y="5423"/>
                  </a:lnTo>
                  <a:lnTo>
                    <a:pt x="613" y="5679"/>
                  </a:lnTo>
                  <a:lnTo>
                    <a:pt x="844" y="5872"/>
                  </a:lnTo>
                  <a:lnTo>
                    <a:pt x="2888" y="6827"/>
                  </a:lnTo>
                  <a:lnTo>
                    <a:pt x="3087" y="6964"/>
                  </a:lnTo>
                  <a:lnTo>
                    <a:pt x="3597" y="7994"/>
                  </a:lnTo>
                  <a:lnTo>
                    <a:pt x="3586" y="8487"/>
                  </a:lnTo>
                  <a:lnTo>
                    <a:pt x="3590" y="9843"/>
                  </a:lnTo>
                  <a:lnTo>
                    <a:pt x="3564" y="10131"/>
                  </a:lnTo>
                  <a:lnTo>
                    <a:pt x="3312" y="10348"/>
                  </a:lnTo>
                  <a:lnTo>
                    <a:pt x="2995" y="10389"/>
                  </a:lnTo>
                  <a:lnTo>
                    <a:pt x="2744" y="10381"/>
                  </a:lnTo>
                  <a:lnTo>
                    <a:pt x="2518" y="10305"/>
                  </a:lnTo>
                  <a:lnTo>
                    <a:pt x="2093" y="10076"/>
                  </a:lnTo>
                  <a:lnTo>
                    <a:pt x="285" y="9157"/>
                  </a:lnTo>
                  <a:lnTo>
                    <a:pt x="0" y="9303"/>
                  </a:lnTo>
                  <a:lnTo>
                    <a:pt x="28" y="16206"/>
                  </a:lnTo>
                  <a:lnTo>
                    <a:pt x="3329" y="17928"/>
                  </a:lnTo>
                  <a:lnTo>
                    <a:pt x="3617" y="17782"/>
                  </a:lnTo>
                  <a:lnTo>
                    <a:pt x="3596" y="11345"/>
                  </a:lnTo>
                  <a:lnTo>
                    <a:pt x="3629" y="11259"/>
                  </a:lnTo>
                  <a:lnTo>
                    <a:pt x="3693" y="11187"/>
                  </a:lnTo>
                  <a:lnTo>
                    <a:pt x="3895" y="11083"/>
                  </a:lnTo>
                  <a:lnTo>
                    <a:pt x="4035" y="11077"/>
                  </a:lnTo>
                  <a:lnTo>
                    <a:pt x="4160" y="11125"/>
                  </a:lnTo>
                  <a:lnTo>
                    <a:pt x="10665" y="14429"/>
                  </a:lnTo>
                  <a:lnTo>
                    <a:pt x="10946" y="14429"/>
                  </a:lnTo>
                  <a:lnTo>
                    <a:pt x="13632" y="13066"/>
                  </a:lnTo>
                  <a:lnTo>
                    <a:pt x="13862" y="12959"/>
                  </a:lnTo>
                  <a:lnTo>
                    <a:pt x="14123" y="12987"/>
                  </a:lnTo>
                  <a:lnTo>
                    <a:pt x="14351" y="13197"/>
                  </a:lnTo>
                  <a:lnTo>
                    <a:pt x="14379" y="13288"/>
                  </a:lnTo>
                  <a:lnTo>
                    <a:pt x="14389" y="13355"/>
                  </a:lnTo>
                  <a:lnTo>
                    <a:pt x="14398" y="14113"/>
                  </a:lnTo>
                  <a:lnTo>
                    <a:pt x="14388" y="14364"/>
                  </a:lnTo>
                  <a:lnTo>
                    <a:pt x="14388" y="14701"/>
                  </a:lnTo>
                  <a:lnTo>
                    <a:pt x="14408" y="15040"/>
                  </a:lnTo>
                  <a:lnTo>
                    <a:pt x="14412" y="15378"/>
                  </a:lnTo>
                  <a:lnTo>
                    <a:pt x="14365" y="15716"/>
                  </a:lnTo>
                  <a:lnTo>
                    <a:pt x="14122" y="16199"/>
                  </a:lnTo>
                  <a:lnTo>
                    <a:pt x="13723" y="16541"/>
                  </a:lnTo>
                  <a:lnTo>
                    <a:pt x="13231" y="16807"/>
                  </a:lnTo>
                  <a:lnTo>
                    <a:pt x="12707" y="17058"/>
                  </a:lnTo>
                  <a:lnTo>
                    <a:pt x="11780" y="17521"/>
                  </a:lnTo>
                  <a:lnTo>
                    <a:pt x="11558" y="17652"/>
                  </a:lnTo>
                  <a:lnTo>
                    <a:pt x="11342" y="17790"/>
                  </a:lnTo>
                  <a:lnTo>
                    <a:pt x="11112" y="17900"/>
                  </a:lnTo>
                  <a:lnTo>
                    <a:pt x="10845" y="17945"/>
                  </a:lnTo>
                  <a:lnTo>
                    <a:pt x="10778" y="17945"/>
                  </a:lnTo>
                  <a:lnTo>
                    <a:pt x="10646" y="17924"/>
                  </a:lnTo>
                  <a:lnTo>
                    <a:pt x="10402" y="17860"/>
                  </a:lnTo>
                  <a:lnTo>
                    <a:pt x="10172" y="17766"/>
                  </a:lnTo>
                  <a:lnTo>
                    <a:pt x="9953" y="17651"/>
                  </a:lnTo>
                  <a:lnTo>
                    <a:pt x="9537" y="17401"/>
                  </a:lnTo>
                  <a:lnTo>
                    <a:pt x="7485" y="16351"/>
                  </a:lnTo>
                  <a:lnTo>
                    <a:pt x="7199" y="16497"/>
                  </a:lnTo>
                  <a:lnTo>
                    <a:pt x="7208" y="19811"/>
                  </a:lnTo>
                  <a:lnTo>
                    <a:pt x="7272" y="19910"/>
                  </a:lnTo>
                  <a:lnTo>
                    <a:pt x="9755" y="21154"/>
                  </a:lnTo>
                  <a:lnTo>
                    <a:pt x="10257" y="21433"/>
                  </a:lnTo>
                  <a:lnTo>
                    <a:pt x="10527" y="21551"/>
                  </a:lnTo>
                  <a:lnTo>
                    <a:pt x="10795" y="21600"/>
                  </a:lnTo>
                  <a:lnTo>
                    <a:pt x="11093" y="21552"/>
                  </a:lnTo>
                  <a:lnTo>
                    <a:pt x="11376" y="21433"/>
                  </a:lnTo>
                  <a:lnTo>
                    <a:pt x="11906" y="21139"/>
                  </a:lnTo>
                  <a:lnTo>
                    <a:pt x="14228" y="19980"/>
                  </a:lnTo>
                  <a:lnTo>
                    <a:pt x="14331" y="19910"/>
                  </a:lnTo>
                  <a:lnTo>
                    <a:pt x="14394" y="19828"/>
                  </a:lnTo>
                  <a:lnTo>
                    <a:pt x="14389" y="17102"/>
                  </a:lnTo>
                  <a:lnTo>
                    <a:pt x="14398" y="16761"/>
                  </a:lnTo>
                  <a:lnTo>
                    <a:pt x="14833" y="16142"/>
                  </a:lnTo>
                  <a:lnTo>
                    <a:pt x="15077" y="15991"/>
                  </a:lnTo>
                  <a:lnTo>
                    <a:pt x="17342" y="14828"/>
                  </a:lnTo>
                  <a:lnTo>
                    <a:pt x="17606" y="14760"/>
                  </a:lnTo>
                  <a:lnTo>
                    <a:pt x="17822" y="14827"/>
                  </a:lnTo>
                  <a:lnTo>
                    <a:pt x="17966" y="15003"/>
                  </a:lnTo>
                  <a:lnTo>
                    <a:pt x="18019" y="15259"/>
                  </a:lnTo>
                  <a:lnTo>
                    <a:pt x="18014" y="17829"/>
                  </a:lnTo>
                  <a:lnTo>
                    <a:pt x="18129" y="17974"/>
                  </a:lnTo>
                  <a:lnTo>
                    <a:pt x="21531" y="16277"/>
                  </a:lnTo>
                  <a:lnTo>
                    <a:pt x="21595" y="16178"/>
                  </a:lnTo>
                  <a:lnTo>
                    <a:pt x="21595" y="12227"/>
                  </a:lnTo>
                  <a:lnTo>
                    <a:pt x="21600" y="9314"/>
                  </a:lnTo>
                  <a:lnTo>
                    <a:pt x="21316" y="9168"/>
                  </a:lnTo>
                  <a:lnTo>
                    <a:pt x="15048" y="12348"/>
                  </a:lnTo>
                  <a:lnTo>
                    <a:pt x="14834" y="12380"/>
                  </a:lnTo>
                  <a:lnTo>
                    <a:pt x="14402" y="12168"/>
                  </a:lnTo>
                  <a:lnTo>
                    <a:pt x="14387" y="11861"/>
                  </a:lnTo>
                  <a:lnTo>
                    <a:pt x="14386" y="10829"/>
                  </a:lnTo>
                  <a:lnTo>
                    <a:pt x="14347" y="9986"/>
                  </a:lnTo>
                  <a:lnTo>
                    <a:pt x="14890" y="8765"/>
                  </a:lnTo>
                  <a:lnTo>
                    <a:pt x="16548" y="7929"/>
                  </a:lnTo>
                  <a:lnTo>
                    <a:pt x="17996" y="7219"/>
                  </a:lnTo>
                  <a:lnTo>
                    <a:pt x="21325" y="5541"/>
                  </a:lnTo>
                  <a:lnTo>
                    <a:pt x="21327" y="5252"/>
                  </a:lnTo>
                  <a:lnTo>
                    <a:pt x="18088" y="3613"/>
                  </a:lnTo>
                  <a:lnTo>
                    <a:pt x="17957" y="3613"/>
                  </a:lnTo>
                  <a:lnTo>
                    <a:pt x="11088" y="7069"/>
                  </a:lnTo>
                  <a:lnTo>
                    <a:pt x="11088" y="7315"/>
                  </a:lnTo>
                  <a:lnTo>
                    <a:pt x="12386" y="7975"/>
                  </a:lnTo>
                  <a:lnTo>
                    <a:pt x="12788" y="8158"/>
                  </a:lnTo>
                  <a:lnTo>
                    <a:pt x="13215" y="8374"/>
                  </a:lnTo>
                  <a:lnTo>
                    <a:pt x="13554" y="8651"/>
                  </a:lnTo>
                  <a:lnTo>
                    <a:pt x="13689" y="9020"/>
                  </a:lnTo>
                  <a:lnTo>
                    <a:pt x="13589" y="9336"/>
                  </a:lnTo>
                  <a:lnTo>
                    <a:pt x="13343" y="9564"/>
                  </a:lnTo>
                  <a:lnTo>
                    <a:pt x="13021" y="9738"/>
                  </a:lnTo>
                  <a:lnTo>
                    <a:pt x="12692" y="9892"/>
                  </a:lnTo>
                  <a:lnTo>
                    <a:pt x="11844" y="10319"/>
                  </a:lnTo>
                  <a:lnTo>
                    <a:pt x="11329" y="10504"/>
                  </a:lnTo>
                  <a:lnTo>
                    <a:pt x="10786" y="10566"/>
                  </a:lnTo>
                  <a:lnTo>
                    <a:pt x="10244" y="10503"/>
                  </a:lnTo>
                  <a:lnTo>
                    <a:pt x="9729" y="10317"/>
                  </a:lnTo>
                  <a:lnTo>
                    <a:pt x="5263" y="8056"/>
                  </a:lnTo>
                  <a:lnTo>
                    <a:pt x="4822" y="7841"/>
                  </a:lnTo>
                  <a:lnTo>
                    <a:pt x="4621" y="7712"/>
                  </a:lnTo>
                  <a:lnTo>
                    <a:pt x="4449" y="7545"/>
                  </a:lnTo>
                  <a:lnTo>
                    <a:pt x="4278" y="7329"/>
                  </a:lnTo>
                  <a:lnTo>
                    <a:pt x="4226" y="7022"/>
                  </a:lnTo>
                  <a:lnTo>
                    <a:pt x="4387" y="6800"/>
                  </a:lnTo>
                  <a:lnTo>
                    <a:pt x="4595" y="6609"/>
                  </a:lnTo>
                  <a:lnTo>
                    <a:pt x="4875" y="6455"/>
                  </a:lnTo>
                  <a:lnTo>
                    <a:pt x="5460" y="6199"/>
                  </a:lnTo>
                  <a:lnTo>
                    <a:pt x="14117" y="1905"/>
                  </a:lnTo>
                  <a:lnTo>
                    <a:pt x="14118" y="1617"/>
                  </a:lnTo>
                  <a:lnTo>
                    <a:pt x="13894" y="1500"/>
                  </a:lnTo>
                  <a:lnTo>
                    <a:pt x="10889" y="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pic>
          <p:nvPicPr>
            <p:cNvPr id="12" name="object 14" descr="object 14"/>
            <p:cNvPicPr>
              <a:picLocks noChangeAspect="1"/>
            </p:cNvPicPr>
            <p:nvPr/>
          </p:nvPicPr>
          <p:blipFill>
            <a:blip r:embed="rId3">
              <a:extLst/>
            </a:blip>
            <a:stretch>
              <a:fillRect/>
            </a:stretch>
          </p:blipFill>
          <p:spPr>
            <a:xfrm>
              <a:off x="1496591" y="18291"/>
              <a:ext cx="953489" cy="993483"/>
            </a:xfrm>
            <a:prstGeom prst="rect">
              <a:avLst/>
            </a:prstGeom>
            <a:ln w="12700" cap="flat">
              <a:noFill/>
              <a:miter lim="400000"/>
            </a:ln>
            <a:effectLst/>
          </p:spPr>
        </p:pic>
        <p:pic>
          <p:nvPicPr>
            <p:cNvPr id="13" name="object 15" descr="object 15"/>
            <p:cNvPicPr>
              <a:picLocks noChangeAspect="1"/>
            </p:cNvPicPr>
            <p:nvPr/>
          </p:nvPicPr>
          <p:blipFill>
            <a:blip r:embed="rId4">
              <a:extLst/>
            </a:blip>
            <a:stretch>
              <a:fillRect/>
            </a:stretch>
          </p:blipFill>
          <p:spPr>
            <a:xfrm>
              <a:off x="2678899" y="16526"/>
              <a:ext cx="1279696" cy="995232"/>
            </a:xfrm>
            <a:prstGeom prst="rect">
              <a:avLst/>
            </a:prstGeom>
            <a:ln w="12700" cap="flat">
              <a:noFill/>
              <a:miter lim="400000"/>
            </a:ln>
            <a:effectLst/>
          </p:spPr>
        </p:pic>
        <p:grpSp>
          <p:nvGrpSpPr>
            <p:cNvPr id="14" name="Сгруппировать"/>
            <p:cNvGrpSpPr/>
            <p:nvPr/>
          </p:nvGrpSpPr>
          <p:grpSpPr>
            <a:xfrm>
              <a:off x="0" y="-2"/>
              <a:ext cx="1373613" cy="965328"/>
              <a:chOff x="0" y="0"/>
              <a:chExt cx="1373612" cy="965327"/>
            </a:xfrm>
          </p:grpSpPr>
          <p:sp>
            <p:nvSpPr>
              <p:cNvPr id="15" name="object 16"/>
              <p:cNvSpPr/>
              <p:nvPr/>
            </p:nvSpPr>
            <p:spPr>
              <a:xfrm>
                <a:off x="609289" y="-1"/>
                <a:ext cx="181705" cy="181705"/>
              </a:xfrm>
              <a:custGeom>
                <a:avLst/>
                <a:gdLst/>
                <a:ahLst/>
                <a:cxnLst>
                  <a:cxn ang="0">
                    <a:pos x="wd2" y="hd2"/>
                  </a:cxn>
                  <a:cxn ang="5400000">
                    <a:pos x="wd2" y="hd2"/>
                  </a:cxn>
                  <a:cxn ang="10800000">
                    <a:pos x="wd2" y="hd2"/>
                  </a:cxn>
                  <a:cxn ang="16200000">
                    <a:pos x="wd2" y="hd2"/>
                  </a:cxn>
                </a:cxnLst>
                <a:rect l="0" t="0" r="r" b="b"/>
                <a:pathLst>
                  <a:path w="21600" h="21600" extrusionOk="0">
                    <a:moveTo>
                      <a:pt x="824" y="6668"/>
                    </a:moveTo>
                    <a:lnTo>
                      <a:pt x="0" y="10875"/>
                    </a:lnTo>
                    <a:lnTo>
                      <a:pt x="824" y="14932"/>
                    </a:lnTo>
                    <a:lnTo>
                      <a:pt x="3110" y="18383"/>
                    </a:lnTo>
                    <a:lnTo>
                      <a:pt x="6668" y="20776"/>
                    </a:lnTo>
                    <a:lnTo>
                      <a:pt x="10875" y="21600"/>
                    </a:lnTo>
                    <a:lnTo>
                      <a:pt x="14932" y="20776"/>
                    </a:lnTo>
                    <a:lnTo>
                      <a:pt x="18383" y="18490"/>
                    </a:lnTo>
                    <a:lnTo>
                      <a:pt x="20776" y="14932"/>
                    </a:lnTo>
                    <a:lnTo>
                      <a:pt x="21600" y="10724"/>
                    </a:lnTo>
                    <a:lnTo>
                      <a:pt x="20776" y="6668"/>
                    </a:lnTo>
                    <a:lnTo>
                      <a:pt x="18490" y="3217"/>
                    </a:lnTo>
                    <a:lnTo>
                      <a:pt x="14932" y="824"/>
                    </a:lnTo>
                    <a:lnTo>
                      <a:pt x="10724" y="0"/>
                    </a:lnTo>
                    <a:lnTo>
                      <a:pt x="6668" y="824"/>
                    </a:lnTo>
                    <a:lnTo>
                      <a:pt x="3217" y="3110"/>
                    </a:lnTo>
                    <a:lnTo>
                      <a:pt x="824" y="6668"/>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pic>
            <p:nvPicPr>
              <p:cNvPr id="16" name="object 17" descr="object 17"/>
              <p:cNvPicPr>
                <a:picLocks noChangeAspect="1"/>
              </p:cNvPicPr>
              <p:nvPr/>
            </p:nvPicPr>
            <p:blipFill>
              <a:blip r:embed="rId5">
                <a:extLst/>
              </a:blip>
              <a:stretch>
                <a:fillRect/>
              </a:stretch>
            </p:blipFill>
            <p:spPr>
              <a:xfrm>
                <a:off x="383295" y="210733"/>
                <a:ext cx="155173" cy="155174"/>
              </a:xfrm>
              <a:prstGeom prst="rect">
                <a:avLst/>
              </a:prstGeom>
              <a:ln w="12700" cap="flat">
                <a:noFill/>
                <a:miter lim="400000"/>
              </a:ln>
              <a:effectLst/>
            </p:spPr>
          </p:pic>
          <p:pic>
            <p:nvPicPr>
              <p:cNvPr id="17" name="object 18" descr="object 18"/>
              <p:cNvPicPr>
                <a:picLocks noChangeAspect="1"/>
              </p:cNvPicPr>
              <p:nvPr/>
            </p:nvPicPr>
            <p:blipFill>
              <a:blip r:embed="rId6">
                <a:extLst/>
              </a:blip>
              <a:stretch>
                <a:fillRect/>
              </a:stretch>
            </p:blipFill>
            <p:spPr>
              <a:xfrm>
                <a:off x="667459" y="256185"/>
                <a:ext cx="104304" cy="104304"/>
              </a:xfrm>
              <a:prstGeom prst="rect">
                <a:avLst/>
              </a:prstGeom>
              <a:ln w="12700" cap="flat">
                <a:noFill/>
                <a:miter lim="400000"/>
              </a:ln>
              <a:effectLst/>
            </p:spPr>
          </p:pic>
          <p:sp>
            <p:nvSpPr>
              <p:cNvPr id="18" name="object 19"/>
              <p:cNvSpPr/>
              <p:nvPr/>
            </p:nvSpPr>
            <p:spPr>
              <a:xfrm>
                <a:off x="419966" y="50118"/>
                <a:ext cx="102862" cy="102864"/>
              </a:xfrm>
              <a:custGeom>
                <a:avLst/>
                <a:gdLst/>
                <a:ahLst/>
                <a:cxnLst>
                  <a:cxn ang="0">
                    <a:pos x="wd2" y="hd2"/>
                  </a:cxn>
                  <a:cxn ang="5400000">
                    <a:pos x="wd2" y="hd2"/>
                  </a:cxn>
                  <a:cxn ang="10800000">
                    <a:pos x="wd2" y="hd2"/>
                  </a:cxn>
                  <a:cxn ang="16200000">
                    <a:pos x="wd2" y="hd2"/>
                  </a:cxn>
                </a:cxnLst>
                <a:rect l="0" t="0" r="r" b="b"/>
                <a:pathLst>
                  <a:path w="21600" h="21600" extrusionOk="0">
                    <a:moveTo>
                      <a:pt x="8283" y="142"/>
                    </a:moveTo>
                    <a:lnTo>
                      <a:pt x="4333" y="1959"/>
                    </a:lnTo>
                    <a:lnTo>
                      <a:pt x="1484" y="5043"/>
                    </a:lnTo>
                    <a:lnTo>
                      <a:pt x="0" y="8970"/>
                    </a:lnTo>
                    <a:lnTo>
                      <a:pt x="142" y="13316"/>
                    </a:lnTo>
                    <a:lnTo>
                      <a:pt x="1959" y="17267"/>
                    </a:lnTo>
                    <a:lnTo>
                      <a:pt x="5043" y="20116"/>
                    </a:lnTo>
                    <a:lnTo>
                      <a:pt x="8970" y="21600"/>
                    </a:lnTo>
                    <a:lnTo>
                      <a:pt x="13316" y="21458"/>
                    </a:lnTo>
                    <a:lnTo>
                      <a:pt x="17267" y="19641"/>
                    </a:lnTo>
                    <a:lnTo>
                      <a:pt x="20116" y="16557"/>
                    </a:lnTo>
                    <a:lnTo>
                      <a:pt x="21600" y="12629"/>
                    </a:lnTo>
                    <a:lnTo>
                      <a:pt x="21458" y="8283"/>
                    </a:lnTo>
                    <a:lnTo>
                      <a:pt x="19641" y="4333"/>
                    </a:lnTo>
                    <a:lnTo>
                      <a:pt x="16557" y="1484"/>
                    </a:lnTo>
                    <a:lnTo>
                      <a:pt x="12629" y="0"/>
                    </a:lnTo>
                    <a:lnTo>
                      <a:pt x="8283" y="142"/>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19" name="object 20"/>
              <p:cNvSpPr/>
              <p:nvPr/>
            </p:nvSpPr>
            <p:spPr>
              <a:xfrm>
                <a:off x="582465" y="250874"/>
                <a:ext cx="41008" cy="41008"/>
              </a:xfrm>
              <a:custGeom>
                <a:avLst/>
                <a:gdLst/>
                <a:ahLst/>
                <a:cxnLst>
                  <a:cxn ang="0">
                    <a:pos x="wd2" y="hd2"/>
                  </a:cxn>
                  <a:cxn ang="5400000">
                    <a:pos x="wd2" y="hd2"/>
                  </a:cxn>
                  <a:cxn ang="10800000">
                    <a:pos x="wd2" y="hd2"/>
                  </a:cxn>
                  <a:cxn ang="16200000">
                    <a:pos x="wd2" y="hd2"/>
                  </a:cxn>
                </a:cxnLst>
                <a:rect l="0" t="0" r="r" b="b"/>
                <a:pathLst>
                  <a:path w="21600" h="21600" extrusionOk="0">
                    <a:moveTo>
                      <a:pt x="16765" y="0"/>
                    </a:moveTo>
                    <a:lnTo>
                      <a:pt x="4835" y="0"/>
                    </a:lnTo>
                    <a:lnTo>
                      <a:pt x="0" y="4835"/>
                    </a:lnTo>
                    <a:lnTo>
                      <a:pt x="0" y="16765"/>
                    </a:lnTo>
                    <a:lnTo>
                      <a:pt x="4835" y="21600"/>
                    </a:lnTo>
                    <a:lnTo>
                      <a:pt x="16765" y="21600"/>
                    </a:lnTo>
                    <a:lnTo>
                      <a:pt x="21600" y="16765"/>
                    </a:lnTo>
                    <a:lnTo>
                      <a:pt x="21600" y="4835"/>
                    </a:lnTo>
                    <a:lnTo>
                      <a:pt x="16765" y="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grpSp>
            <p:nvGrpSpPr>
              <p:cNvPr id="20" name="object 21"/>
              <p:cNvGrpSpPr/>
              <p:nvPr/>
            </p:nvGrpSpPr>
            <p:grpSpPr>
              <a:xfrm>
                <a:off x="817106" y="50991"/>
                <a:ext cx="306307" cy="315685"/>
                <a:chOff x="0" y="-1"/>
                <a:chExt cx="306306" cy="315684"/>
              </a:xfrm>
            </p:grpSpPr>
            <p:sp>
              <p:nvSpPr>
                <p:cNvPr id="26" name="Фигура"/>
                <p:cNvSpPr/>
                <p:nvPr/>
              </p:nvSpPr>
              <p:spPr>
                <a:xfrm>
                  <a:off x="-1" y="158735"/>
                  <a:ext cx="156968" cy="156949"/>
                </a:xfrm>
                <a:custGeom>
                  <a:avLst/>
                  <a:gdLst/>
                  <a:ahLst/>
                  <a:cxnLst>
                    <a:cxn ang="0">
                      <a:pos x="wd2" y="hd2"/>
                    </a:cxn>
                    <a:cxn ang="5400000">
                      <a:pos x="wd2" y="hd2"/>
                    </a:cxn>
                    <a:cxn ang="10800000">
                      <a:pos x="wd2" y="hd2"/>
                    </a:cxn>
                    <a:cxn ang="16200000">
                      <a:pos x="wd2" y="hd2"/>
                    </a:cxn>
                  </a:cxnLst>
                  <a:rect l="0" t="0" r="r" b="b"/>
                  <a:pathLst>
                    <a:path w="21600" h="21600" extrusionOk="0">
                      <a:moveTo>
                        <a:pt x="21600" y="10799"/>
                      </a:moveTo>
                      <a:lnTo>
                        <a:pt x="20808" y="6737"/>
                      </a:lnTo>
                      <a:lnTo>
                        <a:pt x="18438" y="3162"/>
                      </a:lnTo>
                      <a:lnTo>
                        <a:pt x="14864" y="789"/>
                      </a:lnTo>
                      <a:lnTo>
                        <a:pt x="10800" y="0"/>
                      </a:lnTo>
                      <a:lnTo>
                        <a:pt x="6736" y="789"/>
                      </a:lnTo>
                      <a:lnTo>
                        <a:pt x="3164" y="3162"/>
                      </a:lnTo>
                      <a:lnTo>
                        <a:pt x="792" y="6737"/>
                      </a:lnTo>
                      <a:lnTo>
                        <a:pt x="0" y="10799"/>
                      </a:lnTo>
                      <a:lnTo>
                        <a:pt x="792" y="14863"/>
                      </a:lnTo>
                      <a:lnTo>
                        <a:pt x="3164" y="18438"/>
                      </a:lnTo>
                      <a:lnTo>
                        <a:pt x="6736" y="20811"/>
                      </a:lnTo>
                      <a:lnTo>
                        <a:pt x="10800" y="21600"/>
                      </a:lnTo>
                      <a:lnTo>
                        <a:pt x="14864" y="20811"/>
                      </a:lnTo>
                      <a:lnTo>
                        <a:pt x="18438" y="18438"/>
                      </a:lnTo>
                      <a:lnTo>
                        <a:pt x="20808" y="14863"/>
                      </a:lnTo>
                      <a:lnTo>
                        <a:pt x="21600" y="10799"/>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27" name="Фигура"/>
                <p:cNvSpPr/>
                <p:nvPr/>
              </p:nvSpPr>
              <p:spPr>
                <a:xfrm>
                  <a:off x="68401" y="-1"/>
                  <a:ext cx="105547" cy="105546"/>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lnTo>
                        <a:pt x="20752" y="6596"/>
                      </a:lnTo>
                      <a:lnTo>
                        <a:pt x="18433" y="3162"/>
                      </a:lnTo>
                      <a:lnTo>
                        <a:pt x="15004" y="848"/>
                      </a:lnTo>
                      <a:lnTo>
                        <a:pt x="10800" y="0"/>
                      </a:lnTo>
                      <a:lnTo>
                        <a:pt x="6596" y="848"/>
                      </a:lnTo>
                      <a:lnTo>
                        <a:pt x="3162" y="3162"/>
                      </a:lnTo>
                      <a:lnTo>
                        <a:pt x="848" y="6596"/>
                      </a:lnTo>
                      <a:lnTo>
                        <a:pt x="0" y="10800"/>
                      </a:lnTo>
                      <a:lnTo>
                        <a:pt x="848" y="15004"/>
                      </a:lnTo>
                      <a:lnTo>
                        <a:pt x="3162" y="18438"/>
                      </a:lnTo>
                      <a:lnTo>
                        <a:pt x="6596" y="20752"/>
                      </a:lnTo>
                      <a:lnTo>
                        <a:pt x="10800" y="21600"/>
                      </a:lnTo>
                      <a:lnTo>
                        <a:pt x="15004" y="20752"/>
                      </a:lnTo>
                      <a:lnTo>
                        <a:pt x="18433" y="18438"/>
                      </a:lnTo>
                      <a:lnTo>
                        <a:pt x="20752" y="15004"/>
                      </a:lnTo>
                      <a:lnTo>
                        <a:pt x="21600" y="1080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28" name="Фигура"/>
                <p:cNvSpPr/>
                <p:nvPr/>
              </p:nvSpPr>
              <p:spPr>
                <a:xfrm>
                  <a:off x="214865" y="91900"/>
                  <a:ext cx="41004" cy="41026"/>
                </a:xfrm>
                <a:custGeom>
                  <a:avLst/>
                  <a:gdLst/>
                  <a:ahLst/>
                  <a:cxnLst>
                    <a:cxn ang="0">
                      <a:pos x="wd2" y="hd2"/>
                    </a:cxn>
                    <a:cxn ang="5400000">
                      <a:pos x="wd2" y="hd2"/>
                    </a:cxn>
                    <a:cxn ang="10800000">
                      <a:pos x="wd2" y="hd2"/>
                    </a:cxn>
                    <a:cxn ang="16200000">
                      <a:pos x="wd2" y="hd2"/>
                    </a:cxn>
                  </a:cxnLst>
                  <a:rect l="0" t="0" r="r" b="b"/>
                  <a:pathLst>
                    <a:path w="21600" h="21600" extrusionOk="0">
                      <a:moveTo>
                        <a:pt x="21600" y="4830"/>
                      </a:moveTo>
                      <a:lnTo>
                        <a:pt x="16756" y="0"/>
                      </a:lnTo>
                      <a:lnTo>
                        <a:pt x="4822" y="0"/>
                      </a:lnTo>
                      <a:lnTo>
                        <a:pt x="0" y="4852"/>
                      </a:lnTo>
                      <a:lnTo>
                        <a:pt x="0" y="16770"/>
                      </a:lnTo>
                      <a:lnTo>
                        <a:pt x="4822" y="21600"/>
                      </a:lnTo>
                      <a:lnTo>
                        <a:pt x="16767" y="21600"/>
                      </a:lnTo>
                      <a:lnTo>
                        <a:pt x="21600" y="16749"/>
                      </a:lnTo>
                      <a:lnTo>
                        <a:pt x="21600" y="483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29" name="Фигура"/>
                <p:cNvSpPr/>
                <p:nvPr/>
              </p:nvSpPr>
              <p:spPr>
                <a:xfrm>
                  <a:off x="200760" y="204524"/>
                  <a:ext cx="105547" cy="105548"/>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lnTo>
                        <a:pt x="20752" y="6596"/>
                      </a:lnTo>
                      <a:lnTo>
                        <a:pt x="18438" y="3162"/>
                      </a:lnTo>
                      <a:lnTo>
                        <a:pt x="15004" y="848"/>
                      </a:lnTo>
                      <a:lnTo>
                        <a:pt x="10800" y="0"/>
                      </a:lnTo>
                      <a:lnTo>
                        <a:pt x="6596" y="848"/>
                      </a:lnTo>
                      <a:lnTo>
                        <a:pt x="3162" y="3162"/>
                      </a:lnTo>
                      <a:lnTo>
                        <a:pt x="848" y="6596"/>
                      </a:lnTo>
                      <a:lnTo>
                        <a:pt x="0" y="10800"/>
                      </a:lnTo>
                      <a:lnTo>
                        <a:pt x="848" y="15004"/>
                      </a:lnTo>
                      <a:lnTo>
                        <a:pt x="3162" y="18438"/>
                      </a:lnTo>
                      <a:lnTo>
                        <a:pt x="6596" y="20752"/>
                      </a:lnTo>
                      <a:lnTo>
                        <a:pt x="10800" y="21600"/>
                      </a:lnTo>
                      <a:lnTo>
                        <a:pt x="15004" y="20752"/>
                      </a:lnTo>
                      <a:lnTo>
                        <a:pt x="18438" y="18438"/>
                      </a:lnTo>
                      <a:lnTo>
                        <a:pt x="20752" y="15004"/>
                      </a:lnTo>
                      <a:lnTo>
                        <a:pt x="21600" y="1080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grpSp>
          <p:pic>
            <p:nvPicPr>
              <p:cNvPr id="21" name="object 22" descr="object 22"/>
              <p:cNvPicPr>
                <a:picLocks noChangeAspect="1"/>
              </p:cNvPicPr>
              <p:nvPr/>
            </p:nvPicPr>
            <p:blipFill>
              <a:blip r:embed="rId7">
                <a:extLst/>
              </a:blip>
              <a:stretch>
                <a:fillRect/>
              </a:stretch>
            </p:blipFill>
            <p:spPr>
              <a:xfrm>
                <a:off x="226176" y="256288"/>
                <a:ext cx="104184" cy="104186"/>
              </a:xfrm>
              <a:prstGeom prst="rect">
                <a:avLst/>
              </a:prstGeom>
              <a:ln w="12700" cap="flat">
                <a:noFill/>
                <a:miter lim="400000"/>
              </a:ln>
              <a:effectLst/>
            </p:spPr>
          </p:pic>
          <p:sp>
            <p:nvSpPr>
              <p:cNvPr id="22" name="object 23"/>
              <p:cNvSpPr/>
              <p:nvPr/>
            </p:nvSpPr>
            <p:spPr>
              <a:xfrm>
                <a:off x="813525" y="1235"/>
                <a:ext cx="41008" cy="41009"/>
              </a:xfrm>
              <a:custGeom>
                <a:avLst/>
                <a:gdLst/>
                <a:ahLst/>
                <a:cxnLst>
                  <a:cxn ang="0">
                    <a:pos x="wd2" y="hd2"/>
                  </a:cxn>
                  <a:cxn ang="5400000">
                    <a:pos x="wd2" y="hd2"/>
                  </a:cxn>
                  <a:cxn ang="10800000">
                    <a:pos x="wd2" y="hd2"/>
                  </a:cxn>
                  <a:cxn ang="16200000">
                    <a:pos x="wd2" y="hd2"/>
                  </a:cxn>
                </a:cxnLst>
                <a:rect l="0" t="0" r="r" b="b"/>
                <a:pathLst>
                  <a:path w="21600" h="21600" extrusionOk="0">
                    <a:moveTo>
                      <a:pt x="16765" y="0"/>
                    </a:moveTo>
                    <a:lnTo>
                      <a:pt x="4835" y="0"/>
                    </a:lnTo>
                    <a:lnTo>
                      <a:pt x="0" y="4835"/>
                    </a:lnTo>
                    <a:lnTo>
                      <a:pt x="0" y="16765"/>
                    </a:lnTo>
                    <a:lnTo>
                      <a:pt x="4835" y="21600"/>
                    </a:lnTo>
                    <a:lnTo>
                      <a:pt x="16765" y="21600"/>
                    </a:lnTo>
                    <a:lnTo>
                      <a:pt x="21600" y="16765"/>
                    </a:lnTo>
                    <a:lnTo>
                      <a:pt x="21600" y="4835"/>
                    </a:lnTo>
                    <a:lnTo>
                      <a:pt x="16765" y="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23" name="object 24"/>
              <p:cNvSpPr/>
              <p:nvPr/>
            </p:nvSpPr>
            <p:spPr>
              <a:xfrm>
                <a:off x="535521" y="1070"/>
                <a:ext cx="41009" cy="41009"/>
              </a:xfrm>
              <a:custGeom>
                <a:avLst/>
                <a:gdLst/>
                <a:ahLst/>
                <a:cxnLst>
                  <a:cxn ang="0">
                    <a:pos x="wd2" y="hd2"/>
                  </a:cxn>
                  <a:cxn ang="5400000">
                    <a:pos x="wd2" y="hd2"/>
                  </a:cxn>
                  <a:cxn ang="10800000">
                    <a:pos x="wd2" y="hd2"/>
                  </a:cxn>
                  <a:cxn ang="16200000">
                    <a:pos x="wd2" y="hd2"/>
                  </a:cxn>
                </a:cxnLst>
                <a:rect l="0" t="0" r="r" b="b"/>
                <a:pathLst>
                  <a:path w="21600" h="21600" extrusionOk="0">
                    <a:moveTo>
                      <a:pt x="16765" y="0"/>
                    </a:moveTo>
                    <a:lnTo>
                      <a:pt x="4835" y="0"/>
                    </a:lnTo>
                    <a:lnTo>
                      <a:pt x="0" y="4835"/>
                    </a:lnTo>
                    <a:lnTo>
                      <a:pt x="0" y="16765"/>
                    </a:lnTo>
                    <a:lnTo>
                      <a:pt x="4835" y="21600"/>
                    </a:lnTo>
                    <a:lnTo>
                      <a:pt x="16765" y="21600"/>
                    </a:lnTo>
                    <a:lnTo>
                      <a:pt x="21600" y="16765"/>
                    </a:lnTo>
                    <a:lnTo>
                      <a:pt x="21600" y="4835"/>
                    </a:lnTo>
                    <a:lnTo>
                      <a:pt x="16765" y="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24" name="object 25"/>
              <p:cNvSpPr/>
              <p:nvPr/>
            </p:nvSpPr>
            <p:spPr>
              <a:xfrm>
                <a:off x="345434" y="130118"/>
                <a:ext cx="41009" cy="41009"/>
              </a:xfrm>
              <a:custGeom>
                <a:avLst/>
                <a:gdLst/>
                <a:ahLst/>
                <a:cxnLst>
                  <a:cxn ang="0">
                    <a:pos x="wd2" y="hd2"/>
                  </a:cxn>
                  <a:cxn ang="5400000">
                    <a:pos x="wd2" y="hd2"/>
                  </a:cxn>
                  <a:cxn ang="10800000">
                    <a:pos x="wd2" y="hd2"/>
                  </a:cxn>
                  <a:cxn ang="16200000">
                    <a:pos x="wd2" y="hd2"/>
                  </a:cxn>
                </a:cxnLst>
                <a:rect l="0" t="0" r="r" b="b"/>
                <a:pathLst>
                  <a:path w="21600" h="21600" extrusionOk="0">
                    <a:moveTo>
                      <a:pt x="16765" y="0"/>
                    </a:moveTo>
                    <a:lnTo>
                      <a:pt x="4835" y="0"/>
                    </a:lnTo>
                    <a:lnTo>
                      <a:pt x="0" y="4835"/>
                    </a:lnTo>
                    <a:lnTo>
                      <a:pt x="0" y="16765"/>
                    </a:lnTo>
                    <a:lnTo>
                      <a:pt x="4835" y="21600"/>
                    </a:lnTo>
                    <a:lnTo>
                      <a:pt x="16765" y="21600"/>
                    </a:lnTo>
                    <a:lnTo>
                      <a:pt x="21600" y="16765"/>
                    </a:lnTo>
                    <a:lnTo>
                      <a:pt x="21600" y="4835"/>
                    </a:lnTo>
                    <a:lnTo>
                      <a:pt x="16765" y="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pic>
            <p:nvPicPr>
              <p:cNvPr id="25" name="object 26" descr="object 26"/>
              <p:cNvPicPr>
                <a:picLocks noChangeAspect="1"/>
              </p:cNvPicPr>
              <p:nvPr/>
            </p:nvPicPr>
            <p:blipFill>
              <a:blip r:embed="rId8">
                <a:extLst/>
              </a:blip>
              <a:stretch>
                <a:fillRect/>
              </a:stretch>
            </p:blipFill>
            <p:spPr>
              <a:xfrm>
                <a:off x="-1" y="412337"/>
                <a:ext cx="1373614" cy="552990"/>
              </a:xfrm>
              <a:prstGeom prst="rect">
                <a:avLst/>
              </a:prstGeom>
              <a:ln w="12700" cap="flat">
                <a:noFill/>
                <a:miter lim="400000"/>
              </a:ln>
              <a:effectLst/>
            </p:spPr>
          </p:pic>
        </p:grpSp>
      </p:grpSp>
      <p:pic>
        <p:nvPicPr>
          <p:cNvPr id="1026" name="Picture 2" descr="Picture background"/>
          <p:cNvPicPr>
            <a:picLocks noChangeAspect="1" noChangeArrowheads="1"/>
          </p:cNvPicPr>
          <p:nvPr/>
        </p:nvPicPr>
        <p:blipFill rotWithShape="1">
          <a:blip r:embed="rId9">
            <a:extLst>
              <a:ext uri="{BEBA8EAE-BF5A-486C-A8C5-ECC9F3942E4B}">
                <a14:imgProps xmlns:a14="http://schemas.microsoft.com/office/drawing/2010/main">
                  <a14:imgLayer r:embed="rId10">
                    <a14:imgEffect>
                      <a14:backgroundRemoval t="7510" b="100000" l="9932" r="89932">
                        <a14:foregroundMark x1="37415" y1="14032" x2="37279" y2="34585"/>
                        <a14:foregroundMark x1="63129" y1="13834" x2="63265" y2="33597"/>
                        <a14:foregroundMark x1="40680" y1="9486" x2="60000" y2="9684"/>
                        <a14:foregroundMark x1="33197" y1="33004" x2="32789" y2="36364"/>
                        <a14:backgroundMark x1="36871" y1="35375" x2="36190" y2="32806"/>
                        <a14:backgroundMark x1="48980" y1="36561" x2="49388" y2="48814"/>
                      </a14:backgroundRemoval>
                    </a14:imgEffect>
                  </a14:imgLayer>
                </a14:imgProps>
              </a:ext>
              <a:ext uri="{28A0092B-C50C-407E-A947-70E740481C1C}">
                <a14:useLocalDpi xmlns:a14="http://schemas.microsoft.com/office/drawing/2010/main" val="0"/>
              </a:ext>
            </a:extLst>
          </a:blip>
          <a:srcRect l="19324" r="28911"/>
          <a:stretch/>
        </p:blipFill>
        <p:spPr bwMode="auto">
          <a:xfrm>
            <a:off x="7129990" y="1126276"/>
            <a:ext cx="4329943" cy="57583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28278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Petits enseignants avec des outils éducatifs et de la papeterie isolé illustration vectorielle plane. Professeurs de dessins animés de différentes disciplines comme la géographie, les mathématiques et la culture physique. Concept d'éducation et d'école"/>
          <p:cNvPicPr>
            <a:picLocks noChangeAspect="1" noChangeArrowheads="1"/>
          </p:cNvPicPr>
          <p:nvPr/>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6691290" y="896222"/>
            <a:ext cx="4028154" cy="2683291"/>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Télévision Illustration graphique vectoriel de nouvelles idées le concept d'un homme portant un crayon et une planche"/>
          <p:cNvPicPr>
            <a:picLocks noChangeAspect="1" noChangeArrowheads="1"/>
          </p:cNvPicPr>
          <p:nvPr/>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9884925" y="3268690"/>
            <a:ext cx="2009554" cy="2009554"/>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Illustration vectorielle de choix concept abstrait. Prise de décision, recherche de solution, multiples possibilités, liberté de choix, évidence, difficulté à choisir, métaphore abstraite de gestion."/>
          <p:cNvPicPr>
            <a:picLocks noChangeAspect="1" noChangeArrowheads="1"/>
          </p:cNvPicPr>
          <p:nvPr/>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7794495" y="3358063"/>
            <a:ext cx="1822657" cy="1822657"/>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Dessiné à la main sans illustration de données"/>
          <p:cNvPicPr>
            <a:picLocks noChangeAspect="1" noChangeArrowheads="1"/>
          </p:cNvPicPr>
          <p:nvPr/>
        </p:nvPicPr>
        <p:blipFill>
          <a:blip r:embed="rId8" cstate="print">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5630951" y="3268690"/>
            <a:ext cx="1819850" cy="1819850"/>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78658" y="-78658"/>
            <a:ext cx="5254340" cy="3347348"/>
          </a:xfrm>
          <a:prstGeom prst="rect">
            <a:avLst/>
          </a:prstGeom>
          <a:solidFill>
            <a:srgbClr val="D9EE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 name="Заголовок 1"/>
          <p:cNvSpPr>
            <a:spLocks noGrp="1"/>
          </p:cNvSpPr>
          <p:nvPr>
            <p:ph type="title"/>
          </p:nvPr>
        </p:nvSpPr>
        <p:spPr>
          <a:xfrm>
            <a:off x="436536" y="345497"/>
            <a:ext cx="4983212" cy="1325563"/>
          </a:xfrm>
        </p:spPr>
        <p:txBody>
          <a:bodyPr/>
          <a:lstStyle/>
          <a:p>
            <a:r>
              <a:rPr lang="ru-RU" dirty="0">
                <a:latin typeface="Gilroy Black" panose="00000A00000000000000" pitchFamily="2" charset="-52"/>
                <a:cs typeface="Cascadia Code SemiBold" panose="020B0609020000020004" pitchFamily="49" charset="0"/>
              </a:rPr>
              <a:t>ПРОБЛЕМЫ</a:t>
            </a:r>
          </a:p>
        </p:txBody>
      </p:sp>
      <p:sp>
        <p:nvSpPr>
          <p:cNvPr id="6" name="Подзаголовок 2"/>
          <p:cNvSpPr txBox="1">
            <a:spLocks/>
          </p:cNvSpPr>
          <p:nvPr/>
        </p:nvSpPr>
        <p:spPr>
          <a:xfrm>
            <a:off x="436535" y="1216458"/>
            <a:ext cx="4406903" cy="125922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ru-RU" sz="1800" spc="600" dirty="0">
                <a:latin typeface="Gilroy Light" panose="00000400000000000000" pitchFamily="2" charset="-52"/>
              </a:rPr>
              <a:t>ИСПОЛЬЗОВАНИЯ СУЩЕСТВУЮЩЕГО ВАРИАНТА РАСПИСАНИЯ</a:t>
            </a:r>
          </a:p>
          <a:p>
            <a:pPr marL="0" indent="0">
              <a:buNone/>
            </a:pPr>
            <a:endParaRPr lang="ru-RU" spc="600" dirty="0"/>
          </a:p>
        </p:txBody>
      </p:sp>
      <p:sp>
        <p:nvSpPr>
          <p:cNvPr id="5" name="Прямоугольник 4"/>
          <p:cNvSpPr/>
          <p:nvPr/>
        </p:nvSpPr>
        <p:spPr>
          <a:xfrm>
            <a:off x="5497308" y="3393327"/>
            <a:ext cx="2029414" cy="278461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p:cNvSpPr/>
          <p:nvPr/>
        </p:nvSpPr>
        <p:spPr>
          <a:xfrm>
            <a:off x="7666678" y="3393327"/>
            <a:ext cx="2029414" cy="278461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p:cNvSpPr/>
          <p:nvPr/>
        </p:nvSpPr>
        <p:spPr>
          <a:xfrm>
            <a:off x="9836048" y="3393327"/>
            <a:ext cx="2029414" cy="278461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Подзаголовок 2"/>
          <p:cNvSpPr txBox="1">
            <a:spLocks/>
          </p:cNvSpPr>
          <p:nvPr/>
        </p:nvSpPr>
        <p:spPr>
          <a:xfrm>
            <a:off x="365844" y="3764131"/>
            <a:ext cx="4477595" cy="2208943"/>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ru-RU" sz="1600" spc="300" dirty="0">
                <a:latin typeface="Gilroy Light" panose="00000400000000000000" pitchFamily="2" charset="-52"/>
              </a:rPr>
              <a:t>Расписание сейчас-</a:t>
            </a:r>
            <a:r>
              <a:rPr lang="ru-RU" sz="1600" b="1" spc="300" dirty="0">
                <a:latin typeface="Gilroy Light" panose="00000400000000000000" pitchFamily="2" charset="-52"/>
              </a:rPr>
              <a:t> обыкновенная таблица </a:t>
            </a:r>
            <a:r>
              <a:rPr lang="en-US" sz="1600" b="1" spc="300" dirty="0">
                <a:latin typeface="Gilroy Light" panose="00000400000000000000" pitchFamily="2" charset="-52"/>
              </a:rPr>
              <a:t>ex</a:t>
            </a:r>
            <a:r>
              <a:rPr lang="ru-RU" sz="1600" b="1" spc="300" dirty="0">
                <a:latin typeface="Gilroy Light" panose="00000400000000000000" pitchFamily="2" charset="-52"/>
              </a:rPr>
              <a:t>с</a:t>
            </a:r>
            <a:r>
              <a:rPr lang="en-US" sz="1600" b="1" spc="300" dirty="0">
                <a:latin typeface="Gilroy Light" panose="00000400000000000000" pitchFamily="2" charset="-52"/>
              </a:rPr>
              <a:t>el</a:t>
            </a:r>
            <a:r>
              <a:rPr lang="en-US" sz="1600" spc="300" dirty="0">
                <a:latin typeface="Gilroy Light" panose="00000400000000000000" pitchFamily="2" charset="-52"/>
              </a:rPr>
              <a:t> </a:t>
            </a:r>
            <a:r>
              <a:rPr lang="ru-RU" sz="1600" spc="300" dirty="0">
                <a:latin typeface="Gilroy Light" panose="00000400000000000000" pitchFamily="2" charset="-52"/>
              </a:rPr>
              <a:t>неудобен для использования студентами:</a:t>
            </a:r>
          </a:p>
          <a:p>
            <a:r>
              <a:rPr lang="ru-RU" sz="1600" b="1" spc="300" dirty="0">
                <a:latin typeface="Gilroy Light" panose="00000400000000000000" pitchFamily="2" charset="-52"/>
              </a:rPr>
              <a:t>сложности</a:t>
            </a:r>
            <a:r>
              <a:rPr lang="ru-RU" sz="1600" spc="300" dirty="0">
                <a:latin typeface="Gilroy Light" panose="00000400000000000000" pitchFamily="2" charset="-52"/>
              </a:rPr>
              <a:t> с обновлением и редактированием данных;</a:t>
            </a:r>
          </a:p>
          <a:p>
            <a:r>
              <a:rPr lang="ru-RU" sz="1600" b="1" spc="300" dirty="0">
                <a:latin typeface="Gilroy Light" panose="00000400000000000000" pitchFamily="2" charset="-52"/>
              </a:rPr>
              <a:t>невозможность</a:t>
            </a:r>
            <a:r>
              <a:rPr lang="ru-RU" sz="1600" spc="300" dirty="0">
                <a:latin typeface="Gilroy Light" panose="00000400000000000000" pitchFamily="2" charset="-52"/>
              </a:rPr>
              <a:t> быстро найти нужную информацию;</a:t>
            </a:r>
          </a:p>
          <a:p>
            <a:r>
              <a:rPr lang="ru-RU" sz="1600" b="1" spc="300" dirty="0">
                <a:latin typeface="Gilroy Light" panose="00000400000000000000" pitchFamily="2" charset="-52"/>
              </a:rPr>
              <a:t>трудности</a:t>
            </a:r>
            <a:r>
              <a:rPr lang="ru-RU" sz="1600" spc="300" dirty="0">
                <a:latin typeface="Gilroy Light" panose="00000400000000000000" pitchFamily="2" charset="-52"/>
              </a:rPr>
              <a:t> с анализом данных.</a:t>
            </a:r>
          </a:p>
        </p:txBody>
      </p:sp>
      <p:sp>
        <p:nvSpPr>
          <p:cNvPr id="16" name="Подзаголовок 2"/>
          <p:cNvSpPr txBox="1">
            <a:spLocks/>
          </p:cNvSpPr>
          <p:nvPr/>
        </p:nvSpPr>
        <p:spPr>
          <a:xfrm>
            <a:off x="7821163" y="5123804"/>
            <a:ext cx="1715155" cy="704279"/>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ru-RU" sz="1200" spc="300" dirty="0">
                <a:latin typeface="Gilroy Light" panose="00000400000000000000" pitchFamily="2" charset="-52"/>
              </a:rPr>
              <a:t>ПЕРЕЧИСЛЕНИЕ ВСЕХ ГРУПП В ОДНОМ ФАЙЛЕ</a:t>
            </a:r>
          </a:p>
        </p:txBody>
      </p:sp>
      <p:sp>
        <p:nvSpPr>
          <p:cNvPr id="19" name="Подзаголовок 2"/>
          <p:cNvSpPr txBox="1">
            <a:spLocks/>
          </p:cNvSpPr>
          <p:nvPr/>
        </p:nvSpPr>
        <p:spPr>
          <a:xfrm>
            <a:off x="7823370" y="5088540"/>
            <a:ext cx="1715155" cy="10894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ru-RU" sz="1200" spc="300" dirty="0"/>
          </a:p>
        </p:txBody>
      </p:sp>
      <p:sp>
        <p:nvSpPr>
          <p:cNvPr id="20" name="Подзаголовок 2"/>
          <p:cNvSpPr txBox="1">
            <a:spLocks/>
          </p:cNvSpPr>
          <p:nvPr/>
        </p:nvSpPr>
        <p:spPr>
          <a:xfrm>
            <a:off x="5560242" y="5123804"/>
            <a:ext cx="1983380" cy="10894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ru-RU" sz="1200" spc="300" dirty="0">
                <a:latin typeface="Gilroy Light" panose="00000400000000000000" pitchFamily="2" charset="-52"/>
              </a:rPr>
              <a:t>НЕАДАПТИВНОСТЬ ФОРМАТА К РАЗЛИЧНЫМ УСТРОЙСТВАМ</a:t>
            </a:r>
          </a:p>
        </p:txBody>
      </p:sp>
      <p:sp>
        <p:nvSpPr>
          <p:cNvPr id="22" name="Подзаголовок 2"/>
          <p:cNvSpPr txBox="1">
            <a:spLocks/>
          </p:cNvSpPr>
          <p:nvPr/>
        </p:nvSpPr>
        <p:spPr>
          <a:xfrm>
            <a:off x="9960846" y="5123804"/>
            <a:ext cx="1904616" cy="112466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ru-RU" sz="1200" spc="300" dirty="0">
                <a:latin typeface="Gilroy Light" panose="00000400000000000000" pitchFamily="2" charset="-52"/>
              </a:rPr>
              <a:t>УСТАРЕВШИЙ ФОРМАТ</a:t>
            </a:r>
          </a:p>
        </p:txBody>
      </p:sp>
      <p:grpSp>
        <p:nvGrpSpPr>
          <p:cNvPr id="17" name="Группа 16"/>
          <p:cNvGrpSpPr/>
          <p:nvPr/>
        </p:nvGrpSpPr>
        <p:grpSpPr>
          <a:xfrm>
            <a:off x="8230737" y="299833"/>
            <a:ext cx="3603197" cy="719474"/>
            <a:chOff x="0" y="-2"/>
            <a:chExt cx="5067078" cy="1011776"/>
          </a:xfrm>
        </p:grpSpPr>
        <p:sp>
          <p:nvSpPr>
            <p:cNvPr id="18" name="object 13"/>
            <p:cNvSpPr/>
            <p:nvPr/>
          </p:nvSpPr>
          <p:spPr>
            <a:xfrm>
              <a:off x="4187415" y="15878"/>
              <a:ext cx="879663" cy="995880"/>
            </a:xfrm>
            <a:custGeom>
              <a:avLst/>
              <a:gdLst/>
              <a:ahLst/>
              <a:cxnLst>
                <a:cxn ang="0">
                  <a:pos x="wd2" y="hd2"/>
                </a:cxn>
                <a:cxn ang="5400000">
                  <a:pos x="wd2" y="hd2"/>
                </a:cxn>
                <a:cxn ang="10800000">
                  <a:pos x="wd2" y="hd2"/>
                </a:cxn>
                <a:cxn ang="16200000">
                  <a:pos x="wd2" y="hd2"/>
                </a:cxn>
              </a:cxnLst>
              <a:rect l="0" t="0" r="r" b="b"/>
              <a:pathLst>
                <a:path w="21600" h="21600" extrusionOk="0">
                  <a:moveTo>
                    <a:pt x="10889" y="0"/>
                  </a:moveTo>
                  <a:lnTo>
                    <a:pt x="10756" y="0"/>
                  </a:lnTo>
                  <a:lnTo>
                    <a:pt x="829" y="4967"/>
                  </a:lnTo>
                  <a:lnTo>
                    <a:pt x="604" y="5166"/>
                  </a:lnTo>
                  <a:lnTo>
                    <a:pt x="533" y="5423"/>
                  </a:lnTo>
                  <a:lnTo>
                    <a:pt x="613" y="5679"/>
                  </a:lnTo>
                  <a:lnTo>
                    <a:pt x="844" y="5872"/>
                  </a:lnTo>
                  <a:lnTo>
                    <a:pt x="2888" y="6827"/>
                  </a:lnTo>
                  <a:lnTo>
                    <a:pt x="3087" y="6964"/>
                  </a:lnTo>
                  <a:lnTo>
                    <a:pt x="3597" y="7994"/>
                  </a:lnTo>
                  <a:lnTo>
                    <a:pt x="3586" y="8487"/>
                  </a:lnTo>
                  <a:lnTo>
                    <a:pt x="3590" y="9843"/>
                  </a:lnTo>
                  <a:lnTo>
                    <a:pt x="3564" y="10131"/>
                  </a:lnTo>
                  <a:lnTo>
                    <a:pt x="3312" y="10348"/>
                  </a:lnTo>
                  <a:lnTo>
                    <a:pt x="2995" y="10389"/>
                  </a:lnTo>
                  <a:lnTo>
                    <a:pt x="2744" y="10381"/>
                  </a:lnTo>
                  <a:lnTo>
                    <a:pt x="2518" y="10305"/>
                  </a:lnTo>
                  <a:lnTo>
                    <a:pt x="2093" y="10076"/>
                  </a:lnTo>
                  <a:lnTo>
                    <a:pt x="285" y="9157"/>
                  </a:lnTo>
                  <a:lnTo>
                    <a:pt x="0" y="9303"/>
                  </a:lnTo>
                  <a:lnTo>
                    <a:pt x="28" y="16206"/>
                  </a:lnTo>
                  <a:lnTo>
                    <a:pt x="3329" y="17928"/>
                  </a:lnTo>
                  <a:lnTo>
                    <a:pt x="3617" y="17782"/>
                  </a:lnTo>
                  <a:lnTo>
                    <a:pt x="3596" y="11345"/>
                  </a:lnTo>
                  <a:lnTo>
                    <a:pt x="3629" y="11259"/>
                  </a:lnTo>
                  <a:lnTo>
                    <a:pt x="3693" y="11187"/>
                  </a:lnTo>
                  <a:lnTo>
                    <a:pt x="3895" y="11083"/>
                  </a:lnTo>
                  <a:lnTo>
                    <a:pt x="4035" y="11077"/>
                  </a:lnTo>
                  <a:lnTo>
                    <a:pt x="4160" y="11125"/>
                  </a:lnTo>
                  <a:lnTo>
                    <a:pt x="10665" y="14429"/>
                  </a:lnTo>
                  <a:lnTo>
                    <a:pt x="10946" y="14429"/>
                  </a:lnTo>
                  <a:lnTo>
                    <a:pt x="13632" y="13066"/>
                  </a:lnTo>
                  <a:lnTo>
                    <a:pt x="13862" y="12959"/>
                  </a:lnTo>
                  <a:lnTo>
                    <a:pt x="14123" y="12987"/>
                  </a:lnTo>
                  <a:lnTo>
                    <a:pt x="14351" y="13197"/>
                  </a:lnTo>
                  <a:lnTo>
                    <a:pt x="14379" y="13288"/>
                  </a:lnTo>
                  <a:lnTo>
                    <a:pt x="14389" y="13355"/>
                  </a:lnTo>
                  <a:lnTo>
                    <a:pt x="14398" y="14113"/>
                  </a:lnTo>
                  <a:lnTo>
                    <a:pt x="14388" y="14364"/>
                  </a:lnTo>
                  <a:lnTo>
                    <a:pt x="14388" y="14701"/>
                  </a:lnTo>
                  <a:lnTo>
                    <a:pt x="14408" y="15040"/>
                  </a:lnTo>
                  <a:lnTo>
                    <a:pt x="14412" y="15378"/>
                  </a:lnTo>
                  <a:lnTo>
                    <a:pt x="14365" y="15716"/>
                  </a:lnTo>
                  <a:lnTo>
                    <a:pt x="14122" y="16199"/>
                  </a:lnTo>
                  <a:lnTo>
                    <a:pt x="13723" y="16541"/>
                  </a:lnTo>
                  <a:lnTo>
                    <a:pt x="13231" y="16807"/>
                  </a:lnTo>
                  <a:lnTo>
                    <a:pt x="12707" y="17058"/>
                  </a:lnTo>
                  <a:lnTo>
                    <a:pt x="11780" y="17521"/>
                  </a:lnTo>
                  <a:lnTo>
                    <a:pt x="11558" y="17652"/>
                  </a:lnTo>
                  <a:lnTo>
                    <a:pt x="11342" y="17790"/>
                  </a:lnTo>
                  <a:lnTo>
                    <a:pt x="11112" y="17900"/>
                  </a:lnTo>
                  <a:lnTo>
                    <a:pt x="10845" y="17945"/>
                  </a:lnTo>
                  <a:lnTo>
                    <a:pt x="10778" y="17945"/>
                  </a:lnTo>
                  <a:lnTo>
                    <a:pt x="10646" y="17924"/>
                  </a:lnTo>
                  <a:lnTo>
                    <a:pt x="10402" y="17860"/>
                  </a:lnTo>
                  <a:lnTo>
                    <a:pt x="10172" y="17766"/>
                  </a:lnTo>
                  <a:lnTo>
                    <a:pt x="9953" y="17651"/>
                  </a:lnTo>
                  <a:lnTo>
                    <a:pt x="9537" y="17401"/>
                  </a:lnTo>
                  <a:lnTo>
                    <a:pt x="7485" y="16351"/>
                  </a:lnTo>
                  <a:lnTo>
                    <a:pt x="7199" y="16497"/>
                  </a:lnTo>
                  <a:lnTo>
                    <a:pt x="7208" y="19811"/>
                  </a:lnTo>
                  <a:lnTo>
                    <a:pt x="7272" y="19910"/>
                  </a:lnTo>
                  <a:lnTo>
                    <a:pt x="9755" y="21154"/>
                  </a:lnTo>
                  <a:lnTo>
                    <a:pt x="10257" y="21433"/>
                  </a:lnTo>
                  <a:lnTo>
                    <a:pt x="10527" y="21551"/>
                  </a:lnTo>
                  <a:lnTo>
                    <a:pt x="10795" y="21600"/>
                  </a:lnTo>
                  <a:lnTo>
                    <a:pt x="11093" y="21552"/>
                  </a:lnTo>
                  <a:lnTo>
                    <a:pt x="11376" y="21433"/>
                  </a:lnTo>
                  <a:lnTo>
                    <a:pt x="11906" y="21139"/>
                  </a:lnTo>
                  <a:lnTo>
                    <a:pt x="14228" y="19980"/>
                  </a:lnTo>
                  <a:lnTo>
                    <a:pt x="14331" y="19910"/>
                  </a:lnTo>
                  <a:lnTo>
                    <a:pt x="14394" y="19828"/>
                  </a:lnTo>
                  <a:lnTo>
                    <a:pt x="14389" y="17102"/>
                  </a:lnTo>
                  <a:lnTo>
                    <a:pt x="14398" y="16761"/>
                  </a:lnTo>
                  <a:lnTo>
                    <a:pt x="14833" y="16142"/>
                  </a:lnTo>
                  <a:lnTo>
                    <a:pt x="15077" y="15991"/>
                  </a:lnTo>
                  <a:lnTo>
                    <a:pt x="17342" y="14828"/>
                  </a:lnTo>
                  <a:lnTo>
                    <a:pt x="17606" y="14760"/>
                  </a:lnTo>
                  <a:lnTo>
                    <a:pt x="17822" y="14827"/>
                  </a:lnTo>
                  <a:lnTo>
                    <a:pt x="17966" y="15003"/>
                  </a:lnTo>
                  <a:lnTo>
                    <a:pt x="18019" y="15259"/>
                  </a:lnTo>
                  <a:lnTo>
                    <a:pt x="18014" y="17829"/>
                  </a:lnTo>
                  <a:lnTo>
                    <a:pt x="18129" y="17974"/>
                  </a:lnTo>
                  <a:lnTo>
                    <a:pt x="21531" y="16277"/>
                  </a:lnTo>
                  <a:lnTo>
                    <a:pt x="21595" y="16178"/>
                  </a:lnTo>
                  <a:lnTo>
                    <a:pt x="21595" y="12227"/>
                  </a:lnTo>
                  <a:lnTo>
                    <a:pt x="21600" y="9314"/>
                  </a:lnTo>
                  <a:lnTo>
                    <a:pt x="21316" y="9168"/>
                  </a:lnTo>
                  <a:lnTo>
                    <a:pt x="15048" y="12348"/>
                  </a:lnTo>
                  <a:lnTo>
                    <a:pt x="14834" y="12380"/>
                  </a:lnTo>
                  <a:lnTo>
                    <a:pt x="14402" y="12168"/>
                  </a:lnTo>
                  <a:lnTo>
                    <a:pt x="14387" y="11861"/>
                  </a:lnTo>
                  <a:lnTo>
                    <a:pt x="14386" y="10829"/>
                  </a:lnTo>
                  <a:lnTo>
                    <a:pt x="14347" y="9986"/>
                  </a:lnTo>
                  <a:lnTo>
                    <a:pt x="14890" y="8765"/>
                  </a:lnTo>
                  <a:lnTo>
                    <a:pt x="16548" y="7929"/>
                  </a:lnTo>
                  <a:lnTo>
                    <a:pt x="17996" y="7219"/>
                  </a:lnTo>
                  <a:lnTo>
                    <a:pt x="21325" y="5541"/>
                  </a:lnTo>
                  <a:lnTo>
                    <a:pt x="21327" y="5252"/>
                  </a:lnTo>
                  <a:lnTo>
                    <a:pt x="18088" y="3613"/>
                  </a:lnTo>
                  <a:lnTo>
                    <a:pt x="17957" y="3613"/>
                  </a:lnTo>
                  <a:lnTo>
                    <a:pt x="11088" y="7069"/>
                  </a:lnTo>
                  <a:lnTo>
                    <a:pt x="11088" y="7315"/>
                  </a:lnTo>
                  <a:lnTo>
                    <a:pt x="12386" y="7975"/>
                  </a:lnTo>
                  <a:lnTo>
                    <a:pt x="12788" y="8158"/>
                  </a:lnTo>
                  <a:lnTo>
                    <a:pt x="13215" y="8374"/>
                  </a:lnTo>
                  <a:lnTo>
                    <a:pt x="13554" y="8651"/>
                  </a:lnTo>
                  <a:lnTo>
                    <a:pt x="13689" y="9020"/>
                  </a:lnTo>
                  <a:lnTo>
                    <a:pt x="13589" y="9336"/>
                  </a:lnTo>
                  <a:lnTo>
                    <a:pt x="13343" y="9564"/>
                  </a:lnTo>
                  <a:lnTo>
                    <a:pt x="13021" y="9738"/>
                  </a:lnTo>
                  <a:lnTo>
                    <a:pt x="12692" y="9892"/>
                  </a:lnTo>
                  <a:lnTo>
                    <a:pt x="11844" y="10319"/>
                  </a:lnTo>
                  <a:lnTo>
                    <a:pt x="11329" y="10504"/>
                  </a:lnTo>
                  <a:lnTo>
                    <a:pt x="10786" y="10566"/>
                  </a:lnTo>
                  <a:lnTo>
                    <a:pt x="10244" y="10503"/>
                  </a:lnTo>
                  <a:lnTo>
                    <a:pt x="9729" y="10317"/>
                  </a:lnTo>
                  <a:lnTo>
                    <a:pt x="5263" y="8056"/>
                  </a:lnTo>
                  <a:lnTo>
                    <a:pt x="4822" y="7841"/>
                  </a:lnTo>
                  <a:lnTo>
                    <a:pt x="4621" y="7712"/>
                  </a:lnTo>
                  <a:lnTo>
                    <a:pt x="4449" y="7545"/>
                  </a:lnTo>
                  <a:lnTo>
                    <a:pt x="4278" y="7329"/>
                  </a:lnTo>
                  <a:lnTo>
                    <a:pt x="4226" y="7022"/>
                  </a:lnTo>
                  <a:lnTo>
                    <a:pt x="4387" y="6800"/>
                  </a:lnTo>
                  <a:lnTo>
                    <a:pt x="4595" y="6609"/>
                  </a:lnTo>
                  <a:lnTo>
                    <a:pt x="4875" y="6455"/>
                  </a:lnTo>
                  <a:lnTo>
                    <a:pt x="5460" y="6199"/>
                  </a:lnTo>
                  <a:lnTo>
                    <a:pt x="14117" y="1905"/>
                  </a:lnTo>
                  <a:lnTo>
                    <a:pt x="14118" y="1617"/>
                  </a:lnTo>
                  <a:lnTo>
                    <a:pt x="13894" y="1500"/>
                  </a:lnTo>
                  <a:lnTo>
                    <a:pt x="10889" y="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pic>
          <p:nvPicPr>
            <p:cNvPr id="21" name="object 14" descr="object 14"/>
            <p:cNvPicPr>
              <a:picLocks noChangeAspect="1"/>
            </p:cNvPicPr>
            <p:nvPr/>
          </p:nvPicPr>
          <p:blipFill>
            <a:blip r:embed="rId10">
              <a:extLst/>
            </a:blip>
            <a:stretch>
              <a:fillRect/>
            </a:stretch>
          </p:blipFill>
          <p:spPr>
            <a:xfrm>
              <a:off x="1496591" y="18291"/>
              <a:ext cx="953489" cy="993483"/>
            </a:xfrm>
            <a:prstGeom prst="rect">
              <a:avLst/>
            </a:prstGeom>
            <a:ln w="12700" cap="flat">
              <a:noFill/>
              <a:miter lim="400000"/>
            </a:ln>
            <a:effectLst/>
          </p:spPr>
        </p:pic>
        <p:pic>
          <p:nvPicPr>
            <p:cNvPr id="23" name="object 15" descr="object 15"/>
            <p:cNvPicPr>
              <a:picLocks noChangeAspect="1"/>
            </p:cNvPicPr>
            <p:nvPr/>
          </p:nvPicPr>
          <p:blipFill>
            <a:blip r:embed="rId11">
              <a:extLst/>
            </a:blip>
            <a:stretch>
              <a:fillRect/>
            </a:stretch>
          </p:blipFill>
          <p:spPr>
            <a:xfrm>
              <a:off x="2678899" y="16526"/>
              <a:ext cx="1279696" cy="995232"/>
            </a:xfrm>
            <a:prstGeom prst="rect">
              <a:avLst/>
            </a:prstGeom>
            <a:ln w="12700" cap="flat">
              <a:noFill/>
              <a:miter lim="400000"/>
            </a:ln>
            <a:effectLst/>
          </p:spPr>
        </p:pic>
        <p:grpSp>
          <p:nvGrpSpPr>
            <p:cNvPr id="24" name="Сгруппировать"/>
            <p:cNvGrpSpPr/>
            <p:nvPr/>
          </p:nvGrpSpPr>
          <p:grpSpPr>
            <a:xfrm>
              <a:off x="0" y="-2"/>
              <a:ext cx="1373613" cy="965328"/>
              <a:chOff x="0" y="0"/>
              <a:chExt cx="1373612" cy="965327"/>
            </a:xfrm>
          </p:grpSpPr>
          <p:sp>
            <p:nvSpPr>
              <p:cNvPr id="25" name="object 16"/>
              <p:cNvSpPr/>
              <p:nvPr/>
            </p:nvSpPr>
            <p:spPr>
              <a:xfrm>
                <a:off x="609289" y="-1"/>
                <a:ext cx="181705" cy="181705"/>
              </a:xfrm>
              <a:custGeom>
                <a:avLst/>
                <a:gdLst/>
                <a:ahLst/>
                <a:cxnLst>
                  <a:cxn ang="0">
                    <a:pos x="wd2" y="hd2"/>
                  </a:cxn>
                  <a:cxn ang="5400000">
                    <a:pos x="wd2" y="hd2"/>
                  </a:cxn>
                  <a:cxn ang="10800000">
                    <a:pos x="wd2" y="hd2"/>
                  </a:cxn>
                  <a:cxn ang="16200000">
                    <a:pos x="wd2" y="hd2"/>
                  </a:cxn>
                </a:cxnLst>
                <a:rect l="0" t="0" r="r" b="b"/>
                <a:pathLst>
                  <a:path w="21600" h="21600" extrusionOk="0">
                    <a:moveTo>
                      <a:pt x="824" y="6668"/>
                    </a:moveTo>
                    <a:lnTo>
                      <a:pt x="0" y="10875"/>
                    </a:lnTo>
                    <a:lnTo>
                      <a:pt x="824" y="14932"/>
                    </a:lnTo>
                    <a:lnTo>
                      <a:pt x="3110" y="18383"/>
                    </a:lnTo>
                    <a:lnTo>
                      <a:pt x="6668" y="20776"/>
                    </a:lnTo>
                    <a:lnTo>
                      <a:pt x="10875" y="21600"/>
                    </a:lnTo>
                    <a:lnTo>
                      <a:pt x="14932" y="20776"/>
                    </a:lnTo>
                    <a:lnTo>
                      <a:pt x="18383" y="18490"/>
                    </a:lnTo>
                    <a:lnTo>
                      <a:pt x="20776" y="14932"/>
                    </a:lnTo>
                    <a:lnTo>
                      <a:pt x="21600" y="10724"/>
                    </a:lnTo>
                    <a:lnTo>
                      <a:pt x="20776" y="6668"/>
                    </a:lnTo>
                    <a:lnTo>
                      <a:pt x="18490" y="3217"/>
                    </a:lnTo>
                    <a:lnTo>
                      <a:pt x="14932" y="824"/>
                    </a:lnTo>
                    <a:lnTo>
                      <a:pt x="10724" y="0"/>
                    </a:lnTo>
                    <a:lnTo>
                      <a:pt x="6668" y="824"/>
                    </a:lnTo>
                    <a:lnTo>
                      <a:pt x="3217" y="3110"/>
                    </a:lnTo>
                    <a:lnTo>
                      <a:pt x="824" y="6668"/>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pic>
            <p:nvPicPr>
              <p:cNvPr id="26" name="object 17" descr="object 17"/>
              <p:cNvPicPr>
                <a:picLocks noChangeAspect="1"/>
              </p:cNvPicPr>
              <p:nvPr/>
            </p:nvPicPr>
            <p:blipFill>
              <a:blip r:embed="rId12">
                <a:extLst/>
              </a:blip>
              <a:stretch>
                <a:fillRect/>
              </a:stretch>
            </p:blipFill>
            <p:spPr>
              <a:xfrm>
                <a:off x="383295" y="210733"/>
                <a:ext cx="155173" cy="155174"/>
              </a:xfrm>
              <a:prstGeom prst="rect">
                <a:avLst/>
              </a:prstGeom>
              <a:ln w="12700" cap="flat">
                <a:noFill/>
                <a:miter lim="400000"/>
              </a:ln>
              <a:effectLst/>
            </p:spPr>
          </p:pic>
          <p:pic>
            <p:nvPicPr>
              <p:cNvPr id="27" name="object 18" descr="object 18"/>
              <p:cNvPicPr>
                <a:picLocks noChangeAspect="1"/>
              </p:cNvPicPr>
              <p:nvPr/>
            </p:nvPicPr>
            <p:blipFill>
              <a:blip r:embed="rId13">
                <a:extLst/>
              </a:blip>
              <a:stretch>
                <a:fillRect/>
              </a:stretch>
            </p:blipFill>
            <p:spPr>
              <a:xfrm>
                <a:off x="667459" y="256185"/>
                <a:ext cx="104304" cy="104304"/>
              </a:xfrm>
              <a:prstGeom prst="rect">
                <a:avLst/>
              </a:prstGeom>
              <a:ln w="12700" cap="flat">
                <a:noFill/>
                <a:miter lim="400000"/>
              </a:ln>
              <a:effectLst/>
            </p:spPr>
          </p:pic>
          <p:sp>
            <p:nvSpPr>
              <p:cNvPr id="28" name="object 19"/>
              <p:cNvSpPr/>
              <p:nvPr/>
            </p:nvSpPr>
            <p:spPr>
              <a:xfrm>
                <a:off x="419966" y="50118"/>
                <a:ext cx="102862" cy="102864"/>
              </a:xfrm>
              <a:custGeom>
                <a:avLst/>
                <a:gdLst/>
                <a:ahLst/>
                <a:cxnLst>
                  <a:cxn ang="0">
                    <a:pos x="wd2" y="hd2"/>
                  </a:cxn>
                  <a:cxn ang="5400000">
                    <a:pos x="wd2" y="hd2"/>
                  </a:cxn>
                  <a:cxn ang="10800000">
                    <a:pos x="wd2" y="hd2"/>
                  </a:cxn>
                  <a:cxn ang="16200000">
                    <a:pos x="wd2" y="hd2"/>
                  </a:cxn>
                </a:cxnLst>
                <a:rect l="0" t="0" r="r" b="b"/>
                <a:pathLst>
                  <a:path w="21600" h="21600" extrusionOk="0">
                    <a:moveTo>
                      <a:pt x="8283" y="142"/>
                    </a:moveTo>
                    <a:lnTo>
                      <a:pt x="4333" y="1959"/>
                    </a:lnTo>
                    <a:lnTo>
                      <a:pt x="1484" y="5043"/>
                    </a:lnTo>
                    <a:lnTo>
                      <a:pt x="0" y="8970"/>
                    </a:lnTo>
                    <a:lnTo>
                      <a:pt x="142" y="13316"/>
                    </a:lnTo>
                    <a:lnTo>
                      <a:pt x="1959" y="17267"/>
                    </a:lnTo>
                    <a:lnTo>
                      <a:pt x="5043" y="20116"/>
                    </a:lnTo>
                    <a:lnTo>
                      <a:pt x="8970" y="21600"/>
                    </a:lnTo>
                    <a:lnTo>
                      <a:pt x="13316" y="21458"/>
                    </a:lnTo>
                    <a:lnTo>
                      <a:pt x="17267" y="19641"/>
                    </a:lnTo>
                    <a:lnTo>
                      <a:pt x="20116" y="16557"/>
                    </a:lnTo>
                    <a:lnTo>
                      <a:pt x="21600" y="12629"/>
                    </a:lnTo>
                    <a:lnTo>
                      <a:pt x="21458" y="8283"/>
                    </a:lnTo>
                    <a:lnTo>
                      <a:pt x="19641" y="4333"/>
                    </a:lnTo>
                    <a:lnTo>
                      <a:pt x="16557" y="1484"/>
                    </a:lnTo>
                    <a:lnTo>
                      <a:pt x="12629" y="0"/>
                    </a:lnTo>
                    <a:lnTo>
                      <a:pt x="8283" y="142"/>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29" name="object 20"/>
              <p:cNvSpPr/>
              <p:nvPr/>
            </p:nvSpPr>
            <p:spPr>
              <a:xfrm>
                <a:off x="582465" y="250874"/>
                <a:ext cx="41008" cy="41008"/>
              </a:xfrm>
              <a:custGeom>
                <a:avLst/>
                <a:gdLst/>
                <a:ahLst/>
                <a:cxnLst>
                  <a:cxn ang="0">
                    <a:pos x="wd2" y="hd2"/>
                  </a:cxn>
                  <a:cxn ang="5400000">
                    <a:pos x="wd2" y="hd2"/>
                  </a:cxn>
                  <a:cxn ang="10800000">
                    <a:pos x="wd2" y="hd2"/>
                  </a:cxn>
                  <a:cxn ang="16200000">
                    <a:pos x="wd2" y="hd2"/>
                  </a:cxn>
                </a:cxnLst>
                <a:rect l="0" t="0" r="r" b="b"/>
                <a:pathLst>
                  <a:path w="21600" h="21600" extrusionOk="0">
                    <a:moveTo>
                      <a:pt x="16765" y="0"/>
                    </a:moveTo>
                    <a:lnTo>
                      <a:pt x="4835" y="0"/>
                    </a:lnTo>
                    <a:lnTo>
                      <a:pt x="0" y="4835"/>
                    </a:lnTo>
                    <a:lnTo>
                      <a:pt x="0" y="16765"/>
                    </a:lnTo>
                    <a:lnTo>
                      <a:pt x="4835" y="21600"/>
                    </a:lnTo>
                    <a:lnTo>
                      <a:pt x="16765" y="21600"/>
                    </a:lnTo>
                    <a:lnTo>
                      <a:pt x="21600" y="16765"/>
                    </a:lnTo>
                    <a:lnTo>
                      <a:pt x="21600" y="4835"/>
                    </a:lnTo>
                    <a:lnTo>
                      <a:pt x="16765" y="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grpSp>
            <p:nvGrpSpPr>
              <p:cNvPr id="30" name="object 21"/>
              <p:cNvGrpSpPr/>
              <p:nvPr/>
            </p:nvGrpSpPr>
            <p:grpSpPr>
              <a:xfrm>
                <a:off x="817106" y="50991"/>
                <a:ext cx="306307" cy="315685"/>
                <a:chOff x="0" y="-1"/>
                <a:chExt cx="306306" cy="315684"/>
              </a:xfrm>
            </p:grpSpPr>
            <p:sp>
              <p:nvSpPr>
                <p:cNvPr id="36" name="Фигура"/>
                <p:cNvSpPr/>
                <p:nvPr/>
              </p:nvSpPr>
              <p:spPr>
                <a:xfrm>
                  <a:off x="-1" y="158735"/>
                  <a:ext cx="156968" cy="156949"/>
                </a:xfrm>
                <a:custGeom>
                  <a:avLst/>
                  <a:gdLst/>
                  <a:ahLst/>
                  <a:cxnLst>
                    <a:cxn ang="0">
                      <a:pos x="wd2" y="hd2"/>
                    </a:cxn>
                    <a:cxn ang="5400000">
                      <a:pos x="wd2" y="hd2"/>
                    </a:cxn>
                    <a:cxn ang="10800000">
                      <a:pos x="wd2" y="hd2"/>
                    </a:cxn>
                    <a:cxn ang="16200000">
                      <a:pos x="wd2" y="hd2"/>
                    </a:cxn>
                  </a:cxnLst>
                  <a:rect l="0" t="0" r="r" b="b"/>
                  <a:pathLst>
                    <a:path w="21600" h="21600" extrusionOk="0">
                      <a:moveTo>
                        <a:pt x="21600" y="10799"/>
                      </a:moveTo>
                      <a:lnTo>
                        <a:pt x="20808" y="6737"/>
                      </a:lnTo>
                      <a:lnTo>
                        <a:pt x="18438" y="3162"/>
                      </a:lnTo>
                      <a:lnTo>
                        <a:pt x="14864" y="789"/>
                      </a:lnTo>
                      <a:lnTo>
                        <a:pt x="10800" y="0"/>
                      </a:lnTo>
                      <a:lnTo>
                        <a:pt x="6736" y="789"/>
                      </a:lnTo>
                      <a:lnTo>
                        <a:pt x="3164" y="3162"/>
                      </a:lnTo>
                      <a:lnTo>
                        <a:pt x="792" y="6737"/>
                      </a:lnTo>
                      <a:lnTo>
                        <a:pt x="0" y="10799"/>
                      </a:lnTo>
                      <a:lnTo>
                        <a:pt x="792" y="14863"/>
                      </a:lnTo>
                      <a:lnTo>
                        <a:pt x="3164" y="18438"/>
                      </a:lnTo>
                      <a:lnTo>
                        <a:pt x="6736" y="20811"/>
                      </a:lnTo>
                      <a:lnTo>
                        <a:pt x="10800" y="21600"/>
                      </a:lnTo>
                      <a:lnTo>
                        <a:pt x="14864" y="20811"/>
                      </a:lnTo>
                      <a:lnTo>
                        <a:pt x="18438" y="18438"/>
                      </a:lnTo>
                      <a:lnTo>
                        <a:pt x="20808" y="14863"/>
                      </a:lnTo>
                      <a:lnTo>
                        <a:pt x="21600" y="10799"/>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37" name="Фигура"/>
                <p:cNvSpPr/>
                <p:nvPr/>
              </p:nvSpPr>
              <p:spPr>
                <a:xfrm>
                  <a:off x="68401" y="-1"/>
                  <a:ext cx="105547" cy="105546"/>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lnTo>
                        <a:pt x="20752" y="6596"/>
                      </a:lnTo>
                      <a:lnTo>
                        <a:pt x="18433" y="3162"/>
                      </a:lnTo>
                      <a:lnTo>
                        <a:pt x="15004" y="848"/>
                      </a:lnTo>
                      <a:lnTo>
                        <a:pt x="10800" y="0"/>
                      </a:lnTo>
                      <a:lnTo>
                        <a:pt x="6596" y="848"/>
                      </a:lnTo>
                      <a:lnTo>
                        <a:pt x="3162" y="3162"/>
                      </a:lnTo>
                      <a:lnTo>
                        <a:pt x="848" y="6596"/>
                      </a:lnTo>
                      <a:lnTo>
                        <a:pt x="0" y="10800"/>
                      </a:lnTo>
                      <a:lnTo>
                        <a:pt x="848" y="15004"/>
                      </a:lnTo>
                      <a:lnTo>
                        <a:pt x="3162" y="18438"/>
                      </a:lnTo>
                      <a:lnTo>
                        <a:pt x="6596" y="20752"/>
                      </a:lnTo>
                      <a:lnTo>
                        <a:pt x="10800" y="21600"/>
                      </a:lnTo>
                      <a:lnTo>
                        <a:pt x="15004" y="20752"/>
                      </a:lnTo>
                      <a:lnTo>
                        <a:pt x="18433" y="18438"/>
                      </a:lnTo>
                      <a:lnTo>
                        <a:pt x="20752" y="15004"/>
                      </a:lnTo>
                      <a:lnTo>
                        <a:pt x="21600" y="1080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38" name="Фигура"/>
                <p:cNvSpPr/>
                <p:nvPr/>
              </p:nvSpPr>
              <p:spPr>
                <a:xfrm>
                  <a:off x="214865" y="91900"/>
                  <a:ext cx="41004" cy="41026"/>
                </a:xfrm>
                <a:custGeom>
                  <a:avLst/>
                  <a:gdLst/>
                  <a:ahLst/>
                  <a:cxnLst>
                    <a:cxn ang="0">
                      <a:pos x="wd2" y="hd2"/>
                    </a:cxn>
                    <a:cxn ang="5400000">
                      <a:pos x="wd2" y="hd2"/>
                    </a:cxn>
                    <a:cxn ang="10800000">
                      <a:pos x="wd2" y="hd2"/>
                    </a:cxn>
                    <a:cxn ang="16200000">
                      <a:pos x="wd2" y="hd2"/>
                    </a:cxn>
                  </a:cxnLst>
                  <a:rect l="0" t="0" r="r" b="b"/>
                  <a:pathLst>
                    <a:path w="21600" h="21600" extrusionOk="0">
                      <a:moveTo>
                        <a:pt x="21600" y="4830"/>
                      </a:moveTo>
                      <a:lnTo>
                        <a:pt x="16756" y="0"/>
                      </a:lnTo>
                      <a:lnTo>
                        <a:pt x="4822" y="0"/>
                      </a:lnTo>
                      <a:lnTo>
                        <a:pt x="0" y="4852"/>
                      </a:lnTo>
                      <a:lnTo>
                        <a:pt x="0" y="16770"/>
                      </a:lnTo>
                      <a:lnTo>
                        <a:pt x="4822" y="21600"/>
                      </a:lnTo>
                      <a:lnTo>
                        <a:pt x="16767" y="21600"/>
                      </a:lnTo>
                      <a:lnTo>
                        <a:pt x="21600" y="16749"/>
                      </a:lnTo>
                      <a:lnTo>
                        <a:pt x="21600" y="483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39" name="Фигура"/>
                <p:cNvSpPr/>
                <p:nvPr/>
              </p:nvSpPr>
              <p:spPr>
                <a:xfrm>
                  <a:off x="200760" y="204524"/>
                  <a:ext cx="105547" cy="105548"/>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lnTo>
                        <a:pt x="20752" y="6596"/>
                      </a:lnTo>
                      <a:lnTo>
                        <a:pt x="18438" y="3162"/>
                      </a:lnTo>
                      <a:lnTo>
                        <a:pt x="15004" y="848"/>
                      </a:lnTo>
                      <a:lnTo>
                        <a:pt x="10800" y="0"/>
                      </a:lnTo>
                      <a:lnTo>
                        <a:pt x="6596" y="848"/>
                      </a:lnTo>
                      <a:lnTo>
                        <a:pt x="3162" y="3162"/>
                      </a:lnTo>
                      <a:lnTo>
                        <a:pt x="848" y="6596"/>
                      </a:lnTo>
                      <a:lnTo>
                        <a:pt x="0" y="10800"/>
                      </a:lnTo>
                      <a:lnTo>
                        <a:pt x="848" y="15004"/>
                      </a:lnTo>
                      <a:lnTo>
                        <a:pt x="3162" y="18438"/>
                      </a:lnTo>
                      <a:lnTo>
                        <a:pt x="6596" y="20752"/>
                      </a:lnTo>
                      <a:lnTo>
                        <a:pt x="10800" y="21600"/>
                      </a:lnTo>
                      <a:lnTo>
                        <a:pt x="15004" y="20752"/>
                      </a:lnTo>
                      <a:lnTo>
                        <a:pt x="18438" y="18438"/>
                      </a:lnTo>
                      <a:lnTo>
                        <a:pt x="20752" y="15004"/>
                      </a:lnTo>
                      <a:lnTo>
                        <a:pt x="21600" y="1080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grpSp>
          <p:pic>
            <p:nvPicPr>
              <p:cNvPr id="31" name="object 22" descr="object 22"/>
              <p:cNvPicPr>
                <a:picLocks noChangeAspect="1"/>
              </p:cNvPicPr>
              <p:nvPr/>
            </p:nvPicPr>
            <p:blipFill>
              <a:blip r:embed="rId14">
                <a:extLst/>
              </a:blip>
              <a:stretch>
                <a:fillRect/>
              </a:stretch>
            </p:blipFill>
            <p:spPr>
              <a:xfrm>
                <a:off x="226176" y="256288"/>
                <a:ext cx="104184" cy="104186"/>
              </a:xfrm>
              <a:prstGeom prst="rect">
                <a:avLst/>
              </a:prstGeom>
              <a:ln w="12700" cap="flat">
                <a:noFill/>
                <a:miter lim="400000"/>
              </a:ln>
              <a:effectLst/>
            </p:spPr>
          </p:pic>
          <p:sp>
            <p:nvSpPr>
              <p:cNvPr id="32" name="object 23"/>
              <p:cNvSpPr/>
              <p:nvPr/>
            </p:nvSpPr>
            <p:spPr>
              <a:xfrm>
                <a:off x="813525" y="1235"/>
                <a:ext cx="41008" cy="41009"/>
              </a:xfrm>
              <a:custGeom>
                <a:avLst/>
                <a:gdLst/>
                <a:ahLst/>
                <a:cxnLst>
                  <a:cxn ang="0">
                    <a:pos x="wd2" y="hd2"/>
                  </a:cxn>
                  <a:cxn ang="5400000">
                    <a:pos x="wd2" y="hd2"/>
                  </a:cxn>
                  <a:cxn ang="10800000">
                    <a:pos x="wd2" y="hd2"/>
                  </a:cxn>
                  <a:cxn ang="16200000">
                    <a:pos x="wd2" y="hd2"/>
                  </a:cxn>
                </a:cxnLst>
                <a:rect l="0" t="0" r="r" b="b"/>
                <a:pathLst>
                  <a:path w="21600" h="21600" extrusionOk="0">
                    <a:moveTo>
                      <a:pt x="16765" y="0"/>
                    </a:moveTo>
                    <a:lnTo>
                      <a:pt x="4835" y="0"/>
                    </a:lnTo>
                    <a:lnTo>
                      <a:pt x="0" y="4835"/>
                    </a:lnTo>
                    <a:lnTo>
                      <a:pt x="0" y="16765"/>
                    </a:lnTo>
                    <a:lnTo>
                      <a:pt x="4835" y="21600"/>
                    </a:lnTo>
                    <a:lnTo>
                      <a:pt x="16765" y="21600"/>
                    </a:lnTo>
                    <a:lnTo>
                      <a:pt x="21600" y="16765"/>
                    </a:lnTo>
                    <a:lnTo>
                      <a:pt x="21600" y="4835"/>
                    </a:lnTo>
                    <a:lnTo>
                      <a:pt x="16765" y="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33" name="object 24"/>
              <p:cNvSpPr/>
              <p:nvPr/>
            </p:nvSpPr>
            <p:spPr>
              <a:xfrm>
                <a:off x="535521" y="1070"/>
                <a:ext cx="41009" cy="41009"/>
              </a:xfrm>
              <a:custGeom>
                <a:avLst/>
                <a:gdLst/>
                <a:ahLst/>
                <a:cxnLst>
                  <a:cxn ang="0">
                    <a:pos x="wd2" y="hd2"/>
                  </a:cxn>
                  <a:cxn ang="5400000">
                    <a:pos x="wd2" y="hd2"/>
                  </a:cxn>
                  <a:cxn ang="10800000">
                    <a:pos x="wd2" y="hd2"/>
                  </a:cxn>
                  <a:cxn ang="16200000">
                    <a:pos x="wd2" y="hd2"/>
                  </a:cxn>
                </a:cxnLst>
                <a:rect l="0" t="0" r="r" b="b"/>
                <a:pathLst>
                  <a:path w="21600" h="21600" extrusionOk="0">
                    <a:moveTo>
                      <a:pt x="16765" y="0"/>
                    </a:moveTo>
                    <a:lnTo>
                      <a:pt x="4835" y="0"/>
                    </a:lnTo>
                    <a:lnTo>
                      <a:pt x="0" y="4835"/>
                    </a:lnTo>
                    <a:lnTo>
                      <a:pt x="0" y="16765"/>
                    </a:lnTo>
                    <a:lnTo>
                      <a:pt x="4835" y="21600"/>
                    </a:lnTo>
                    <a:lnTo>
                      <a:pt x="16765" y="21600"/>
                    </a:lnTo>
                    <a:lnTo>
                      <a:pt x="21600" y="16765"/>
                    </a:lnTo>
                    <a:lnTo>
                      <a:pt x="21600" y="4835"/>
                    </a:lnTo>
                    <a:lnTo>
                      <a:pt x="16765" y="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34" name="object 25"/>
              <p:cNvSpPr/>
              <p:nvPr/>
            </p:nvSpPr>
            <p:spPr>
              <a:xfrm>
                <a:off x="345434" y="130118"/>
                <a:ext cx="41009" cy="41009"/>
              </a:xfrm>
              <a:custGeom>
                <a:avLst/>
                <a:gdLst/>
                <a:ahLst/>
                <a:cxnLst>
                  <a:cxn ang="0">
                    <a:pos x="wd2" y="hd2"/>
                  </a:cxn>
                  <a:cxn ang="5400000">
                    <a:pos x="wd2" y="hd2"/>
                  </a:cxn>
                  <a:cxn ang="10800000">
                    <a:pos x="wd2" y="hd2"/>
                  </a:cxn>
                  <a:cxn ang="16200000">
                    <a:pos x="wd2" y="hd2"/>
                  </a:cxn>
                </a:cxnLst>
                <a:rect l="0" t="0" r="r" b="b"/>
                <a:pathLst>
                  <a:path w="21600" h="21600" extrusionOk="0">
                    <a:moveTo>
                      <a:pt x="16765" y="0"/>
                    </a:moveTo>
                    <a:lnTo>
                      <a:pt x="4835" y="0"/>
                    </a:lnTo>
                    <a:lnTo>
                      <a:pt x="0" y="4835"/>
                    </a:lnTo>
                    <a:lnTo>
                      <a:pt x="0" y="16765"/>
                    </a:lnTo>
                    <a:lnTo>
                      <a:pt x="4835" y="21600"/>
                    </a:lnTo>
                    <a:lnTo>
                      <a:pt x="16765" y="21600"/>
                    </a:lnTo>
                    <a:lnTo>
                      <a:pt x="21600" y="16765"/>
                    </a:lnTo>
                    <a:lnTo>
                      <a:pt x="21600" y="4835"/>
                    </a:lnTo>
                    <a:lnTo>
                      <a:pt x="16765" y="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pic>
            <p:nvPicPr>
              <p:cNvPr id="35" name="object 26" descr="object 26"/>
              <p:cNvPicPr>
                <a:picLocks noChangeAspect="1"/>
              </p:cNvPicPr>
              <p:nvPr/>
            </p:nvPicPr>
            <p:blipFill>
              <a:blip r:embed="rId15">
                <a:extLst/>
              </a:blip>
              <a:stretch>
                <a:fillRect/>
              </a:stretch>
            </p:blipFill>
            <p:spPr>
              <a:xfrm>
                <a:off x="-1" y="412337"/>
                <a:ext cx="1373614" cy="552990"/>
              </a:xfrm>
              <a:prstGeom prst="rect">
                <a:avLst/>
              </a:prstGeom>
              <a:ln w="12700" cap="flat">
                <a:noFill/>
                <a:miter lim="400000"/>
              </a:ln>
              <a:effectLst/>
            </p:spPr>
          </p:pic>
        </p:grpSp>
      </p:grpSp>
      <p:sp>
        <p:nvSpPr>
          <p:cNvPr id="40" name="Подзаголовок 2">
            <a:extLst>
              <a:ext uri="{FF2B5EF4-FFF2-40B4-BE49-F238E27FC236}">
                <a16:creationId xmlns:a16="http://schemas.microsoft.com/office/drawing/2014/main" id="{8F64F8A2-EE6F-4D85-B5C1-CA85C4B29251}"/>
              </a:ext>
            </a:extLst>
          </p:cNvPr>
          <p:cNvSpPr txBox="1">
            <a:spLocks/>
          </p:cNvSpPr>
          <p:nvPr/>
        </p:nvSpPr>
        <p:spPr>
          <a:xfrm>
            <a:off x="458779" y="2190240"/>
            <a:ext cx="3077515" cy="222089"/>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ru-RU" sz="1600" b="1" spc="300" dirty="0">
                <a:latin typeface="Gilroy" panose="00000500000000000000" pitchFamily="2" charset="-52"/>
              </a:rPr>
              <a:t>ЦА: студенты </a:t>
            </a:r>
            <a:r>
              <a:rPr lang="ru-RU" sz="1600" b="1" spc="300" dirty="0" err="1">
                <a:latin typeface="Gilroy" panose="00000500000000000000" pitchFamily="2" charset="-52"/>
              </a:rPr>
              <a:t>СПбГУПТД</a:t>
            </a:r>
            <a:endParaRPr lang="ru-RU" sz="1600" b="1" spc="300" dirty="0">
              <a:latin typeface="Gilroy" panose="00000500000000000000" pitchFamily="2" charset="-52"/>
            </a:endParaRPr>
          </a:p>
        </p:txBody>
      </p:sp>
    </p:spTree>
    <p:extLst>
      <p:ext uri="{BB962C8B-B14F-4D97-AF65-F5344CB8AC3E}">
        <p14:creationId xmlns:p14="http://schemas.microsoft.com/office/powerpoint/2010/main" val="8472169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Prise de rendez-vous sur téléphone mobile avec calendrier"/>
          <p:cNvPicPr>
            <a:picLocks noChangeAspect="1" noChangeArrowheads="1"/>
          </p:cNvPicPr>
          <p:nvPr/>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365371" y="2723471"/>
            <a:ext cx="3808532" cy="3808532"/>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5419747" y="1372399"/>
            <a:ext cx="6414187" cy="2078724"/>
          </a:xfrm>
          <a:prstGeom prst="rect">
            <a:avLst/>
          </a:prstGeom>
          <a:solidFill>
            <a:srgbClr val="D9EE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 name="Прямоугольник 2"/>
          <p:cNvSpPr/>
          <p:nvPr/>
        </p:nvSpPr>
        <p:spPr>
          <a:xfrm>
            <a:off x="4239291" y="2713703"/>
            <a:ext cx="2397484" cy="36824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436536" y="345497"/>
            <a:ext cx="4983212" cy="1325563"/>
          </a:xfrm>
        </p:spPr>
        <p:txBody>
          <a:bodyPr/>
          <a:lstStyle/>
          <a:p>
            <a:r>
              <a:rPr lang="ru-RU" dirty="0">
                <a:latin typeface="Gilroy Black" panose="00000A00000000000000" pitchFamily="2" charset="-52"/>
                <a:cs typeface="Cascadia Code SemiBold" panose="020B0609020000020004" pitchFamily="49" charset="0"/>
              </a:rPr>
              <a:t>РЕШЕНИЕ</a:t>
            </a:r>
          </a:p>
        </p:txBody>
      </p:sp>
      <p:sp>
        <p:nvSpPr>
          <p:cNvPr id="6" name="Подзаголовок 2"/>
          <p:cNvSpPr txBox="1">
            <a:spLocks/>
          </p:cNvSpPr>
          <p:nvPr/>
        </p:nvSpPr>
        <p:spPr>
          <a:xfrm>
            <a:off x="436536" y="1216458"/>
            <a:ext cx="3505200" cy="208854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ru-RU" sz="2000" spc="600" dirty="0">
                <a:latin typeface="Gilroy" panose="00000500000000000000" pitchFamily="2" charset="-52"/>
              </a:rPr>
              <a:t>ВЫЯВЛЕННОЙ ПРОБЛЕМЫ</a:t>
            </a:r>
          </a:p>
          <a:p>
            <a:pPr marL="0" indent="0">
              <a:buNone/>
            </a:pPr>
            <a:endParaRPr lang="ru-RU" spc="600" dirty="0"/>
          </a:p>
        </p:txBody>
      </p:sp>
      <p:sp>
        <p:nvSpPr>
          <p:cNvPr id="14" name="Подзаголовок 2"/>
          <p:cNvSpPr txBox="1">
            <a:spLocks/>
          </p:cNvSpPr>
          <p:nvPr/>
        </p:nvSpPr>
        <p:spPr>
          <a:xfrm>
            <a:off x="6767551" y="3834823"/>
            <a:ext cx="4477595" cy="256871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ru-RU" sz="1600" spc="300" dirty="0">
                <a:latin typeface="Gilroy" panose="00000500000000000000" pitchFamily="2" charset="-52"/>
              </a:rPr>
              <a:t>СОЗДАНИЕ САЙТА С </a:t>
            </a:r>
            <a:r>
              <a:rPr lang="ru-RU" sz="1600" b="1" spc="300" dirty="0">
                <a:latin typeface="Gilroy" panose="00000500000000000000" pitchFamily="2" charset="-52"/>
              </a:rPr>
              <a:t>АДАПТИВНЫМ ИНТЕРФЕСОМ</a:t>
            </a:r>
          </a:p>
          <a:p>
            <a:pPr marL="0" indent="0">
              <a:buNone/>
            </a:pPr>
            <a:r>
              <a:rPr lang="ru-RU" sz="1600" spc="300" dirty="0">
                <a:latin typeface="Gilroy" panose="00000500000000000000" pitchFamily="2" charset="-52"/>
              </a:rPr>
              <a:t>С ОТОБРАЖЕНИЕМ РАСПИСАНИЯ </a:t>
            </a:r>
            <a:r>
              <a:rPr lang="ru-RU" sz="1600" b="1" spc="300" dirty="0">
                <a:latin typeface="Gilroy" panose="00000500000000000000" pitchFamily="2" charset="-52"/>
              </a:rPr>
              <a:t>ТОЛЬКО ДЛЯ ВЫБРАННОЙ ГРУППЫ </a:t>
            </a:r>
            <a:r>
              <a:rPr lang="ru-RU" sz="1600" spc="300" dirty="0">
                <a:latin typeface="Gilroy" panose="00000500000000000000" pitchFamily="2" charset="-52"/>
              </a:rPr>
              <a:t>ПО ДНЯМ, С УЧЕТОМ ЧИСЛИТЕЛЯ/ЗНАМЕНАТЕЛЯ</a:t>
            </a:r>
          </a:p>
          <a:p>
            <a:pPr marL="0" indent="0">
              <a:buNone/>
            </a:pPr>
            <a:r>
              <a:rPr lang="ru-RU" sz="1600" spc="300" dirty="0">
                <a:latin typeface="Gilroy" panose="00000500000000000000" pitchFamily="2" charset="-52"/>
              </a:rPr>
              <a:t>И С </a:t>
            </a:r>
            <a:r>
              <a:rPr lang="ru-RU" sz="1600" b="1" spc="300" dirty="0">
                <a:latin typeface="Gilroy" panose="00000500000000000000" pitchFamily="2" charset="-52"/>
              </a:rPr>
              <a:t>ОПЕРАТИВНЫМ</a:t>
            </a:r>
            <a:r>
              <a:rPr lang="ru-RU" sz="1600" spc="300" dirty="0">
                <a:latin typeface="Gilroy" panose="00000500000000000000" pitchFamily="2" charset="-52"/>
              </a:rPr>
              <a:t> ИЗМЕНЕНИЕМ ПРИ РЕДАКТИРОВАНИИ РАСПИСАНИЯ НА ОФИЦИАЛЬНОМ САЙТЕ</a:t>
            </a:r>
          </a:p>
        </p:txBody>
      </p:sp>
      <p:pic>
        <p:nvPicPr>
          <p:cNvPr id="2052" name="Picture 4" descr="Picture background"/>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4186" r="27776"/>
          <a:stretch/>
        </p:blipFill>
        <p:spPr bwMode="auto">
          <a:xfrm>
            <a:off x="4219626" y="2859313"/>
            <a:ext cx="2265336" cy="3536848"/>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Группа 9"/>
          <p:cNvGrpSpPr/>
          <p:nvPr/>
        </p:nvGrpSpPr>
        <p:grpSpPr>
          <a:xfrm>
            <a:off x="8230737" y="299833"/>
            <a:ext cx="3603197" cy="719474"/>
            <a:chOff x="0" y="-2"/>
            <a:chExt cx="5067078" cy="1011776"/>
          </a:xfrm>
        </p:grpSpPr>
        <p:sp>
          <p:nvSpPr>
            <p:cNvPr id="11" name="object 13"/>
            <p:cNvSpPr/>
            <p:nvPr/>
          </p:nvSpPr>
          <p:spPr>
            <a:xfrm>
              <a:off x="4187415" y="15878"/>
              <a:ext cx="879663" cy="995880"/>
            </a:xfrm>
            <a:custGeom>
              <a:avLst/>
              <a:gdLst/>
              <a:ahLst/>
              <a:cxnLst>
                <a:cxn ang="0">
                  <a:pos x="wd2" y="hd2"/>
                </a:cxn>
                <a:cxn ang="5400000">
                  <a:pos x="wd2" y="hd2"/>
                </a:cxn>
                <a:cxn ang="10800000">
                  <a:pos x="wd2" y="hd2"/>
                </a:cxn>
                <a:cxn ang="16200000">
                  <a:pos x="wd2" y="hd2"/>
                </a:cxn>
              </a:cxnLst>
              <a:rect l="0" t="0" r="r" b="b"/>
              <a:pathLst>
                <a:path w="21600" h="21600" extrusionOk="0">
                  <a:moveTo>
                    <a:pt x="10889" y="0"/>
                  </a:moveTo>
                  <a:lnTo>
                    <a:pt x="10756" y="0"/>
                  </a:lnTo>
                  <a:lnTo>
                    <a:pt x="829" y="4967"/>
                  </a:lnTo>
                  <a:lnTo>
                    <a:pt x="604" y="5166"/>
                  </a:lnTo>
                  <a:lnTo>
                    <a:pt x="533" y="5423"/>
                  </a:lnTo>
                  <a:lnTo>
                    <a:pt x="613" y="5679"/>
                  </a:lnTo>
                  <a:lnTo>
                    <a:pt x="844" y="5872"/>
                  </a:lnTo>
                  <a:lnTo>
                    <a:pt x="2888" y="6827"/>
                  </a:lnTo>
                  <a:lnTo>
                    <a:pt x="3087" y="6964"/>
                  </a:lnTo>
                  <a:lnTo>
                    <a:pt x="3597" y="7994"/>
                  </a:lnTo>
                  <a:lnTo>
                    <a:pt x="3586" y="8487"/>
                  </a:lnTo>
                  <a:lnTo>
                    <a:pt x="3590" y="9843"/>
                  </a:lnTo>
                  <a:lnTo>
                    <a:pt x="3564" y="10131"/>
                  </a:lnTo>
                  <a:lnTo>
                    <a:pt x="3312" y="10348"/>
                  </a:lnTo>
                  <a:lnTo>
                    <a:pt x="2995" y="10389"/>
                  </a:lnTo>
                  <a:lnTo>
                    <a:pt x="2744" y="10381"/>
                  </a:lnTo>
                  <a:lnTo>
                    <a:pt x="2518" y="10305"/>
                  </a:lnTo>
                  <a:lnTo>
                    <a:pt x="2093" y="10076"/>
                  </a:lnTo>
                  <a:lnTo>
                    <a:pt x="285" y="9157"/>
                  </a:lnTo>
                  <a:lnTo>
                    <a:pt x="0" y="9303"/>
                  </a:lnTo>
                  <a:lnTo>
                    <a:pt x="28" y="16206"/>
                  </a:lnTo>
                  <a:lnTo>
                    <a:pt x="3329" y="17928"/>
                  </a:lnTo>
                  <a:lnTo>
                    <a:pt x="3617" y="17782"/>
                  </a:lnTo>
                  <a:lnTo>
                    <a:pt x="3596" y="11345"/>
                  </a:lnTo>
                  <a:lnTo>
                    <a:pt x="3629" y="11259"/>
                  </a:lnTo>
                  <a:lnTo>
                    <a:pt x="3693" y="11187"/>
                  </a:lnTo>
                  <a:lnTo>
                    <a:pt x="3895" y="11083"/>
                  </a:lnTo>
                  <a:lnTo>
                    <a:pt x="4035" y="11077"/>
                  </a:lnTo>
                  <a:lnTo>
                    <a:pt x="4160" y="11125"/>
                  </a:lnTo>
                  <a:lnTo>
                    <a:pt x="10665" y="14429"/>
                  </a:lnTo>
                  <a:lnTo>
                    <a:pt x="10946" y="14429"/>
                  </a:lnTo>
                  <a:lnTo>
                    <a:pt x="13632" y="13066"/>
                  </a:lnTo>
                  <a:lnTo>
                    <a:pt x="13862" y="12959"/>
                  </a:lnTo>
                  <a:lnTo>
                    <a:pt x="14123" y="12987"/>
                  </a:lnTo>
                  <a:lnTo>
                    <a:pt x="14351" y="13197"/>
                  </a:lnTo>
                  <a:lnTo>
                    <a:pt x="14379" y="13288"/>
                  </a:lnTo>
                  <a:lnTo>
                    <a:pt x="14389" y="13355"/>
                  </a:lnTo>
                  <a:lnTo>
                    <a:pt x="14398" y="14113"/>
                  </a:lnTo>
                  <a:lnTo>
                    <a:pt x="14388" y="14364"/>
                  </a:lnTo>
                  <a:lnTo>
                    <a:pt x="14388" y="14701"/>
                  </a:lnTo>
                  <a:lnTo>
                    <a:pt x="14408" y="15040"/>
                  </a:lnTo>
                  <a:lnTo>
                    <a:pt x="14412" y="15378"/>
                  </a:lnTo>
                  <a:lnTo>
                    <a:pt x="14365" y="15716"/>
                  </a:lnTo>
                  <a:lnTo>
                    <a:pt x="14122" y="16199"/>
                  </a:lnTo>
                  <a:lnTo>
                    <a:pt x="13723" y="16541"/>
                  </a:lnTo>
                  <a:lnTo>
                    <a:pt x="13231" y="16807"/>
                  </a:lnTo>
                  <a:lnTo>
                    <a:pt x="12707" y="17058"/>
                  </a:lnTo>
                  <a:lnTo>
                    <a:pt x="11780" y="17521"/>
                  </a:lnTo>
                  <a:lnTo>
                    <a:pt x="11558" y="17652"/>
                  </a:lnTo>
                  <a:lnTo>
                    <a:pt x="11342" y="17790"/>
                  </a:lnTo>
                  <a:lnTo>
                    <a:pt x="11112" y="17900"/>
                  </a:lnTo>
                  <a:lnTo>
                    <a:pt x="10845" y="17945"/>
                  </a:lnTo>
                  <a:lnTo>
                    <a:pt x="10778" y="17945"/>
                  </a:lnTo>
                  <a:lnTo>
                    <a:pt x="10646" y="17924"/>
                  </a:lnTo>
                  <a:lnTo>
                    <a:pt x="10402" y="17860"/>
                  </a:lnTo>
                  <a:lnTo>
                    <a:pt x="10172" y="17766"/>
                  </a:lnTo>
                  <a:lnTo>
                    <a:pt x="9953" y="17651"/>
                  </a:lnTo>
                  <a:lnTo>
                    <a:pt x="9537" y="17401"/>
                  </a:lnTo>
                  <a:lnTo>
                    <a:pt x="7485" y="16351"/>
                  </a:lnTo>
                  <a:lnTo>
                    <a:pt x="7199" y="16497"/>
                  </a:lnTo>
                  <a:lnTo>
                    <a:pt x="7208" y="19811"/>
                  </a:lnTo>
                  <a:lnTo>
                    <a:pt x="7272" y="19910"/>
                  </a:lnTo>
                  <a:lnTo>
                    <a:pt x="9755" y="21154"/>
                  </a:lnTo>
                  <a:lnTo>
                    <a:pt x="10257" y="21433"/>
                  </a:lnTo>
                  <a:lnTo>
                    <a:pt x="10527" y="21551"/>
                  </a:lnTo>
                  <a:lnTo>
                    <a:pt x="10795" y="21600"/>
                  </a:lnTo>
                  <a:lnTo>
                    <a:pt x="11093" y="21552"/>
                  </a:lnTo>
                  <a:lnTo>
                    <a:pt x="11376" y="21433"/>
                  </a:lnTo>
                  <a:lnTo>
                    <a:pt x="11906" y="21139"/>
                  </a:lnTo>
                  <a:lnTo>
                    <a:pt x="14228" y="19980"/>
                  </a:lnTo>
                  <a:lnTo>
                    <a:pt x="14331" y="19910"/>
                  </a:lnTo>
                  <a:lnTo>
                    <a:pt x="14394" y="19828"/>
                  </a:lnTo>
                  <a:lnTo>
                    <a:pt x="14389" y="17102"/>
                  </a:lnTo>
                  <a:lnTo>
                    <a:pt x="14398" y="16761"/>
                  </a:lnTo>
                  <a:lnTo>
                    <a:pt x="14833" y="16142"/>
                  </a:lnTo>
                  <a:lnTo>
                    <a:pt x="15077" y="15991"/>
                  </a:lnTo>
                  <a:lnTo>
                    <a:pt x="17342" y="14828"/>
                  </a:lnTo>
                  <a:lnTo>
                    <a:pt x="17606" y="14760"/>
                  </a:lnTo>
                  <a:lnTo>
                    <a:pt x="17822" y="14827"/>
                  </a:lnTo>
                  <a:lnTo>
                    <a:pt x="17966" y="15003"/>
                  </a:lnTo>
                  <a:lnTo>
                    <a:pt x="18019" y="15259"/>
                  </a:lnTo>
                  <a:lnTo>
                    <a:pt x="18014" y="17829"/>
                  </a:lnTo>
                  <a:lnTo>
                    <a:pt x="18129" y="17974"/>
                  </a:lnTo>
                  <a:lnTo>
                    <a:pt x="21531" y="16277"/>
                  </a:lnTo>
                  <a:lnTo>
                    <a:pt x="21595" y="16178"/>
                  </a:lnTo>
                  <a:lnTo>
                    <a:pt x="21595" y="12227"/>
                  </a:lnTo>
                  <a:lnTo>
                    <a:pt x="21600" y="9314"/>
                  </a:lnTo>
                  <a:lnTo>
                    <a:pt x="21316" y="9168"/>
                  </a:lnTo>
                  <a:lnTo>
                    <a:pt x="15048" y="12348"/>
                  </a:lnTo>
                  <a:lnTo>
                    <a:pt x="14834" y="12380"/>
                  </a:lnTo>
                  <a:lnTo>
                    <a:pt x="14402" y="12168"/>
                  </a:lnTo>
                  <a:lnTo>
                    <a:pt x="14387" y="11861"/>
                  </a:lnTo>
                  <a:lnTo>
                    <a:pt x="14386" y="10829"/>
                  </a:lnTo>
                  <a:lnTo>
                    <a:pt x="14347" y="9986"/>
                  </a:lnTo>
                  <a:lnTo>
                    <a:pt x="14890" y="8765"/>
                  </a:lnTo>
                  <a:lnTo>
                    <a:pt x="16548" y="7929"/>
                  </a:lnTo>
                  <a:lnTo>
                    <a:pt x="17996" y="7219"/>
                  </a:lnTo>
                  <a:lnTo>
                    <a:pt x="21325" y="5541"/>
                  </a:lnTo>
                  <a:lnTo>
                    <a:pt x="21327" y="5252"/>
                  </a:lnTo>
                  <a:lnTo>
                    <a:pt x="18088" y="3613"/>
                  </a:lnTo>
                  <a:lnTo>
                    <a:pt x="17957" y="3613"/>
                  </a:lnTo>
                  <a:lnTo>
                    <a:pt x="11088" y="7069"/>
                  </a:lnTo>
                  <a:lnTo>
                    <a:pt x="11088" y="7315"/>
                  </a:lnTo>
                  <a:lnTo>
                    <a:pt x="12386" y="7975"/>
                  </a:lnTo>
                  <a:lnTo>
                    <a:pt x="12788" y="8158"/>
                  </a:lnTo>
                  <a:lnTo>
                    <a:pt x="13215" y="8374"/>
                  </a:lnTo>
                  <a:lnTo>
                    <a:pt x="13554" y="8651"/>
                  </a:lnTo>
                  <a:lnTo>
                    <a:pt x="13689" y="9020"/>
                  </a:lnTo>
                  <a:lnTo>
                    <a:pt x="13589" y="9336"/>
                  </a:lnTo>
                  <a:lnTo>
                    <a:pt x="13343" y="9564"/>
                  </a:lnTo>
                  <a:lnTo>
                    <a:pt x="13021" y="9738"/>
                  </a:lnTo>
                  <a:lnTo>
                    <a:pt x="12692" y="9892"/>
                  </a:lnTo>
                  <a:lnTo>
                    <a:pt x="11844" y="10319"/>
                  </a:lnTo>
                  <a:lnTo>
                    <a:pt x="11329" y="10504"/>
                  </a:lnTo>
                  <a:lnTo>
                    <a:pt x="10786" y="10566"/>
                  </a:lnTo>
                  <a:lnTo>
                    <a:pt x="10244" y="10503"/>
                  </a:lnTo>
                  <a:lnTo>
                    <a:pt x="9729" y="10317"/>
                  </a:lnTo>
                  <a:lnTo>
                    <a:pt x="5263" y="8056"/>
                  </a:lnTo>
                  <a:lnTo>
                    <a:pt x="4822" y="7841"/>
                  </a:lnTo>
                  <a:lnTo>
                    <a:pt x="4621" y="7712"/>
                  </a:lnTo>
                  <a:lnTo>
                    <a:pt x="4449" y="7545"/>
                  </a:lnTo>
                  <a:lnTo>
                    <a:pt x="4278" y="7329"/>
                  </a:lnTo>
                  <a:lnTo>
                    <a:pt x="4226" y="7022"/>
                  </a:lnTo>
                  <a:lnTo>
                    <a:pt x="4387" y="6800"/>
                  </a:lnTo>
                  <a:lnTo>
                    <a:pt x="4595" y="6609"/>
                  </a:lnTo>
                  <a:lnTo>
                    <a:pt x="4875" y="6455"/>
                  </a:lnTo>
                  <a:lnTo>
                    <a:pt x="5460" y="6199"/>
                  </a:lnTo>
                  <a:lnTo>
                    <a:pt x="14117" y="1905"/>
                  </a:lnTo>
                  <a:lnTo>
                    <a:pt x="14118" y="1617"/>
                  </a:lnTo>
                  <a:lnTo>
                    <a:pt x="13894" y="1500"/>
                  </a:lnTo>
                  <a:lnTo>
                    <a:pt x="10889" y="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pic>
          <p:nvPicPr>
            <p:cNvPr id="12" name="object 14" descr="object 14"/>
            <p:cNvPicPr>
              <a:picLocks noChangeAspect="1"/>
            </p:cNvPicPr>
            <p:nvPr/>
          </p:nvPicPr>
          <p:blipFill>
            <a:blip r:embed="rId5">
              <a:extLst/>
            </a:blip>
            <a:stretch>
              <a:fillRect/>
            </a:stretch>
          </p:blipFill>
          <p:spPr>
            <a:xfrm>
              <a:off x="1496591" y="18291"/>
              <a:ext cx="953489" cy="993483"/>
            </a:xfrm>
            <a:prstGeom prst="rect">
              <a:avLst/>
            </a:prstGeom>
            <a:ln w="12700" cap="flat">
              <a:noFill/>
              <a:miter lim="400000"/>
            </a:ln>
            <a:effectLst/>
          </p:spPr>
        </p:pic>
        <p:pic>
          <p:nvPicPr>
            <p:cNvPr id="13" name="object 15" descr="object 15"/>
            <p:cNvPicPr>
              <a:picLocks noChangeAspect="1"/>
            </p:cNvPicPr>
            <p:nvPr/>
          </p:nvPicPr>
          <p:blipFill>
            <a:blip r:embed="rId6">
              <a:extLst/>
            </a:blip>
            <a:stretch>
              <a:fillRect/>
            </a:stretch>
          </p:blipFill>
          <p:spPr>
            <a:xfrm>
              <a:off x="2678899" y="16526"/>
              <a:ext cx="1279696" cy="995232"/>
            </a:xfrm>
            <a:prstGeom prst="rect">
              <a:avLst/>
            </a:prstGeom>
            <a:ln w="12700" cap="flat">
              <a:noFill/>
              <a:miter lim="400000"/>
            </a:ln>
            <a:effectLst/>
          </p:spPr>
        </p:pic>
        <p:grpSp>
          <p:nvGrpSpPr>
            <p:cNvPr id="15" name="Сгруппировать"/>
            <p:cNvGrpSpPr/>
            <p:nvPr/>
          </p:nvGrpSpPr>
          <p:grpSpPr>
            <a:xfrm>
              <a:off x="0" y="-2"/>
              <a:ext cx="1373613" cy="965328"/>
              <a:chOff x="0" y="0"/>
              <a:chExt cx="1373612" cy="965327"/>
            </a:xfrm>
          </p:grpSpPr>
          <p:sp>
            <p:nvSpPr>
              <p:cNvPr id="16" name="object 16"/>
              <p:cNvSpPr/>
              <p:nvPr/>
            </p:nvSpPr>
            <p:spPr>
              <a:xfrm>
                <a:off x="609289" y="-1"/>
                <a:ext cx="181705" cy="181705"/>
              </a:xfrm>
              <a:custGeom>
                <a:avLst/>
                <a:gdLst/>
                <a:ahLst/>
                <a:cxnLst>
                  <a:cxn ang="0">
                    <a:pos x="wd2" y="hd2"/>
                  </a:cxn>
                  <a:cxn ang="5400000">
                    <a:pos x="wd2" y="hd2"/>
                  </a:cxn>
                  <a:cxn ang="10800000">
                    <a:pos x="wd2" y="hd2"/>
                  </a:cxn>
                  <a:cxn ang="16200000">
                    <a:pos x="wd2" y="hd2"/>
                  </a:cxn>
                </a:cxnLst>
                <a:rect l="0" t="0" r="r" b="b"/>
                <a:pathLst>
                  <a:path w="21600" h="21600" extrusionOk="0">
                    <a:moveTo>
                      <a:pt x="824" y="6668"/>
                    </a:moveTo>
                    <a:lnTo>
                      <a:pt x="0" y="10875"/>
                    </a:lnTo>
                    <a:lnTo>
                      <a:pt x="824" y="14932"/>
                    </a:lnTo>
                    <a:lnTo>
                      <a:pt x="3110" y="18383"/>
                    </a:lnTo>
                    <a:lnTo>
                      <a:pt x="6668" y="20776"/>
                    </a:lnTo>
                    <a:lnTo>
                      <a:pt x="10875" y="21600"/>
                    </a:lnTo>
                    <a:lnTo>
                      <a:pt x="14932" y="20776"/>
                    </a:lnTo>
                    <a:lnTo>
                      <a:pt x="18383" y="18490"/>
                    </a:lnTo>
                    <a:lnTo>
                      <a:pt x="20776" y="14932"/>
                    </a:lnTo>
                    <a:lnTo>
                      <a:pt x="21600" y="10724"/>
                    </a:lnTo>
                    <a:lnTo>
                      <a:pt x="20776" y="6668"/>
                    </a:lnTo>
                    <a:lnTo>
                      <a:pt x="18490" y="3217"/>
                    </a:lnTo>
                    <a:lnTo>
                      <a:pt x="14932" y="824"/>
                    </a:lnTo>
                    <a:lnTo>
                      <a:pt x="10724" y="0"/>
                    </a:lnTo>
                    <a:lnTo>
                      <a:pt x="6668" y="824"/>
                    </a:lnTo>
                    <a:lnTo>
                      <a:pt x="3217" y="3110"/>
                    </a:lnTo>
                    <a:lnTo>
                      <a:pt x="824" y="6668"/>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pic>
            <p:nvPicPr>
              <p:cNvPr id="17" name="object 17" descr="object 17"/>
              <p:cNvPicPr>
                <a:picLocks noChangeAspect="1"/>
              </p:cNvPicPr>
              <p:nvPr/>
            </p:nvPicPr>
            <p:blipFill>
              <a:blip r:embed="rId7">
                <a:extLst/>
              </a:blip>
              <a:stretch>
                <a:fillRect/>
              </a:stretch>
            </p:blipFill>
            <p:spPr>
              <a:xfrm>
                <a:off x="383295" y="210733"/>
                <a:ext cx="155173" cy="155174"/>
              </a:xfrm>
              <a:prstGeom prst="rect">
                <a:avLst/>
              </a:prstGeom>
              <a:ln w="12700" cap="flat">
                <a:noFill/>
                <a:miter lim="400000"/>
              </a:ln>
              <a:effectLst/>
            </p:spPr>
          </p:pic>
          <p:pic>
            <p:nvPicPr>
              <p:cNvPr id="18" name="object 18" descr="object 18"/>
              <p:cNvPicPr>
                <a:picLocks noChangeAspect="1"/>
              </p:cNvPicPr>
              <p:nvPr/>
            </p:nvPicPr>
            <p:blipFill>
              <a:blip r:embed="rId8">
                <a:extLst/>
              </a:blip>
              <a:stretch>
                <a:fillRect/>
              </a:stretch>
            </p:blipFill>
            <p:spPr>
              <a:xfrm>
                <a:off x="667459" y="256185"/>
                <a:ext cx="104304" cy="104304"/>
              </a:xfrm>
              <a:prstGeom prst="rect">
                <a:avLst/>
              </a:prstGeom>
              <a:ln w="12700" cap="flat">
                <a:noFill/>
                <a:miter lim="400000"/>
              </a:ln>
              <a:effectLst/>
            </p:spPr>
          </p:pic>
          <p:sp>
            <p:nvSpPr>
              <p:cNvPr id="19" name="object 19"/>
              <p:cNvSpPr/>
              <p:nvPr/>
            </p:nvSpPr>
            <p:spPr>
              <a:xfrm>
                <a:off x="419966" y="50118"/>
                <a:ext cx="102862" cy="102864"/>
              </a:xfrm>
              <a:custGeom>
                <a:avLst/>
                <a:gdLst/>
                <a:ahLst/>
                <a:cxnLst>
                  <a:cxn ang="0">
                    <a:pos x="wd2" y="hd2"/>
                  </a:cxn>
                  <a:cxn ang="5400000">
                    <a:pos x="wd2" y="hd2"/>
                  </a:cxn>
                  <a:cxn ang="10800000">
                    <a:pos x="wd2" y="hd2"/>
                  </a:cxn>
                  <a:cxn ang="16200000">
                    <a:pos x="wd2" y="hd2"/>
                  </a:cxn>
                </a:cxnLst>
                <a:rect l="0" t="0" r="r" b="b"/>
                <a:pathLst>
                  <a:path w="21600" h="21600" extrusionOk="0">
                    <a:moveTo>
                      <a:pt x="8283" y="142"/>
                    </a:moveTo>
                    <a:lnTo>
                      <a:pt x="4333" y="1959"/>
                    </a:lnTo>
                    <a:lnTo>
                      <a:pt x="1484" y="5043"/>
                    </a:lnTo>
                    <a:lnTo>
                      <a:pt x="0" y="8970"/>
                    </a:lnTo>
                    <a:lnTo>
                      <a:pt x="142" y="13316"/>
                    </a:lnTo>
                    <a:lnTo>
                      <a:pt x="1959" y="17267"/>
                    </a:lnTo>
                    <a:lnTo>
                      <a:pt x="5043" y="20116"/>
                    </a:lnTo>
                    <a:lnTo>
                      <a:pt x="8970" y="21600"/>
                    </a:lnTo>
                    <a:lnTo>
                      <a:pt x="13316" y="21458"/>
                    </a:lnTo>
                    <a:lnTo>
                      <a:pt x="17267" y="19641"/>
                    </a:lnTo>
                    <a:lnTo>
                      <a:pt x="20116" y="16557"/>
                    </a:lnTo>
                    <a:lnTo>
                      <a:pt x="21600" y="12629"/>
                    </a:lnTo>
                    <a:lnTo>
                      <a:pt x="21458" y="8283"/>
                    </a:lnTo>
                    <a:lnTo>
                      <a:pt x="19641" y="4333"/>
                    </a:lnTo>
                    <a:lnTo>
                      <a:pt x="16557" y="1484"/>
                    </a:lnTo>
                    <a:lnTo>
                      <a:pt x="12629" y="0"/>
                    </a:lnTo>
                    <a:lnTo>
                      <a:pt x="8283" y="142"/>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20" name="object 20"/>
              <p:cNvSpPr/>
              <p:nvPr/>
            </p:nvSpPr>
            <p:spPr>
              <a:xfrm>
                <a:off x="582465" y="250874"/>
                <a:ext cx="41008" cy="41008"/>
              </a:xfrm>
              <a:custGeom>
                <a:avLst/>
                <a:gdLst/>
                <a:ahLst/>
                <a:cxnLst>
                  <a:cxn ang="0">
                    <a:pos x="wd2" y="hd2"/>
                  </a:cxn>
                  <a:cxn ang="5400000">
                    <a:pos x="wd2" y="hd2"/>
                  </a:cxn>
                  <a:cxn ang="10800000">
                    <a:pos x="wd2" y="hd2"/>
                  </a:cxn>
                  <a:cxn ang="16200000">
                    <a:pos x="wd2" y="hd2"/>
                  </a:cxn>
                </a:cxnLst>
                <a:rect l="0" t="0" r="r" b="b"/>
                <a:pathLst>
                  <a:path w="21600" h="21600" extrusionOk="0">
                    <a:moveTo>
                      <a:pt x="16765" y="0"/>
                    </a:moveTo>
                    <a:lnTo>
                      <a:pt x="4835" y="0"/>
                    </a:lnTo>
                    <a:lnTo>
                      <a:pt x="0" y="4835"/>
                    </a:lnTo>
                    <a:lnTo>
                      <a:pt x="0" y="16765"/>
                    </a:lnTo>
                    <a:lnTo>
                      <a:pt x="4835" y="21600"/>
                    </a:lnTo>
                    <a:lnTo>
                      <a:pt x="16765" y="21600"/>
                    </a:lnTo>
                    <a:lnTo>
                      <a:pt x="21600" y="16765"/>
                    </a:lnTo>
                    <a:lnTo>
                      <a:pt x="21600" y="4835"/>
                    </a:lnTo>
                    <a:lnTo>
                      <a:pt x="16765" y="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grpSp>
            <p:nvGrpSpPr>
              <p:cNvPr id="21" name="object 21"/>
              <p:cNvGrpSpPr/>
              <p:nvPr/>
            </p:nvGrpSpPr>
            <p:grpSpPr>
              <a:xfrm>
                <a:off x="817106" y="50991"/>
                <a:ext cx="306307" cy="315685"/>
                <a:chOff x="0" y="-1"/>
                <a:chExt cx="306306" cy="315684"/>
              </a:xfrm>
            </p:grpSpPr>
            <p:sp>
              <p:nvSpPr>
                <p:cNvPr id="28" name="Фигура"/>
                <p:cNvSpPr/>
                <p:nvPr/>
              </p:nvSpPr>
              <p:spPr>
                <a:xfrm>
                  <a:off x="-1" y="158735"/>
                  <a:ext cx="156968" cy="156949"/>
                </a:xfrm>
                <a:custGeom>
                  <a:avLst/>
                  <a:gdLst/>
                  <a:ahLst/>
                  <a:cxnLst>
                    <a:cxn ang="0">
                      <a:pos x="wd2" y="hd2"/>
                    </a:cxn>
                    <a:cxn ang="5400000">
                      <a:pos x="wd2" y="hd2"/>
                    </a:cxn>
                    <a:cxn ang="10800000">
                      <a:pos x="wd2" y="hd2"/>
                    </a:cxn>
                    <a:cxn ang="16200000">
                      <a:pos x="wd2" y="hd2"/>
                    </a:cxn>
                  </a:cxnLst>
                  <a:rect l="0" t="0" r="r" b="b"/>
                  <a:pathLst>
                    <a:path w="21600" h="21600" extrusionOk="0">
                      <a:moveTo>
                        <a:pt x="21600" y="10799"/>
                      </a:moveTo>
                      <a:lnTo>
                        <a:pt x="20808" y="6737"/>
                      </a:lnTo>
                      <a:lnTo>
                        <a:pt x="18438" y="3162"/>
                      </a:lnTo>
                      <a:lnTo>
                        <a:pt x="14864" y="789"/>
                      </a:lnTo>
                      <a:lnTo>
                        <a:pt x="10800" y="0"/>
                      </a:lnTo>
                      <a:lnTo>
                        <a:pt x="6736" y="789"/>
                      </a:lnTo>
                      <a:lnTo>
                        <a:pt x="3164" y="3162"/>
                      </a:lnTo>
                      <a:lnTo>
                        <a:pt x="792" y="6737"/>
                      </a:lnTo>
                      <a:lnTo>
                        <a:pt x="0" y="10799"/>
                      </a:lnTo>
                      <a:lnTo>
                        <a:pt x="792" y="14863"/>
                      </a:lnTo>
                      <a:lnTo>
                        <a:pt x="3164" y="18438"/>
                      </a:lnTo>
                      <a:lnTo>
                        <a:pt x="6736" y="20811"/>
                      </a:lnTo>
                      <a:lnTo>
                        <a:pt x="10800" y="21600"/>
                      </a:lnTo>
                      <a:lnTo>
                        <a:pt x="14864" y="20811"/>
                      </a:lnTo>
                      <a:lnTo>
                        <a:pt x="18438" y="18438"/>
                      </a:lnTo>
                      <a:lnTo>
                        <a:pt x="20808" y="14863"/>
                      </a:lnTo>
                      <a:lnTo>
                        <a:pt x="21600" y="10799"/>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29" name="Фигура"/>
                <p:cNvSpPr/>
                <p:nvPr/>
              </p:nvSpPr>
              <p:spPr>
                <a:xfrm>
                  <a:off x="68401" y="-1"/>
                  <a:ext cx="105547" cy="105546"/>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lnTo>
                        <a:pt x="20752" y="6596"/>
                      </a:lnTo>
                      <a:lnTo>
                        <a:pt x="18433" y="3162"/>
                      </a:lnTo>
                      <a:lnTo>
                        <a:pt x="15004" y="848"/>
                      </a:lnTo>
                      <a:lnTo>
                        <a:pt x="10800" y="0"/>
                      </a:lnTo>
                      <a:lnTo>
                        <a:pt x="6596" y="848"/>
                      </a:lnTo>
                      <a:lnTo>
                        <a:pt x="3162" y="3162"/>
                      </a:lnTo>
                      <a:lnTo>
                        <a:pt x="848" y="6596"/>
                      </a:lnTo>
                      <a:lnTo>
                        <a:pt x="0" y="10800"/>
                      </a:lnTo>
                      <a:lnTo>
                        <a:pt x="848" y="15004"/>
                      </a:lnTo>
                      <a:lnTo>
                        <a:pt x="3162" y="18438"/>
                      </a:lnTo>
                      <a:lnTo>
                        <a:pt x="6596" y="20752"/>
                      </a:lnTo>
                      <a:lnTo>
                        <a:pt x="10800" y="21600"/>
                      </a:lnTo>
                      <a:lnTo>
                        <a:pt x="15004" y="20752"/>
                      </a:lnTo>
                      <a:lnTo>
                        <a:pt x="18433" y="18438"/>
                      </a:lnTo>
                      <a:lnTo>
                        <a:pt x="20752" y="15004"/>
                      </a:lnTo>
                      <a:lnTo>
                        <a:pt x="21600" y="1080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30" name="Фигура"/>
                <p:cNvSpPr/>
                <p:nvPr/>
              </p:nvSpPr>
              <p:spPr>
                <a:xfrm>
                  <a:off x="214865" y="91900"/>
                  <a:ext cx="41004" cy="41026"/>
                </a:xfrm>
                <a:custGeom>
                  <a:avLst/>
                  <a:gdLst/>
                  <a:ahLst/>
                  <a:cxnLst>
                    <a:cxn ang="0">
                      <a:pos x="wd2" y="hd2"/>
                    </a:cxn>
                    <a:cxn ang="5400000">
                      <a:pos x="wd2" y="hd2"/>
                    </a:cxn>
                    <a:cxn ang="10800000">
                      <a:pos x="wd2" y="hd2"/>
                    </a:cxn>
                    <a:cxn ang="16200000">
                      <a:pos x="wd2" y="hd2"/>
                    </a:cxn>
                  </a:cxnLst>
                  <a:rect l="0" t="0" r="r" b="b"/>
                  <a:pathLst>
                    <a:path w="21600" h="21600" extrusionOk="0">
                      <a:moveTo>
                        <a:pt x="21600" y="4830"/>
                      </a:moveTo>
                      <a:lnTo>
                        <a:pt x="16756" y="0"/>
                      </a:lnTo>
                      <a:lnTo>
                        <a:pt x="4822" y="0"/>
                      </a:lnTo>
                      <a:lnTo>
                        <a:pt x="0" y="4852"/>
                      </a:lnTo>
                      <a:lnTo>
                        <a:pt x="0" y="16770"/>
                      </a:lnTo>
                      <a:lnTo>
                        <a:pt x="4822" y="21600"/>
                      </a:lnTo>
                      <a:lnTo>
                        <a:pt x="16767" y="21600"/>
                      </a:lnTo>
                      <a:lnTo>
                        <a:pt x="21600" y="16749"/>
                      </a:lnTo>
                      <a:lnTo>
                        <a:pt x="21600" y="483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31" name="Фигура"/>
                <p:cNvSpPr/>
                <p:nvPr/>
              </p:nvSpPr>
              <p:spPr>
                <a:xfrm>
                  <a:off x="200760" y="204524"/>
                  <a:ext cx="105547" cy="105548"/>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lnTo>
                        <a:pt x="20752" y="6596"/>
                      </a:lnTo>
                      <a:lnTo>
                        <a:pt x="18438" y="3162"/>
                      </a:lnTo>
                      <a:lnTo>
                        <a:pt x="15004" y="848"/>
                      </a:lnTo>
                      <a:lnTo>
                        <a:pt x="10800" y="0"/>
                      </a:lnTo>
                      <a:lnTo>
                        <a:pt x="6596" y="848"/>
                      </a:lnTo>
                      <a:lnTo>
                        <a:pt x="3162" y="3162"/>
                      </a:lnTo>
                      <a:lnTo>
                        <a:pt x="848" y="6596"/>
                      </a:lnTo>
                      <a:lnTo>
                        <a:pt x="0" y="10800"/>
                      </a:lnTo>
                      <a:lnTo>
                        <a:pt x="848" y="15004"/>
                      </a:lnTo>
                      <a:lnTo>
                        <a:pt x="3162" y="18438"/>
                      </a:lnTo>
                      <a:lnTo>
                        <a:pt x="6596" y="20752"/>
                      </a:lnTo>
                      <a:lnTo>
                        <a:pt x="10800" y="21600"/>
                      </a:lnTo>
                      <a:lnTo>
                        <a:pt x="15004" y="20752"/>
                      </a:lnTo>
                      <a:lnTo>
                        <a:pt x="18438" y="18438"/>
                      </a:lnTo>
                      <a:lnTo>
                        <a:pt x="20752" y="15004"/>
                      </a:lnTo>
                      <a:lnTo>
                        <a:pt x="21600" y="1080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grpSp>
          <p:pic>
            <p:nvPicPr>
              <p:cNvPr id="22" name="object 22" descr="object 22"/>
              <p:cNvPicPr>
                <a:picLocks noChangeAspect="1"/>
              </p:cNvPicPr>
              <p:nvPr/>
            </p:nvPicPr>
            <p:blipFill>
              <a:blip r:embed="rId9">
                <a:extLst/>
              </a:blip>
              <a:stretch>
                <a:fillRect/>
              </a:stretch>
            </p:blipFill>
            <p:spPr>
              <a:xfrm>
                <a:off x="226176" y="256288"/>
                <a:ext cx="104184" cy="104186"/>
              </a:xfrm>
              <a:prstGeom prst="rect">
                <a:avLst/>
              </a:prstGeom>
              <a:ln w="12700" cap="flat">
                <a:noFill/>
                <a:miter lim="400000"/>
              </a:ln>
              <a:effectLst/>
            </p:spPr>
          </p:pic>
          <p:sp>
            <p:nvSpPr>
              <p:cNvPr id="23" name="object 23"/>
              <p:cNvSpPr/>
              <p:nvPr/>
            </p:nvSpPr>
            <p:spPr>
              <a:xfrm>
                <a:off x="813525" y="1235"/>
                <a:ext cx="41008" cy="41009"/>
              </a:xfrm>
              <a:custGeom>
                <a:avLst/>
                <a:gdLst/>
                <a:ahLst/>
                <a:cxnLst>
                  <a:cxn ang="0">
                    <a:pos x="wd2" y="hd2"/>
                  </a:cxn>
                  <a:cxn ang="5400000">
                    <a:pos x="wd2" y="hd2"/>
                  </a:cxn>
                  <a:cxn ang="10800000">
                    <a:pos x="wd2" y="hd2"/>
                  </a:cxn>
                  <a:cxn ang="16200000">
                    <a:pos x="wd2" y="hd2"/>
                  </a:cxn>
                </a:cxnLst>
                <a:rect l="0" t="0" r="r" b="b"/>
                <a:pathLst>
                  <a:path w="21600" h="21600" extrusionOk="0">
                    <a:moveTo>
                      <a:pt x="16765" y="0"/>
                    </a:moveTo>
                    <a:lnTo>
                      <a:pt x="4835" y="0"/>
                    </a:lnTo>
                    <a:lnTo>
                      <a:pt x="0" y="4835"/>
                    </a:lnTo>
                    <a:lnTo>
                      <a:pt x="0" y="16765"/>
                    </a:lnTo>
                    <a:lnTo>
                      <a:pt x="4835" y="21600"/>
                    </a:lnTo>
                    <a:lnTo>
                      <a:pt x="16765" y="21600"/>
                    </a:lnTo>
                    <a:lnTo>
                      <a:pt x="21600" y="16765"/>
                    </a:lnTo>
                    <a:lnTo>
                      <a:pt x="21600" y="4835"/>
                    </a:lnTo>
                    <a:lnTo>
                      <a:pt x="16765" y="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24" name="object 24"/>
              <p:cNvSpPr/>
              <p:nvPr/>
            </p:nvSpPr>
            <p:spPr>
              <a:xfrm>
                <a:off x="535521" y="1070"/>
                <a:ext cx="41009" cy="41009"/>
              </a:xfrm>
              <a:custGeom>
                <a:avLst/>
                <a:gdLst/>
                <a:ahLst/>
                <a:cxnLst>
                  <a:cxn ang="0">
                    <a:pos x="wd2" y="hd2"/>
                  </a:cxn>
                  <a:cxn ang="5400000">
                    <a:pos x="wd2" y="hd2"/>
                  </a:cxn>
                  <a:cxn ang="10800000">
                    <a:pos x="wd2" y="hd2"/>
                  </a:cxn>
                  <a:cxn ang="16200000">
                    <a:pos x="wd2" y="hd2"/>
                  </a:cxn>
                </a:cxnLst>
                <a:rect l="0" t="0" r="r" b="b"/>
                <a:pathLst>
                  <a:path w="21600" h="21600" extrusionOk="0">
                    <a:moveTo>
                      <a:pt x="16765" y="0"/>
                    </a:moveTo>
                    <a:lnTo>
                      <a:pt x="4835" y="0"/>
                    </a:lnTo>
                    <a:lnTo>
                      <a:pt x="0" y="4835"/>
                    </a:lnTo>
                    <a:lnTo>
                      <a:pt x="0" y="16765"/>
                    </a:lnTo>
                    <a:lnTo>
                      <a:pt x="4835" y="21600"/>
                    </a:lnTo>
                    <a:lnTo>
                      <a:pt x="16765" y="21600"/>
                    </a:lnTo>
                    <a:lnTo>
                      <a:pt x="21600" y="16765"/>
                    </a:lnTo>
                    <a:lnTo>
                      <a:pt x="21600" y="4835"/>
                    </a:lnTo>
                    <a:lnTo>
                      <a:pt x="16765" y="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25" name="object 25"/>
              <p:cNvSpPr/>
              <p:nvPr/>
            </p:nvSpPr>
            <p:spPr>
              <a:xfrm>
                <a:off x="345434" y="130118"/>
                <a:ext cx="41009" cy="41009"/>
              </a:xfrm>
              <a:custGeom>
                <a:avLst/>
                <a:gdLst/>
                <a:ahLst/>
                <a:cxnLst>
                  <a:cxn ang="0">
                    <a:pos x="wd2" y="hd2"/>
                  </a:cxn>
                  <a:cxn ang="5400000">
                    <a:pos x="wd2" y="hd2"/>
                  </a:cxn>
                  <a:cxn ang="10800000">
                    <a:pos x="wd2" y="hd2"/>
                  </a:cxn>
                  <a:cxn ang="16200000">
                    <a:pos x="wd2" y="hd2"/>
                  </a:cxn>
                </a:cxnLst>
                <a:rect l="0" t="0" r="r" b="b"/>
                <a:pathLst>
                  <a:path w="21600" h="21600" extrusionOk="0">
                    <a:moveTo>
                      <a:pt x="16765" y="0"/>
                    </a:moveTo>
                    <a:lnTo>
                      <a:pt x="4835" y="0"/>
                    </a:lnTo>
                    <a:lnTo>
                      <a:pt x="0" y="4835"/>
                    </a:lnTo>
                    <a:lnTo>
                      <a:pt x="0" y="16765"/>
                    </a:lnTo>
                    <a:lnTo>
                      <a:pt x="4835" y="21600"/>
                    </a:lnTo>
                    <a:lnTo>
                      <a:pt x="16765" y="21600"/>
                    </a:lnTo>
                    <a:lnTo>
                      <a:pt x="21600" y="16765"/>
                    </a:lnTo>
                    <a:lnTo>
                      <a:pt x="21600" y="4835"/>
                    </a:lnTo>
                    <a:lnTo>
                      <a:pt x="16765" y="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pic>
            <p:nvPicPr>
              <p:cNvPr id="27" name="object 26" descr="object 26"/>
              <p:cNvPicPr>
                <a:picLocks noChangeAspect="1"/>
              </p:cNvPicPr>
              <p:nvPr/>
            </p:nvPicPr>
            <p:blipFill>
              <a:blip r:embed="rId10">
                <a:extLst/>
              </a:blip>
              <a:stretch>
                <a:fillRect/>
              </a:stretch>
            </p:blipFill>
            <p:spPr>
              <a:xfrm>
                <a:off x="-1" y="412337"/>
                <a:ext cx="1373614" cy="552990"/>
              </a:xfrm>
              <a:prstGeom prst="rect">
                <a:avLst/>
              </a:prstGeom>
              <a:ln w="12700" cap="flat">
                <a:noFill/>
                <a:miter lim="400000"/>
              </a:ln>
              <a:effectLst/>
            </p:spPr>
          </p:pic>
        </p:grpSp>
      </p:grpSp>
      <p:sp>
        <p:nvSpPr>
          <p:cNvPr id="32" name="Прямоугольник 91">
            <a:extLst>
              <a:ext uri="{FF2B5EF4-FFF2-40B4-BE49-F238E27FC236}">
                <a16:creationId xmlns:a16="http://schemas.microsoft.com/office/drawing/2014/main" id="{DABC5777-EF0C-4677-B5DD-2C23D285C547}"/>
              </a:ext>
            </a:extLst>
          </p:cNvPr>
          <p:cNvSpPr/>
          <p:nvPr/>
        </p:nvSpPr>
        <p:spPr>
          <a:xfrm>
            <a:off x="-78658" y="-2497709"/>
            <a:ext cx="1439640" cy="1439641"/>
          </a:xfrm>
          <a:prstGeom prst="rect">
            <a:avLst/>
          </a:prstGeom>
          <a:solidFill>
            <a:srgbClr val="ADDAE3"/>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Tree>
    <p:extLst>
      <p:ext uri="{BB962C8B-B14F-4D97-AF65-F5344CB8AC3E}">
        <p14:creationId xmlns:p14="http://schemas.microsoft.com/office/powerpoint/2010/main" val="28646837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одзаголовок 2"/>
          <p:cNvSpPr txBox="1">
            <a:spLocks/>
          </p:cNvSpPr>
          <p:nvPr/>
        </p:nvSpPr>
        <p:spPr>
          <a:xfrm>
            <a:off x="436535" y="1216458"/>
            <a:ext cx="4406903" cy="125922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ru-RU" spc="600" dirty="0"/>
          </a:p>
        </p:txBody>
      </p:sp>
      <p:grpSp>
        <p:nvGrpSpPr>
          <p:cNvPr id="17" name="Группа 16"/>
          <p:cNvGrpSpPr/>
          <p:nvPr/>
        </p:nvGrpSpPr>
        <p:grpSpPr>
          <a:xfrm>
            <a:off x="8230737" y="299833"/>
            <a:ext cx="3603197" cy="719474"/>
            <a:chOff x="0" y="-2"/>
            <a:chExt cx="5067078" cy="1011776"/>
          </a:xfrm>
        </p:grpSpPr>
        <p:sp>
          <p:nvSpPr>
            <p:cNvPr id="18" name="object 13"/>
            <p:cNvSpPr/>
            <p:nvPr/>
          </p:nvSpPr>
          <p:spPr>
            <a:xfrm>
              <a:off x="4187415" y="15878"/>
              <a:ext cx="879663" cy="995880"/>
            </a:xfrm>
            <a:custGeom>
              <a:avLst/>
              <a:gdLst/>
              <a:ahLst/>
              <a:cxnLst>
                <a:cxn ang="0">
                  <a:pos x="wd2" y="hd2"/>
                </a:cxn>
                <a:cxn ang="5400000">
                  <a:pos x="wd2" y="hd2"/>
                </a:cxn>
                <a:cxn ang="10800000">
                  <a:pos x="wd2" y="hd2"/>
                </a:cxn>
                <a:cxn ang="16200000">
                  <a:pos x="wd2" y="hd2"/>
                </a:cxn>
              </a:cxnLst>
              <a:rect l="0" t="0" r="r" b="b"/>
              <a:pathLst>
                <a:path w="21600" h="21600" extrusionOk="0">
                  <a:moveTo>
                    <a:pt x="10889" y="0"/>
                  </a:moveTo>
                  <a:lnTo>
                    <a:pt x="10756" y="0"/>
                  </a:lnTo>
                  <a:lnTo>
                    <a:pt x="829" y="4967"/>
                  </a:lnTo>
                  <a:lnTo>
                    <a:pt x="604" y="5166"/>
                  </a:lnTo>
                  <a:lnTo>
                    <a:pt x="533" y="5423"/>
                  </a:lnTo>
                  <a:lnTo>
                    <a:pt x="613" y="5679"/>
                  </a:lnTo>
                  <a:lnTo>
                    <a:pt x="844" y="5872"/>
                  </a:lnTo>
                  <a:lnTo>
                    <a:pt x="2888" y="6827"/>
                  </a:lnTo>
                  <a:lnTo>
                    <a:pt x="3087" y="6964"/>
                  </a:lnTo>
                  <a:lnTo>
                    <a:pt x="3597" y="7994"/>
                  </a:lnTo>
                  <a:lnTo>
                    <a:pt x="3586" y="8487"/>
                  </a:lnTo>
                  <a:lnTo>
                    <a:pt x="3590" y="9843"/>
                  </a:lnTo>
                  <a:lnTo>
                    <a:pt x="3564" y="10131"/>
                  </a:lnTo>
                  <a:lnTo>
                    <a:pt x="3312" y="10348"/>
                  </a:lnTo>
                  <a:lnTo>
                    <a:pt x="2995" y="10389"/>
                  </a:lnTo>
                  <a:lnTo>
                    <a:pt x="2744" y="10381"/>
                  </a:lnTo>
                  <a:lnTo>
                    <a:pt x="2518" y="10305"/>
                  </a:lnTo>
                  <a:lnTo>
                    <a:pt x="2093" y="10076"/>
                  </a:lnTo>
                  <a:lnTo>
                    <a:pt x="285" y="9157"/>
                  </a:lnTo>
                  <a:lnTo>
                    <a:pt x="0" y="9303"/>
                  </a:lnTo>
                  <a:lnTo>
                    <a:pt x="28" y="16206"/>
                  </a:lnTo>
                  <a:lnTo>
                    <a:pt x="3329" y="17928"/>
                  </a:lnTo>
                  <a:lnTo>
                    <a:pt x="3617" y="17782"/>
                  </a:lnTo>
                  <a:lnTo>
                    <a:pt x="3596" y="11345"/>
                  </a:lnTo>
                  <a:lnTo>
                    <a:pt x="3629" y="11259"/>
                  </a:lnTo>
                  <a:lnTo>
                    <a:pt x="3693" y="11187"/>
                  </a:lnTo>
                  <a:lnTo>
                    <a:pt x="3895" y="11083"/>
                  </a:lnTo>
                  <a:lnTo>
                    <a:pt x="4035" y="11077"/>
                  </a:lnTo>
                  <a:lnTo>
                    <a:pt x="4160" y="11125"/>
                  </a:lnTo>
                  <a:lnTo>
                    <a:pt x="10665" y="14429"/>
                  </a:lnTo>
                  <a:lnTo>
                    <a:pt x="10946" y="14429"/>
                  </a:lnTo>
                  <a:lnTo>
                    <a:pt x="13632" y="13066"/>
                  </a:lnTo>
                  <a:lnTo>
                    <a:pt x="13862" y="12959"/>
                  </a:lnTo>
                  <a:lnTo>
                    <a:pt x="14123" y="12987"/>
                  </a:lnTo>
                  <a:lnTo>
                    <a:pt x="14351" y="13197"/>
                  </a:lnTo>
                  <a:lnTo>
                    <a:pt x="14379" y="13288"/>
                  </a:lnTo>
                  <a:lnTo>
                    <a:pt x="14389" y="13355"/>
                  </a:lnTo>
                  <a:lnTo>
                    <a:pt x="14398" y="14113"/>
                  </a:lnTo>
                  <a:lnTo>
                    <a:pt x="14388" y="14364"/>
                  </a:lnTo>
                  <a:lnTo>
                    <a:pt x="14388" y="14701"/>
                  </a:lnTo>
                  <a:lnTo>
                    <a:pt x="14408" y="15040"/>
                  </a:lnTo>
                  <a:lnTo>
                    <a:pt x="14412" y="15378"/>
                  </a:lnTo>
                  <a:lnTo>
                    <a:pt x="14365" y="15716"/>
                  </a:lnTo>
                  <a:lnTo>
                    <a:pt x="14122" y="16199"/>
                  </a:lnTo>
                  <a:lnTo>
                    <a:pt x="13723" y="16541"/>
                  </a:lnTo>
                  <a:lnTo>
                    <a:pt x="13231" y="16807"/>
                  </a:lnTo>
                  <a:lnTo>
                    <a:pt x="12707" y="17058"/>
                  </a:lnTo>
                  <a:lnTo>
                    <a:pt x="11780" y="17521"/>
                  </a:lnTo>
                  <a:lnTo>
                    <a:pt x="11558" y="17652"/>
                  </a:lnTo>
                  <a:lnTo>
                    <a:pt x="11342" y="17790"/>
                  </a:lnTo>
                  <a:lnTo>
                    <a:pt x="11112" y="17900"/>
                  </a:lnTo>
                  <a:lnTo>
                    <a:pt x="10845" y="17945"/>
                  </a:lnTo>
                  <a:lnTo>
                    <a:pt x="10778" y="17945"/>
                  </a:lnTo>
                  <a:lnTo>
                    <a:pt x="10646" y="17924"/>
                  </a:lnTo>
                  <a:lnTo>
                    <a:pt x="10402" y="17860"/>
                  </a:lnTo>
                  <a:lnTo>
                    <a:pt x="10172" y="17766"/>
                  </a:lnTo>
                  <a:lnTo>
                    <a:pt x="9953" y="17651"/>
                  </a:lnTo>
                  <a:lnTo>
                    <a:pt x="9537" y="17401"/>
                  </a:lnTo>
                  <a:lnTo>
                    <a:pt x="7485" y="16351"/>
                  </a:lnTo>
                  <a:lnTo>
                    <a:pt x="7199" y="16497"/>
                  </a:lnTo>
                  <a:lnTo>
                    <a:pt x="7208" y="19811"/>
                  </a:lnTo>
                  <a:lnTo>
                    <a:pt x="7272" y="19910"/>
                  </a:lnTo>
                  <a:lnTo>
                    <a:pt x="9755" y="21154"/>
                  </a:lnTo>
                  <a:lnTo>
                    <a:pt x="10257" y="21433"/>
                  </a:lnTo>
                  <a:lnTo>
                    <a:pt x="10527" y="21551"/>
                  </a:lnTo>
                  <a:lnTo>
                    <a:pt x="10795" y="21600"/>
                  </a:lnTo>
                  <a:lnTo>
                    <a:pt x="11093" y="21552"/>
                  </a:lnTo>
                  <a:lnTo>
                    <a:pt x="11376" y="21433"/>
                  </a:lnTo>
                  <a:lnTo>
                    <a:pt x="11906" y="21139"/>
                  </a:lnTo>
                  <a:lnTo>
                    <a:pt x="14228" y="19980"/>
                  </a:lnTo>
                  <a:lnTo>
                    <a:pt x="14331" y="19910"/>
                  </a:lnTo>
                  <a:lnTo>
                    <a:pt x="14394" y="19828"/>
                  </a:lnTo>
                  <a:lnTo>
                    <a:pt x="14389" y="17102"/>
                  </a:lnTo>
                  <a:lnTo>
                    <a:pt x="14398" y="16761"/>
                  </a:lnTo>
                  <a:lnTo>
                    <a:pt x="14833" y="16142"/>
                  </a:lnTo>
                  <a:lnTo>
                    <a:pt x="15077" y="15991"/>
                  </a:lnTo>
                  <a:lnTo>
                    <a:pt x="17342" y="14828"/>
                  </a:lnTo>
                  <a:lnTo>
                    <a:pt x="17606" y="14760"/>
                  </a:lnTo>
                  <a:lnTo>
                    <a:pt x="17822" y="14827"/>
                  </a:lnTo>
                  <a:lnTo>
                    <a:pt x="17966" y="15003"/>
                  </a:lnTo>
                  <a:lnTo>
                    <a:pt x="18019" y="15259"/>
                  </a:lnTo>
                  <a:lnTo>
                    <a:pt x="18014" y="17829"/>
                  </a:lnTo>
                  <a:lnTo>
                    <a:pt x="18129" y="17974"/>
                  </a:lnTo>
                  <a:lnTo>
                    <a:pt x="21531" y="16277"/>
                  </a:lnTo>
                  <a:lnTo>
                    <a:pt x="21595" y="16178"/>
                  </a:lnTo>
                  <a:lnTo>
                    <a:pt x="21595" y="12227"/>
                  </a:lnTo>
                  <a:lnTo>
                    <a:pt x="21600" y="9314"/>
                  </a:lnTo>
                  <a:lnTo>
                    <a:pt x="21316" y="9168"/>
                  </a:lnTo>
                  <a:lnTo>
                    <a:pt x="15048" y="12348"/>
                  </a:lnTo>
                  <a:lnTo>
                    <a:pt x="14834" y="12380"/>
                  </a:lnTo>
                  <a:lnTo>
                    <a:pt x="14402" y="12168"/>
                  </a:lnTo>
                  <a:lnTo>
                    <a:pt x="14387" y="11861"/>
                  </a:lnTo>
                  <a:lnTo>
                    <a:pt x="14386" y="10829"/>
                  </a:lnTo>
                  <a:lnTo>
                    <a:pt x="14347" y="9986"/>
                  </a:lnTo>
                  <a:lnTo>
                    <a:pt x="14890" y="8765"/>
                  </a:lnTo>
                  <a:lnTo>
                    <a:pt x="16548" y="7929"/>
                  </a:lnTo>
                  <a:lnTo>
                    <a:pt x="17996" y="7219"/>
                  </a:lnTo>
                  <a:lnTo>
                    <a:pt x="21325" y="5541"/>
                  </a:lnTo>
                  <a:lnTo>
                    <a:pt x="21327" y="5252"/>
                  </a:lnTo>
                  <a:lnTo>
                    <a:pt x="18088" y="3613"/>
                  </a:lnTo>
                  <a:lnTo>
                    <a:pt x="17957" y="3613"/>
                  </a:lnTo>
                  <a:lnTo>
                    <a:pt x="11088" y="7069"/>
                  </a:lnTo>
                  <a:lnTo>
                    <a:pt x="11088" y="7315"/>
                  </a:lnTo>
                  <a:lnTo>
                    <a:pt x="12386" y="7975"/>
                  </a:lnTo>
                  <a:lnTo>
                    <a:pt x="12788" y="8158"/>
                  </a:lnTo>
                  <a:lnTo>
                    <a:pt x="13215" y="8374"/>
                  </a:lnTo>
                  <a:lnTo>
                    <a:pt x="13554" y="8651"/>
                  </a:lnTo>
                  <a:lnTo>
                    <a:pt x="13689" y="9020"/>
                  </a:lnTo>
                  <a:lnTo>
                    <a:pt x="13589" y="9336"/>
                  </a:lnTo>
                  <a:lnTo>
                    <a:pt x="13343" y="9564"/>
                  </a:lnTo>
                  <a:lnTo>
                    <a:pt x="13021" y="9738"/>
                  </a:lnTo>
                  <a:lnTo>
                    <a:pt x="12692" y="9892"/>
                  </a:lnTo>
                  <a:lnTo>
                    <a:pt x="11844" y="10319"/>
                  </a:lnTo>
                  <a:lnTo>
                    <a:pt x="11329" y="10504"/>
                  </a:lnTo>
                  <a:lnTo>
                    <a:pt x="10786" y="10566"/>
                  </a:lnTo>
                  <a:lnTo>
                    <a:pt x="10244" y="10503"/>
                  </a:lnTo>
                  <a:lnTo>
                    <a:pt x="9729" y="10317"/>
                  </a:lnTo>
                  <a:lnTo>
                    <a:pt x="5263" y="8056"/>
                  </a:lnTo>
                  <a:lnTo>
                    <a:pt x="4822" y="7841"/>
                  </a:lnTo>
                  <a:lnTo>
                    <a:pt x="4621" y="7712"/>
                  </a:lnTo>
                  <a:lnTo>
                    <a:pt x="4449" y="7545"/>
                  </a:lnTo>
                  <a:lnTo>
                    <a:pt x="4278" y="7329"/>
                  </a:lnTo>
                  <a:lnTo>
                    <a:pt x="4226" y="7022"/>
                  </a:lnTo>
                  <a:lnTo>
                    <a:pt x="4387" y="6800"/>
                  </a:lnTo>
                  <a:lnTo>
                    <a:pt x="4595" y="6609"/>
                  </a:lnTo>
                  <a:lnTo>
                    <a:pt x="4875" y="6455"/>
                  </a:lnTo>
                  <a:lnTo>
                    <a:pt x="5460" y="6199"/>
                  </a:lnTo>
                  <a:lnTo>
                    <a:pt x="14117" y="1905"/>
                  </a:lnTo>
                  <a:lnTo>
                    <a:pt x="14118" y="1617"/>
                  </a:lnTo>
                  <a:lnTo>
                    <a:pt x="13894" y="1500"/>
                  </a:lnTo>
                  <a:lnTo>
                    <a:pt x="10889" y="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pic>
          <p:nvPicPr>
            <p:cNvPr id="21" name="object 14" descr="object 14"/>
            <p:cNvPicPr>
              <a:picLocks noChangeAspect="1"/>
            </p:cNvPicPr>
            <p:nvPr/>
          </p:nvPicPr>
          <p:blipFill>
            <a:blip r:embed="rId2">
              <a:extLst/>
            </a:blip>
            <a:stretch>
              <a:fillRect/>
            </a:stretch>
          </p:blipFill>
          <p:spPr>
            <a:xfrm>
              <a:off x="1496591" y="18291"/>
              <a:ext cx="953489" cy="993483"/>
            </a:xfrm>
            <a:prstGeom prst="rect">
              <a:avLst/>
            </a:prstGeom>
            <a:ln w="12700" cap="flat">
              <a:noFill/>
              <a:miter lim="400000"/>
            </a:ln>
            <a:effectLst/>
          </p:spPr>
        </p:pic>
        <p:pic>
          <p:nvPicPr>
            <p:cNvPr id="23" name="object 15" descr="object 15"/>
            <p:cNvPicPr>
              <a:picLocks noChangeAspect="1"/>
            </p:cNvPicPr>
            <p:nvPr/>
          </p:nvPicPr>
          <p:blipFill>
            <a:blip r:embed="rId3">
              <a:extLst/>
            </a:blip>
            <a:stretch>
              <a:fillRect/>
            </a:stretch>
          </p:blipFill>
          <p:spPr>
            <a:xfrm>
              <a:off x="2678899" y="16526"/>
              <a:ext cx="1279696" cy="995232"/>
            </a:xfrm>
            <a:prstGeom prst="rect">
              <a:avLst/>
            </a:prstGeom>
            <a:ln w="12700" cap="flat">
              <a:noFill/>
              <a:miter lim="400000"/>
            </a:ln>
            <a:effectLst/>
          </p:spPr>
        </p:pic>
        <p:grpSp>
          <p:nvGrpSpPr>
            <p:cNvPr id="24" name="Сгруппировать"/>
            <p:cNvGrpSpPr/>
            <p:nvPr/>
          </p:nvGrpSpPr>
          <p:grpSpPr>
            <a:xfrm>
              <a:off x="0" y="-2"/>
              <a:ext cx="1373613" cy="965328"/>
              <a:chOff x="0" y="0"/>
              <a:chExt cx="1373612" cy="965327"/>
            </a:xfrm>
          </p:grpSpPr>
          <p:sp>
            <p:nvSpPr>
              <p:cNvPr id="25" name="object 16"/>
              <p:cNvSpPr/>
              <p:nvPr/>
            </p:nvSpPr>
            <p:spPr>
              <a:xfrm>
                <a:off x="609289" y="-1"/>
                <a:ext cx="181705" cy="181705"/>
              </a:xfrm>
              <a:custGeom>
                <a:avLst/>
                <a:gdLst/>
                <a:ahLst/>
                <a:cxnLst>
                  <a:cxn ang="0">
                    <a:pos x="wd2" y="hd2"/>
                  </a:cxn>
                  <a:cxn ang="5400000">
                    <a:pos x="wd2" y="hd2"/>
                  </a:cxn>
                  <a:cxn ang="10800000">
                    <a:pos x="wd2" y="hd2"/>
                  </a:cxn>
                  <a:cxn ang="16200000">
                    <a:pos x="wd2" y="hd2"/>
                  </a:cxn>
                </a:cxnLst>
                <a:rect l="0" t="0" r="r" b="b"/>
                <a:pathLst>
                  <a:path w="21600" h="21600" extrusionOk="0">
                    <a:moveTo>
                      <a:pt x="824" y="6668"/>
                    </a:moveTo>
                    <a:lnTo>
                      <a:pt x="0" y="10875"/>
                    </a:lnTo>
                    <a:lnTo>
                      <a:pt x="824" y="14932"/>
                    </a:lnTo>
                    <a:lnTo>
                      <a:pt x="3110" y="18383"/>
                    </a:lnTo>
                    <a:lnTo>
                      <a:pt x="6668" y="20776"/>
                    </a:lnTo>
                    <a:lnTo>
                      <a:pt x="10875" y="21600"/>
                    </a:lnTo>
                    <a:lnTo>
                      <a:pt x="14932" y="20776"/>
                    </a:lnTo>
                    <a:lnTo>
                      <a:pt x="18383" y="18490"/>
                    </a:lnTo>
                    <a:lnTo>
                      <a:pt x="20776" y="14932"/>
                    </a:lnTo>
                    <a:lnTo>
                      <a:pt x="21600" y="10724"/>
                    </a:lnTo>
                    <a:lnTo>
                      <a:pt x="20776" y="6668"/>
                    </a:lnTo>
                    <a:lnTo>
                      <a:pt x="18490" y="3217"/>
                    </a:lnTo>
                    <a:lnTo>
                      <a:pt x="14932" y="824"/>
                    </a:lnTo>
                    <a:lnTo>
                      <a:pt x="10724" y="0"/>
                    </a:lnTo>
                    <a:lnTo>
                      <a:pt x="6668" y="824"/>
                    </a:lnTo>
                    <a:lnTo>
                      <a:pt x="3217" y="3110"/>
                    </a:lnTo>
                    <a:lnTo>
                      <a:pt x="824" y="6668"/>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pic>
            <p:nvPicPr>
              <p:cNvPr id="26" name="object 17" descr="object 17"/>
              <p:cNvPicPr>
                <a:picLocks noChangeAspect="1"/>
              </p:cNvPicPr>
              <p:nvPr/>
            </p:nvPicPr>
            <p:blipFill>
              <a:blip r:embed="rId4">
                <a:extLst/>
              </a:blip>
              <a:stretch>
                <a:fillRect/>
              </a:stretch>
            </p:blipFill>
            <p:spPr>
              <a:xfrm>
                <a:off x="383295" y="210733"/>
                <a:ext cx="155173" cy="155174"/>
              </a:xfrm>
              <a:prstGeom prst="rect">
                <a:avLst/>
              </a:prstGeom>
              <a:ln w="12700" cap="flat">
                <a:noFill/>
                <a:miter lim="400000"/>
              </a:ln>
              <a:effectLst/>
            </p:spPr>
          </p:pic>
          <p:pic>
            <p:nvPicPr>
              <p:cNvPr id="27" name="object 18" descr="object 18"/>
              <p:cNvPicPr>
                <a:picLocks noChangeAspect="1"/>
              </p:cNvPicPr>
              <p:nvPr/>
            </p:nvPicPr>
            <p:blipFill>
              <a:blip r:embed="rId5">
                <a:extLst/>
              </a:blip>
              <a:stretch>
                <a:fillRect/>
              </a:stretch>
            </p:blipFill>
            <p:spPr>
              <a:xfrm>
                <a:off x="667459" y="256185"/>
                <a:ext cx="104304" cy="104304"/>
              </a:xfrm>
              <a:prstGeom prst="rect">
                <a:avLst/>
              </a:prstGeom>
              <a:ln w="12700" cap="flat">
                <a:noFill/>
                <a:miter lim="400000"/>
              </a:ln>
              <a:effectLst/>
            </p:spPr>
          </p:pic>
          <p:sp>
            <p:nvSpPr>
              <p:cNvPr id="28" name="object 19"/>
              <p:cNvSpPr/>
              <p:nvPr/>
            </p:nvSpPr>
            <p:spPr>
              <a:xfrm>
                <a:off x="419966" y="50118"/>
                <a:ext cx="102862" cy="102864"/>
              </a:xfrm>
              <a:custGeom>
                <a:avLst/>
                <a:gdLst/>
                <a:ahLst/>
                <a:cxnLst>
                  <a:cxn ang="0">
                    <a:pos x="wd2" y="hd2"/>
                  </a:cxn>
                  <a:cxn ang="5400000">
                    <a:pos x="wd2" y="hd2"/>
                  </a:cxn>
                  <a:cxn ang="10800000">
                    <a:pos x="wd2" y="hd2"/>
                  </a:cxn>
                  <a:cxn ang="16200000">
                    <a:pos x="wd2" y="hd2"/>
                  </a:cxn>
                </a:cxnLst>
                <a:rect l="0" t="0" r="r" b="b"/>
                <a:pathLst>
                  <a:path w="21600" h="21600" extrusionOk="0">
                    <a:moveTo>
                      <a:pt x="8283" y="142"/>
                    </a:moveTo>
                    <a:lnTo>
                      <a:pt x="4333" y="1959"/>
                    </a:lnTo>
                    <a:lnTo>
                      <a:pt x="1484" y="5043"/>
                    </a:lnTo>
                    <a:lnTo>
                      <a:pt x="0" y="8970"/>
                    </a:lnTo>
                    <a:lnTo>
                      <a:pt x="142" y="13316"/>
                    </a:lnTo>
                    <a:lnTo>
                      <a:pt x="1959" y="17267"/>
                    </a:lnTo>
                    <a:lnTo>
                      <a:pt x="5043" y="20116"/>
                    </a:lnTo>
                    <a:lnTo>
                      <a:pt x="8970" y="21600"/>
                    </a:lnTo>
                    <a:lnTo>
                      <a:pt x="13316" y="21458"/>
                    </a:lnTo>
                    <a:lnTo>
                      <a:pt x="17267" y="19641"/>
                    </a:lnTo>
                    <a:lnTo>
                      <a:pt x="20116" y="16557"/>
                    </a:lnTo>
                    <a:lnTo>
                      <a:pt x="21600" y="12629"/>
                    </a:lnTo>
                    <a:lnTo>
                      <a:pt x="21458" y="8283"/>
                    </a:lnTo>
                    <a:lnTo>
                      <a:pt x="19641" y="4333"/>
                    </a:lnTo>
                    <a:lnTo>
                      <a:pt x="16557" y="1484"/>
                    </a:lnTo>
                    <a:lnTo>
                      <a:pt x="12629" y="0"/>
                    </a:lnTo>
                    <a:lnTo>
                      <a:pt x="8283" y="142"/>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29" name="object 20"/>
              <p:cNvSpPr/>
              <p:nvPr/>
            </p:nvSpPr>
            <p:spPr>
              <a:xfrm>
                <a:off x="582465" y="250874"/>
                <a:ext cx="41008" cy="41008"/>
              </a:xfrm>
              <a:custGeom>
                <a:avLst/>
                <a:gdLst/>
                <a:ahLst/>
                <a:cxnLst>
                  <a:cxn ang="0">
                    <a:pos x="wd2" y="hd2"/>
                  </a:cxn>
                  <a:cxn ang="5400000">
                    <a:pos x="wd2" y="hd2"/>
                  </a:cxn>
                  <a:cxn ang="10800000">
                    <a:pos x="wd2" y="hd2"/>
                  </a:cxn>
                  <a:cxn ang="16200000">
                    <a:pos x="wd2" y="hd2"/>
                  </a:cxn>
                </a:cxnLst>
                <a:rect l="0" t="0" r="r" b="b"/>
                <a:pathLst>
                  <a:path w="21600" h="21600" extrusionOk="0">
                    <a:moveTo>
                      <a:pt x="16765" y="0"/>
                    </a:moveTo>
                    <a:lnTo>
                      <a:pt x="4835" y="0"/>
                    </a:lnTo>
                    <a:lnTo>
                      <a:pt x="0" y="4835"/>
                    </a:lnTo>
                    <a:lnTo>
                      <a:pt x="0" y="16765"/>
                    </a:lnTo>
                    <a:lnTo>
                      <a:pt x="4835" y="21600"/>
                    </a:lnTo>
                    <a:lnTo>
                      <a:pt x="16765" y="21600"/>
                    </a:lnTo>
                    <a:lnTo>
                      <a:pt x="21600" y="16765"/>
                    </a:lnTo>
                    <a:lnTo>
                      <a:pt x="21600" y="4835"/>
                    </a:lnTo>
                    <a:lnTo>
                      <a:pt x="16765" y="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grpSp>
            <p:nvGrpSpPr>
              <p:cNvPr id="30" name="object 21"/>
              <p:cNvGrpSpPr/>
              <p:nvPr/>
            </p:nvGrpSpPr>
            <p:grpSpPr>
              <a:xfrm>
                <a:off x="817106" y="50991"/>
                <a:ext cx="306307" cy="315685"/>
                <a:chOff x="0" y="-1"/>
                <a:chExt cx="306306" cy="315684"/>
              </a:xfrm>
            </p:grpSpPr>
            <p:sp>
              <p:nvSpPr>
                <p:cNvPr id="36" name="Фигура"/>
                <p:cNvSpPr/>
                <p:nvPr/>
              </p:nvSpPr>
              <p:spPr>
                <a:xfrm>
                  <a:off x="-1" y="158735"/>
                  <a:ext cx="156968" cy="156949"/>
                </a:xfrm>
                <a:custGeom>
                  <a:avLst/>
                  <a:gdLst/>
                  <a:ahLst/>
                  <a:cxnLst>
                    <a:cxn ang="0">
                      <a:pos x="wd2" y="hd2"/>
                    </a:cxn>
                    <a:cxn ang="5400000">
                      <a:pos x="wd2" y="hd2"/>
                    </a:cxn>
                    <a:cxn ang="10800000">
                      <a:pos x="wd2" y="hd2"/>
                    </a:cxn>
                    <a:cxn ang="16200000">
                      <a:pos x="wd2" y="hd2"/>
                    </a:cxn>
                  </a:cxnLst>
                  <a:rect l="0" t="0" r="r" b="b"/>
                  <a:pathLst>
                    <a:path w="21600" h="21600" extrusionOk="0">
                      <a:moveTo>
                        <a:pt x="21600" y="10799"/>
                      </a:moveTo>
                      <a:lnTo>
                        <a:pt x="20808" y="6737"/>
                      </a:lnTo>
                      <a:lnTo>
                        <a:pt x="18438" y="3162"/>
                      </a:lnTo>
                      <a:lnTo>
                        <a:pt x="14864" y="789"/>
                      </a:lnTo>
                      <a:lnTo>
                        <a:pt x="10800" y="0"/>
                      </a:lnTo>
                      <a:lnTo>
                        <a:pt x="6736" y="789"/>
                      </a:lnTo>
                      <a:lnTo>
                        <a:pt x="3164" y="3162"/>
                      </a:lnTo>
                      <a:lnTo>
                        <a:pt x="792" y="6737"/>
                      </a:lnTo>
                      <a:lnTo>
                        <a:pt x="0" y="10799"/>
                      </a:lnTo>
                      <a:lnTo>
                        <a:pt x="792" y="14863"/>
                      </a:lnTo>
                      <a:lnTo>
                        <a:pt x="3164" y="18438"/>
                      </a:lnTo>
                      <a:lnTo>
                        <a:pt x="6736" y="20811"/>
                      </a:lnTo>
                      <a:lnTo>
                        <a:pt x="10800" y="21600"/>
                      </a:lnTo>
                      <a:lnTo>
                        <a:pt x="14864" y="20811"/>
                      </a:lnTo>
                      <a:lnTo>
                        <a:pt x="18438" y="18438"/>
                      </a:lnTo>
                      <a:lnTo>
                        <a:pt x="20808" y="14863"/>
                      </a:lnTo>
                      <a:lnTo>
                        <a:pt x="21600" y="10799"/>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37" name="Фигура"/>
                <p:cNvSpPr/>
                <p:nvPr/>
              </p:nvSpPr>
              <p:spPr>
                <a:xfrm>
                  <a:off x="68401" y="-1"/>
                  <a:ext cx="105547" cy="105546"/>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lnTo>
                        <a:pt x="20752" y="6596"/>
                      </a:lnTo>
                      <a:lnTo>
                        <a:pt x="18433" y="3162"/>
                      </a:lnTo>
                      <a:lnTo>
                        <a:pt x="15004" y="848"/>
                      </a:lnTo>
                      <a:lnTo>
                        <a:pt x="10800" y="0"/>
                      </a:lnTo>
                      <a:lnTo>
                        <a:pt x="6596" y="848"/>
                      </a:lnTo>
                      <a:lnTo>
                        <a:pt x="3162" y="3162"/>
                      </a:lnTo>
                      <a:lnTo>
                        <a:pt x="848" y="6596"/>
                      </a:lnTo>
                      <a:lnTo>
                        <a:pt x="0" y="10800"/>
                      </a:lnTo>
                      <a:lnTo>
                        <a:pt x="848" y="15004"/>
                      </a:lnTo>
                      <a:lnTo>
                        <a:pt x="3162" y="18438"/>
                      </a:lnTo>
                      <a:lnTo>
                        <a:pt x="6596" y="20752"/>
                      </a:lnTo>
                      <a:lnTo>
                        <a:pt x="10800" y="21600"/>
                      </a:lnTo>
                      <a:lnTo>
                        <a:pt x="15004" y="20752"/>
                      </a:lnTo>
                      <a:lnTo>
                        <a:pt x="18433" y="18438"/>
                      </a:lnTo>
                      <a:lnTo>
                        <a:pt x="20752" y="15004"/>
                      </a:lnTo>
                      <a:lnTo>
                        <a:pt x="21600" y="1080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38" name="Фигура"/>
                <p:cNvSpPr/>
                <p:nvPr/>
              </p:nvSpPr>
              <p:spPr>
                <a:xfrm>
                  <a:off x="214865" y="91900"/>
                  <a:ext cx="41004" cy="41026"/>
                </a:xfrm>
                <a:custGeom>
                  <a:avLst/>
                  <a:gdLst/>
                  <a:ahLst/>
                  <a:cxnLst>
                    <a:cxn ang="0">
                      <a:pos x="wd2" y="hd2"/>
                    </a:cxn>
                    <a:cxn ang="5400000">
                      <a:pos x="wd2" y="hd2"/>
                    </a:cxn>
                    <a:cxn ang="10800000">
                      <a:pos x="wd2" y="hd2"/>
                    </a:cxn>
                    <a:cxn ang="16200000">
                      <a:pos x="wd2" y="hd2"/>
                    </a:cxn>
                  </a:cxnLst>
                  <a:rect l="0" t="0" r="r" b="b"/>
                  <a:pathLst>
                    <a:path w="21600" h="21600" extrusionOk="0">
                      <a:moveTo>
                        <a:pt x="21600" y="4830"/>
                      </a:moveTo>
                      <a:lnTo>
                        <a:pt x="16756" y="0"/>
                      </a:lnTo>
                      <a:lnTo>
                        <a:pt x="4822" y="0"/>
                      </a:lnTo>
                      <a:lnTo>
                        <a:pt x="0" y="4852"/>
                      </a:lnTo>
                      <a:lnTo>
                        <a:pt x="0" y="16770"/>
                      </a:lnTo>
                      <a:lnTo>
                        <a:pt x="4822" y="21600"/>
                      </a:lnTo>
                      <a:lnTo>
                        <a:pt x="16767" y="21600"/>
                      </a:lnTo>
                      <a:lnTo>
                        <a:pt x="21600" y="16749"/>
                      </a:lnTo>
                      <a:lnTo>
                        <a:pt x="21600" y="483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39" name="Фигура"/>
                <p:cNvSpPr/>
                <p:nvPr/>
              </p:nvSpPr>
              <p:spPr>
                <a:xfrm>
                  <a:off x="200760" y="204524"/>
                  <a:ext cx="105547" cy="105548"/>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lnTo>
                        <a:pt x="20752" y="6596"/>
                      </a:lnTo>
                      <a:lnTo>
                        <a:pt x="18438" y="3162"/>
                      </a:lnTo>
                      <a:lnTo>
                        <a:pt x="15004" y="848"/>
                      </a:lnTo>
                      <a:lnTo>
                        <a:pt x="10800" y="0"/>
                      </a:lnTo>
                      <a:lnTo>
                        <a:pt x="6596" y="848"/>
                      </a:lnTo>
                      <a:lnTo>
                        <a:pt x="3162" y="3162"/>
                      </a:lnTo>
                      <a:lnTo>
                        <a:pt x="848" y="6596"/>
                      </a:lnTo>
                      <a:lnTo>
                        <a:pt x="0" y="10800"/>
                      </a:lnTo>
                      <a:lnTo>
                        <a:pt x="848" y="15004"/>
                      </a:lnTo>
                      <a:lnTo>
                        <a:pt x="3162" y="18438"/>
                      </a:lnTo>
                      <a:lnTo>
                        <a:pt x="6596" y="20752"/>
                      </a:lnTo>
                      <a:lnTo>
                        <a:pt x="10800" y="21600"/>
                      </a:lnTo>
                      <a:lnTo>
                        <a:pt x="15004" y="20752"/>
                      </a:lnTo>
                      <a:lnTo>
                        <a:pt x="18438" y="18438"/>
                      </a:lnTo>
                      <a:lnTo>
                        <a:pt x="20752" y="15004"/>
                      </a:lnTo>
                      <a:lnTo>
                        <a:pt x="21600" y="1080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grpSp>
          <p:pic>
            <p:nvPicPr>
              <p:cNvPr id="31" name="object 22" descr="object 22"/>
              <p:cNvPicPr>
                <a:picLocks noChangeAspect="1"/>
              </p:cNvPicPr>
              <p:nvPr/>
            </p:nvPicPr>
            <p:blipFill>
              <a:blip r:embed="rId6">
                <a:extLst/>
              </a:blip>
              <a:stretch>
                <a:fillRect/>
              </a:stretch>
            </p:blipFill>
            <p:spPr>
              <a:xfrm>
                <a:off x="226176" y="256288"/>
                <a:ext cx="104184" cy="104186"/>
              </a:xfrm>
              <a:prstGeom prst="rect">
                <a:avLst/>
              </a:prstGeom>
              <a:ln w="12700" cap="flat">
                <a:noFill/>
                <a:miter lim="400000"/>
              </a:ln>
              <a:effectLst/>
            </p:spPr>
          </p:pic>
          <p:sp>
            <p:nvSpPr>
              <p:cNvPr id="32" name="object 23"/>
              <p:cNvSpPr/>
              <p:nvPr/>
            </p:nvSpPr>
            <p:spPr>
              <a:xfrm>
                <a:off x="813525" y="1235"/>
                <a:ext cx="41008" cy="41009"/>
              </a:xfrm>
              <a:custGeom>
                <a:avLst/>
                <a:gdLst/>
                <a:ahLst/>
                <a:cxnLst>
                  <a:cxn ang="0">
                    <a:pos x="wd2" y="hd2"/>
                  </a:cxn>
                  <a:cxn ang="5400000">
                    <a:pos x="wd2" y="hd2"/>
                  </a:cxn>
                  <a:cxn ang="10800000">
                    <a:pos x="wd2" y="hd2"/>
                  </a:cxn>
                  <a:cxn ang="16200000">
                    <a:pos x="wd2" y="hd2"/>
                  </a:cxn>
                </a:cxnLst>
                <a:rect l="0" t="0" r="r" b="b"/>
                <a:pathLst>
                  <a:path w="21600" h="21600" extrusionOk="0">
                    <a:moveTo>
                      <a:pt x="16765" y="0"/>
                    </a:moveTo>
                    <a:lnTo>
                      <a:pt x="4835" y="0"/>
                    </a:lnTo>
                    <a:lnTo>
                      <a:pt x="0" y="4835"/>
                    </a:lnTo>
                    <a:lnTo>
                      <a:pt x="0" y="16765"/>
                    </a:lnTo>
                    <a:lnTo>
                      <a:pt x="4835" y="21600"/>
                    </a:lnTo>
                    <a:lnTo>
                      <a:pt x="16765" y="21600"/>
                    </a:lnTo>
                    <a:lnTo>
                      <a:pt x="21600" y="16765"/>
                    </a:lnTo>
                    <a:lnTo>
                      <a:pt x="21600" y="4835"/>
                    </a:lnTo>
                    <a:lnTo>
                      <a:pt x="16765" y="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33" name="object 24"/>
              <p:cNvSpPr/>
              <p:nvPr/>
            </p:nvSpPr>
            <p:spPr>
              <a:xfrm>
                <a:off x="535521" y="1070"/>
                <a:ext cx="41009" cy="41009"/>
              </a:xfrm>
              <a:custGeom>
                <a:avLst/>
                <a:gdLst/>
                <a:ahLst/>
                <a:cxnLst>
                  <a:cxn ang="0">
                    <a:pos x="wd2" y="hd2"/>
                  </a:cxn>
                  <a:cxn ang="5400000">
                    <a:pos x="wd2" y="hd2"/>
                  </a:cxn>
                  <a:cxn ang="10800000">
                    <a:pos x="wd2" y="hd2"/>
                  </a:cxn>
                  <a:cxn ang="16200000">
                    <a:pos x="wd2" y="hd2"/>
                  </a:cxn>
                </a:cxnLst>
                <a:rect l="0" t="0" r="r" b="b"/>
                <a:pathLst>
                  <a:path w="21600" h="21600" extrusionOk="0">
                    <a:moveTo>
                      <a:pt x="16765" y="0"/>
                    </a:moveTo>
                    <a:lnTo>
                      <a:pt x="4835" y="0"/>
                    </a:lnTo>
                    <a:lnTo>
                      <a:pt x="0" y="4835"/>
                    </a:lnTo>
                    <a:lnTo>
                      <a:pt x="0" y="16765"/>
                    </a:lnTo>
                    <a:lnTo>
                      <a:pt x="4835" y="21600"/>
                    </a:lnTo>
                    <a:lnTo>
                      <a:pt x="16765" y="21600"/>
                    </a:lnTo>
                    <a:lnTo>
                      <a:pt x="21600" y="16765"/>
                    </a:lnTo>
                    <a:lnTo>
                      <a:pt x="21600" y="4835"/>
                    </a:lnTo>
                    <a:lnTo>
                      <a:pt x="16765" y="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34" name="object 25"/>
              <p:cNvSpPr/>
              <p:nvPr/>
            </p:nvSpPr>
            <p:spPr>
              <a:xfrm>
                <a:off x="345434" y="130118"/>
                <a:ext cx="41009" cy="41009"/>
              </a:xfrm>
              <a:custGeom>
                <a:avLst/>
                <a:gdLst/>
                <a:ahLst/>
                <a:cxnLst>
                  <a:cxn ang="0">
                    <a:pos x="wd2" y="hd2"/>
                  </a:cxn>
                  <a:cxn ang="5400000">
                    <a:pos x="wd2" y="hd2"/>
                  </a:cxn>
                  <a:cxn ang="10800000">
                    <a:pos x="wd2" y="hd2"/>
                  </a:cxn>
                  <a:cxn ang="16200000">
                    <a:pos x="wd2" y="hd2"/>
                  </a:cxn>
                </a:cxnLst>
                <a:rect l="0" t="0" r="r" b="b"/>
                <a:pathLst>
                  <a:path w="21600" h="21600" extrusionOk="0">
                    <a:moveTo>
                      <a:pt x="16765" y="0"/>
                    </a:moveTo>
                    <a:lnTo>
                      <a:pt x="4835" y="0"/>
                    </a:lnTo>
                    <a:lnTo>
                      <a:pt x="0" y="4835"/>
                    </a:lnTo>
                    <a:lnTo>
                      <a:pt x="0" y="16765"/>
                    </a:lnTo>
                    <a:lnTo>
                      <a:pt x="4835" y="21600"/>
                    </a:lnTo>
                    <a:lnTo>
                      <a:pt x="16765" y="21600"/>
                    </a:lnTo>
                    <a:lnTo>
                      <a:pt x="21600" y="16765"/>
                    </a:lnTo>
                    <a:lnTo>
                      <a:pt x="21600" y="4835"/>
                    </a:lnTo>
                    <a:lnTo>
                      <a:pt x="16765" y="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pic>
            <p:nvPicPr>
              <p:cNvPr id="35" name="object 26" descr="object 26"/>
              <p:cNvPicPr>
                <a:picLocks noChangeAspect="1"/>
              </p:cNvPicPr>
              <p:nvPr/>
            </p:nvPicPr>
            <p:blipFill>
              <a:blip r:embed="rId7">
                <a:extLst/>
              </a:blip>
              <a:stretch>
                <a:fillRect/>
              </a:stretch>
            </p:blipFill>
            <p:spPr>
              <a:xfrm>
                <a:off x="-1" y="412337"/>
                <a:ext cx="1373614" cy="552990"/>
              </a:xfrm>
              <a:prstGeom prst="rect">
                <a:avLst/>
              </a:prstGeom>
              <a:ln w="12700" cap="flat">
                <a:noFill/>
                <a:miter lim="400000"/>
              </a:ln>
              <a:effectLst/>
            </p:spPr>
          </p:pic>
        </p:grpSp>
      </p:grpSp>
      <p:sp>
        <p:nvSpPr>
          <p:cNvPr id="64" name="Прямоугольник 63">
            <a:extLst>
              <a:ext uri="{FF2B5EF4-FFF2-40B4-BE49-F238E27FC236}">
                <a16:creationId xmlns:a16="http://schemas.microsoft.com/office/drawing/2014/main" id="{E0013275-28F3-4328-8157-A3873AA1B141}"/>
              </a:ext>
            </a:extLst>
          </p:cNvPr>
          <p:cNvSpPr/>
          <p:nvPr/>
        </p:nvSpPr>
        <p:spPr>
          <a:xfrm>
            <a:off x="635990" y="2579329"/>
            <a:ext cx="10916874" cy="9609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62" name="Прямоугольник 61">
            <a:extLst>
              <a:ext uri="{FF2B5EF4-FFF2-40B4-BE49-F238E27FC236}">
                <a16:creationId xmlns:a16="http://schemas.microsoft.com/office/drawing/2014/main" id="{2CFE41C3-A93F-489F-BCE5-5F1245959734}"/>
              </a:ext>
            </a:extLst>
          </p:cNvPr>
          <p:cNvSpPr/>
          <p:nvPr/>
        </p:nvSpPr>
        <p:spPr>
          <a:xfrm>
            <a:off x="639135" y="1720247"/>
            <a:ext cx="10916875" cy="919936"/>
          </a:xfrm>
          <a:prstGeom prst="rect">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9" name="Подзаголовок 2"/>
          <p:cNvSpPr txBox="1">
            <a:spLocks/>
          </p:cNvSpPr>
          <p:nvPr/>
        </p:nvSpPr>
        <p:spPr>
          <a:xfrm>
            <a:off x="7545446" y="4692227"/>
            <a:ext cx="1715155" cy="10894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ru-RU" sz="1200" spc="300" dirty="0"/>
          </a:p>
        </p:txBody>
      </p:sp>
      <p:grpSp>
        <p:nvGrpSpPr>
          <p:cNvPr id="51" name="Группа 260">
            <a:extLst>
              <a:ext uri="{FF2B5EF4-FFF2-40B4-BE49-F238E27FC236}">
                <a16:creationId xmlns:a16="http://schemas.microsoft.com/office/drawing/2014/main" id="{83E0DCE3-2AC3-4D76-A63D-AB8EBBD36DEA}"/>
              </a:ext>
            </a:extLst>
          </p:cNvPr>
          <p:cNvGrpSpPr/>
          <p:nvPr/>
        </p:nvGrpSpPr>
        <p:grpSpPr>
          <a:xfrm>
            <a:off x="632844" y="1743566"/>
            <a:ext cx="10916875" cy="4531519"/>
            <a:chOff x="18044" y="53866"/>
            <a:chExt cx="12766581" cy="5531823"/>
          </a:xfrm>
        </p:grpSpPr>
        <p:graphicFrame>
          <p:nvGraphicFramePr>
            <p:cNvPr id="52" name="Google Shape;111;p5">
              <a:extLst>
                <a:ext uri="{FF2B5EF4-FFF2-40B4-BE49-F238E27FC236}">
                  <a16:creationId xmlns:a16="http://schemas.microsoft.com/office/drawing/2014/main" id="{E6D8801A-4017-4EFA-9CA4-AB779AD537A4}"/>
                </a:ext>
              </a:extLst>
            </p:cNvPr>
            <p:cNvGraphicFramePr/>
            <p:nvPr>
              <p:extLst>
                <p:ext uri="{D42A27DB-BD31-4B8C-83A1-F6EECF244321}">
                  <p14:modId xmlns:p14="http://schemas.microsoft.com/office/powerpoint/2010/main" val="2136577085"/>
                </p:ext>
              </p:extLst>
            </p:nvPr>
          </p:nvGraphicFramePr>
          <p:xfrm>
            <a:off x="18044" y="53866"/>
            <a:ext cx="12766581" cy="5531823"/>
          </p:xfrm>
          <a:graphic>
            <a:graphicData uri="http://schemas.openxmlformats.org/drawingml/2006/table">
              <a:tbl>
                <a:tblPr firstRow="1"/>
                <a:tblGrid>
                  <a:gridCol w="2183375">
                    <a:extLst>
                      <a:ext uri="{9D8B030D-6E8A-4147-A177-3AD203B41FA5}">
                        <a16:colId xmlns:a16="http://schemas.microsoft.com/office/drawing/2014/main" val="20000"/>
                      </a:ext>
                    </a:extLst>
                  </a:gridCol>
                  <a:gridCol w="2183375">
                    <a:extLst>
                      <a:ext uri="{9D8B030D-6E8A-4147-A177-3AD203B41FA5}">
                        <a16:colId xmlns:a16="http://schemas.microsoft.com/office/drawing/2014/main" val="20001"/>
                      </a:ext>
                    </a:extLst>
                  </a:gridCol>
                  <a:gridCol w="2183375">
                    <a:extLst>
                      <a:ext uri="{9D8B030D-6E8A-4147-A177-3AD203B41FA5}">
                        <a16:colId xmlns:a16="http://schemas.microsoft.com/office/drawing/2014/main" val="20002"/>
                      </a:ext>
                    </a:extLst>
                  </a:gridCol>
                  <a:gridCol w="2183375">
                    <a:extLst>
                      <a:ext uri="{9D8B030D-6E8A-4147-A177-3AD203B41FA5}">
                        <a16:colId xmlns:a16="http://schemas.microsoft.com/office/drawing/2014/main" val="20003"/>
                      </a:ext>
                    </a:extLst>
                  </a:gridCol>
                  <a:gridCol w="2183375">
                    <a:extLst>
                      <a:ext uri="{9D8B030D-6E8A-4147-A177-3AD203B41FA5}">
                        <a16:colId xmlns:a16="http://schemas.microsoft.com/office/drawing/2014/main" val="20004"/>
                      </a:ext>
                    </a:extLst>
                  </a:gridCol>
                </a:tblGrid>
                <a:tr h="904782">
                  <a:tc>
                    <a:txBody>
                      <a:bodyPr/>
                      <a:lstStyle/>
                      <a:p>
                        <a:pPr algn="ctr" defTabSz="584200">
                          <a:lnSpc>
                            <a:spcPct val="100000"/>
                          </a:lnSpc>
                          <a:spcBef>
                            <a:spcPts val="0"/>
                          </a:spcBef>
                          <a:defRPr sz="1800">
                            <a:sym typeface="Helvetica Neue"/>
                          </a:defRPr>
                        </a:pPr>
                        <a:endParaRPr dirty="0"/>
                      </a:p>
                    </a:txBody>
                    <a:tcPr marL="45725" marR="45725" marT="45725" marB="45725"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alpha val="0"/>
                        </a:srgbClr>
                      </a:solidFill>
                    </a:tcPr>
                  </a:tc>
                  <a:tc>
                    <a:txBody>
                      <a:bodyPr/>
                      <a:lstStyle/>
                      <a:p>
                        <a:pPr algn="ctr" defTabSz="584200">
                          <a:lnSpc>
                            <a:spcPct val="100000"/>
                          </a:lnSpc>
                          <a:spcBef>
                            <a:spcPts val="0"/>
                          </a:spcBef>
                          <a:defRPr sz="1800">
                            <a:sym typeface="Helvetica Neue"/>
                          </a:defRPr>
                        </a:pPr>
                        <a:endParaRPr dirty="0"/>
                      </a:p>
                    </a:txBody>
                    <a:tcPr marL="45725" marR="45725" marT="45725" marB="45725"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alpha val="0"/>
                        </a:srgbClr>
                      </a:solidFill>
                    </a:tcPr>
                  </a:tc>
                  <a:tc>
                    <a:txBody>
                      <a:bodyPr/>
                      <a:lstStyle/>
                      <a:p>
                        <a:pPr algn="ctr" defTabSz="584200">
                          <a:lnSpc>
                            <a:spcPct val="100000"/>
                          </a:lnSpc>
                          <a:spcBef>
                            <a:spcPts val="0"/>
                          </a:spcBef>
                          <a:defRPr sz="1800">
                            <a:sym typeface="Helvetica Neue"/>
                          </a:defRPr>
                        </a:pPr>
                        <a:endParaRPr/>
                      </a:p>
                    </a:txBody>
                    <a:tcPr marL="45725" marR="45725" marT="45725" marB="45725"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alpha val="0"/>
                        </a:srgbClr>
                      </a:solidFill>
                    </a:tcPr>
                  </a:tc>
                  <a:tc>
                    <a:txBody>
                      <a:bodyPr/>
                      <a:lstStyle/>
                      <a:p>
                        <a:pPr algn="ctr" defTabSz="584200">
                          <a:lnSpc>
                            <a:spcPct val="100000"/>
                          </a:lnSpc>
                          <a:spcBef>
                            <a:spcPts val="0"/>
                          </a:spcBef>
                          <a:defRPr sz="1800">
                            <a:sym typeface="Helvetica Neue"/>
                          </a:defRPr>
                        </a:pPr>
                        <a:endParaRPr dirty="0"/>
                      </a:p>
                    </a:txBody>
                    <a:tcPr marL="45725" marR="45725" marT="45725" marB="45725"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alpha val="0"/>
                        </a:srgbClr>
                      </a:solidFill>
                    </a:tcPr>
                  </a:tc>
                  <a:tc>
                    <a:txBody>
                      <a:bodyPr/>
                      <a:lstStyle/>
                      <a:p>
                        <a:pPr algn="ctr" defTabSz="584200">
                          <a:lnSpc>
                            <a:spcPct val="100000"/>
                          </a:lnSpc>
                          <a:spcBef>
                            <a:spcPts val="0"/>
                          </a:spcBef>
                          <a:defRPr sz="1800">
                            <a:sym typeface="Helvetica Neue"/>
                          </a:defRPr>
                        </a:pPr>
                        <a:endParaRPr dirty="0"/>
                      </a:p>
                    </a:txBody>
                    <a:tcPr marL="45725" marR="45725" marT="45725" marB="45725" horzOverflow="overflow">
                      <a:lnL w="12700">
                        <a:solidFill>
                          <a:srgbClr val="000000"/>
                        </a:solidFill>
                      </a:lnL>
                      <a:lnR w="12700">
                        <a:solidFill>
                          <a:srgbClr val="000000"/>
                        </a:solidFill>
                      </a:lnR>
                      <a:lnT w="12700">
                        <a:solidFill>
                          <a:srgbClr val="000000"/>
                        </a:solidFill>
                      </a:lnT>
                      <a:lnB w="12700">
                        <a:solidFill>
                          <a:srgbClr val="000000"/>
                        </a:solidFill>
                      </a:lnB>
                      <a:solidFill>
                        <a:srgbClr val="D9EEDF"/>
                      </a:solidFill>
                    </a:tcPr>
                  </a:tc>
                  <a:extLst>
                    <a:ext uri="{0D108BD9-81ED-4DB2-BD59-A6C34878D82A}">
                      <a16:rowId xmlns:a16="http://schemas.microsoft.com/office/drawing/2014/main" val="10000"/>
                    </a:ext>
                  </a:extLst>
                </a:tr>
                <a:tr h="904968">
                  <a:tc>
                    <a:txBody>
                      <a:bodyPr/>
                      <a:lstStyle/>
                      <a:p>
                        <a:pPr algn="ctr" defTabSz="584200">
                          <a:lnSpc>
                            <a:spcPct val="100000"/>
                          </a:lnSpc>
                          <a:spcBef>
                            <a:spcPts val="0"/>
                          </a:spcBef>
                          <a:defRPr sz="1800">
                            <a:sym typeface="Helvetica Neue"/>
                          </a:defRPr>
                        </a:pPr>
                        <a:endParaRPr dirty="0"/>
                      </a:p>
                    </a:txBody>
                    <a:tcPr marL="45725" marR="45725" marT="45725" marB="45725"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alpha val="0"/>
                        </a:srgbClr>
                      </a:solidFill>
                    </a:tcPr>
                  </a:tc>
                  <a:tc>
                    <a:txBody>
                      <a:bodyPr/>
                      <a:lstStyle/>
                      <a:p>
                        <a:pPr algn="ctr" defTabSz="584200">
                          <a:lnSpc>
                            <a:spcPct val="100000"/>
                          </a:lnSpc>
                          <a:spcBef>
                            <a:spcPts val="0"/>
                          </a:spcBef>
                          <a:defRPr sz="1800">
                            <a:sym typeface="Helvetica Neue"/>
                          </a:defRPr>
                        </a:pPr>
                        <a:endParaRPr lang="ru-RU" sz="1100" b="1" dirty="0"/>
                      </a:p>
                      <a:p>
                        <a:pPr algn="ctr" defTabSz="584200">
                          <a:lnSpc>
                            <a:spcPct val="100000"/>
                          </a:lnSpc>
                          <a:spcBef>
                            <a:spcPts val="0"/>
                          </a:spcBef>
                          <a:defRPr sz="1800">
                            <a:sym typeface="Helvetica Neue"/>
                          </a:defRPr>
                        </a:pPr>
                        <a:endParaRPr lang="ru-RU" sz="1100" b="1" dirty="0">
                          <a:latin typeface="Gilroy-Regular" panose="00000500000000000000" pitchFamily="2" charset="-52"/>
                        </a:endParaRPr>
                      </a:p>
                      <a:p>
                        <a:pPr algn="ctr" defTabSz="584200">
                          <a:lnSpc>
                            <a:spcPct val="100000"/>
                          </a:lnSpc>
                          <a:spcBef>
                            <a:spcPts val="0"/>
                          </a:spcBef>
                          <a:defRPr sz="1800">
                            <a:sym typeface="Helvetica Neue"/>
                          </a:defRPr>
                        </a:pPr>
                        <a:r>
                          <a:rPr lang="ru-RU" sz="1100" b="1" dirty="0">
                            <a:latin typeface="Gilroy-Regular" panose="00000500000000000000" pitchFamily="2" charset="-52"/>
                          </a:rPr>
                          <a:t>веб сервис</a:t>
                        </a:r>
                      </a:p>
                      <a:p>
                        <a:pPr algn="ctr" defTabSz="584200">
                          <a:lnSpc>
                            <a:spcPct val="100000"/>
                          </a:lnSpc>
                          <a:spcBef>
                            <a:spcPts val="0"/>
                          </a:spcBef>
                          <a:defRPr sz="1800">
                            <a:sym typeface="Helvetica Neue"/>
                          </a:defRPr>
                        </a:pPr>
                        <a:endParaRPr sz="1100" b="1" dirty="0">
                          <a:latin typeface="Gilroy-Regular" panose="00000500000000000000" pitchFamily="2" charset="-52"/>
                        </a:endParaRPr>
                      </a:p>
                    </a:txBody>
                    <a:tcPr marL="45725" marR="45725" marT="45725" marB="45725"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alpha val="0"/>
                        </a:srgbClr>
                      </a:solidFill>
                    </a:tcPr>
                  </a:tc>
                  <a:tc>
                    <a:txBody>
                      <a:bodyPr/>
                      <a:lstStyle/>
                      <a:p>
                        <a:pPr algn="ctr" defTabSz="584200">
                          <a:lnSpc>
                            <a:spcPct val="100000"/>
                          </a:lnSpc>
                          <a:spcBef>
                            <a:spcPts val="0"/>
                          </a:spcBef>
                          <a:defRPr sz="1800">
                            <a:sym typeface="Helvetica Neue"/>
                          </a:defRPr>
                        </a:pPr>
                        <a:endParaRPr lang="ru-RU" sz="1100" kern="1200" dirty="0">
                          <a:solidFill>
                            <a:schemeClr val="tx1"/>
                          </a:solidFill>
                          <a:latin typeface="+mn-lt"/>
                          <a:ea typeface="+mn-ea"/>
                          <a:cs typeface="+mn-cs"/>
                        </a:endParaRPr>
                      </a:p>
                      <a:p>
                        <a:pPr algn="ctr" defTabSz="584200">
                          <a:lnSpc>
                            <a:spcPct val="100000"/>
                          </a:lnSpc>
                          <a:spcBef>
                            <a:spcPts val="0"/>
                          </a:spcBef>
                          <a:defRPr sz="1800">
                            <a:sym typeface="Helvetica Neue"/>
                          </a:defRPr>
                        </a:pPr>
                        <a:endParaRPr lang="ru-RU" sz="1100" b="0" kern="1200" dirty="0">
                          <a:solidFill>
                            <a:schemeClr val="tx1"/>
                          </a:solidFill>
                          <a:latin typeface="Gilroy-Regular" panose="00000500000000000000" pitchFamily="2" charset="-52"/>
                          <a:ea typeface="+mn-ea"/>
                          <a:cs typeface="+mn-cs"/>
                        </a:endParaRPr>
                      </a:p>
                      <a:p>
                        <a:pPr algn="ctr" defTabSz="584200">
                          <a:lnSpc>
                            <a:spcPct val="100000"/>
                          </a:lnSpc>
                          <a:spcBef>
                            <a:spcPts val="0"/>
                          </a:spcBef>
                          <a:defRPr sz="1800">
                            <a:sym typeface="Helvetica Neue"/>
                          </a:defRPr>
                        </a:pPr>
                        <a:r>
                          <a:rPr lang="ru-RU" sz="1100" b="0" kern="1200" dirty="0">
                            <a:solidFill>
                              <a:schemeClr val="tx1"/>
                            </a:solidFill>
                            <a:latin typeface="Gilroy-Regular" panose="00000500000000000000" pitchFamily="2" charset="-52"/>
                            <a:ea typeface="+mn-ea"/>
                            <a:cs typeface="+mn-cs"/>
                          </a:rPr>
                          <a:t>приложение</a:t>
                        </a:r>
                        <a:r>
                          <a:rPr lang="ru-RU" sz="1100" kern="1200" dirty="0">
                            <a:solidFill>
                              <a:schemeClr val="tx1"/>
                            </a:solidFill>
                            <a:latin typeface="+mn-lt"/>
                            <a:ea typeface="+mn-ea"/>
                            <a:cs typeface="+mn-cs"/>
                          </a:rPr>
                          <a:t> </a:t>
                        </a:r>
                        <a:endParaRPr sz="1100" kern="1200" dirty="0">
                          <a:solidFill>
                            <a:schemeClr val="tx1"/>
                          </a:solidFill>
                          <a:latin typeface="+mn-lt"/>
                          <a:ea typeface="+mn-ea"/>
                          <a:cs typeface="+mn-cs"/>
                        </a:endParaRPr>
                      </a:p>
                    </a:txBody>
                    <a:tcPr marL="45725" marR="45725" marT="45725" marB="45725"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alpha val="0"/>
                        </a:srgbClr>
                      </a:solidFill>
                    </a:tcPr>
                  </a:tc>
                  <a:tc>
                    <a:txBody>
                      <a:bodyPr/>
                      <a:lstStyle/>
                      <a:p>
                        <a:pPr algn="ctr" defTabSz="584200">
                          <a:lnSpc>
                            <a:spcPct val="100000"/>
                          </a:lnSpc>
                          <a:spcBef>
                            <a:spcPts val="0"/>
                          </a:spcBef>
                          <a:defRPr sz="1800">
                            <a:sym typeface="Helvetica Neue"/>
                          </a:defRPr>
                        </a:pPr>
                        <a:endParaRPr lang="ru-RU" sz="1100" b="1" kern="1200" dirty="0">
                          <a:solidFill>
                            <a:schemeClr val="tx1"/>
                          </a:solidFill>
                          <a:latin typeface="+mn-lt"/>
                          <a:ea typeface="+mn-ea"/>
                          <a:cs typeface="+mn-cs"/>
                        </a:endParaRPr>
                      </a:p>
                      <a:p>
                        <a:pPr algn="ctr" defTabSz="584200">
                          <a:lnSpc>
                            <a:spcPct val="100000"/>
                          </a:lnSpc>
                          <a:spcBef>
                            <a:spcPts val="0"/>
                          </a:spcBef>
                          <a:defRPr sz="1800">
                            <a:sym typeface="Helvetica Neue"/>
                          </a:defRPr>
                        </a:pPr>
                        <a:endParaRPr lang="ru-RU" sz="1100" b="0" kern="1200" dirty="0">
                          <a:solidFill>
                            <a:schemeClr val="tx1"/>
                          </a:solidFill>
                          <a:latin typeface="Gilroy-Regular" panose="00000500000000000000" pitchFamily="2" charset="-52"/>
                          <a:ea typeface="+mn-ea"/>
                          <a:cs typeface="+mn-cs"/>
                        </a:endParaRPr>
                      </a:p>
                      <a:p>
                        <a:pPr algn="ctr" defTabSz="584200">
                          <a:lnSpc>
                            <a:spcPct val="100000"/>
                          </a:lnSpc>
                          <a:spcBef>
                            <a:spcPts val="0"/>
                          </a:spcBef>
                          <a:defRPr sz="1800">
                            <a:sym typeface="Helvetica Neue"/>
                          </a:defRPr>
                        </a:pPr>
                        <a:r>
                          <a:rPr lang="ru-RU" sz="1100" b="0" kern="1200" dirty="0">
                            <a:solidFill>
                              <a:schemeClr val="tx1"/>
                            </a:solidFill>
                            <a:latin typeface="Gilroy-Regular" panose="00000500000000000000" pitchFamily="2" charset="-52"/>
                            <a:ea typeface="+mn-ea"/>
                            <a:cs typeface="+mn-cs"/>
                          </a:rPr>
                          <a:t>приложение</a:t>
                        </a:r>
                        <a:endParaRPr sz="1100" b="0" kern="1200" dirty="0">
                          <a:solidFill>
                            <a:schemeClr val="tx1"/>
                          </a:solidFill>
                          <a:latin typeface="Gilroy-Regular" panose="00000500000000000000" pitchFamily="2" charset="-52"/>
                          <a:ea typeface="+mn-ea"/>
                          <a:cs typeface="+mn-cs"/>
                        </a:endParaRPr>
                      </a:p>
                    </a:txBody>
                    <a:tcPr marL="45725" marR="45725" marT="45725" marB="45725"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alpha val="0"/>
                        </a:srgbClr>
                      </a:solidFill>
                    </a:tcPr>
                  </a:tc>
                  <a:tc>
                    <a:txBody>
                      <a:bodyPr/>
                      <a:lstStyle/>
                      <a:p>
                        <a:pPr algn="ctr" defTabSz="584200">
                          <a:lnSpc>
                            <a:spcPct val="100000"/>
                          </a:lnSpc>
                          <a:spcBef>
                            <a:spcPts val="0"/>
                          </a:spcBef>
                          <a:defRPr sz="1800">
                            <a:sym typeface="Helvetica Neue"/>
                          </a:defRPr>
                        </a:pPr>
                        <a:endParaRPr lang="ru-RU" sz="1100" dirty="0">
                          <a:latin typeface="Gilroy-Regular" panose="00000500000000000000" pitchFamily="2" charset="-52"/>
                        </a:endParaRPr>
                      </a:p>
                      <a:p>
                        <a:pPr algn="ctr" defTabSz="584200">
                          <a:lnSpc>
                            <a:spcPct val="100000"/>
                          </a:lnSpc>
                          <a:spcBef>
                            <a:spcPts val="0"/>
                          </a:spcBef>
                          <a:defRPr sz="1800">
                            <a:sym typeface="Helvetica Neue"/>
                          </a:defRPr>
                        </a:pPr>
                        <a:endParaRPr lang="ru-RU" sz="1100" b="1" dirty="0">
                          <a:latin typeface="Gilroy-Regular" panose="00000500000000000000" pitchFamily="2" charset="-52"/>
                        </a:endParaRPr>
                      </a:p>
                      <a:p>
                        <a:pPr algn="ctr" defTabSz="584200">
                          <a:lnSpc>
                            <a:spcPct val="100000"/>
                          </a:lnSpc>
                          <a:spcBef>
                            <a:spcPts val="0"/>
                          </a:spcBef>
                          <a:defRPr sz="1800">
                            <a:sym typeface="Helvetica Neue"/>
                          </a:defRPr>
                        </a:pPr>
                        <a:r>
                          <a:rPr lang="ru-RU" sz="1100" b="1" dirty="0">
                            <a:latin typeface="Gilroy-Regular" panose="00000500000000000000" pitchFamily="2" charset="-52"/>
                          </a:rPr>
                          <a:t>веб сервис</a:t>
                        </a:r>
                      </a:p>
                    </a:txBody>
                    <a:tcPr marL="45725" marR="45725" marT="45725" marB="45725" horzOverflow="overflow">
                      <a:lnL w="12700">
                        <a:solidFill>
                          <a:srgbClr val="000000"/>
                        </a:solidFill>
                      </a:lnL>
                      <a:lnR w="12700">
                        <a:solidFill>
                          <a:srgbClr val="000000"/>
                        </a:solidFill>
                      </a:lnR>
                      <a:lnT w="12700">
                        <a:solidFill>
                          <a:srgbClr val="000000"/>
                        </a:solidFill>
                      </a:lnT>
                      <a:lnB w="12700">
                        <a:solidFill>
                          <a:srgbClr val="000000"/>
                        </a:solidFill>
                      </a:lnB>
                      <a:solidFill>
                        <a:srgbClr val="D9EEDF"/>
                      </a:solidFill>
                    </a:tcPr>
                  </a:tc>
                  <a:extLst>
                    <a:ext uri="{0D108BD9-81ED-4DB2-BD59-A6C34878D82A}">
                      <a16:rowId xmlns:a16="http://schemas.microsoft.com/office/drawing/2014/main" val="10001"/>
                    </a:ext>
                  </a:extLst>
                </a:tr>
                <a:tr h="904875">
                  <a:tc>
                    <a:txBody>
                      <a:bodyPr/>
                      <a:lstStyle/>
                      <a:p>
                        <a:pPr algn="ctr" defTabSz="584200">
                          <a:lnSpc>
                            <a:spcPct val="100000"/>
                          </a:lnSpc>
                          <a:spcBef>
                            <a:spcPts val="0"/>
                          </a:spcBef>
                          <a:defRPr sz="1800">
                            <a:sym typeface="Helvetica Neue"/>
                          </a:defRPr>
                        </a:pPr>
                        <a:endParaRPr dirty="0"/>
                      </a:p>
                    </a:txBody>
                    <a:tcPr marL="45725" marR="45725" marT="45725" marB="45725"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alpha val="0"/>
                        </a:srgbClr>
                      </a:solidFill>
                    </a:tcPr>
                  </a:tc>
                  <a:tc>
                    <a:txBody>
                      <a:bodyPr/>
                      <a:lstStyle/>
                      <a:p>
                        <a:pPr algn="ctr" defTabSz="584200">
                          <a:lnSpc>
                            <a:spcPct val="100000"/>
                          </a:lnSpc>
                          <a:spcBef>
                            <a:spcPts val="0"/>
                          </a:spcBef>
                          <a:defRPr sz="1800">
                            <a:sym typeface="Helvetica Neue"/>
                          </a:defRPr>
                        </a:pPr>
                        <a:endParaRPr lang="ru-RU" sz="1100" dirty="0">
                          <a:latin typeface="Gilroy-Regular" panose="00000500000000000000" pitchFamily="2" charset="-52"/>
                        </a:endParaRPr>
                      </a:p>
                      <a:p>
                        <a:pPr algn="ctr" defTabSz="584200">
                          <a:lnSpc>
                            <a:spcPct val="100000"/>
                          </a:lnSpc>
                          <a:spcBef>
                            <a:spcPts val="0"/>
                          </a:spcBef>
                          <a:defRPr sz="1800">
                            <a:sym typeface="Helvetica Neue"/>
                          </a:defRPr>
                        </a:pPr>
                        <a:endParaRPr lang="ru-RU" sz="1100" dirty="0">
                          <a:latin typeface="Gilroy-Regular" panose="00000500000000000000" pitchFamily="2" charset="-52"/>
                        </a:endParaRPr>
                      </a:p>
                      <a:p>
                        <a:pPr algn="ctr" defTabSz="584200">
                          <a:lnSpc>
                            <a:spcPct val="100000"/>
                          </a:lnSpc>
                          <a:spcBef>
                            <a:spcPts val="0"/>
                          </a:spcBef>
                          <a:defRPr sz="1800">
                            <a:sym typeface="Helvetica Neue"/>
                          </a:defRPr>
                        </a:pPr>
                        <a:r>
                          <a:rPr lang="ru-RU" sz="1100" dirty="0">
                            <a:latin typeface="Gilroy-Regular" panose="00000500000000000000" pitchFamily="2" charset="-52"/>
                          </a:rPr>
                          <a:t>удобный интерфейс</a:t>
                        </a:r>
                        <a:endParaRPr sz="1100" dirty="0">
                          <a:latin typeface="Gilroy-Regular" panose="00000500000000000000" pitchFamily="2" charset="-52"/>
                        </a:endParaRPr>
                      </a:p>
                    </a:txBody>
                    <a:tcPr marL="45725" marR="45725" marT="45725" marB="45725"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alpha val="0"/>
                        </a:srgbClr>
                      </a:solidFill>
                    </a:tcPr>
                  </a:tc>
                  <a:tc>
                    <a:txBody>
                      <a:bodyPr/>
                      <a:lstStyle/>
                      <a:p>
                        <a:pPr algn="ctr" defTabSz="584200">
                          <a:lnSpc>
                            <a:spcPct val="100000"/>
                          </a:lnSpc>
                          <a:spcBef>
                            <a:spcPts val="0"/>
                          </a:spcBef>
                          <a:defRPr sz="1800">
                            <a:sym typeface="Helvetica Neue"/>
                          </a:defRPr>
                        </a:pPr>
                        <a:endParaRPr lang="ru-RU" sz="1100" dirty="0">
                          <a:latin typeface="Gilroy-Regular" panose="00000500000000000000" pitchFamily="2" charset="-52"/>
                        </a:endParaRPr>
                      </a:p>
                      <a:p>
                        <a:pPr algn="ctr" defTabSz="584200">
                          <a:lnSpc>
                            <a:spcPct val="100000"/>
                          </a:lnSpc>
                          <a:spcBef>
                            <a:spcPts val="0"/>
                          </a:spcBef>
                          <a:defRPr sz="1800">
                            <a:sym typeface="Helvetica Neue"/>
                          </a:defRPr>
                        </a:pPr>
                        <a:endParaRPr lang="ru-RU" sz="1100" dirty="0">
                          <a:latin typeface="Gilroy-Regular" panose="00000500000000000000" pitchFamily="2" charset="-52"/>
                        </a:endParaRPr>
                      </a:p>
                      <a:p>
                        <a:pPr algn="ctr" defTabSz="584200">
                          <a:lnSpc>
                            <a:spcPct val="100000"/>
                          </a:lnSpc>
                          <a:spcBef>
                            <a:spcPts val="0"/>
                          </a:spcBef>
                          <a:defRPr sz="1800">
                            <a:sym typeface="Helvetica Neue"/>
                          </a:defRPr>
                        </a:pPr>
                        <a:r>
                          <a:rPr lang="ru-RU" sz="1100" dirty="0">
                            <a:latin typeface="Gilroy-Regular" panose="00000500000000000000" pitchFamily="2" charset="-52"/>
                          </a:rPr>
                          <a:t>интеграция с </a:t>
                        </a:r>
                        <a:r>
                          <a:rPr lang="en-US" sz="1100" dirty="0">
                            <a:latin typeface="Gilroy-Regular" panose="00000500000000000000" pitchFamily="2" charset="-52"/>
                          </a:rPr>
                          <a:t>Google Calendar</a:t>
                        </a:r>
                        <a:endParaRPr sz="1100" dirty="0">
                          <a:latin typeface="Gilroy-Regular" panose="00000500000000000000" pitchFamily="2" charset="-52"/>
                        </a:endParaRPr>
                      </a:p>
                    </a:txBody>
                    <a:tcPr marL="45725" marR="45725" marT="45725" marB="45725"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alpha val="0"/>
                        </a:srgbClr>
                      </a:solidFill>
                    </a:tcPr>
                  </a:tc>
                  <a:tc>
                    <a:txBody>
                      <a:bodyPr/>
                      <a:lstStyle/>
                      <a:p>
                        <a:pPr algn="ctr" defTabSz="584200">
                          <a:lnSpc>
                            <a:spcPct val="100000"/>
                          </a:lnSpc>
                          <a:spcBef>
                            <a:spcPts val="0"/>
                          </a:spcBef>
                          <a:defRPr sz="1800">
                            <a:sym typeface="Helvetica Neue"/>
                          </a:defRPr>
                        </a:pPr>
                        <a:endParaRPr lang="ru-RU" sz="1100" dirty="0">
                          <a:latin typeface="Gilroy-Regular" panose="00000500000000000000" pitchFamily="2" charset="-52"/>
                        </a:endParaRPr>
                      </a:p>
                      <a:p>
                        <a:pPr algn="ctr" defTabSz="584200">
                          <a:lnSpc>
                            <a:spcPct val="100000"/>
                          </a:lnSpc>
                          <a:spcBef>
                            <a:spcPts val="0"/>
                          </a:spcBef>
                          <a:defRPr sz="1800">
                            <a:sym typeface="Helvetica Neue"/>
                          </a:defRPr>
                        </a:pPr>
                        <a:endParaRPr lang="ru-RU" sz="1100" dirty="0">
                          <a:latin typeface="Gilroy-Regular" panose="00000500000000000000" pitchFamily="2" charset="-52"/>
                        </a:endParaRPr>
                      </a:p>
                      <a:p>
                        <a:pPr algn="ctr" defTabSz="584200">
                          <a:lnSpc>
                            <a:spcPct val="100000"/>
                          </a:lnSpc>
                          <a:spcBef>
                            <a:spcPts val="0"/>
                          </a:spcBef>
                          <a:defRPr sz="1800">
                            <a:sym typeface="Helvetica Neue"/>
                          </a:defRPr>
                        </a:pPr>
                        <a:r>
                          <a:rPr lang="ru-RU" sz="1100" b="1" dirty="0">
                            <a:latin typeface="Gilroy-Regular" panose="00000500000000000000" pitchFamily="2" charset="-52"/>
                          </a:rPr>
                          <a:t>простой и понятный интерфейс</a:t>
                        </a:r>
                        <a:endParaRPr sz="1100" b="1" dirty="0">
                          <a:latin typeface="Gilroy-Regular" panose="00000500000000000000" pitchFamily="2" charset="-52"/>
                        </a:endParaRPr>
                      </a:p>
                    </a:txBody>
                    <a:tcPr marL="45725" marR="45725" marT="45725" marB="45725"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alpha val="0"/>
                        </a:srgbClr>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sz="1800">
                            <a:sym typeface="Helvetica Neue"/>
                          </a:defRPr>
                        </a:pPr>
                        <a:endParaRPr lang="ru-RU" sz="1100" dirty="0">
                          <a:highlight>
                            <a:srgbClr val="DDDDDD"/>
                          </a:highlight>
                          <a:latin typeface="Gilroy-Regular" panose="00000500000000000000" pitchFamily="2" charset="-52"/>
                        </a:endParaRPr>
                      </a:p>
                      <a:p>
                        <a:pPr marL="0" marR="0" lvl="0" indent="0" algn="ctr" defTabSz="584200" rtl="0" eaLnBrk="1" fontAlgn="auto" latinLnBrk="0" hangingPunct="1">
                          <a:lnSpc>
                            <a:spcPct val="100000"/>
                          </a:lnSpc>
                          <a:spcBef>
                            <a:spcPts val="0"/>
                          </a:spcBef>
                          <a:spcAft>
                            <a:spcPts val="0"/>
                          </a:spcAft>
                          <a:buClrTx/>
                          <a:buSzTx/>
                          <a:buFontTx/>
                          <a:buNone/>
                          <a:tabLst/>
                          <a:defRPr sz="1800">
                            <a:sym typeface="Helvetica Neue"/>
                          </a:defRPr>
                        </a:pPr>
                        <a:endParaRPr lang="ru-RU" sz="1100" dirty="0">
                          <a:highlight>
                            <a:srgbClr val="DDDDDD"/>
                          </a:highlight>
                          <a:latin typeface="Gilroy-Regular" panose="00000500000000000000" pitchFamily="2" charset="-52"/>
                        </a:endParaRPr>
                      </a:p>
                      <a:p>
                        <a:pPr marL="0" marR="0" lvl="0" indent="0" algn="ctr" defTabSz="584200" rtl="0" eaLnBrk="1" fontAlgn="auto" latinLnBrk="0" hangingPunct="1">
                          <a:lnSpc>
                            <a:spcPct val="100000"/>
                          </a:lnSpc>
                          <a:spcBef>
                            <a:spcPts val="0"/>
                          </a:spcBef>
                          <a:spcAft>
                            <a:spcPts val="0"/>
                          </a:spcAft>
                          <a:buClrTx/>
                          <a:buSzTx/>
                          <a:buFontTx/>
                          <a:buNone/>
                          <a:tabLst/>
                          <a:defRPr sz="1800">
                            <a:sym typeface="Helvetica Neue"/>
                          </a:defRPr>
                        </a:pPr>
                        <a:r>
                          <a:rPr lang="ru-RU" sz="1100" b="1" dirty="0">
                            <a:latin typeface="Gilroy-Regular" panose="00000500000000000000" pitchFamily="2" charset="-52"/>
                          </a:rPr>
                          <a:t>простой и понятный интерфейс</a:t>
                        </a:r>
                      </a:p>
                      <a:p>
                        <a:pPr algn="ctr" defTabSz="584200">
                          <a:lnSpc>
                            <a:spcPct val="100000"/>
                          </a:lnSpc>
                          <a:spcBef>
                            <a:spcPts val="0"/>
                          </a:spcBef>
                          <a:defRPr sz="1800">
                            <a:sym typeface="Helvetica Neue"/>
                          </a:defRPr>
                        </a:pPr>
                        <a:endParaRPr dirty="0"/>
                      </a:p>
                    </a:txBody>
                    <a:tcPr marL="45725" marR="45725" marT="45725" marB="45725" horzOverflow="overflow">
                      <a:lnL w="12700">
                        <a:solidFill>
                          <a:srgbClr val="000000"/>
                        </a:solidFill>
                      </a:lnL>
                      <a:lnR w="12700">
                        <a:solidFill>
                          <a:srgbClr val="000000"/>
                        </a:solidFill>
                      </a:lnR>
                      <a:lnT w="12700">
                        <a:solidFill>
                          <a:srgbClr val="000000"/>
                        </a:solidFill>
                      </a:lnT>
                      <a:lnB w="12700">
                        <a:solidFill>
                          <a:srgbClr val="000000"/>
                        </a:solidFill>
                      </a:lnB>
                      <a:solidFill>
                        <a:srgbClr val="D9EEDF"/>
                      </a:solidFill>
                    </a:tcPr>
                  </a:tc>
                  <a:extLst>
                    <a:ext uri="{0D108BD9-81ED-4DB2-BD59-A6C34878D82A}">
                      <a16:rowId xmlns:a16="http://schemas.microsoft.com/office/drawing/2014/main" val="10002"/>
                    </a:ext>
                  </a:extLst>
                </a:tr>
                <a:tr h="904875">
                  <a:tc>
                    <a:txBody>
                      <a:bodyPr/>
                      <a:lstStyle/>
                      <a:p>
                        <a:pPr algn="ctr" defTabSz="584200">
                          <a:lnSpc>
                            <a:spcPct val="100000"/>
                          </a:lnSpc>
                          <a:spcBef>
                            <a:spcPts val="0"/>
                          </a:spcBef>
                          <a:defRPr sz="1800">
                            <a:sym typeface="Helvetica Neue"/>
                          </a:defRPr>
                        </a:pPr>
                        <a:endParaRPr/>
                      </a:p>
                    </a:txBody>
                    <a:tcPr marL="45725" marR="45725" marT="45725" marB="45725"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alpha val="0"/>
                        </a:srgbClr>
                      </a:solidFill>
                    </a:tcPr>
                  </a:tc>
                  <a:tc>
                    <a:txBody>
                      <a:bodyPr/>
                      <a:lstStyle/>
                      <a:p>
                        <a:pPr algn="ctr" defTabSz="584200">
                          <a:lnSpc>
                            <a:spcPct val="100000"/>
                          </a:lnSpc>
                          <a:spcBef>
                            <a:spcPts val="0"/>
                          </a:spcBef>
                          <a:defRPr sz="1800">
                            <a:sym typeface="Helvetica Neue"/>
                          </a:defRPr>
                        </a:pPr>
                        <a:endParaRPr lang="ru-RU" sz="1100" dirty="0">
                          <a:latin typeface="Gilroy-Regular" panose="00000500000000000000" pitchFamily="2" charset="-52"/>
                        </a:endParaRPr>
                      </a:p>
                      <a:p>
                        <a:pPr algn="ctr" defTabSz="584200">
                          <a:lnSpc>
                            <a:spcPct val="100000"/>
                          </a:lnSpc>
                          <a:spcBef>
                            <a:spcPts val="0"/>
                          </a:spcBef>
                          <a:defRPr sz="1800">
                            <a:sym typeface="Helvetica Neue"/>
                          </a:defRPr>
                        </a:pPr>
                        <a:r>
                          <a:rPr lang="ru-RU" sz="1100" b="1" dirty="0">
                            <a:latin typeface="Gilroy-Regular" panose="00000500000000000000" pitchFamily="2" charset="-52"/>
                          </a:rPr>
                          <a:t>возможность добавлять и редактировать события</a:t>
                        </a:r>
                        <a:endParaRPr sz="1100" b="1" dirty="0">
                          <a:latin typeface="Gilroy-Regular" panose="00000500000000000000" pitchFamily="2" charset="-52"/>
                        </a:endParaRPr>
                      </a:p>
                    </a:txBody>
                    <a:tcPr marL="45725" marR="45725" marT="45725" marB="45725"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alpha val="0"/>
                        </a:srgbClr>
                      </a:solidFill>
                    </a:tcPr>
                  </a:tc>
                  <a:tc>
                    <a:txBody>
                      <a:bodyPr/>
                      <a:lstStyle/>
                      <a:p>
                        <a:pPr algn="ctr" defTabSz="584200">
                          <a:lnSpc>
                            <a:spcPct val="100000"/>
                          </a:lnSpc>
                          <a:spcBef>
                            <a:spcPts val="0"/>
                          </a:spcBef>
                          <a:defRPr sz="1800">
                            <a:sym typeface="Helvetica Neue"/>
                          </a:defRPr>
                        </a:pPr>
                        <a:endParaRPr lang="ru-RU" sz="1100" dirty="0">
                          <a:latin typeface="Gilroy-Regular" panose="00000500000000000000" pitchFamily="2" charset="-52"/>
                        </a:endParaRPr>
                      </a:p>
                      <a:p>
                        <a:pPr algn="ctr" defTabSz="584200">
                          <a:lnSpc>
                            <a:spcPct val="100000"/>
                          </a:lnSpc>
                          <a:spcBef>
                            <a:spcPts val="0"/>
                          </a:spcBef>
                          <a:defRPr sz="1800">
                            <a:sym typeface="Helvetica Neue"/>
                          </a:defRPr>
                        </a:pPr>
                        <a:r>
                          <a:rPr lang="ru-RU" sz="1100" dirty="0">
                            <a:latin typeface="Gilroy-Regular" panose="00000500000000000000" pitchFamily="2" charset="-52"/>
                          </a:rPr>
                          <a:t>возможность добавлять комментарии к событиям</a:t>
                        </a:r>
                        <a:endParaRPr sz="1100" dirty="0">
                          <a:latin typeface="Gilroy-Regular" panose="00000500000000000000" pitchFamily="2" charset="-52"/>
                        </a:endParaRPr>
                      </a:p>
                    </a:txBody>
                    <a:tcPr marL="45725" marR="45725" marT="45725" marB="45725"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alpha val="0"/>
                        </a:srgbClr>
                      </a:solidFill>
                    </a:tcPr>
                  </a:tc>
                  <a:tc>
                    <a:txBody>
                      <a:bodyPr/>
                      <a:lstStyle/>
                      <a:p>
                        <a:pPr algn="ctr" defTabSz="584200">
                          <a:lnSpc>
                            <a:spcPct val="100000"/>
                          </a:lnSpc>
                          <a:spcBef>
                            <a:spcPts val="0"/>
                          </a:spcBef>
                          <a:defRPr sz="1800">
                            <a:sym typeface="Helvetica Neue"/>
                          </a:defRPr>
                        </a:pPr>
                        <a:endParaRPr lang="ru-RU" sz="1100" dirty="0">
                          <a:latin typeface="Gilroy-Regular" panose="00000500000000000000" pitchFamily="2" charset="-52"/>
                        </a:endParaRPr>
                      </a:p>
                      <a:p>
                        <a:pPr algn="ctr" defTabSz="584200">
                          <a:lnSpc>
                            <a:spcPct val="100000"/>
                          </a:lnSpc>
                          <a:spcBef>
                            <a:spcPts val="0"/>
                          </a:spcBef>
                          <a:defRPr sz="1800">
                            <a:sym typeface="Helvetica Neue"/>
                          </a:defRPr>
                        </a:pPr>
                        <a:r>
                          <a:rPr lang="ru-RU" sz="1100" b="1" dirty="0">
                            <a:latin typeface="Gilroy-Regular" panose="00000500000000000000" pitchFamily="2" charset="-52"/>
                          </a:rPr>
                          <a:t>возможность добавлять и редактировать события</a:t>
                        </a:r>
                        <a:endParaRPr sz="1100" b="1" dirty="0">
                          <a:latin typeface="Gilroy-Regular" panose="00000500000000000000" pitchFamily="2" charset="-52"/>
                        </a:endParaRPr>
                      </a:p>
                    </a:txBody>
                    <a:tcPr marL="45725" marR="45725" marT="45725" marB="45725"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alpha val="0"/>
                        </a:srgbClr>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sz="1800">
                            <a:sym typeface="Helvetica Neue"/>
                          </a:defRPr>
                        </a:pPr>
                        <a:endParaRPr lang="ru-RU" sz="1100" b="1" dirty="0">
                          <a:latin typeface="Gilroy-Regular" panose="00000500000000000000" pitchFamily="2" charset="-52"/>
                        </a:endParaRPr>
                      </a:p>
                      <a:p>
                        <a:pPr marL="0" marR="0" lvl="0" indent="0" algn="ctr" defTabSz="584200" rtl="0" eaLnBrk="1" fontAlgn="auto" latinLnBrk="0" hangingPunct="1">
                          <a:lnSpc>
                            <a:spcPct val="100000"/>
                          </a:lnSpc>
                          <a:spcBef>
                            <a:spcPts val="0"/>
                          </a:spcBef>
                          <a:spcAft>
                            <a:spcPts val="0"/>
                          </a:spcAft>
                          <a:buClrTx/>
                          <a:buSzTx/>
                          <a:buFontTx/>
                          <a:buNone/>
                          <a:tabLst/>
                          <a:defRPr sz="1800">
                            <a:sym typeface="Helvetica Neue"/>
                          </a:defRPr>
                        </a:pPr>
                        <a:r>
                          <a:rPr lang="ru-RU" sz="1100" b="1" dirty="0">
                            <a:latin typeface="Gilroy-Regular" panose="00000500000000000000" pitchFamily="2" charset="-52"/>
                          </a:rPr>
                          <a:t>возможность добавлять и редактировать события</a:t>
                        </a:r>
                      </a:p>
                      <a:p>
                        <a:pPr algn="ctr" defTabSz="584200">
                          <a:lnSpc>
                            <a:spcPct val="100000"/>
                          </a:lnSpc>
                          <a:spcBef>
                            <a:spcPts val="0"/>
                          </a:spcBef>
                          <a:defRPr sz="1800">
                            <a:sym typeface="Helvetica Neue"/>
                          </a:defRPr>
                        </a:pPr>
                        <a:endParaRPr dirty="0"/>
                      </a:p>
                    </a:txBody>
                    <a:tcPr marL="45725" marR="45725" marT="45725" marB="45725" horzOverflow="overflow">
                      <a:lnL w="12700">
                        <a:solidFill>
                          <a:srgbClr val="000000"/>
                        </a:solidFill>
                      </a:lnL>
                      <a:lnR w="12700">
                        <a:solidFill>
                          <a:srgbClr val="000000"/>
                        </a:solidFill>
                      </a:lnR>
                      <a:lnT w="12700">
                        <a:solidFill>
                          <a:srgbClr val="000000"/>
                        </a:solidFill>
                      </a:lnT>
                      <a:lnB w="12700">
                        <a:solidFill>
                          <a:srgbClr val="000000"/>
                        </a:solidFill>
                      </a:lnB>
                      <a:solidFill>
                        <a:srgbClr val="D9EEDF"/>
                      </a:solidFill>
                    </a:tcPr>
                  </a:tc>
                  <a:extLst>
                    <a:ext uri="{0D108BD9-81ED-4DB2-BD59-A6C34878D82A}">
                      <a16:rowId xmlns:a16="http://schemas.microsoft.com/office/drawing/2014/main" val="10003"/>
                    </a:ext>
                  </a:extLst>
                </a:tr>
                <a:tr h="912019">
                  <a:tc>
                    <a:txBody>
                      <a:bodyPr/>
                      <a:lstStyle/>
                      <a:p>
                        <a:pPr algn="ctr" defTabSz="584200">
                          <a:lnSpc>
                            <a:spcPct val="100000"/>
                          </a:lnSpc>
                          <a:spcBef>
                            <a:spcPts val="0"/>
                          </a:spcBef>
                          <a:defRPr sz="1800">
                            <a:sym typeface="Helvetica Neue"/>
                          </a:defRPr>
                        </a:pPr>
                        <a:endParaRPr dirty="0"/>
                      </a:p>
                    </a:txBody>
                    <a:tcPr marL="45725" marR="45725" marT="45725" marB="45725"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alpha val="0"/>
                        </a:srgbClr>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sz="1800">
                            <a:sym typeface="Helvetica Neue"/>
                          </a:defRPr>
                        </a:pPr>
                        <a:endParaRPr lang="ru-RU" sz="1100" dirty="0">
                          <a:latin typeface="Gilroy-Regular" panose="00000500000000000000" pitchFamily="2" charset="-52"/>
                        </a:endParaRPr>
                      </a:p>
                      <a:p>
                        <a:pPr marL="0" marR="0" lvl="0" indent="0" algn="ctr" defTabSz="584200" rtl="0" eaLnBrk="1" fontAlgn="auto" latinLnBrk="0" hangingPunct="1">
                          <a:lnSpc>
                            <a:spcPct val="100000"/>
                          </a:lnSpc>
                          <a:spcBef>
                            <a:spcPts val="0"/>
                          </a:spcBef>
                          <a:spcAft>
                            <a:spcPts val="0"/>
                          </a:spcAft>
                          <a:buClrTx/>
                          <a:buSzTx/>
                          <a:buFontTx/>
                          <a:buNone/>
                          <a:tabLst/>
                          <a:defRPr sz="1800">
                            <a:sym typeface="Helvetica Neue"/>
                          </a:defRPr>
                        </a:pPr>
                        <a:r>
                          <a:rPr lang="ru-RU" sz="1100" dirty="0">
                            <a:latin typeface="Gilroy-Regular" panose="00000500000000000000" pitchFamily="2" charset="-52"/>
                          </a:rPr>
                          <a:t>платная платформа </a:t>
                        </a:r>
                      </a:p>
                      <a:p>
                        <a:pPr algn="ctr" defTabSz="584200">
                          <a:lnSpc>
                            <a:spcPct val="100000"/>
                          </a:lnSpc>
                          <a:spcBef>
                            <a:spcPts val="0"/>
                          </a:spcBef>
                          <a:defRPr sz="1800">
                            <a:sym typeface="Helvetica Neue"/>
                          </a:defRPr>
                        </a:pPr>
                        <a:endParaRPr dirty="0"/>
                      </a:p>
                    </a:txBody>
                    <a:tcPr marL="45725" marR="45725" marT="45725" marB="45725"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alpha val="0"/>
                        </a:srgbClr>
                      </a:solidFill>
                    </a:tcPr>
                  </a:tc>
                  <a:tc>
                    <a:txBody>
                      <a:bodyPr/>
                      <a:lstStyle/>
                      <a:p>
                        <a:pPr algn="ctr" defTabSz="584200">
                          <a:lnSpc>
                            <a:spcPct val="100000"/>
                          </a:lnSpc>
                          <a:spcBef>
                            <a:spcPts val="0"/>
                          </a:spcBef>
                          <a:defRPr sz="1800">
                            <a:sym typeface="Helvetica Neue"/>
                          </a:defRPr>
                        </a:pPr>
                        <a:endParaRPr lang="ru-RU" sz="1100" dirty="0">
                          <a:latin typeface="Gilroy-Regular" panose="00000500000000000000" pitchFamily="2" charset="-52"/>
                        </a:endParaRPr>
                      </a:p>
                      <a:p>
                        <a:pPr algn="ctr" defTabSz="584200">
                          <a:lnSpc>
                            <a:spcPct val="100000"/>
                          </a:lnSpc>
                          <a:spcBef>
                            <a:spcPts val="0"/>
                          </a:spcBef>
                          <a:defRPr sz="1800">
                            <a:sym typeface="Helvetica Neue"/>
                          </a:defRPr>
                        </a:pPr>
                        <a:r>
                          <a:rPr lang="ru-RU" sz="1100" dirty="0">
                            <a:latin typeface="Gilroy-Regular" panose="00000500000000000000" pitchFamily="2" charset="-52"/>
                          </a:rPr>
                          <a:t>платная платформа </a:t>
                        </a:r>
                        <a:endParaRPr sz="1100" dirty="0">
                          <a:latin typeface="Gilroy-Regular" panose="00000500000000000000" pitchFamily="2" charset="-52"/>
                        </a:endParaRPr>
                      </a:p>
                    </a:txBody>
                    <a:tcPr marL="45725" marR="45725" marT="45725" marB="45725"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alpha val="0"/>
                        </a:srgbClr>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sz="1800">
                            <a:sym typeface="Helvetica Neue"/>
                          </a:defRPr>
                        </a:pPr>
                        <a:endParaRPr lang="ru-RU" sz="1100" dirty="0">
                          <a:latin typeface="Gilroy-Regular" panose="00000500000000000000" pitchFamily="2" charset="-52"/>
                        </a:endParaRPr>
                      </a:p>
                      <a:p>
                        <a:pPr marL="0" marR="0" lvl="0" indent="0" algn="ctr" defTabSz="584200" rtl="0" eaLnBrk="1" fontAlgn="auto" latinLnBrk="0" hangingPunct="1">
                          <a:lnSpc>
                            <a:spcPct val="100000"/>
                          </a:lnSpc>
                          <a:spcBef>
                            <a:spcPts val="0"/>
                          </a:spcBef>
                          <a:spcAft>
                            <a:spcPts val="0"/>
                          </a:spcAft>
                          <a:buClrTx/>
                          <a:buSzTx/>
                          <a:buFontTx/>
                          <a:buNone/>
                          <a:tabLst/>
                          <a:defRPr sz="1800">
                            <a:sym typeface="Helvetica Neue"/>
                          </a:defRPr>
                        </a:pPr>
                        <a:r>
                          <a:rPr lang="ru-RU" sz="1100" dirty="0">
                            <a:latin typeface="Gilroy-Regular" panose="00000500000000000000" pitchFamily="2" charset="-52"/>
                          </a:rPr>
                          <a:t>платная платформа </a:t>
                        </a:r>
                      </a:p>
                      <a:p>
                        <a:pPr algn="ctr" defTabSz="584200">
                          <a:lnSpc>
                            <a:spcPct val="100000"/>
                          </a:lnSpc>
                          <a:spcBef>
                            <a:spcPts val="0"/>
                          </a:spcBef>
                          <a:defRPr sz="1800">
                            <a:sym typeface="Helvetica Neue"/>
                          </a:defRPr>
                        </a:pPr>
                        <a:endParaRPr dirty="0"/>
                      </a:p>
                    </a:txBody>
                    <a:tcPr marL="45725" marR="45725" marT="45725" marB="45725"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alpha val="0"/>
                        </a:srgbClr>
                      </a:solidFill>
                    </a:tcPr>
                  </a:tc>
                  <a:tc>
                    <a:txBody>
                      <a:bodyPr/>
                      <a:lstStyle/>
                      <a:p>
                        <a:pPr algn="ctr" defTabSz="584200">
                          <a:lnSpc>
                            <a:spcPct val="100000"/>
                          </a:lnSpc>
                          <a:spcBef>
                            <a:spcPts val="0"/>
                          </a:spcBef>
                          <a:defRPr sz="1800">
                            <a:sym typeface="Helvetica Neue"/>
                          </a:defRPr>
                        </a:pPr>
                        <a:endParaRPr lang="ru-RU" sz="1100" b="1" dirty="0">
                          <a:latin typeface="Gilroy-Regular" panose="00000500000000000000" pitchFamily="2" charset="-52"/>
                        </a:endParaRPr>
                      </a:p>
                      <a:p>
                        <a:pPr algn="ctr" defTabSz="584200">
                          <a:lnSpc>
                            <a:spcPct val="100000"/>
                          </a:lnSpc>
                          <a:spcBef>
                            <a:spcPts val="0"/>
                          </a:spcBef>
                          <a:defRPr sz="1800">
                            <a:sym typeface="Helvetica Neue"/>
                          </a:defRPr>
                        </a:pPr>
                        <a:r>
                          <a:rPr lang="ru-RU" sz="1100" b="1" dirty="0">
                            <a:latin typeface="Gilroy-Regular" panose="00000500000000000000" pitchFamily="2" charset="-52"/>
                          </a:rPr>
                          <a:t>бесплатная платформа</a:t>
                        </a:r>
                        <a:endParaRPr sz="1100" b="1" dirty="0">
                          <a:latin typeface="Gilroy-Regular" panose="00000500000000000000" pitchFamily="2" charset="-52"/>
                        </a:endParaRPr>
                      </a:p>
                    </a:txBody>
                    <a:tcPr marL="45725" marR="45725" marT="45725" marB="45725" horzOverflow="overflow">
                      <a:lnL w="12700">
                        <a:solidFill>
                          <a:srgbClr val="000000"/>
                        </a:solidFill>
                      </a:lnL>
                      <a:lnR w="12700">
                        <a:solidFill>
                          <a:srgbClr val="000000"/>
                        </a:solidFill>
                      </a:lnR>
                      <a:lnT w="12700">
                        <a:solidFill>
                          <a:srgbClr val="000000"/>
                        </a:solidFill>
                      </a:lnT>
                      <a:lnB w="12700">
                        <a:solidFill>
                          <a:srgbClr val="000000"/>
                        </a:solidFill>
                      </a:lnB>
                      <a:solidFill>
                        <a:srgbClr val="D9EEDF"/>
                      </a:solidFill>
                    </a:tcPr>
                  </a:tc>
                  <a:extLst>
                    <a:ext uri="{0D108BD9-81ED-4DB2-BD59-A6C34878D82A}">
                      <a16:rowId xmlns:a16="http://schemas.microsoft.com/office/drawing/2014/main" val="10004"/>
                    </a:ext>
                  </a:extLst>
                </a:tr>
              </a:tbl>
            </a:graphicData>
          </a:graphic>
        </p:graphicFrame>
        <p:sp>
          <p:nvSpPr>
            <p:cNvPr id="53" name="Прямоугольник 257">
              <a:extLst>
                <a:ext uri="{FF2B5EF4-FFF2-40B4-BE49-F238E27FC236}">
                  <a16:creationId xmlns:a16="http://schemas.microsoft.com/office/drawing/2014/main" id="{D91E26C0-C908-4D40-9AD5-67A20166D4E3}"/>
                </a:ext>
              </a:extLst>
            </p:cNvPr>
            <p:cNvSpPr txBox="1"/>
            <p:nvPr/>
          </p:nvSpPr>
          <p:spPr>
            <a:xfrm>
              <a:off x="626455" y="1526118"/>
              <a:ext cx="1341466" cy="48842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numCol="1" anchor="t">
              <a:spAutoFit/>
            </a:bodyPr>
            <a:lstStyle>
              <a:lvl1pPr algn="ctr" defTabSz="914400">
                <a:defRPr sz="2000">
                  <a:latin typeface="Gilroy-Regular"/>
                  <a:ea typeface="Gilroy-Regular"/>
                  <a:cs typeface="Gilroy-Regular"/>
                  <a:sym typeface="Gilroy-Regular"/>
                </a:defRPr>
              </a:lvl1pPr>
            </a:lstStyle>
            <a:p>
              <a:r>
                <a:rPr lang="ru-RU" dirty="0">
                  <a:latin typeface="Gilroy-Regular" panose="00000500000000000000" pitchFamily="2" charset="-52"/>
                </a:rPr>
                <a:t>ресурсы</a:t>
              </a:r>
              <a:endParaRPr dirty="0">
                <a:latin typeface="Gilroy-Regular" panose="00000500000000000000" pitchFamily="2" charset="-52"/>
              </a:endParaRPr>
            </a:p>
          </p:txBody>
        </p:sp>
        <p:sp>
          <p:nvSpPr>
            <p:cNvPr id="54" name="Прямоугольник 91">
              <a:extLst>
                <a:ext uri="{FF2B5EF4-FFF2-40B4-BE49-F238E27FC236}">
                  <a16:creationId xmlns:a16="http://schemas.microsoft.com/office/drawing/2014/main" id="{5E2E1C5A-793B-4E9E-9102-EFAB5647301C}"/>
                </a:ext>
              </a:extLst>
            </p:cNvPr>
            <p:cNvSpPr txBox="1"/>
            <p:nvPr/>
          </p:nvSpPr>
          <p:spPr>
            <a:xfrm>
              <a:off x="495297" y="2530649"/>
              <a:ext cx="1650776" cy="48842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numCol="1" anchor="t">
              <a:spAutoFit/>
            </a:bodyPr>
            <a:lstStyle>
              <a:lvl1pPr algn="ctr" defTabSz="914400">
                <a:defRPr sz="2000">
                  <a:latin typeface="Gilroy-Regular"/>
                  <a:ea typeface="Gilroy-Regular"/>
                  <a:cs typeface="Gilroy-Regular"/>
                  <a:sym typeface="Gilroy-Regular"/>
                </a:defRPr>
              </a:lvl1pPr>
            </a:lstStyle>
            <a:p>
              <a:r>
                <a:rPr lang="ru-RU" dirty="0">
                  <a:latin typeface="Gilroy-Regular" panose="00000500000000000000" pitchFamily="2" charset="-52"/>
                </a:rPr>
                <a:t>интерфейс</a:t>
              </a:r>
              <a:endParaRPr dirty="0">
                <a:latin typeface="Gilroy-Regular" panose="00000500000000000000" pitchFamily="2" charset="-52"/>
              </a:endParaRPr>
            </a:p>
          </p:txBody>
        </p:sp>
        <p:sp>
          <p:nvSpPr>
            <p:cNvPr id="55" name="Прямоугольник 92">
              <a:extLst>
                <a:ext uri="{FF2B5EF4-FFF2-40B4-BE49-F238E27FC236}">
                  <a16:creationId xmlns:a16="http://schemas.microsoft.com/office/drawing/2014/main" id="{C7619D51-0E18-43A5-8230-C1584F030287}"/>
                </a:ext>
              </a:extLst>
            </p:cNvPr>
            <p:cNvSpPr txBox="1"/>
            <p:nvPr/>
          </p:nvSpPr>
          <p:spPr>
            <a:xfrm>
              <a:off x="405950" y="3668261"/>
              <a:ext cx="1830738" cy="48842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numCol="1" anchor="t">
              <a:spAutoFit/>
            </a:bodyPr>
            <a:lstStyle>
              <a:lvl1pPr algn="ctr" defTabSz="914400">
                <a:defRPr sz="2000">
                  <a:latin typeface="Gilroy-Regular"/>
                  <a:ea typeface="Gilroy-Regular"/>
                  <a:cs typeface="Gilroy-Regular"/>
                  <a:sym typeface="Gilroy-Regular"/>
                </a:defRPr>
              </a:lvl1pPr>
            </a:lstStyle>
            <a:p>
              <a:r>
                <a:rPr lang="ru-RU" dirty="0">
                  <a:latin typeface="Gilroy-Regular" panose="00000500000000000000" pitchFamily="2" charset="-52"/>
                </a:rPr>
                <a:t>функционал</a:t>
              </a:r>
              <a:endParaRPr dirty="0">
                <a:latin typeface="Gilroy-Regular" panose="00000500000000000000" pitchFamily="2" charset="-52"/>
              </a:endParaRPr>
            </a:p>
          </p:txBody>
        </p:sp>
        <p:sp>
          <p:nvSpPr>
            <p:cNvPr id="57" name="Прямоугольник 95">
              <a:extLst>
                <a:ext uri="{FF2B5EF4-FFF2-40B4-BE49-F238E27FC236}">
                  <a16:creationId xmlns:a16="http://schemas.microsoft.com/office/drawing/2014/main" id="{6B8C4D37-8033-4650-9018-77CB7B225C10}"/>
                </a:ext>
              </a:extLst>
            </p:cNvPr>
            <p:cNvSpPr txBox="1"/>
            <p:nvPr/>
          </p:nvSpPr>
          <p:spPr>
            <a:xfrm>
              <a:off x="3094028" y="361267"/>
              <a:ext cx="1628281" cy="33814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numCol="1" anchor="t">
              <a:spAutoFit/>
            </a:bodyPr>
            <a:lstStyle>
              <a:lvl1pPr algn="ctr" defTabSz="914400">
                <a:defRPr sz="2000">
                  <a:latin typeface="Gilroy-Regular"/>
                  <a:ea typeface="Gilroy-Regular"/>
                  <a:cs typeface="Gilroy-Regular"/>
                  <a:sym typeface="Gilroy-Regular"/>
                </a:defRPr>
              </a:lvl1pPr>
            </a:lstStyle>
            <a:p>
              <a:r>
                <a:rPr lang="ru-RU" sz="1200" dirty="0">
                  <a:latin typeface="Gilroy-Regular" panose="00000500000000000000" pitchFamily="2" charset="-52"/>
                </a:rPr>
                <a:t>Сервис </a:t>
              </a:r>
              <a:r>
                <a:rPr lang="en-US" sz="1200" dirty="0">
                  <a:latin typeface="Gilroy-Regular" panose="00000500000000000000" pitchFamily="2" charset="-52"/>
                </a:rPr>
                <a:t>Timetable</a:t>
              </a:r>
              <a:endParaRPr sz="1200" dirty="0">
                <a:latin typeface="Gilroy-Regular" panose="00000500000000000000" pitchFamily="2" charset="-52"/>
              </a:endParaRPr>
            </a:p>
          </p:txBody>
        </p:sp>
        <p:sp>
          <p:nvSpPr>
            <p:cNvPr id="58" name="Прямоугольник 96">
              <a:extLst>
                <a:ext uri="{FF2B5EF4-FFF2-40B4-BE49-F238E27FC236}">
                  <a16:creationId xmlns:a16="http://schemas.microsoft.com/office/drawing/2014/main" id="{6D9AE5AA-C1E9-4FAD-AC37-58EC7285815E}"/>
                </a:ext>
              </a:extLst>
            </p:cNvPr>
            <p:cNvSpPr txBox="1"/>
            <p:nvPr/>
          </p:nvSpPr>
          <p:spPr>
            <a:xfrm>
              <a:off x="5284092" y="286622"/>
              <a:ext cx="2136259" cy="56357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t">
              <a:spAutoFit/>
            </a:bodyPr>
            <a:lstStyle>
              <a:lvl1pPr algn="ctr" defTabSz="914400">
                <a:defRPr sz="2000">
                  <a:latin typeface="Gilroy-Regular"/>
                  <a:ea typeface="Gilroy-Regular"/>
                  <a:cs typeface="Gilroy-Regular"/>
                  <a:sym typeface="Gilroy-Regular"/>
                </a:defRPr>
              </a:lvl1pPr>
            </a:lstStyle>
            <a:p>
              <a:r>
                <a:rPr lang="en-US" sz="1200" dirty="0" err="1">
                  <a:latin typeface="Gilroy-Regular" panose="00000500000000000000" pitchFamily="2" charset="-52"/>
                </a:rPr>
                <a:t>LightSchool</a:t>
              </a:r>
              <a:r>
                <a:rPr lang="en-US" sz="1200" dirty="0">
                  <a:latin typeface="Gilroy-Regular" panose="00000500000000000000" pitchFamily="2" charset="-52"/>
                </a:rPr>
                <a:t> </a:t>
              </a:r>
              <a:endParaRPr lang="ru-RU" sz="1200" dirty="0">
                <a:latin typeface="Gilroy-Regular" panose="00000500000000000000" pitchFamily="2" charset="-52"/>
              </a:endParaRPr>
            </a:p>
            <a:p>
              <a:r>
                <a:rPr lang="en-US" sz="1200" dirty="0">
                  <a:latin typeface="Gilroy-Regular" panose="00000500000000000000" pitchFamily="2" charset="-52"/>
                </a:rPr>
                <a:t> </a:t>
              </a:r>
              <a:r>
                <a:rPr lang="ru-RU" sz="1200" dirty="0">
                  <a:latin typeface="Gilroy-Regular" panose="00000500000000000000" pitchFamily="2" charset="-52"/>
                </a:rPr>
                <a:t>Школа будущего</a:t>
              </a:r>
              <a:r>
                <a:rPr sz="1200" dirty="0">
                  <a:latin typeface="Gilroy-Regular" panose="00000500000000000000" pitchFamily="2" charset="-52"/>
                </a:rPr>
                <a:t> 2</a:t>
              </a:r>
            </a:p>
          </p:txBody>
        </p:sp>
        <p:sp>
          <p:nvSpPr>
            <p:cNvPr id="59" name="Прямоугольник 97">
              <a:extLst>
                <a:ext uri="{FF2B5EF4-FFF2-40B4-BE49-F238E27FC236}">
                  <a16:creationId xmlns:a16="http://schemas.microsoft.com/office/drawing/2014/main" id="{6A85A4B2-29B5-4B6B-BA45-22B4B8DBBB04}"/>
                </a:ext>
              </a:extLst>
            </p:cNvPr>
            <p:cNvSpPr txBox="1"/>
            <p:nvPr/>
          </p:nvSpPr>
          <p:spPr>
            <a:xfrm>
              <a:off x="8019371" y="286622"/>
              <a:ext cx="1864481" cy="56357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numCol="1" anchor="t">
              <a:spAutoFit/>
            </a:bodyPr>
            <a:lstStyle>
              <a:lvl1pPr algn="ctr" defTabSz="914400">
                <a:defRPr sz="2000">
                  <a:latin typeface="Gilroy-Regular"/>
                  <a:ea typeface="Gilroy-Regular"/>
                  <a:cs typeface="Gilroy-Regular"/>
                  <a:sym typeface="Gilroy-Regular"/>
                </a:defRPr>
              </a:lvl1pPr>
            </a:lstStyle>
            <a:p>
              <a:r>
                <a:rPr lang="ru-RU" sz="1200" dirty="0">
                  <a:latin typeface="Gilroy-Regular" panose="00000500000000000000" pitchFamily="2" charset="-52"/>
                </a:rPr>
                <a:t>Расписание занятий</a:t>
              </a:r>
            </a:p>
            <a:p>
              <a:r>
                <a:rPr lang="en-US" sz="1200" dirty="0" err="1">
                  <a:latin typeface="Gilroy-Regular" panose="00000500000000000000" pitchFamily="2" charset="-52"/>
                </a:rPr>
                <a:t>Weeklie</a:t>
              </a:r>
              <a:endParaRPr sz="1200" dirty="0">
                <a:latin typeface="Gilroy-Regular" panose="00000500000000000000" pitchFamily="2" charset="-52"/>
              </a:endParaRPr>
            </a:p>
          </p:txBody>
        </p:sp>
        <p:sp>
          <p:nvSpPr>
            <p:cNvPr id="60" name="Прямоугольник 98">
              <a:extLst>
                <a:ext uri="{FF2B5EF4-FFF2-40B4-BE49-F238E27FC236}">
                  <a16:creationId xmlns:a16="http://schemas.microsoft.com/office/drawing/2014/main" id="{EAB7BD20-02B1-4BDE-9887-7D9C4513832F}"/>
                </a:ext>
              </a:extLst>
            </p:cNvPr>
            <p:cNvSpPr txBox="1"/>
            <p:nvPr/>
          </p:nvSpPr>
          <p:spPr>
            <a:xfrm>
              <a:off x="10481153" y="330077"/>
              <a:ext cx="1973208" cy="48842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numCol="1" anchor="t">
              <a:spAutoFit/>
            </a:bodyPr>
            <a:lstStyle>
              <a:lvl1pPr algn="ctr" defTabSz="914400">
                <a:defRPr sz="2000">
                  <a:latin typeface="Gilroy-Regular"/>
                  <a:ea typeface="Gilroy-Regular"/>
                  <a:cs typeface="Gilroy-Regular"/>
                  <a:sym typeface="Gilroy-Regular"/>
                </a:defRPr>
              </a:lvl1pPr>
            </a:lstStyle>
            <a:p>
              <a:r>
                <a:rPr lang="ru-RU" dirty="0">
                  <a:latin typeface="Gilroy-Regular" panose="00000500000000000000" pitchFamily="2" charset="-52"/>
                </a:rPr>
                <a:t>Наш</a:t>
              </a:r>
              <a:r>
                <a:rPr dirty="0">
                  <a:latin typeface="Gilroy-Regular" panose="00000500000000000000" pitchFamily="2" charset="-52"/>
                </a:rPr>
                <a:t> </a:t>
              </a:r>
              <a:r>
                <a:rPr dirty="0" err="1">
                  <a:latin typeface="Gilroy-Regular" panose="00000500000000000000" pitchFamily="2" charset="-52"/>
                </a:rPr>
                <a:t>продукт</a:t>
              </a:r>
              <a:endParaRPr dirty="0">
                <a:latin typeface="Gilroy-Regular" panose="00000500000000000000" pitchFamily="2" charset="-52"/>
              </a:endParaRPr>
            </a:p>
          </p:txBody>
        </p:sp>
      </p:grpSp>
      <p:sp>
        <p:nvSpPr>
          <p:cNvPr id="65" name="Заголовок 1">
            <a:extLst>
              <a:ext uri="{FF2B5EF4-FFF2-40B4-BE49-F238E27FC236}">
                <a16:creationId xmlns:a16="http://schemas.microsoft.com/office/drawing/2014/main" id="{0F900807-7E85-4C00-9E31-8245199DF4E1}"/>
              </a:ext>
            </a:extLst>
          </p:cNvPr>
          <p:cNvSpPr txBox="1">
            <a:spLocks/>
          </p:cNvSpPr>
          <p:nvPr/>
        </p:nvSpPr>
        <p:spPr>
          <a:xfrm>
            <a:off x="436536" y="345497"/>
            <a:ext cx="662307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dirty="0">
                <a:latin typeface="Gilroy Black" panose="00000A00000000000000" pitchFamily="2" charset="-52"/>
                <a:cs typeface="Cascadia Code SemiBold" panose="020B0609020000020004" pitchFamily="49" charset="0"/>
              </a:rPr>
              <a:t>КОНКУРЕНТЫ</a:t>
            </a:r>
          </a:p>
        </p:txBody>
      </p:sp>
      <p:sp>
        <p:nvSpPr>
          <p:cNvPr id="61" name="Прямоугольник 92">
            <a:extLst>
              <a:ext uri="{FF2B5EF4-FFF2-40B4-BE49-F238E27FC236}">
                <a16:creationId xmlns:a16="http://schemas.microsoft.com/office/drawing/2014/main" id="{D555DAFF-8950-4EC5-9A60-48EDF9E14670}"/>
              </a:ext>
            </a:extLst>
          </p:cNvPr>
          <p:cNvSpPr txBox="1"/>
          <p:nvPr/>
        </p:nvSpPr>
        <p:spPr>
          <a:xfrm>
            <a:off x="926280" y="5487351"/>
            <a:ext cx="1600755" cy="40010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numCol="1" anchor="t">
            <a:spAutoFit/>
          </a:bodyPr>
          <a:lstStyle>
            <a:lvl1pPr algn="ctr" defTabSz="914400">
              <a:defRPr sz="2000">
                <a:latin typeface="Gilroy-Regular"/>
                <a:ea typeface="Gilroy-Regular"/>
                <a:cs typeface="Gilroy-Regular"/>
                <a:sym typeface="Gilroy-Regular"/>
              </a:defRPr>
            </a:lvl1pPr>
          </a:lstStyle>
          <a:p>
            <a:r>
              <a:rPr lang="ru-RU" dirty="0"/>
              <a:t>доступность</a:t>
            </a:r>
            <a:endParaRPr dirty="0"/>
          </a:p>
        </p:txBody>
      </p:sp>
    </p:spTree>
    <p:extLst>
      <p:ext uri="{BB962C8B-B14F-4D97-AF65-F5344CB8AC3E}">
        <p14:creationId xmlns:p14="http://schemas.microsoft.com/office/powerpoint/2010/main" val="13923794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213018" y="4086664"/>
            <a:ext cx="9765963" cy="2023943"/>
          </a:xfrm>
          <a:prstGeom prst="rect">
            <a:avLst/>
          </a:prstGeom>
          <a:solidFill>
            <a:srgbClr val="D9EE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 name="Заголовок 1"/>
          <p:cNvSpPr>
            <a:spLocks noGrp="1"/>
          </p:cNvSpPr>
          <p:nvPr>
            <p:ph type="title"/>
          </p:nvPr>
        </p:nvSpPr>
        <p:spPr>
          <a:xfrm>
            <a:off x="436536" y="345497"/>
            <a:ext cx="4983212" cy="1325563"/>
          </a:xfrm>
        </p:spPr>
        <p:txBody>
          <a:bodyPr/>
          <a:lstStyle/>
          <a:p>
            <a:r>
              <a:rPr lang="ru-RU" dirty="0">
                <a:latin typeface="Gilroy Black" panose="00000A00000000000000" pitchFamily="2" charset="-52"/>
              </a:rPr>
              <a:t>БИЗНЕС-МОДЕЛЬ</a:t>
            </a:r>
          </a:p>
        </p:txBody>
      </p:sp>
      <p:grpSp>
        <p:nvGrpSpPr>
          <p:cNvPr id="10" name="Группа 9"/>
          <p:cNvGrpSpPr/>
          <p:nvPr/>
        </p:nvGrpSpPr>
        <p:grpSpPr>
          <a:xfrm>
            <a:off x="8230737" y="299833"/>
            <a:ext cx="3603197" cy="719474"/>
            <a:chOff x="0" y="-2"/>
            <a:chExt cx="5067078" cy="1011776"/>
          </a:xfrm>
        </p:grpSpPr>
        <p:sp>
          <p:nvSpPr>
            <p:cNvPr id="11" name="object 13"/>
            <p:cNvSpPr/>
            <p:nvPr/>
          </p:nvSpPr>
          <p:spPr>
            <a:xfrm>
              <a:off x="4187415" y="15878"/>
              <a:ext cx="879663" cy="995880"/>
            </a:xfrm>
            <a:custGeom>
              <a:avLst/>
              <a:gdLst/>
              <a:ahLst/>
              <a:cxnLst>
                <a:cxn ang="0">
                  <a:pos x="wd2" y="hd2"/>
                </a:cxn>
                <a:cxn ang="5400000">
                  <a:pos x="wd2" y="hd2"/>
                </a:cxn>
                <a:cxn ang="10800000">
                  <a:pos x="wd2" y="hd2"/>
                </a:cxn>
                <a:cxn ang="16200000">
                  <a:pos x="wd2" y="hd2"/>
                </a:cxn>
              </a:cxnLst>
              <a:rect l="0" t="0" r="r" b="b"/>
              <a:pathLst>
                <a:path w="21600" h="21600" extrusionOk="0">
                  <a:moveTo>
                    <a:pt x="10889" y="0"/>
                  </a:moveTo>
                  <a:lnTo>
                    <a:pt x="10756" y="0"/>
                  </a:lnTo>
                  <a:lnTo>
                    <a:pt x="829" y="4967"/>
                  </a:lnTo>
                  <a:lnTo>
                    <a:pt x="604" y="5166"/>
                  </a:lnTo>
                  <a:lnTo>
                    <a:pt x="533" y="5423"/>
                  </a:lnTo>
                  <a:lnTo>
                    <a:pt x="613" y="5679"/>
                  </a:lnTo>
                  <a:lnTo>
                    <a:pt x="844" y="5872"/>
                  </a:lnTo>
                  <a:lnTo>
                    <a:pt x="2888" y="6827"/>
                  </a:lnTo>
                  <a:lnTo>
                    <a:pt x="3087" y="6964"/>
                  </a:lnTo>
                  <a:lnTo>
                    <a:pt x="3597" y="7994"/>
                  </a:lnTo>
                  <a:lnTo>
                    <a:pt x="3586" y="8487"/>
                  </a:lnTo>
                  <a:lnTo>
                    <a:pt x="3590" y="9843"/>
                  </a:lnTo>
                  <a:lnTo>
                    <a:pt x="3564" y="10131"/>
                  </a:lnTo>
                  <a:lnTo>
                    <a:pt x="3312" y="10348"/>
                  </a:lnTo>
                  <a:lnTo>
                    <a:pt x="2995" y="10389"/>
                  </a:lnTo>
                  <a:lnTo>
                    <a:pt x="2744" y="10381"/>
                  </a:lnTo>
                  <a:lnTo>
                    <a:pt x="2518" y="10305"/>
                  </a:lnTo>
                  <a:lnTo>
                    <a:pt x="2093" y="10076"/>
                  </a:lnTo>
                  <a:lnTo>
                    <a:pt x="285" y="9157"/>
                  </a:lnTo>
                  <a:lnTo>
                    <a:pt x="0" y="9303"/>
                  </a:lnTo>
                  <a:lnTo>
                    <a:pt x="28" y="16206"/>
                  </a:lnTo>
                  <a:lnTo>
                    <a:pt x="3329" y="17928"/>
                  </a:lnTo>
                  <a:lnTo>
                    <a:pt x="3617" y="17782"/>
                  </a:lnTo>
                  <a:lnTo>
                    <a:pt x="3596" y="11345"/>
                  </a:lnTo>
                  <a:lnTo>
                    <a:pt x="3629" y="11259"/>
                  </a:lnTo>
                  <a:lnTo>
                    <a:pt x="3693" y="11187"/>
                  </a:lnTo>
                  <a:lnTo>
                    <a:pt x="3895" y="11083"/>
                  </a:lnTo>
                  <a:lnTo>
                    <a:pt x="4035" y="11077"/>
                  </a:lnTo>
                  <a:lnTo>
                    <a:pt x="4160" y="11125"/>
                  </a:lnTo>
                  <a:lnTo>
                    <a:pt x="10665" y="14429"/>
                  </a:lnTo>
                  <a:lnTo>
                    <a:pt x="10946" y="14429"/>
                  </a:lnTo>
                  <a:lnTo>
                    <a:pt x="13632" y="13066"/>
                  </a:lnTo>
                  <a:lnTo>
                    <a:pt x="13862" y="12959"/>
                  </a:lnTo>
                  <a:lnTo>
                    <a:pt x="14123" y="12987"/>
                  </a:lnTo>
                  <a:lnTo>
                    <a:pt x="14351" y="13197"/>
                  </a:lnTo>
                  <a:lnTo>
                    <a:pt x="14379" y="13288"/>
                  </a:lnTo>
                  <a:lnTo>
                    <a:pt x="14389" y="13355"/>
                  </a:lnTo>
                  <a:lnTo>
                    <a:pt x="14398" y="14113"/>
                  </a:lnTo>
                  <a:lnTo>
                    <a:pt x="14388" y="14364"/>
                  </a:lnTo>
                  <a:lnTo>
                    <a:pt x="14388" y="14701"/>
                  </a:lnTo>
                  <a:lnTo>
                    <a:pt x="14408" y="15040"/>
                  </a:lnTo>
                  <a:lnTo>
                    <a:pt x="14412" y="15378"/>
                  </a:lnTo>
                  <a:lnTo>
                    <a:pt x="14365" y="15716"/>
                  </a:lnTo>
                  <a:lnTo>
                    <a:pt x="14122" y="16199"/>
                  </a:lnTo>
                  <a:lnTo>
                    <a:pt x="13723" y="16541"/>
                  </a:lnTo>
                  <a:lnTo>
                    <a:pt x="13231" y="16807"/>
                  </a:lnTo>
                  <a:lnTo>
                    <a:pt x="12707" y="17058"/>
                  </a:lnTo>
                  <a:lnTo>
                    <a:pt x="11780" y="17521"/>
                  </a:lnTo>
                  <a:lnTo>
                    <a:pt x="11558" y="17652"/>
                  </a:lnTo>
                  <a:lnTo>
                    <a:pt x="11342" y="17790"/>
                  </a:lnTo>
                  <a:lnTo>
                    <a:pt x="11112" y="17900"/>
                  </a:lnTo>
                  <a:lnTo>
                    <a:pt x="10845" y="17945"/>
                  </a:lnTo>
                  <a:lnTo>
                    <a:pt x="10778" y="17945"/>
                  </a:lnTo>
                  <a:lnTo>
                    <a:pt x="10646" y="17924"/>
                  </a:lnTo>
                  <a:lnTo>
                    <a:pt x="10402" y="17860"/>
                  </a:lnTo>
                  <a:lnTo>
                    <a:pt x="10172" y="17766"/>
                  </a:lnTo>
                  <a:lnTo>
                    <a:pt x="9953" y="17651"/>
                  </a:lnTo>
                  <a:lnTo>
                    <a:pt x="9537" y="17401"/>
                  </a:lnTo>
                  <a:lnTo>
                    <a:pt x="7485" y="16351"/>
                  </a:lnTo>
                  <a:lnTo>
                    <a:pt x="7199" y="16497"/>
                  </a:lnTo>
                  <a:lnTo>
                    <a:pt x="7208" y="19811"/>
                  </a:lnTo>
                  <a:lnTo>
                    <a:pt x="7272" y="19910"/>
                  </a:lnTo>
                  <a:lnTo>
                    <a:pt x="9755" y="21154"/>
                  </a:lnTo>
                  <a:lnTo>
                    <a:pt x="10257" y="21433"/>
                  </a:lnTo>
                  <a:lnTo>
                    <a:pt x="10527" y="21551"/>
                  </a:lnTo>
                  <a:lnTo>
                    <a:pt x="10795" y="21600"/>
                  </a:lnTo>
                  <a:lnTo>
                    <a:pt x="11093" y="21552"/>
                  </a:lnTo>
                  <a:lnTo>
                    <a:pt x="11376" y="21433"/>
                  </a:lnTo>
                  <a:lnTo>
                    <a:pt x="11906" y="21139"/>
                  </a:lnTo>
                  <a:lnTo>
                    <a:pt x="14228" y="19980"/>
                  </a:lnTo>
                  <a:lnTo>
                    <a:pt x="14331" y="19910"/>
                  </a:lnTo>
                  <a:lnTo>
                    <a:pt x="14394" y="19828"/>
                  </a:lnTo>
                  <a:lnTo>
                    <a:pt x="14389" y="17102"/>
                  </a:lnTo>
                  <a:lnTo>
                    <a:pt x="14398" y="16761"/>
                  </a:lnTo>
                  <a:lnTo>
                    <a:pt x="14833" y="16142"/>
                  </a:lnTo>
                  <a:lnTo>
                    <a:pt x="15077" y="15991"/>
                  </a:lnTo>
                  <a:lnTo>
                    <a:pt x="17342" y="14828"/>
                  </a:lnTo>
                  <a:lnTo>
                    <a:pt x="17606" y="14760"/>
                  </a:lnTo>
                  <a:lnTo>
                    <a:pt x="17822" y="14827"/>
                  </a:lnTo>
                  <a:lnTo>
                    <a:pt x="17966" y="15003"/>
                  </a:lnTo>
                  <a:lnTo>
                    <a:pt x="18019" y="15259"/>
                  </a:lnTo>
                  <a:lnTo>
                    <a:pt x="18014" y="17829"/>
                  </a:lnTo>
                  <a:lnTo>
                    <a:pt x="18129" y="17974"/>
                  </a:lnTo>
                  <a:lnTo>
                    <a:pt x="21531" y="16277"/>
                  </a:lnTo>
                  <a:lnTo>
                    <a:pt x="21595" y="16178"/>
                  </a:lnTo>
                  <a:lnTo>
                    <a:pt x="21595" y="12227"/>
                  </a:lnTo>
                  <a:lnTo>
                    <a:pt x="21600" y="9314"/>
                  </a:lnTo>
                  <a:lnTo>
                    <a:pt x="21316" y="9168"/>
                  </a:lnTo>
                  <a:lnTo>
                    <a:pt x="15048" y="12348"/>
                  </a:lnTo>
                  <a:lnTo>
                    <a:pt x="14834" y="12380"/>
                  </a:lnTo>
                  <a:lnTo>
                    <a:pt x="14402" y="12168"/>
                  </a:lnTo>
                  <a:lnTo>
                    <a:pt x="14387" y="11861"/>
                  </a:lnTo>
                  <a:lnTo>
                    <a:pt x="14386" y="10829"/>
                  </a:lnTo>
                  <a:lnTo>
                    <a:pt x="14347" y="9986"/>
                  </a:lnTo>
                  <a:lnTo>
                    <a:pt x="14890" y="8765"/>
                  </a:lnTo>
                  <a:lnTo>
                    <a:pt x="16548" y="7929"/>
                  </a:lnTo>
                  <a:lnTo>
                    <a:pt x="17996" y="7219"/>
                  </a:lnTo>
                  <a:lnTo>
                    <a:pt x="21325" y="5541"/>
                  </a:lnTo>
                  <a:lnTo>
                    <a:pt x="21327" y="5252"/>
                  </a:lnTo>
                  <a:lnTo>
                    <a:pt x="18088" y="3613"/>
                  </a:lnTo>
                  <a:lnTo>
                    <a:pt x="17957" y="3613"/>
                  </a:lnTo>
                  <a:lnTo>
                    <a:pt x="11088" y="7069"/>
                  </a:lnTo>
                  <a:lnTo>
                    <a:pt x="11088" y="7315"/>
                  </a:lnTo>
                  <a:lnTo>
                    <a:pt x="12386" y="7975"/>
                  </a:lnTo>
                  <a:lnTo>
                    <a:pt x="12788" y="8158"/>
                  </a:lnTo>
                  <a:lnTo>
                    <a:pt x="13215" y="8374"/>
                  </a:lnTo>
                  <a:lnTo>
                    <a:pt x="13554" y="8651"/>
                  </a:lnTo>
                  <a:lnTo>
                    <a:pt x="13689" y="9020"/>
                  </a:lnTo>
                  <a:lnTo>
                    <a:pt x="13589" y="9336"/>
                  </a:lnTo>
                  <a:lnTo>
                    <a:pt x="13343" y="9564"/>
                  </a:lnTo>
                  <a:lnTo>
                    <a:pt x="13021" y="9738"/>
                  </a:lnTo>
                  <a:lnTo>
                    <a:pt x="12692" y="9892"/>
                  </a:lnTo>
                  <a:lnTo>
                    <a:pt x="11844" y="10319"/>
                  </a:lnTo>
                  <a:lnTo>
                    <a:pt x="11329" y="10504"/>
                  </a:lnTo>
                  <a:lnTo>
                    <a:pt x="10786" y="10566"/>
                  </a:lnTo>
                  <a:lnTo>
                    <a:pt x="10244" y="10503"/>
                  </a:lnTo>
                  <a:lnTo>
                    <a:pt x="9729" y="10317"/>
                  </a:lnTo>
                  <a:lnTo>
                    <a:pt x="5263" y="8056"/>
                  </a:lnTo>
                  <a:lnTo>
                    <a:pt x="4822" y="7841"/>
                  </a:lnTo>
                  <a:lnTo>
                    <a:pt x="4621" y="7712"/>
                  </a:lnTo>
                  <a:lnTo>
                    <a:pt x="4449" y="7545"/>
                  </a:lnTo>
                  <a:lnTo>
                    <a:pt x="4278" y="7329"/>
                  </a:lnTo>
                  <a:lnTo>
                    <a:pt x="4226" y="7022"/>
                  </a:lnTo>
                  <a:lnTo>
                    <a:pt x="4387" y="6800"/>
                  </a:lnTo>
                  <a:lnTo>
                    <a:pt x="4595" y="6609"/>
                  </a:lnTo>
                  <a:lnTo>
                    <a:pt x="4875" y="6455"/>
                  </a:lnTo>
                  <a:lnTo>
                    <a:pt x="5460" y="6199"/>
                  </a:lnTo>
                  <a:lnTo>
                    <a:pt x="14117" y="1905"/>
                  </a:lnTo>
                  <a:lnTo>
                    <a:pt x="14118" y="1617"/>
                  </a:lnTo>
                  <a:lnTo>
                    <a:pt x="13894" y="1500"/>
                  </a:lnTo>
                  <a:lnTo>
                    <a:pt x="10889" y="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pic>
          <p:nvPicPr>
            <p:cNvPr id="12" name="object 14" descr="object 14"/>
            <p:cNvPicPr>
              <a:picLocks noChangeAspect="1"/>
            </p:cNvPicPr>
            <p:nvPr/>
          </p:nvPicPr>
          <p:blipFill>
            <a:blip r:embed="rId2">
              <a:extLst/>
            </a:blip>
            <a:stretch>
              <a:fillRect/>
            </a:stretch>
          </p:blipFill>
          <p:spPr>
            <a:xfrm>
              <a:off x="1496591" y="18291"/>
              <a:ext cx="953489" cy="993483"/>
            </a:xfrm>
            <a:prstGeom prst="rect">
              <a:avLst/>
            </a:prstGeom>
            <a:ln w="12700" cap="flat">
              <a:noFill/>
              <a:miter lim="400000"/>
            </a:ln>
            <a:effectLst/>
          </p:spPr>
        </p:pic>
        <p:pic>
          <p:nvPicPr>
            <p:cNvPr id="13" name="object 15" descr="object 15"/>
            <p:cNvPicPr>
              <a:picLocks noChangeAspect="1"/>
            </p:cNvPicPr>
            <p:nvPr/>
          </p:nvPicPr>
          <p:blipFill>
            <a:blip r:embed="rId3">
              <a:extLst/>
            </a:blip>
            <a:stretch>
              <a:fillRect/>
            </a:stretch>
          </p:blipFill>
          <p:spPr>
            <a:xfrm>
              <a:off x="2678899" y="16526"/>
              <a:ext cx="1279696" cy="995232"/>
            </a:xfrm>
            <a:prstGeom prst="rect">
              <a:avLst/>
            </a:prstGeom>
            <a:ln w="12700" cap="flat">
              <a:noFill/>
              <a:miter lim="400000"/>
            </a:ln>
            <a:effectLst/>
          </p:spPr>
        </p:pic>
        <p:grpSp>
          <p:nvGrpSpPr>
            <p:cNvPr id="15" name="Сгруппировать"/>
            <p:cNvGrpSpPr/>
            <p:nvPr/>
          </p:nvGrpSpPr>
          <p:grpSpPr>
            <a:xfrm>
              <a:off x="0" y="-2"/>
              <a:ext cx="1373613" cy="965328"/>
              <a:chOff x="0" y="0"/>
              <a:chExt cx="1373612" cy="965327"/>
            </a:xfrm>
          </p:grpSpPr>
          <p:sp>
            <p:nvSpPr>
              <p:cNvPr id="16" name="object 16"/>
              <p:cNvSpPr/>
              <p:nvPr/>
            </p:nvSpPr>
            <p:spPr>
              <a:xfrm>
                <a:off x="609289" y="-1"/>
                <a:ext cx="181705" cy="181705"/>
              </a:xfrm>
              <a:custGeom>
                <a:avLst/>
                <a:gdLst/>
                <a:ahLst/>
                <a:cxnLst>
                  <a:cxn ang="0">
                    <a:pos x="wd2" y="hd2"/>
                  </a:cxn>
                  <a:cxn ang="5400000">
                    <a:pos x="wd2" y="hd2"/>
                  </a:cxn>
                  <a:cxn ang="10800000">
                    <a:pos x="wd2" y="hd2"/>
                  </a:cxn>
                  <a:cxn ang="16200000">
                    <a:pos x="wd2" y="hd2"/>
                  </a:cxn>
                </a:cxnLst>
                <a:rect l="0" t="0" r="r" b="b"/>
                <a:pathLst>
                  <a:path w="21600" h="21600" extrusionOk="0">
                    <a:moveTo>
                      <a:pt x="824" y="6668"/>
                    </a:moveTo>
                    <a:lnTo>
                      <a:pt x="0" y="10875"/>
                    </a:lnTo>
                    <a:lnTo>
                      <a:pt x="824" y="14932"/>
                    </a:lnTo>
                    <a:lnTo>
                      <a:pt x="3110" y="18383"/>
                    </a:lnTo>
                    <a:lnTo>
                      <a:pt x="6668" y="20776"/>
                    </a:lnTo>
                    <a:lnTo>
                      <a:pt x="10875" y="21600"/>
                    </a:lnTo>
                    <a:lnTo>
                      <a:pt x="14932" y="20776"/>
                    </a:lnTo>
                    <a:lnTo>
                      <a:pt x="18383" y="18490"/>
                    </a:lnTo>
                    <a:lnTo>
                      <a:pt x="20776" y="14932"/>
                    </a:lnTo>
                    <a:lnTo>
                      <a:pt x="21600" y="10724"/>
                    </a:lnTo>
                    <a:lnTo>
                      <a:pt x="20776" y="6668"/>
                    </a:lnTo>
                    <a:lnTo>
                      <a:pt x="18490" y="3217"/>
                    </a:lnTo>
                    <a:lnTo>
                      <a:pt x="14932" y="824"/>
                    </a:lnTo>
                    <a:lnTo>
                      <a:pt x="10724" y="0"/>
                    </a:lnTo>
                    <a:lnTo>
                      <a:pt x="6668" y="824"/>
                    </a:lnTo>
                    <a:lnTo>
                      <a:pt x="3217" y="3110"/>
                    </a:lnTo>
                    <a:lnTo>
                      <a:pt x="824" y="6668"/>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pic>
            <p:nvPicPr>
              <p:cNvPr id="17" name="object 17" descr="object 17"/>
              <p:cNvPicPr>
                <a:picLocks noChangeAspect="1"/>
              </p:cNvPicPr>
              <p:nvPr/>
            </p:nvPicPr>
            <p:blipFill>
              <a:blip r:embed="rId4">
                <a:extLst/>
              </a:blip>
              <a:stretch>
                <a:fillRect/>
              </a:stretch>
            </p:blipFill>
            <p:spPr>
              <a:xfrm>
                <a:off x="383295" y="210733"/>
                <a:ext cx="155173" cy="155174"/>
              </a:xfrm>
              <a:prstGeom prst="rect">
                <a:avLst/>
              </a:prstGeom>
              <a:ln w="12700" cap="flat">
                <a:noFill/>
                <a:miter lim="400000"/>
              </a:ln>
              <a:effectLst/>
            </p:spPr>
          </p:pic>
          <p:pic>
            <p:nvPicPr>
              <p:cNvPr id="18" name="object 18" descr="object 18"/>
              <p:cNvPicPr>
                <a:picLocks noChangeAspect="1"/>
              </p:cNvPicPr>
              <p:nvPr/>
            </p:nvPicPr>
            <p:blipFill>
              <a:blip r:embed="rId5">
                <a:extLst/>
              </a:blip>
              <a:stretch>
                <a:fillRect/>
              </a:stretch>
            </p:blipFill>
            <p:spPr>
              <a:xfrm>
                <a:off x="667459" y="256185"/>
                <a:ext cx="104304" cy="104304"/>
              </a:xfrm>
              <a:prstGeom prst="rect">
                <a:avLst/>
              </a:prstGeom>
              <a:ln w="12700" cap="flat">
                <a:noFill/>
                <a:miter lim="400000"/>
              </a:ln>
              <a:effectLst/>
            </p:spPr>
          </p:pic>
          <p:sp>
            <p:nvSpPr>
              <p:cNvPr id="19" name="object 19"/>
              <p:cNvSpPr/>
              <p:nvPr/>
            </p:nvSpPr>
            <p:spPr>
              <a:xfrm>
                <a:off x="419966" y="50118"/>
                <a:ext cx="102862" cy="102864"/>
              </a:xfrm>
              <a:custGeom>
                <a:avLst/>
                <a:gdLst/>
                <a:ahLst/>
                <a:cxnLst>
                  <a:cxn ang="0">
                    <a:pos x="wd2" y="hd2"/>
                  </a:cxn>
                  <a:cxn ang="5400000">
                    <a:pos x="wd2" y="hd2"/>
                  </a:cxn>
                  <a:cxn ang="10800000">
                    <a:pos x="wd2" y="hd2"/>
                  </a:cxn>
                  <a:cxn ang="16200000">
                    <a:pos x="wd2" y="hd2"/>
                  </a:cxn>
                </a:cxnLst>
                <a:rect l="0" t="0" r="r" b="b"/>
                <a:pathLst>
                  <a:path w="21600" h="21600" extrusionOk="0">
                    <a:moveTo>
                      <a:pt x="8283" y="142"/>
                    </a:moveTo>
                    <a:lnTo>
                      <a:pt x="4333" y="1959"/>
                    </a:lnTo>
                    <a:lnTo>
                      <a:pt x="1484" y="5043"/>
                    </a:lnTo>
                    <a:lnTo>
                      <a:pt x="0" y="8970"/>
                    </a:lnTo>
                    <a:lnTo>
                      <a:pt x="142" y="13316"/>
                    </a:lnTo>
                    <a:lnTo>
                      <a:pt x="1959" y="17267"/>
                    </a:lnTo>
                    <a:lnTo>
                      <a:pt x="5043" y="20116"/>
                    </a:lnTo>
                    <a:lnTo>
                      <a:pt x="8970" y="21600"/>
                    </a:lnTo>
                    <a:lnTo>
                      <a:pt x="13316" y="21458"/>
                    </a:lnTo>
                    <a:lnTo>
                      <a:pt x="17267" y="19641"/>
                    </a:lnTo>
                    <a:lnTo>
                      <a:pt x="20116" y="16557"/>
                    </a:lnTo>
                    <a:lnTo>
                      <a:pt x="21600" y="12629"/>
                    </a:lnTo>
                    <a:lnTo>
                      <a:pt x="21458" y="8283"/>
                    </a:lnTo>
                    <a:lnTo>
                      <a:pt x="19641" y="4333"/>
                    </a:lnTo>
                    <a:lnTo>
                      <a:pt x="16557" y="1484"/>
                    </a:lnTo>
                    <a:lnTo>
                      <a:pt x="12629" y="0"/>
                    </a:lnTo>
                    <a:lnTo>
                      <a:pt x="8283" y="142"/>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20" name="object 20"/>
              <p:cNvSpPr/>
              <p:nvPr/>
            </p:nvSpPr>
            <p:spPr>
              <a:xfrm>
                <a:off x="582465" y="250874"/>
                <a:ext cx="41008" cy="41008"/>
              </a:xfrm>
              <a:custGeom>
                <a:avLst/>
                <a:gdLst/>
                <a:ahLst/>
                <a:cxnLst>
                  <a:cxn ang="0">
                    <a:pos x="wd2" y="hd2"/>
                  </a:cxn>
                  <a:cxn ang="5400000">
                    <a:pos x="wd2" y="hd2"/>
                  </a:cxn>
                  <a:cxn ang="10800000">
                    <a:pos x="wd2" y="hd2"/>
                  </a:cxn>
                  <a:cxn ang="16200000">
                    <a:pos x="wd2" y="hd2"/>
                  </a:cxn>
                </a:cxnLst>
                <a:rect l="0" t="0" r="r" b="b"/>
                <a:pathLst>
                  <a:path w="21600" h="21600" extrusionOk="0">
                    <a:moveTo>
                      <a:pt x="16765" y="0"/>
                    </a:moveTo>
                    <a:lnTo>
                      <a:pt x="4835" y="0"/>
                    </a:lnTo>
                    <a:lnTo>
                      <a:pt x="0" y="4835"/>
                    </a:lnTo>
                    <a:lnTo>
                      <a:pt x="0" y="16765"/>
                    </a:lnTo>
                    <a:lnTo>
                      <a:pt x="4835" y="21600"/>
                    </a:lnTo>
                    <a:lnTo>
                      <a:pt x="16765" y="21600"/>
                    </a:lnTo>
                    <a:lnTo>
                      <a:pt x="21600" y="16765"/>
                    </a:lnTo>
                    <a:lnTo>
                      <a:pt x="21600" y="4835"/>
                    </a:lnTo>
                    <a:lnTo>
                      <a:pt x="16765" y="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grpSp>
            <p:nvGrpSpPr>
              <p:cNvPr id="21" name="object 21"/>
              <p:cNvGrpSpPr/>
              <p:nvPr/>
            </p:nvGrpSpPr>
            <p:grpSpPr>
              <a:xfrm>
                <a:off x="817106" y="50991"/>
                <a:ext cx="306307" cy="315685"/>
                <a:chOff x="0" y="-1"/>
                <a:chExt cx="306306" cy="315684"/>
              </a:xfrm>
            </p:grpSpPr>
            <p:sp>
              <p:nvSpPr>
                <p:cNvPr id="28" name="Фигура"/>
                <p:cNvSpPr/>
                <p:nvPr/>
              </p:nvSpPr>
              <p:spPr>
                <a:xfrm>
                  <a:off x="-1" y="158735"/>
                  <a:ext cx="156968" cy="156949"/>
                </a:xfrm>
                <a:custGeom>
                  <a:avLst/>
                  <a:gdLst/>
                  <a:ahLst/>
                  <a:cxnLst>
                    <a:cxn ang="0">
                      <a:pos x="wd2" y="hd2"/>
                    </a:cxn>
                    <a:cxn ang="5400000">
                      <a:pos x="wd2" y="hd2"/>
                    </a:cxn>
                    <a:cxn ang="10800000">
                      <a:pos x="wd2" y="hd2"/>
                    </a:cxn>
                    <a:cxn ang="16200000">
                      <a:pos x="wd2" y="hd2"/>
                    </a:cxn>
                  </a:cxnLst>
                  <a:rect l="0" t="0" r="r" b="b"/>
                  <a:pathLst>
                    <a:path w="21600" h="21600" extrusionOk="0">
                      <a:moveTo>
                        <a:pt x="21600" y="10799"/>
                      </a:moveTo>
                      <a:lnTo>
                        <a:pt x="20808" y="6737"/>
                      </a:lnTo>
                      <a:lnTo>
                        <a:pt x="18438" y="3162"/>
                      </a:lnTo>
                      <a:lnTo>
                        <a:pt x="14864" y="789"/>
                      </a:lnTo>
                      <a:lnTo>
                        <a:pt x="10800" y="0"/>
                      </a:lnTo>
                      <a:lnTo>
                        <a:pt x="6736" y="789"/>
                      </a:lnTo>
                      <a:lnTo>
                        <a:pt x="3164" y="3162"/>
                      </a:lnTo>
                      <a:lnTo>
                        <a:pt x="792" y="6737"/>
                      </a:lnTo>
                      <a:lnTo>
                        <a:pt x="0" y="10799"/>
                      </a:lnTo>
                      <a:lnTo>
                        <a:pt x="792" y="14863"/>
                      </a:lnTo>
                      <a:lnTo>
                        <a:pt x="3164" y="18438"/>
                      </a:lnTo>
                      <a:lnTo>
                        <a:pt x="6736" y="20811"/>
                      </a:lnTo>
                      <a:lnTo>
                        <a:pt x="10800" y="21600"/>
                      </a:lnTo>
                      <a:lnTo>
                        <a:pt x="14864" y="20811"/>
                      </a:lnTo>
                      <a:lnTo>
                        <a:pt x="18438" y="18438"/>
                      </a:lnTo>
                      <a:lnTo>
                        <a:pt x="20808" y="14863"/>
                      </a:lnTo>
                      <a:lnTo>
                        <a:pt x="21600" y="10799"/>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29" name="Фигура"/>
                <p:cNvSpPr/>
                <p:nvPr/>
              </p:nvSpPr>
              <p:spPr>
                <a:xfrm>
                  <a:off x="68401" y="-1"/>
                  <a:ext cx="105547" cy="105546"/>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lnTo>
                        <a:pt x="20752" y="6596"/>
                      </a:lnTo>
                      <a:lnTo>
                        <a:pt x="18433" y="3162"/>
                      </a:lnTo>
                      <a:lnTo>
                        <a:pt x="15004" y="848"/>
                      </a:lnTo>
                      <a:lnTo>
                        <a:pt x="10800" y="0"/>
                      </a:lnTo>
                      <a:lnTo>
                        <a:pt x="6596" y="848"/>
                      </a:lnTo>
                      <a:lnTo>
                        <a:pt x="3162" y="3162"/>
                      </a:lnTo>
                      <a:lnTo>
                        <a:pt x="848" y="6596"/>
                      </a:lnTo>
                      <a:lnTo>
                        <a:pt x="0" y="10800"/>
                      </a:lnTo>
                      <a:lnTo>
                        <a:pt x="848" y="15004"/>
                      </a:lnTo>
                      <a:lnTo>
                        <a:pt x="3162" y="18438"/>
                      </a:lnTo>
                      <a:lnTo>
                        <a:pt x="6596" y="20752"/>
                      </a:lnTo>
                      <a:lnTo>
                        <a:pt x="10800" y="21600"/>
                      </a:lnTo>
                      <a:lnTo>
                        <a:pt x="15004" y="20752"/>
                      </a:lnTo>
                      <a:lnTo>
                        <a:pt x="18433" y="18438"/>
                      </a:lnTo>
                      <a:lnTo>
                        <a:pt x="20752" y="15004"/>
                      </a:lnTo>
                      <a:lnTo>
                        <a:pt x="21600" y="1080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30" name="Фигура"/>
                <p:cNvSpPr/>
                <p:nvPr/>
              </p:nvSpPr>
              <p:spPr>
                <a:xfrm>
                  <a:off x="214865" y="91900"/>
                  <a:ext cx="41004" cy="41026"/>
                </a:xfrm>
                <a:custGeom>
                  <a:avLst/>
                  <a:gdLst/>
                  <a:ahLst/>
                  <a:cxnLst>
                    <a:cxn ang="0">
                      <a:pos x="wd2" y="hd2"/>
                    </a:cxn>
                    <a:cxn ang="5400000">
                      <a:pos x="wd2" y="hd2"/>
                    </a:cxn>
                    <a:cxn ang="10800000">
                      <a:pos x="wd2" y="hd2"/>
                    </a:cxn>
                    <a:cxn ang="16200000">
                      <a:pos x="wd2" y="hd2"/>
                    </a:cxn>
                  </a:cxnLst>
                  <a:rect l="0" t="0" r="r" b="b"/>
                  <a:pathLst>
                    <a:path w="21600" h="21600" extrusionOk="0">
                      <a:moveTo>
                        <a:pt x="21600" y="4830"/>
                      </a:moveTo>
                      <a:lnTo>
                        <a:pt x="16756" y="0"/>
                      </a:lnTo>
                      <a:lnTo>
                        <a:pt x="4822" y="0"/>
                      </a:lnTo>
                      <a:lnTo>
                        <a:pt x="0" y="4852"/>
                      </a:lnTo>
                      <a:lnTo>
                        <a:pt x="0" y="16770"/>
                      </a:lnTo>
                      <a:lnTo>
                        <a:pt x="4822" y="21600"/>
                      </a:lnTo>
                      <a:lnTo>
                        <a:pt x="16767" y="21600"/>
                      </a:lnTo>
                      <a:lnTo>
                        <a:pt x="21600" y="16749"/>
                      </a:lnTo>
                      <a:lnTo>
                        <a:pt x="21600" y="483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31" name="Фигура"/>
                <p:cNvSpPr/>
                <p:nvPr/>
              </p:nvSpPr>
              <p:spPr>
                <a:xfrm>
                  <a:off x="200760" y="204524"/>
                  <a:ext cx="105547" cy="105548"/>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lnTo>
                        <a:pt x="20752" y="6596"/>
                      </a:lnTo>
                      <a:lnTo>
                        <a:pt x="18438" y="3162"/>
                      </a:lnTo>
                      <a:lnTo>
                        <a:pt x="15004" y="848"/>
                      </a:lnTo>
                      <a:lnTo>
                        <a:pt x="10800" y="0"/>
                      </a:lnTo>
                      <a:lnTo>
                        <a:pt x="6596" y="848"/>
                      </a:lnTo>
                      <a:lnTo>
                        <a:pt x="3162" y="3162"/>
                      </a:lnTo>
                      <a:lnTo>
                        <a:pt x="848" y="6596"/>
                      </a:lnTo>
                      <a:lnTo>
                        <a:pt x="0" y="10800"/>
                      </a:lnTo>
                      <a:lnTo>
                        <a:pt x="848" y="15004"/>
                      </a:lnTo>
                      <a:lnTo>
                        <a:pt x="3162" y="18438"/>
                      </a:lnTo>
                      <a:lnTo>
                        <a:pt x="6596" y="20752"/>
                      </a:lnTo>
                      <a:lnTo>
                        <a:pt x="10800" y="21600"/>
                      </a:lnTo>
                      <a:lnTo>
                        <a:pt x="15004" y="20752"/>
                      </a:lnTo>
                      <a:lnTo>
                        <a:pt x="18438" y="18438"/>
                      </a:lnTo>
                      <a:lnTo>
                        <a:pt x="20752" y="15004"/>
                      </a:lnTo>
                      <a:lnTo>
                        <a:pt x="21600" y="1080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grpSp>
          <p:pic>
            <p:nvPicPr>
              <p:cNvPr id="22" name="object 22" descr="object 22"/>
              <p:cNvPicPr>
                <a:picLocks noChangeAspect="1"/>
              </p:cNvPicPr>
              <p:nvPr/>
            </p:nvPicPr>
            <p:blipFill>
              <a:blip r:embed="rId6">
                <a:extLst/>
              </a:blip>
              <a:stretch>
                <a:fillRect/>
              </a:stretch>
            </p:blipFill>
            <p:spPr>
              <a:xfrm>
                <a:off x="226176" y="256288"/>
                <a:ext cx="104184" cy="104186"/>
              </a:xfrm>
              <a:prstGeom prst="rect">
                <a:avLst/>
              </a:prstGeom>
              <a:ln w="12700" cap="flat">
                <a:noFill/>
                <a:miter lim="400000"/>
              </a:ln>
              <a:effectLst/>
            </p:spPr>
          </p:pic>
          <p:sp>
            <p:nvSpPr>
              <p:cNvPr id="23" name="object 23"/>
              <p:cNvSpPr/>
              <p:nvPr/>
            </p:nvSpPr>
            <p:spPr>
              <a:xfrm>
                <a:off x="813525" y="1235"/>
                <a:ext cx="41008" cy="41009"/>
              </a:xfrm>
              <a:custGeom>
                <a:avLst/>
                <a:gdLst/>
                <a:ahLst/>
                <a:cxnLst>
                  <a:cxn ang="0">
                    <a:pos x="wd2" y="hd2"/>
                  </a:cxn>
                  <a:cxn ang="5400000">
                    <a:pos x="wd2" y="hd2"/>
                  </a:cxn>
                  <a:cxn ang="10800000">
                    <a:pos x="wd2" y="hd2"/>
                  </a:cxn>
                  <a:cxn ang="16200000">
                    <a:pos x="wd2" y="hd2"/>
                  </a:cxn>
                </a:cxnLst>
                <a:rect l="0" t="0" r="r" b="b"/>
                <a:pathLst>
                  <a:path w="21600" h="21600" extrusionOk="0">
                    <a:moveTo>
                      <a:pt x="16765" y="0"/>
                    </a:moveTo>
                    <a:lnTo>
                      <a:pt x="4835" y="0"/>
                    </a:lnTo>
                    <a:lnTo>
                      <a:pt x="0" y="4835"/>
                    </a:lnTo>
                    <a:lnTo>
                      <a:pt x="0" y="16765"/>
                    </a:lnTo>
                    <a:lnTo>
                      <a:pt x="4835" y="21600"/>
                    </a:lnTo>
                    <a:lnTo>
                      <a:pt x="16765" y="21600"/>
                    </a:lnTo>
                    <a:lnTo>
                      <a:pt x="21600" y="16765"/>
                    </a:lnTo>
                    <a:lnTo>
                      <a:pt x="21600" y="4835"/>
                    </a:lnTo>
                    <a:lnTo>
                      <a:pt x="16765" y="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24" name="object 24"/>
              <p:cNvSpPr/>
              <p:nvPr/>
            </p:nvSpPr>
            <p:spPr>
              <a:xfrm>
                <a:off x="535521" y="1070"/>
                <a:ext cx="41009" cy="41009"/>
              </a:xfrm>
              <a:custGeom>
                <a:avLst/>
                <a:gdLst/>
                <a:ahLst/>
                <a:cxnLst>
                  <a:cxn ang="0">
                    <a:pos x="wd2" y="hd2"/>
                  </a:cxn>
                  <a:cxn ang="5400000">
                    <a:pos x="wd2" y="hd2"/>
                  </a:cxn>
                  <a:cxn ang="10800000">
                    <a:pos x="wd2" y="hd2"/>
                  </a:cxn>
                  <a:cxn ang="16200000">
                    <a:pos x="wd2" y="hd2"/>
                  </a:cxn>
                </a:cxnLst>
                <a:rect l="0" t="0" r="r" b="b"/>
                <a:pathLst>
                  <a:path w="21600" h="21600" extrusionOk="0">
                    <a:moveTo>
                      <a:pt x="16765" y="0"/>
                    </a:moveTo>
                    <a:lnTo>
                      <a:pt x="4835" y="0"/>
                    </a:lnTo>
                    <a:lnTo>
                      <a:pt x="0" y="4835"/>
                    </a:lnTo>
                    <a:lnTo>
                      <a:pt x="0" y="16765"/>
                    </a:lnTo>
                    <a:lnTo>
                      <a:pt x="4835" y="21600"/>
                    </a:lnTo>
                    <a:lnTo>
                      <a:pt x="16765" y="21600"/>
                    </a:lnTo>
                    <a:lnTo>
                      <a:pt x="21600" y="16765"/>
                    </a:lnTo>
                    <a:lnTo>
                      <a:pt x="21600" y="4835"/>
                    </a:lnTo>
                    <a:lnTo>
                      <a:pt x="16765" y="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25" name="object 25"/>
              <p:cNvSpPr/>
              <p:nvPr/>
            </p:nvSpPr>
            <p:spPr>
              <a:xfrm>
                <a:off x="345434" y="130118"/>
                <a:ext cx="41009" cy="41009"/>
              </a:xfrm>
              <a:custGeom>
                <a:avLst/>
                <a:gdLst/>
                <a:ahLst/>
                <a:cxnLst>
                  <a:cxn ang="0">
                    <a:pos x="wd2" y="hd2"/>
                  </a:cxn>
                  <a:cxn ang="5400000">
                    <a:pos x="wd2" y="hd2"/>
                  </a:cxn>
                  <a:cxn ang="10800000">
                    <a:pos x="wd2" y="hd2"/>
                  </a:cxn>
                  <a:cxn ang="16200000">
                    <a:pos x="wd2" y="hd2"/>
                  </a:cxn>
                </a:cxnLst>
                <a:rect l="0" t="0" r="r" b="b"/>
                <a:pathLst>
                  <a:path w="21600" h="21600" extrusionOk="0">
                    <a:moveTo>
                      <a:pt x="16765" y="0"/>
                    </a:moveTo>
                    <a:lnTo>
                      <a:pt x="4835" y="0"/>
                    </a:lnTo>
                    <a:lnTo>
                      <a:pt x="0" y="4835"/>
                    </a:lnTo>
                    <a:lnTo>
                      <a:pt x="0" y="16765"/>
                    </a:lnTo>
                    <a:lnTo>
                      <a:pt x="4835" y="21600"/>
                    </a:lnTo>
                    <a:lnTo>
                      <a:pt x="16765" y="21600"/>
                    </a:lnTo>
                    <a:lnTo>
                      <a:pt x="21600" y="16765"/>
                    </a:lnTo>
                    <a:lnTo>
                      <a:pt x="21600" y="4835"/>
                    </a:lnTo>
                    <a:lnTo>
                      <a:pt x="16765" y="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pic>
            <p:nvPicPr>
              <p:cNvPr id="27" name="object 26" descr="object 26"/>
              <p:cNvPicPr>
                <a:picLocks noChangeAspect="1"/>
              </p:cNvPicPr>
              <p:nvPr/>
            </p:nvPicPr>
            <p:blipFill>
              <a:blip r:embed="rId7">
                <a:extLst/>
              </a:blip>
              <a:stretch>
                <a:fillRect/>
              </a:stretch>
            </p:blipFill>
            <p:spPr>
              <a:xfrm>
                <a:off x="-1" y="412337"/>
                <a:ext cx="1373614" cy="552990"/>
              </a:xfrm>
              <a:prstGeom prst="rect">
                <a:avLst/>
              </a:prstGeom>
              <a:ln w="12700" cap="flat">
                <a:noFill/>
                <a:miter lim="400000"/>
              </a:ln>
              <a:effectLst/>
            </p:spPr>
          </p:pic>
        </p:grpSp>
      </p:grpSp>
      <p:sp>
        <p:nvSpPr>
          <p:cNvPr id="32" name="Прямоугольник 91">
            <a:extLst>
              <a:ext uri="{FF2B5EF4-FFF2-40B4-BE49-F238E27FC236}">
                <a16:creationId xmlns:a16="http://schemas.microsoft.com/office/drawing/2014/main" id="{DABC5777-EF0C-4677-B5DD-2C23D285C547}"/>
              </a:ext>
            </a:extLst>
          </p:cNvPr>
          <p:cNvSpPr/>
          <p:nvPr/>
        </p:nvSpPr>
        <p:spPr>
          <a:xfrm>
            <a:off x="-78658" y="-2497709"/>
            <a:ext cx="1439640" cy="1439641"/>
          </a:xfrm>
          <a:prstGeom prst="rect">
            <a:avLst/>
          </a:prstGeom>
          <a:solidFill>
            <a:srgbClr val="ADDAE3"/>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pic>
        <p:nvPicPr>
          <p:cNvPr id="8" name="Рисунок 7">
            <a:extLst>
              <a:ext uri="{FF2B5EF4-FFF2-40B4-BE49-F238E27FC236}">
                <a16:creationId xmlns:a16="http://schemas.microsoft.com/office/drawing/2014/main" id="{97C87B81-8132-4BA2-8641-A5CF83DE96C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631653" y="2790175"/>
            <a:ext cx="2592977" cy="2592977"/>
          </a:xfrm>
          <a:prstGeom prst="rect">
            <a:avLst/>
          </a:prstGeom>
        </p:spPr>
      </p:pic>
      <p:pic>
        <p:nvPicPr>
          <p:cNvPr id="26" name="Рисунок 25">
            <a:extLst>
              <a:ext uri="{FF2B5EF4-FFF2-40B4-BE49-F238E27FC236}">
                <a16:creationId xmlns:a16="http://schemas.microsoft.com/office/drawing/2014/main" id="{BC97DB04-E079-4B29-B0B6-9D7EEE432801}"/>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24180" t="2410" r="20838" b="1"/>
          <a:stretch/>
        </p:blipFill>
        <p:spPr>
          <a:xfrm>
            <a:off x="8006818" y="2725306"/>
            <a:ext cx="2660894" cy="2656658"/>
          </a:xfrm>
          <a:prstGeom prst="rect">
            <a:avLst/>
          </a:prstGeom>
        </p:spPr>
      </p:pic>
      <p:pic>
        <p:nvPicPr>
          <p:cNvPr id="39" name="Рисунок 38">
            <a:extLst>
              <a:ext uri="{FF2B5EF4-FFF2-40B4-BE49-F238E27FC236}">
                <a16:creationId xmlns:a16="http://schemas.microsoft.com/office/drawing/2014/main" id="{839A0877-80F3-4026-99D4-4163A1DBDF62}"/>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623478" y="1811303"/>
            <a:ext cx="2945041" cy="2945041"/>
          </a:xfrm>
          <a:prstGeom prst="rect">
            <a:avLst/>
          </a:prstGeom>
        </p:spPr>
      </p:pic>
      <p:sp>
        <p:nvSpPr>
          <p:cNvPr id="42" name="Подзаголовок 2">
            <a:extLst>
              <a:ext uri="{FF2B5EF4-FFF2-40B4-BE49-F238E27FC236}">
                <a16:creationId xmlns:a16="http://schemas.microsoft.com/office/drawing/2014/main" id="{292C32F3-02B4-4592-9648-93295B9F407D}"/>
              </a:ext>
            </a:extLst>
          </p:cNvPr>
          <p:cNvSpPr txBox="1">
            <a:spLocks/>
          </p:cNvSpPr>
          <p:nvPr/>
        </p:nvSpPr>
        <p:spPr>
          <a:xfrm>
            <a:off x="1291483" y="2494382"/>
            <a:ext cx="3273315" cy="4546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ru-RU" sz="1200" spc="600" dirty="0">
                <a:highlight>
                  <a:srgbClr val="DDDDDD"/>
                </a:highlight>
                <a:latin typeface="Gilroy" panose="00000500000000000000" pitchFamily="2" charset="-52"/>
              </a:rPr>
              <a:t>БЕСПЛАТНЫЙ СЕРВИС ДЛЯ СТУДЕНТОВ</a:t>
            </a:r>
          </a:p>
          <a:p>
            <a:pPr marL="0" indent="0" algn="ctr">
              <a:buNone/>
            </a:pPr>
            <a:endParaRPr lang="ru-RU" spc="600" dirty="0">
              <a:highlight>
                <a:srgbClr val="DDDDDD"/>
              </a:highlight>
            </a:endParaRPr>
          </a:p>
        </p:txBody>
      </p:sp>
      <p:sp>
        <p:nvSpPr>
          <p:cNvPr id="43" name="Подзаголовок 2">
            <a:extLst>
              <a:ext uri="{FF2B5EF4-FFF2-40B4-BE49-F238E27FC236}">
                <a16:creationId xmlns:a16="http://schemas.microsoft.com/office/drawing/2014/main" id="{F19277D8-60F3-4C43-AD05-03556C94C7AD}"/>
              </a:ext>
            </a:extLst>
          </p:cNvPr>
          <p:cNvSpPr txBox="1">
            <a:spLocks/>
          </p:cNvSpPr>
          <p:nvPr/>
        </p:nvSpPr>
        <p:spPr>
          <a:xfrm>
            <a:off x="4459340" y="1664878"/>
            <a:ext cx="3273315" cy="4546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ru-RU" sz="1200" spc="600" dirty="0">
                <a:highlight>
                  <a:srgbClr val="DDDDDD"/>
                </a:highlight>
                <a:latin typeface="Gilroy" panose="00000500000000000000" pitchFamily="2" charset="-52"/>
              </a:rPr>
              <a:t>ПРОДАЖА УЧЕБНЫМ ЗАВЕДЕНИЯМ</a:t>
            </a:r>
          </a:p>
          <a:p>
            <a:pPr marL="0" indent="0" algn="ctr">
              <a:buNone/>
            </a:pPr>
            <a:endParaRPr lang="ru-RU" spc="600" dirty="0">
              <a:highlight>
                <a:srgbClr val="DDDDDD"/>
              </a:highlight>
            </a:endParaRPr>
          </a:p>
        </p:txBody>
      </p:sp>
      <p:sp>
        <p:nvSpPr>
          <p:cNvPr id="44" name="Подзаголовок 2">
            <a:extLst>
              <a:ext uri="{FF2B5EF4-FFF2-40B4-BE49-F238E27FC236}">
                <a16:creationId xmlns:a16="http://schemas.microsoft.com/office/drawing/2014/main" id="{C6F0925F-418F-4306-B6D8-A0E43AEB0588}"/>
              </a:ext>
            </a:extLst>
          </p:cNvPr>
          <p:cNvSpPr txBox="1">
            <a:spLocks/>
          </p:cNvSpPr>
          <p:nvPr/>
        </p:nvSpPr>
        <p:spPr>
          <a:xfrm>
            <a:off x="7658304" y="2499389"/>
            <a:ext cx="3273315" cy="454602"/>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ru-RU" sz="1200" spc="600" dirty="0">
                <a:highlight>
                  <a:srgbClr val="DDDDDD"/>
                </a:highlight>
                <a:latin typeface="Gilroy" panose="00000500000000000000" pitchFamily="2" charset="-52"/>
              </a:rPr>
              <a:t>РЕКЛАМА ПОЛЕЗНЫХ ПРОДУКТОВ И РЕСУРСОВ</a:t>
            </a:r>
          </a:p>
          <a:p>
            <a:pPr marL="0" indent="0" algn="ctr">
              <a:buNone/>
            </a:pPr>
            <a:endParaRPr lang="ru-RU" spc="600" dirty="0">
              <a:highlight>
                <a:srgbClr val="DDDDDD"/>
              </a:highlight>
            </a:endParaRPr>
          </a:p>
        </p:txBody>
      </p:sp>
    </p:spTree>
    <p:extLst>
      <p:ext uri="{BB962C8B-B14F-4D97-AF65-F5344CB8AC3E}">
        <p14:creationId xmlns:p14="http://schemas.microsoft.com/office/powerpoint/2010/main" val="33198509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78658" y="-78658"/>
            <a:ext cx="5254340" cy="2139553"/>
          </a:xfrm>
          <a:prstGeom prst="rect">
            <a:avLst/>
          </a:prstGeom>
          <a:solidFill>
            <a:srgbClr val="D9EE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 name="Заголовок 1"/>
          <p:cNvSpPr>
            <a:spLocks noGrp="1"/>
          </p:cNvSpPr>
          <p:nvPr>
            <p:ph type="title"/>
          </p:nvPr>
        </p:nvSpPr>
        <p:spPr>
          <a:xfrm>
            <a:off x="436536" y="345497"/>
            <a:ext cx="4983212" cy="1325563"/>
          </a:xfrm>
        </p:spPr>
        <p:txBody>
          <a:bodyPr>
            <a:normAutofit fontScale="90000"/>
          </a:bodyPr>
          <a:lstStyle/>
          <a:p>
            <a:r>
              <a:rPr lang="ru-RU" dirty="0">
                <a:latin typeface="Gilroy Black" panose="00000A00000000000000" pitchFamily="2" charset="-52"/>
              </a:rPr>
              <a:t>Результаты акселератора </a:t>
            </a:r>
            <a:r>
              <a:rPr lang="ru-RU" dirty="0" err="1">
                <a:latin typeface="Gilroy Black" panose="00000A00000000000000" pitchFamily="2" charset="-52"/>
              </a:rPr>
              <a:t>ПромТехДизайн</a:t>
            </a:r>
            <a:endParaRPr lang="ru-RU" dirty="0">
              <a:latin typeface="Gilroy Black" panose="00000A00000000000000" pitchFamily="2" charset="-52"/>
            </a:endParaRPr>
          </a:p>
        </p:txBody>
      </p:sp>
      <p:grpSp>
        <p:nvGrpSpPr>
          <p:cNvPr id="17" name="Группа 16"/>
          <p:cNvGrpSpPr/>
          <p:nvPr/>
        </p:nvGrpSpPr>
        <p:grpSpPr>
          <a:xfrm>
            <a:off x="8230737" y="299833"/>
            <a:ext cx="3603197" cy="719474"/>
            <a:chOff x="0" y="-2"/>
            <a:chExt cx="5067078" cy="1011776"/>
          </a:xfrm>
        </p:grpSpPr>
        <p:sp>
          <p:nvSpPr>
            <p:cNvPr id="18" name="object 13"/>
            <p:cNvSpPr/>
            <p:nvPr/>
          </p:nvSpPr>
          <p:spPr>
            <a:xfrm>
              <a:off x="4187415" y="15878"/>
              <a:ext cx="879663" cy="995880"/>
            </a:xfrm>
            <a:custGeom>
              <a:avLst/>
              <a:gdLst/>
              <a:ahLst/>
              <a:cxnLst>
                <a:cxn ang="0">
                  <a:pos x="wd2" y="hd2"/>
                </a:cxn>
                <a:cxn ang="5400000">
                  <a:pos x="wd2" y="hd2"/>
                </a:cxn>
                <a:cxn ang="10800000">
                  <a:pos x="wd2" y="hd2"/>
                </a:cxn>
                <a:cxn ang="16200000">
                  <a:pos x="wd2" y="hd2"/>
                </a:cxn>
              </a:cxnLst>
              <a:rect l="0" t="0" r="r" b="b"/>
              <a:pathLst>
                <a:path w="21600" h="21600" extrusionOk="0">
                  <a:moveTo>
                    <a:pt x="10889" y="0"/>
                  </a:moveTo>
                  <a:lnTo>
                    <a:pt x="10756" y="0"/>
                  </a:lnTo>
                  <a:lnTo>
                    <a:pt x="829" y="4967"/>
                  </a:lnTo>
                  <a:lnTo>
                    <a:pt x="604" y="5166"/>
                  </a:lnTo>
                  <a:lnTo>
                    <a:pt x="533" y="5423"/>
                  </a:lnTo>
                  <a:lnTo>
                    <a:pt x="613" y="5679"/>
                  </a:lnTo>
                  <a:lnTo>
                    <a:pt x="844" y="5872"/>
                  </a:lnTo>
                  <a:lnTo>
                    <a:pt x="2888" y="6827"/>
                  </a:lnTo>
                  <a:lnTo>
                    <a:pt x="3087" y="6964"/>
                  </a:lnTo>
                  <a:lnTo>
                    <a:pt x="3597" y="7994"/>
                  </a:lnTo>
                  <a:lnTo>
                    <a:pt x="3586" y="8487"/>
                  </a:lnTo>
                  <a:lnTo>
                    <a:pt x="3590" y="9843"/>
                  </a:lnTo>
                  <a:lnTo>
                    <a:pt x="3564" y="10131"/>
                  </a:lnTo>
                  <a:lnTo>
                    <a:pt x="3312" y="10348"/>
                  </a:lnTo>
                  <a:lnTo>
                    <a:pt x="2995" y="10389"/>
                  </a:lnTo>
                  <a:lnTo>
                    <a:pt x="2744" y="10381"/>
                  </a:lnTo>
                  <a:lnTo>
                    <a:pt x="2518" y="10305"/>
                  </a:lnTo>
                  <a:lnTo>
                    <a:pt x="2093" y="10076"/>
                  </a:lnTo>
                  <a:lnTo>
                    <a:pt x="285" y="9157"/>
                  </a:lnTo>
                  <a:lnTo>
                    <a:pt x="0" y="9303"/>
                  </a:lnTo>
                  <a:lnTo>
                    <a:pt x="28" y="16206"/>
                  </a:lnTo>
                  <a:lnTo>
                    <a:pt x="3329" y="17928"/>
                  </a:lnTo>
                  <a:lnTo>
                    <a:pt x="3617" y="17782"/>
                  </a:lnTo>
                  <a:lnTo>
                    <a:pt x="3596" y="11345"/>
                  </a:lnTo>
                  <a:lnTo>
                    <a:pt x="3629" y="11259"/>
                  </a:lnTo>
                  <a:lnTo>
                    <a:pt x="3693" y="11187"/>
                  </a:lnTo>
                  <a:lnTo>
                    <a:pt x="3895" y="11083"/>
                  </a:lnTo>
                  <a:lnTo>
                    <a:pt x="4035" y="11077"/>
                  </a:lnTo>
                  <a:lnTo>
                    <a:pt x="4160" y="11125"/>
                  </a:lnTo>
                  <a:lnTo>
                    <a:pt x="10665" y="14429"/>
                  </a:lnTo>
                  <a:lnTo>
                    <a:pt x="10946" y="14429"/>
                  </a:lnTo>
                  <a:lnTo>
                    <a:pt x="13632" y="13066"/>
                  </a:lnTo>
                  <a:lnTo>
                    <a:pt x="13862" y="12959"/>
                  </a:lnTo>
                  <a:lnTo>
                    <a:pt x="14123" y="12987"/>
                  </a:lnTo>
                  <a:lnTo>
                    <a:pt x="14351" y="13197"/>
                  </a:lnTo>
                  <a:lnTo>
                    <a:pt x="14379" y="13288"/>
                  </a:lnTo>
                  <a:lnTo>
                    <a:pt x="14389" y="13355"/>
                  </a:lnTo>
                  <a:lnTo>
                    <a:pt x="14398" y="14113"/>
                  </a:lnTo>
                  <a:lnTo>
                    <a:pt x="14388" y="14364"/>
                  </a:lnTo>
                  <a:lnTo>
                    <a:pt x="14388" y="14701"/>
                  </a:lnTo>
                  <a:lnTo>
                    <a:pt x="14408" y="15040"/>
                  </a:lnTo>
                  <a:lnTo>
                    <a:pt x="14412" y="15378"/>
                  </a:lnTo>
                  <a:lnTo>
                    <a:pt x="14365" y="15716"/>
                  </a:lnTo>
                  <a:lnTo>
                    <a:pt x="14122" y="16199"/>
                  </a:lnTo>
                  <a:lnTo>
                    <a:pt x="13723" y="16541"/>
                  </a:lnTo>
                  <a:lnTo>
                    <a:pt x="13231" y="16807"/>
                  </a:lnTo>
                  <a:lnTo>
                    <a:pt x="12707" y="17058"/>
                  </a:lnTo>
                  <a:lnTo>
                    <a:pt x="11780" y="17521"/>
                  </a:lnTo>
                  <a:lnTo>
                    <a:pt x="11558" y="17652"/>
                  </a:lnTo>
                  <a:lnTo>
                    <a:pt x="11342" y="17790"/>
                  </a:lnTo>
                  <a:lnTo>
                    <a:pt x="11112" y="17900"/>
                  </a:lnTo>
                  <a:lnTo>
                    <a:pt x="10845" y="17945"/>
                  </a:lnTo>
                  <a:lnTo>
                    <a:pt x="10778" y="17945"/>
                  </a:lnTo>
                  <a:lnTo>
                    <a:pt x="10646" y="17924"/>
                  </a:lnTo>
                  <a:lnTo>
                    <a:pt x="10402" y="17860"/>
                  </a:lnTo>
                  <a:lnTo>
                    <a:pt x="10172" y="17766"/>
                  </a:lnTo>
                  <a:lnTo>
                    <a:pt x="9953" y="17651"/>
                  </a:lnTo>
                  <a:lnTo>
                    <a:pt x="9537" y="17401"/>
                  </a:lnTo>
                  <a:lnTo>
                    <a:pt x="7485" y="16351"/>
                  </a:lnTo>
                  <a:lnTo>
                    <a:pt x="7199" y="16497"/>
                  </a:lnTo>
                  <a:lnTo>
                    <a:pt x="7208" y="19811"/>
                  </a:lnTo>
                  <a:lnTo>
                    <a:pt x="7272" y="19910"/>
                  </a:lnTo>
                  <a:lnTo>
                    <a:pt x="9755" y="21154"/>
                  </a:lnTo>
                  <a:lnTo>
                    <a:pt x="10257" y="21433"/>
                  </a:lnTo>
                  <a:lnTo>
                    <a:pt x="10527" y="21551"/>
                  </a:lnTo>
                  <a:lnTo>
                    <a:pt x="10795" y="21600"/>
                  </a:lnTo>
                  <a:lnTo>
                    <a:pt x="11093" y="21552"/>
                  </a:lnTo>
                  <a:lnTo>
                    <a:pt x="11376" y="21433"/>
                  </a:lnTo>
                  <a:lnTo>
                    <a:pt x="11906" y="21139"/>
                  </a:lnTo>
                  <a:lnTo>
                    <a:pt x="14228" y="19980"/>
                  </a:lnTo>
                  <a:lnTo>
                    <a:pt x="14331" y="19910"/>
                  </a:lnTo>
                  <a:lnTo>
                    <a:pt x="14394" y="19828"/>
                  </a:lnTo>
                  <a:lnTo>
                    <a:pt x="14389" y="17102"/>
                  </a:lnTo>
                  <a:lnTo>
                    <a:pt x="14398" y="16761"/>
                  </a:lnTo>
                  <a:lnTo>
                    <a:pt x="14833" y="16142"/>
                  </a:lnTo>
                  <a:lnTo>
                    <a:pt x="15077" y="15991"/>
                  </a:lnTo>
                  <a:lnTo>
                    <a:pt x="17342" y="14828"/>
                  </a:lnTo>
                  <a:lnTo>
                    <a:pt x="17606" y="14760"/>
                  </a:lnTo>
                  <a:lnTo>
                    <a:pt x="17822" y="14827"/>
                  </a:lnTo>
                  <a:lnTo>
                    <a:pt x="17966" y="15003"/>
                  </a:lnTo>
                  <a:lnTo>
                    <a:pt x="18019" y="15259"/>
                  </a:lnTo>
                  <a:lnTo>
                    <a:pt x="18014" y="17829"/>
                  </a:lnTo>
                  <a:lnTo>
                    <a:pt x="18129" y="17974"/>
                  </a:lnTo>
                  <a:lnTo>
                    <a:pt x="21531" y="16277"/>
                  </a:lnTo>
                  <a:lnTo>
                    <a:pt x="21595" y="16178"/>
                  </a:lnTo>
                  <a:lnTo>
                    <a:pt x="21595" y="12227"/>
                  </a:lnTo>
                  <a:lnTo>
                    <a:pt x="21600" y="9314"/>
                  </a:lnTo>
                  <a:lnTo>
                    <a:pt x="21316" y="9168"/>
                  </a:lnTo>
                  <a:lnTo>
                    <a:pt x="15048" y="12348"/>
                  </a:lnTo>
                  <a:lnTo>
                    <a:pt x="14834" y="12380"/>
                  </a:lnTo>
                  <a:lnTo>
                    <a:pt x="14402" y="12168"/>
                  </a:lnTo>
                  <a:lnTo>
                    <a:pt x="14387" y="11861"/>
                  </a:lnTo>
                  <a:lnTo>
                    <a:pt x="14386" y="10829"/>
                  </a:lnTo>
                  <a:lnTo>
                    <a:pt x="14347" y="9986"/>
                  </a:lnTo>
                  <a:lnTo>
                    <a:pt x="14890" y="8765"/>
                  </a:lnTo>
                  <a:lnTo>
                    <a:pt x="16548" y="7929"/>
                  </a:lnTo>
                  <a:lnTo>
                    <a:pt x="17996" y="7219"/>
                  </a:lnTo>
                  <a:lnTo>
                    <a:pt x="21325" y="5541"/>
                  </a:lnTo>
                  <a:lnTo>
                    <a:pt x="21327" y="5252"/>
                  </a:lnTo>
                  <a:lnTo>
                    <a:pt x="18088" y="3613"/>
                  </a:lnTo>
                  <a:lnTo>
                    <a:pt x="17957" y="3613"/>
                  </a:lnTo>
                  <a:lnTo>
                    <a:pt x="11088" y="7069"/>
                  </a:lnTo>
                  <a:lnTo>
                    <a:pt x="11088" y="7315"/>
                  </a:lnTo>
                  <a:lnTo>
                    <a:pt x="12386" y="7975"/>
                  </a:lnTo>
                  <a:lnTo>
                    <a:pt x="12788" y="8158"/>
                  </a:lnTo>
                  <a:lnTo>
                    <a:pt x="13215" y="8374"/>
                  </a:lnTo>
                  <a:lnTo>
                    <a:pt x="13554" y="8651"/>
                  </a:lnTo>
                  <a:lnTo>
                    <a:pt x="13689" y="9020"/>
                  </a:lnTo>
                  <a:lnTo>
                    <a:pt x="13589" y="9336"/>
                  </a:lnTo>
                  <a:lnTo>
                    <a:pt x="13343" y="9564"/>
                  </a:lnTo>
                  <a:lnTo>
                    <a:pt x="13021" y="9738"/>
                  </a:lnTo>
                  <a:lnTo>
                    <a:pt x="12692" y="9892"/>
                  </a:lnTo>
                  <a:lnTo>
                    <a:pt x="11844" y="10319"/>
                  </a:lnTo>
                  <a:lnTo>
                    <a:pt x="11329" y="10504"/>
                  </a:lnTo>
                  <a:lnTo>
                    <a:pt x="10786" y="10566"/>
                  </a:lnTo>
                  <a:lnTo>
                    <a:pt x="10244" y="10503"/>
                  </a:lnTo>
                  <a:lnTo>
                    <a:pt x="9729" y="10317"/>
                  </a:lnTo>
                  <a:lnTo>
                    <a:pt x="5263" y="8056"/>
                  </a:lnTo>
                  <a:lnTo>
                    <a:pt x="4822" y="7841"/>
                  </a:lnTo>
                  <a:lnTo>
                    <a:pt x="4621" y="7712"/>
                  </a:lnTo>
                  <a:lnTo>
                    <a:pt x="4449" y="7545"/>
                  </a:lnTo>
                  <a:lnTo>
                    <a:pt x="4278" y="7329"/>
                  </a:lnTo>
                  <a:lnTo>
                    <a:pt x="4226" y="7022"/>
                  </a:lnTo>
                  <a:lnTo>
                    <a:pt x="4387" y="6800"/>
                  </a:lnTo>
                  <a:lnTo>
                    <a:pt x="4595" y="6609"/>
                  </a:lnTo>
                  <a:lnTo>
                    <a:pt x="4875" y="6455"/>
                  </a:lnTo>
                  <a:lnTo>
                    <a:pt x="5460" y="6199"/>
                  </a:lnTo>
                  <a:lnTo>
                    <a:pt x="14117" y="1905"/>
                  </a:lnTo>
                  <a:lnTo>
                    <a:pt x="14118" y="1617"/>
                  </a:lnTo>
                  <a:lnTo>
                    <a:pt x="13894" y="1500"/>
                  </a:lnTo>
                  <a:lnTo>
                    <a:pt x="10889" y="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pic>
          <p:nvPicPr>
            <p:cNvPr id="21" name="object 14" descr="object 14"/>
            <p:cNvPicPr>
              <a:picLocks noChangeAspect="1"/>
            </p:cNvPicPr>
            <p:nvPr/>
          </p:nvPicPr>
          <p:blipFill>
            <a:blip r:embed="rId2">
              <a:extLst/>
            </a:blip>
            <a:stretch>
              <a:fillRect/>
            </a:stretch>
          </p:blipFill>
          <p:spPr>
            <a:xfrm>
              <a:off x="1496591" y="18291"/>
              <a:ext cx="953489" cy="993483"/>
            </a:xfrm>
            <a:prstGeom prst="rect">
              <a:avLst/>
            </a:prstGeom>
            <a:ln w="12700" cap="flat">
              <a:noFill/>
              <a:miter lim="400000"/>
            </a:ln>
            <a:effectLst/>
          </p:spPr>
        </p:pic>
        <p:pic>
          <p:nvPicPr>
            <p:cNvPr id="23" name="object 15" descr="object 15"/>
            <p:cNvPicPr>
              <a:picLocks noChangeAspect="1"/>
            </p:cNvPicPr>
            <p:nvPr/>
          </p:nvPicPr>
          <p:blipFill>
            <a:blip r:embed="rId3">
              <a:extLst/>
            </a:blip>
            <a:stretch>
              <a:fillRect/>
            </a:stretch>
          </p:blipFill>
          <p:spPr>
            <a:xfrm>
              <a:off x="2678899" y="16526"/>
              <a:ext cx="1279696" cy="995232"/>
            </a:xfrm>
            <a:prstGeom prst="rect">
              <a:avLst/>
            </a:prstGeom>
            <a:ln w="12700" cap="flat">
              <a:noFill/>
              <a:miter lim="400000"/>
            </a:ln>
            <a:effectLst/>
          </p:spPr>
        </p:pic>
        <p:grpSp>
          <p:nvGrpSpPr>
            <p:cNvPr id="24" name="Сгруппировать"/>
            <p:cNvGrpSpPr/>
            <p:nvPr/>
          </p:nvGrpSpPr>
          <p:grpSpPr>
            <a:xfrm>
              <a:off x="0" y="-2"/>
              <a:ext cx="1373613" cy="965328"/>
              <a:chOff x="0" y="0"/>
              <a:chExt cx="1373612" cy="965327"/>
            </a:xfrm>
          </p:grpSpPr>
          <p:sp>
            <p:nvSpPr>
              <p:cNvPr id="25" name="object 16"/>
              <p:cNvSpPr/>
              <p:nvPr/>
            </p:nvSpPr>
            <p:spPr>
              <a:xfrm>
                <a:off x="609289" y="-1"/>
                <a:ext cx="181705" cy="181705"/>
              </a:xfrm>
              <a:custGeom>
                <a:avLst/>
                <a:gdLst/>
                <a:ahLst/>
                <a:cxnLst>
                  <a:cxn ang="0">
                    <a:pos x="wd2" y="hd2"/>
                  </a:cxn>
                  <a:cxn ang="5400000">
                    <a:pos x="wd2" y="hd2"/>
                  </a:cxn>
                  <a:cxn ang="10800000">
                    <a:pos x="wd2" y="hd2"/>
                  </a:cxn>
                  <a:cxn ang="16200000">
                    <a:pos x="wd2" y="hd2"/>
                  </a:cxn>
                </a:cxnLst>
                <a:rect l="0" t="0" r="r" b="b"/>
                <a:pathLst>
                  <a:path w="21600" h="21600" extrusionOk="0">
                    <a:moveTo>
                      <a:pt x="824" y="6668"/>
                    </a:moveTo>
                    <a:lnTo>
                      <a:pt x="0" y="10875"/>
                    </a:lnTo>
                    <a:lnTo>
                      <a:pt x="824" y="14932"/>
                    </a:lnTo>
                    <a:lnTo>
                      <a:pt x="3110" y="18383"/>
                    </a:lnTo>
                    <a:lnTo>
                      <a:pt x="6668" y="20776"/>
                    </a:lnTo>
                    <a:lnTo>
                      <a:pt x="10875" y="21600"/>
                    </a:lnTo>
                    <a:lnTo>
                      <a:pt x="14932" y="20776"/>
                    </a:lnTo>
                    <a:lnTo>
                      <a:pt x="18383" y="18490"/>
                    </a:lnTo>
                    <a:lnTo>
                      <a:pt x="20776" y="14932"/>
                    </a:lnTo>
                    <a:lnTo>
                      <a:pt x="21600" y="10724"/>
                    </a:lnTo>
                    <a:lnTo>
                      <a:pt x="20776" y="6668"/>
                    </a:lnTo>
                    <a:lnTo>
                      <a:pt x="18490" y="3217"/>
                    </a:lnTo>
                    <a:lnTo>
                      <a:pt x="14932" y="824"/>
                    </a:lnTo>
                    <a:lnTo>
                      <a:pt x="10724" y="0"/>
                    </a:lnTo>
                    <a:lnTo>
                      <a:pt x="6668" y="824"/>
                    </a:lnTo>
                    <a:lnTo>
                      <a:pt x="3217" y="3110"/>
                    </a:lnTo>
                    <a:lnTo>
                      <a:pt x="824" y="6668"/>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pic>
            <p:nvPicPr>
              <p:cNvPr id="26" name="object 17" descr="object 17"/>
              <p:cNvPicPr>
                <a:picLocks noChangeAspect="1"/>
              </p:cNvPicPr>
              <p:nvPr/>
            </p:nvPicPr>
            <p:blipFill>
              <a:blip r:embed="rId4">
                <a:extLst/>
              </a:blip>
              <a:stretch>
                <a:fillRect/>
              </a:stretch>
            </p:blipFill>
            <p:spPr>
              <a:xfrm>
                <a:off x="383295" y="210733"/>
                <a:ext cx="155173" cy="155174"/>
              </a:xfrm>
              <a:prstGeom prst="rect">
                <a:avLst/>
              </a:prstGeom>
              <a:ln w="12700" cap="flat">
                <a:noFill/>
                <a:miter lim="400000"/>
              </a:ln>
              <a:effectLst/>
            </p:spPr>
          </p:pic>
          <p:pic>
            <p:nvPicPr>
              <p:cNvPr id="27" name="object 18" descr="object 18"/>
              <p:cNvPicPr>
                <a:picLocks noChangeAspect="1"/>
              </p:cNvPicPr>
              <p:nvPr/>
            </p:nvPicPr>
            <p:blipFill>
              <a:blip r:embed="rId5">
                <a:extLst/>
              </a:blip>
              <a:stretch>
                <a:fillRect/>
              </a:stretch>
            </p:blipFill>
            <p:spPr>
              <a:xfrm>
                <a:off x="667459" y="256185"/>
                <a:ext cx="104304" cy="104304"/>
              </a:xfrm>
              <a:prstGeom prst="rect">
                <a:avLst/>
              </a:prstGeom>
              <a:ln w="12700" cap="flat">
                <a:noFill/>
                <a:miter lim="400000"/>
              </a:ln>
              <a:effectLst/>
            </p:spPr>
          </p:pic>
          <p:sp>
            <p:nvSpPr>
              <p:cNvPr id="28" name="object 19"/>
              <p:cNvSpPr/>
              <p:nvPr/>
            </p:nvSpPr>
            <p:spPr>
              <a:xfrm>
                <a:off x="419966" y="50118"/>
                <a:ext cx="102862" cy="102864"/>
              </a:xfrm>
              <a:custGeom>
                <a:avLst/>
                <a:gdLst/>
                <a:ahLst/>
                <a:cxnLst>
                  <a:cxn ang="0">
                    <a:pos x="wd2" y="hd2"/>
                  </a:cxn>
                  <a:cxn ang="5400000">
                    <a:pos x="wd2" y="hd2"/>
                  </a:cxn>
                  <a:cxn ang="10800000">
                    <a:pos x="wd2" y="hd2"/>
                  </a:cxn>
                  <a:cxn ang="16200000">
                    <a:pos x="wd2" y="hd2"/>
                  </a:cxn>
                </a:cxnLst>
                <a:rect l="0" t="0" r="r" b="b"/>
                <a:pathLst>
                  <a:path w="21600" h="21600" extrusionOk="0">
                    <a:moveTo>
                      <a:pt x="8283" y="142"/>
                    </a:moveTo>
                    <a:lnTo>
                      <a:pt x="4333" y="1959"/>
                    </a:lnTo>
                    <a:lnTo>
                      <a:pt x="1484" y="5043"/>
                    </a:lnTo>
                    <a:lnTo>
                      <a:pt x="0" y="8970"/>
                    </a:lnTo>
                    <a:lnTo>
                      <a:pt x="142" y="13316"/>
                    </a:lnTo>
                    <a:lnTo>
                      <a:pt x="1959" y="17267"/>
                    </a:lnTo>
                    <a:lnTo>
                      <a:pt x="5043" y="20116"/>
                    </a:lnTo>
                    <a:lnTo>
                      <a:pt x="8970" y="21600"/>
                    </a:lnTo>
                    <a:lnTo>
                      <a:pt x="13316" y="21458"/>
                    </a:lnTo>
                    <a:lnTo>
                      <a:pt x="17267" y="19641"/>
                    </a:lnTo>
                    <a:lnTo>
                      <a:pt x="20116" y="16557"/>
                    </a:lnTo>
                    <a:lnTo>
                      <a:pt x="21600" y="12629"/>
                    </a:lnTo>
                    <a:lnTo>
                      <a:pt x="21458" y="8283"/>
                    </a:lnTo>
                    <a:lnTo>
                      <a:pt x="19641" y="4333"/>
                    </a:lnTo>
                    <a:lnTo>
                      <a:pt x="16557" y="1484"/>
                    </a:lnTo>
                    <a:lnTo>
                      <a:pt x="12629" y="0"/>
                    </a:lnTo>
                    <a:lnTo>
                      <a:pt x="8283" y="142"/>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29" name="object 20"/>
              <p:cNvSpPr/>
              <p:nvPr/>
            </p:nvSpPr>
            <p:spPr>
              <a:xfrm>
                <a:off x="582465" y="250874"/>
                <a:ext cx="41008" cy="41008"/>
              </a:xfrm>
              <a:custGeom>
                <a:avLst/>
                <a:gdLst/>
                <a:ahLst/>
                <a:cxnLst>
                  <a:cxn ang="0">
                    <a:pos x="wd2" y="hd2"/>
                  </a:cxn>
                  <a:cxn ang="5400000">
                    <a:pos x="wd2" y="hd2"/>
                  </a:cxn>
                  <a:cxn ang="10800000">
                    <a:pos x="wd2" y="hd2"/>
                  </a:cxn>
                  <a:cxn ang="16200000">
                    <a:pos x="wd2" y="hd2"/>
                  </a:cxn>
                </a:cxnLst>
                <a:rect l="0" t="0" r="r" b="b"/>
                <a:pathLst>
                  <a:path w="21600" h="21600" extrusionOk="0">
                    <a:moveTo>
                      <a:pt x="16765" y="0"/>
                    </a:moveTo>
                    <a:lnTo>
                      <a:pt x="4835" y="0"/>
                    </a:lnTo>
                    <a:lnTo>
                      <a:pt x="0" y="4835"/>
                    </a:lnTo>
                    <a:lnTo>
                      <a:pt x="0" y="16765"/>
                    </a:lnTo>
                    <a:lnTo>
                      <a:pt x="4835" y="21600"/>
                    </a:lnTo>
                    <a:lnTo>
                      <a:pt x="16765" y="21600"/>
                    </a:lnTo>
                    <a:lnTo>
                      <a:pt x="21600" y="16765"/>
                    </a:lnTo>
                    <a:lnTo>
                      <a:pt x="21600" y="4835"/>
                    </a:lnTo>
                    <a:lnTo>
                      <a:pt x="16765" y="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grpSp>
            <p:nvGrpSpPr>
              <p:cNvPr id="30" name="object 21"/>
              <p:cNvGrpSpPr/>
              <p:nvPr/>
            </p:nvGrpSpPr>
            <p:grpSpPr>
              <a:xfrm>
                <a:off x="817106" y="50991"/>
                <a:ext cx="306307" cy="315685"/>
                <a:chOff x="0" y="-1"/>
                <a:chExt cx="306306" cy="315684"/>
              </a:xfrm>
            </p:grpSpPr>
            <p:sp>
              <p:nvSpPr>
                <p:cNvPr id="36" name="Фигура"/>
                <p:cNvSpPr/>
                <p:nvPr/>
              </p:nvSpPr>
              <p:spPr>
                <a:xfrm>
                  <a:off x="-1" y="158735"/>
                  <a:ext cx="156968" cy="156949"/>
                </a:xfrm>
                <a:custGeom>
                  <a:avLst/>
                  <a:gdLst/>
                  <a:ahLst/>
                  <a:cxnLst>
                    <a:cxn ang="0">
                      <a:pos x="wd2" y="hd2"/>
                    </a:cxn>
                    <a:cxn ang="5400000">
                      <a:pos x="wd2" y="hd2"/>
                    </a:cxn>
                    <a:cxn ang="10800000">
                      <a:pos x="wd2" y="hd2"/>
                    </a:cxn>
                    <a:cxn ang="16200000">
                      <a:pos x="wd2" y="hd2"/>
                    </a:cxn>
                  </a:cxnLst>
                  <a:rect l="0" t="0" r="r" b="b"/>
                  <a:pathLst>
                    <a:path w="21600" h="21600" extrusionOk="0">
                      <a:moveTo>
                        <a:pt x="21600" y="10799"/>
                      </a:moveTo>
                      <a:lnTo>
                        <a:pt x="20808" y="6737"/>
                      </a:lnTo>
                      <a:lnTo>
                        <a:pt x="18438" y="3162"/>
                      </a:lnTo>
                      <a:lnTo>
                        <a:pt x="14864" y="789"/>
                      </a:lnTo>
                      <a:lnTo>
                        <a:pt x="10800" y="0"/>
                      </a:lnTo>
                      <a:lnTo>
                        <a:pt x="6736" y="789"/>
                      </a:lnTo>
                      <a:lnTo>
                        <a:pt x="3164" y="3162"/>
                      </a:lnTo>
                      <a:lnTo>
                        <a:pt x="792" y="6737"/>
                      </a:lnTo>
                      <a:lnTo>
                        <a:pt x="0" y="10799"/>
                      </a:lnTo>
                      <a:lnTo>
                        <a:pt x="792" y="14863"/>
                      </a:lnTo>
                      <a:lnTo>
                        <a:pt x="3164" y="18438"/>
                      </a:lnTo>
                      <a:lnTo>
                        <a:pt x="6736" y="20811"/>
                      </a:lnTo>
                      <a:lnTo>
                        <a:pt x="10800" y="21600"/>
                      </a:lnTo>
                      <a:lnTo>
                        <a:pt x="14864" y="20811"/>
                      </a:lnTo>
                      <a:lnTo>
                        <a:pt x="18438" y="18438"/>
                      </a:lnTo>
                      <a:lnTo>
                        <a:pt x="20808" y="14863"/>
                      </a:lnTo>
                      <a:lnTo>
                        <a:pt x="21600" y="10799"/>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37" name="Фигура"/>
                <p:cNvSpPr/>
                <p:nvPr/>
              </p:nvSpPr>
              <p:spPr>
                <a:xfrm>
                  <a:off x="68401" y="-1"/>
                  <a:ext cx="105547" cy="105546"/>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lnTo>
                        <a:pt x="20752" y="6596"/>
                      </a:lnTo>
                      <a:lnTo>
                        <a:pt x="18433" y="3162"/>
                      </a:lnTo>
                      <a:lnTo>
                        <a:pt x="15004" y="848"/>
                      </a:lnTo>
                      <a:lnTo>
                        <a:pt x="10800" y="0"/>
                      </a:lnTo>
                      <a:lnTo>
                        <a:pt x="6596" y="848"/>
                      </a:lnTo>
                      <a:lnTo>
                        <a:pt x="3162" y="3162"/>
                      </a:lnTo>
                      <a:lnTo>
                        <a:pt x="848" y="6596"/>
                      </a:lnTo>
                      <a:lnTo>
                        <a:pt x="0" y="10800"/>
                      </a:lnTo>
                      <a:lnTo>
                        <a:pt x="848" y="15004"/>
                      </a:lnTo>
                      <a:lnTo>
                        <a:pt x="3162" y="18438"/>
                      </a:lnTo>
                      <a:lnTo>
                        <a:pt x="6596" y="20752"/>
                      </a:lnTo>
                      <a:lnTo>
                        <a:pt x="10800" y="21600"/>
                      </a:lnTo>
                      <a:lnTo>
                        <a:pt x="15004" y="20752"/>
                      </a:lnTo>
                      <a:lnTo>
                        <a:pt x="18433" y="18438"/>
                      </a:lnTo>
                      <a:lnTo>
                        <a:pt x="20752" y="15004"/>
                      </a:lnTo>
                      <a:lnTo>
                        <a:pt x="21600" y="1080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38" name="Фигура"/>
                <p:cNvSpPr/>
                <p:nvPr/>
              </p:nvSpPr>
              <p:spPr>
                <a:xfrm>
                  <a:off x="214865" y="91900"/>
                  <a:ext cx="41004" cy="41026"/>
                </a:xfrm>
                <a:custGeom>
                  <a:avLst/>
                  <a:gdLst/>
                  <a:ahLst/>
                  <a:cxnLst>
                    <a:cxn ang="0">
                      <a:pos x="wd2" y="hd2"/>
                    </a:cxn>
                    <a:cxn ang="5400000">
                      <a:pos x="wd2" y="hd2"/>
                    </a:cxn>
                    <a:cxn ang="10800000">
                      <a:pos x="wd2" y="hd2"/>
                    </a:cxn>
                    <a:cxn ang="16200000">
                      <a:pos x="wd2" y="hd2"/>
                    </a:cxn>
                  </a:cxnLst>
                  <a:rect l="0" t="0" r="r" b="b"/>
                  <a:pathLst>
                    <a:path w="21600" h="21600" extrusionOk="0">
                      <a:moveTo>
                        <a:pt x="21600" y="4830"/>
                      </a:moveTo>
                      <a:lnTo>
                        <a:pt x="16756" y="0"/>
                      </a:lnTo>
                      <a:lnTo>
                        <a:pt x="4822" y="0"/>
                      </a:lnTo>
                      <a:lnTo>
                        <a:pt x="0" y="4852"/>
                      </a:lnTo>
                      <a:lnTo>
                        <a:pt x="0" y="16770"/>
                      </a:lnTo>
                      <a:lnTo>
                        <a:pt x="4822" y="21600"/>
                      </a:lnTo>
                      <a:lnTo>
                        <a:pt x="16767" y="21600"/>
                      </a:lnTo>
                      <a:lnTo>
                        <a:pt x="21600" y="16749"/>
                      </a:lnTo>
                      <a:lnTo>
                        <a:pt x="21600" y="483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39" name="Фигура"/>
                <p:cNvSpPr/>
                <p:nvPr/>
              </p:nvSpPr>
              <p:spPr>
                <a:xfrm>
                  <a:off x="200760" y="204524"/>
                  <a:ext cx="105547" cy="105548"/>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lnTo>
                        <a:pt x="20752" y="6596"/>
                      </a:lnTo>
                      <a:lnTo>
                        <a:pt x="18438" y="3162"/>
                      </a:lnTo>
                      <a:lnTo>
                        <a:pt x="15004" y="848"/>
                      </a:lnTo>
                      <a:lnTo>
                        <a:pt x="10800" y="0"/>
                      </a:lnTo>
                      <a:lnTo>
                        <a:pt x="6596" y="848"/>
                      </a:lnTo>
                      <a:lnTo>
                        <a:pt x="3162" y="3162"/>
                      </a:lnTo>
                      <a:lnTo>
                        <a:pt x="848" y="6596"/>
                      </a:lnTo>
                      <a:lnTo>
                        <a:pt x="0" y="10800"/>
                      </a:lnTo>
                      <a:lnTo>
                        <a:pt x="848" y="15004"/>
                      </a:lnTo>
                      <a:lnTo>
                        <a:pt x="3162" y="18438"/>
                      </a:lnTo>
                      <a:lnTo>
                        <a:pt x="6596" y="20752"/>
                      </a:lnTo>
                      <a:lnTo>
                        <a:pt x="10800" y="21600"/>
                      </a:lnTo>
                      <a:lnTo>
                        <a:pt x="15004" y="20752"/>
                      </a:lnTo>
                      <a:lnTo>
                        <a:pt x="18438" y="18438"/>
                      </a:lnTo>
                      <a:lnTo>
                        <a:pt x="20752" y="15004"/>
                      </a:lnTo>
                      <a:lnTo>
                        <a:pt x="21600" y="1080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grpSp>
          <p:pic>
            <p:nvPicPr>
              <p:cNvPr id="31" name="object 22" descr="object 22"/>
              <p:cNvPicPr>
                <a:picLocks noChangeAspect="1"/>
              </p:cNvPicPr>
              <p:nvPr/>
            </p:nvPicPr>
            <p:blipFill>
              <a:blip r:embed="rId6">
                <a:extLst/>
              </a:blip>
              <a:stretch>
                <a:fillRect/>
              </a:stretch>
            </p:blipFill>
            <p:spPr>
              <a:xfrm>
                <a:off x="226176" y="256288"/>
                <a:ext cx="104184" cy="104186"/>
              </a:xfrm>
              <a:prstGeom prst="rect">
                <a:avLst/>
              </a:prstGeom>
              <a:ln w="12700" cap="flat">
                <a:noFill/>
                <a:miter lim="400000"/>
              </a:ln>
              <a:effectLst/>
            </p:spPr>
          </p:pic>
          <p:sp>
            <p:nvSpPr>
              <p:cNvPr id="32" name="object 23"/>
              <p:cNvSpPr/>
              <p:nvPr/>
            </p:nvSpPr>
            <p:spPr>
              <a:xfrm>
                <a:off x="813525" y="1235"/>
                <a:ext cx="41008" cy="41009"/>
              </a:xfrm>
              <a:custGeom>
                <a:avLst/>
                <a:gdLst/>
                <a:ahLst/>
                <a:cxnLst>
                  <a:cxn ang="0">
                    <a:pos x="wd2" y="hd2"/>
                  </a:cxn>
                  <a:cxn ang="5400000">
                    <a:pos x="wd2" y="hd2"/>
                  </a:cxn>
                  <a:cxn ang="10800000">
                    <a:pos x="wd2" y="hd2"/>
                  </a:cxn>
                  <a:cxn ang="16200000">
                    <a:pos x="wd2" y="hd2"/>
                  </a:cxn>
                </a:cxnLst>
                <a:rect l="0" t="0" r="r" b="b"/>
                <a:pathLst>
                  <a:path w="21600" h="21600" extrusionOk="0">
                    <a:moveTo>
                      <a:pt x="16765" y="0"/>
                    </a:moveTo>
                    <a:lnTo>
                      <a:pt x="4835" y="0"/>
                    </a:lnTo>
                    <a:lnTo>
                      <a:pt x="0" y="4835"/>
                    </a:lnTo>
                    <a:lnTo>
                      <a:pt x="0" y="16765"/>
                    </a:lnTo>
                    <a:lnTo>
                      <a:pt x="4835" y="21600"/>
                    </a:lnTo>
                    <a:lnTo>
                      <a:pt x="16765" y="21600"/>
                    </a:lnTo>
                    <a:lnTo>
                      <a:pt x="21600" y="16765"/>
                    </a:lnTo>
                    <a:lnTo>
                      <a:pt x="21600" y="4835"/>
                    </a:lnTo>
                    <a:lnTo>
                      <a:pt x="16765" y="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33" name="object 24"/>
              <p:cNvSpPr/>
              <p:nvPr/>
            </p:nvSpPr>
            <p:spPr>
              <a:xfrm>
                <a:off x="535521" y="1070"/>
                <a:ext cx="41009" cy="41009"/>
              </a:xfrm>
              <a:custGeom>
                <a:avLst/>
                <a:gdLst/>
                <a:ahLst/>
                <a:cxnLst>
                  <a:cxn ang="0">
                    <a:pos x="wd2" y="hd2"/>
                  </a:cxn>
                  <a:cxn ang="5400000">
                    <a:pos x="wd2" y="hd2"/>
                  </a:cxn>
                  <a:cxn ang="10800000">
                    <a:pos x="wd2" y="hd2"/>
                  </a:cxn>
                  <a:cxn ang="16200000">
                    <a:pos x="wd2" y="hd2"/>
                  </a:cxn>
                </a:cxnLst>
                <a:rect l="0" t="0" r="r" b="b"/>
                <a:pathLst>
                  <a:path w="21600" h="21600" extrusionOk="0">
                    <a:moveTo>
                      <a:pt x="16765" y="0"/>
                    </a:moveTo>
                    <a:lnTo>
                      <a:pt x="4835" y="0"/>
                    </a:lnTo>
                    <a:lnTo>
                      <a:pt x="0" y="4835"/>
                    </a:lnTo>
                    <a:lnTo>
                      <a:pt x="0" y="16765"/>
                    </a:lnTo>
                    <a:lnTo>
                      <a:pt x="4835" y="21600"/>
                    </a:lnTo>
                    <a:lnTo>
                      <a:pt x="16765" y="21600"/>
                    </a:lnTo>
                    <a:lnTo>
                      <a:pt x="21600" y="16765"/>
                    </a:lnTo>
                    <a:lnTo>
                      <a:pt x="21600" y="4835"/>
                    </a:lnTo>
                    <a:lnTo>
                      <a:pt x="16765" y="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34" name="object 25"/>
              <p:cNvSpPr/>
              <p:nvPr/>
            </p:nvSpPr>
            <p:spPr>
              <a:xfrm>
                <a:off x="345434" y="130118"/>
                <a:ext cx="41009" cy="41009"/>
              </a:xfrm>
              <a:custGeom>
                <a:avLst/>
                <a:gdLst/>
                <a:ahLst/>
                <a:cxnLst>
                  <a:cxn ang="0">
                    <a:pos x="wd2" y="hd2"/>
                  </a:cxn>
                  <a:cxn ang="5400000">
                    <a:pos x="wd2" y="hd2"/>
                  </a:cxn>
                  <a:cxn ang="10800000">
                    <a:pos x="wd2" y="hd2"/>
                  </a:cxn>
                  <a:cxn ang="16200000">
                    <a:pos x="wd2" y="hd2"/>
                  </a:cxn>
                </a:cxnLst>
                <a:rect l="0" t="0" r="r" b="b"/>
                <a:pathLst>
                  <a:path w="21600" h="21600" extrusionOk="0">
                    <a:moveTo>
                      <a:pt x="16765" y="0"/>
                    </a:moveTo>
                    <a:lnTo>
                      <a:pt x="4835" y="0"/>
                    </a:lnTo>
                    <a:lnTo>
                      <a:pt x="0" y="4835"/>
                    </a:lnTo>
                    <a:lnTo>
                      <a:pt x="0" y="16765"/>
                    </a:lnTo>
                    <a:lnTo>
                      <a:pt x="4835" y="21600"/>
                    </a:lnTo>
                    <a:lnTo>
                      <a:pt x="16765" y="21600"/>
                    </a:lnTo>
                    <a:lnTo>
                      <a:pt x="21600" y="16765"/>
                    </a:lnTo>
                    <a:lnTo>
                      <a:pt x="21600" y="4835"/>
                    </a:lnTo>
                    <a:lnTo>
                      <a:pt x="16765" y="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pic>
            <p:nvPicPr>
              <p:cNvPr id="35" name="object 26" descr="object 26"/>
              <p:cNvPicPr>
                <a:picLocks noChangeAspect="1"/>
              </p:cNvPicPr>
              <p:nvPr/>
            </p:nvPicPr>
            <p:blipFill>
              <a:blip r:embed="rId7">
                <a:extLst/>
              </a:blip>
              <a:stretch>
                <a:fillRect/>
              </a:stretch>
            </p:blipFill>
            <p:spPr>
              <a:xfrm>
                <a:off x="-1" y="412337"/>
                <a:ext cx="1373614" cy="552990"/>
              </a:xfrm>
              <a:prstGeom prst="rect">
                <a:avLst/>
              </a:prstGeom>
              <a:ln w="12700" cap="flat">
                <a:noFill/>
                <a:miter lim="400000"/>
              </a:ln>
              <a:effectLst/>
            </p:spPr>
          </p:pic>
        </p:grpSp>
      </p:grpSp>
      <p:pic>
        <p:nvPicPr>
          <p:cNvPr id="3" name="Рисунок 2">
            <a:extLst>
              <a:ext uri="{FF2B5EF4-FFF2-40B4-BE49-F238E27FC236}">
                <a16:creationId xmlns:a16="http://schemas.microsoft.com/office/drawing/2014/main" id="{703751AA-02FF-4935-B715-4779366239BA}"/>
              </a:ext>
            </a:extLst>
          </p:cNvPr>
          <p:cNvPicPr>
            <a:picLocks noChangeAspect="1"/>
          </p:cNvPicPr>
          <p:nvPr/>
        </p:nvPicPr>
        <p:blipFill rotWithShape="1">
          <a:blip r:embed="rId8"/>
          <a:srcRect t="5528" r="733" b="515"/>
          <a:stretch/>
        </p:blipFill>
        <p:spPr>
          <a:xfrm>
            <a:off x="5599690" y="1150281"/>
            <a:ext cx="2640304" cy="5412495"/>
          </a:xfrm>
          <a:prstGeom prst="rect">
            <a:avLst/>
          </a:prstGeom>
        </p:spPr>
      </p:pic>
      <p:pic>
        <p:nvPicPr>
          <p:cNvPr id="7" name="Рисунок 6">
            <a:extLst>
              <a:ext uri="{FF2B5EF4-FFF2-40B4-BE49-F238E27FC236}">
                <a16:creationId xmlns:a16="http://schemas.microsoft.com/office/drawing/2014/main" id="{13840159-D488-41C2-9745-7351BD1D7C47}"/>
              </a:ext>
            </a:extLst>
          </p:cNvPr>
          <p:cNvPicPr>
            <a:picLocks noChangeAspect="1"/>
          </p:cNvPicPr>
          <p:nvPr/>
        </p:nvPicPr>
        <p:blipFill rotWithShape="1">
          <a:blip r:embed="rId9"/>
          <a:srcRect l="-2" t="26758" r="220" b="20127"/>
          <a:stretch/>
        </p:blipFill>
        <p:spPr>
          <a:xfrm>
            <a:off x="8465656" y="2622325"/>
            <a:ext cx="3159485" cy="3642629"/>
          </a:xfrm>
          <a:prstGeom prst="rect">
            <a:avLst/>
          </a:prstGeom>
        </p:spPr>
      </p:pic>
      <p:sp>
        <p:nvSpPr>
          <p:cNvPr id="41" name="Подзаголовок 2">
            <a:extLst>
              <a:ext uri="{FF2B5EF4-FFF2-40B4-BE49-F238E27FC236}">
                <a16:creationId xmlns:a16="http://schemas.microsoft.com/office/drawing/2014/main" id="{8E9F41E8-3F78-4D05-AFF5-43505FEF0A64}"/>
              </a:ext>
            </a:extLst>
          </p:cNvPr>
          <p:cNvSpPr txBox="1">
            <a:spLocks/>
          </p:cNvSpPr>
          <p:nvPr/>
        </p:nvSpPr>
        <p:spPr>
          <a:xfrm>
            <a:off x="436536" y="3692845"/>
            <a:ext cx="4477595" cy="2568718"/>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ru-RU" sz="1600" spc="300" dirty="0">
                <a:latin typeface="Gilroy" panose="00000500000000000000" pitchFamily="2" charset="-52"/>
              </a:rPr>
              <a:t>На данный момент в вузе существует аналогичный ресурс- сайт с расписанием ВШПМ</a:t>
            </a:r>
          </a:p>
          <a:p>
            <a:pPr marL="0" indent="0">
              <a:buNone/>
            </a:pPr>
            <a:r>
              <a:rPr lang="ru-RU" sz="1600" spc="300" dirty="0">
                <a:latin typeface="Gilroy" panose="00000500000000000000" pitchFamily="2" charset="-52"/>
              </a:rPr>
              <a:t>План реализации проекта:</a:t>
            </a:r>
          </a:p>
          <a:p>
            <a:r>
              <a:rPr lang="ru-RU" sz="1600" spc="300" dirty="0">
                <a:latin typeface="Gilroy" panose="00000500000000000000" pitchFamily="2" charset="-52"/>
              </a:rPr>
              <a:t>сотрудничество с разработчиком существующего сайта ВШПМ</a:t>
            </a:r>
          </a:p>
          <a:p>
            <a:r>
              <a:rPr lang="ru-RU" sz="1600" spc="300" dirty="0">
                <a:latin typeface="Gilroy" panose="00000500000000000000" pitchFamily="2" charset="-52"/>
              </a:rPr>
              <a:t>разработка нового сайта с использованием существующего плана работы</a:t>
            </a:r>
          </a:p>
          <a:p>
            <a:r>
              <a:rPr lang="ru-RU" sz="1600" spc="300" dirty="0">
                <a:latin typeface="Gilroy" panose="00000500000000000000" pitchFamily="2" charset="-52"/>
              </a:rPr>
              <a:t>оформление коммерческого продукта </a:t>
            </a:r>
          </a:p>
        </p:txBody>
      </p:sp>
      <p:sp>
        <p:nvSpPr>
          <p:cNvPr id="42" name="Подзаголовок 2">
            <a:extLst>
              <a:ext uri="{FF2B5EF4-FFF2-40B4-BE49-F238E27FC236}">
                <a16:creationId xmlns:a16="http://schemas.microsoft.com/office/drawing/2014/main" id="{27D3494B-A6B4-4DFF-88BC-89207669CE17}"/>
              </a:ext>
            </a:extLst>
          </p:cNvPr>
          <p:cNvSpPr txBox="1">
            <a:spLocks/>
          </p:cNvSpPr>
          <p:nvPr/>
        </p:nvSpPr>
        <p:spPr>
          <a:xfrm>
            <a:off x="436536" y="2622325"/>
            <a:ext cx="5163154" cy="90642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ru-RU" sz="1600" b="1" spc="600" dirty="0">
                <a:latin typeface="Gilroy Black" panose="00000A00000000000000" pitchFamily="2" charset="-52"/>
              </a:rPr>
              <a:t>НЕОБХОДИМ АДМИНИСТРАТИВНЫЙ РЕСУРС!</a:t>
            </a:r>
          </a:p>
          <a:p>
            <a:pPr marL="0" indent="0">
              <a:buNone/>
            </a:pPr>
            <a:endParaRPr lang="ru-RU" sz="2000" spc="600" dirty="0"/>
          </a:p>
        </p:txBody>
      </p:sp>
    </p:spTree>
    <p:extLst>
      <p:ext uri="{BB962C8B-B14F-4D97-AF65-F5344CB8AC3E}">
        <p14:creationId xmlns:p14="http://schemas.microsoft.com/office/powerpoint/2010/main" val="5919928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8877889" y="2853736"/>
            <a:ext cx="3067492" cy="2290956"/>
          </a:xfrm>
          <a:prstGeom prst="rect">
            <a:avLst/>
          </a:prstGeom>
          <a:solidFill>
            <a:srgbClr val="D9EE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 name="Заголовок 1"/>
          <p:cNvSpPr>
            <a:spLocks noGrp="1"/>
          </p:cNvSpPr>
          <p:nvPr>
            <p:ph type="title"/>
          </p:nvPr>
        </p:nvSpPr>
        <p:spPr>
          <a:xfrm>
            <a:off x="436536" y="345497"/>
            <a:ext cx="4983212" cy="1325563"/>
          </a:xfrm>
        </p:spPr>
        <p:txBody>
          <a:bodyPr/>
          <a:lstStyle/>
          <a:p>
            <a:r>
              <a:rPr lang="ru-RU" dirty="0">
                <a:latin typeface="Gilroy Black" panose="00000A00000000000000" pitchFamily="2" charset="-52"/>
              </a:rPr>
              <a:t>Дорожная карта (план развития)</a:t>
            </a:r>
          </a:p>
        </p:txBody>
      </p:sp>
      <p:grpSp>
        <p:nvGrpSpPr>
          <p:cNvPr id="10" name="Группа 9"/>
          <p:cNvGrpSpPr/>
          <p:nvPr/>
        </p:nvGrpSpPr>
        <p:grpSpPr>
          <a:xfrm>
            <a:off x="8230737" y="299833"/>
            <a:ext cx="3603197" cy="719474"/>
            <a:chOff x="0" y="-2"/>
            <a:chExt cx="5067078" cy="1011776"/>
          </a:xfrm>
        </p:grpSpPr>
        <p:sp>
          <p:nvSpPr>
            <p:cNvPr id="11" name="object 13"/>
            <p:cNvSpPr/>
            <p:nvPr/>
          </p:nvSpPr>
          <p:spPr>
            <a:xfrm>
              <a:off x="4187415" y="15878"/>
              <a:ext cx="879663" cy="995880"/>
            </a:xfrm>
            <a:custGeom>
              <a:avLst/>
              <a:gdLst/>
              <a:ahLst/>
              <a:cxnLst>
                <a:cxn ang="0">
                  <a:pos x="wd2" y="hd2"/>
                </a:cxn>
                <a:cxn ang="5400000">
                  <a:pos x="wd2" y="hd2"/>
                </a:cxn>
                <a:cxn ang="10800000">
                  <a:pos x="wd2" y="hd2"/>
                </a:cxn>
                <a:cxn ang="16200000">
                  <a:pos x="wd2" y="hd2"/>
                </a:cxn>
              </a:cxnLst>
              <a:rect l="0" t="0" r="r" b="b"/>
              <a:pathLst>
                <a:path w="21600" h="21600" extrusionOk="0">
                  <a:moveTo>
                    <a:pt x="10889" y="0"/>
                  </a:moveTo>
                  <a:lnTo>
                    <a:pt x="10756" y="0"/>
                  </a:lnTo>
                  <a:lnTo>
                    <a:pt x="829" y="4967"/>
                  </a:lnTo>
                  <a:lnTo>
                    <a:pt x="604" y="5166"/>
                  </a:lnTo>
                  <a:lnTo>
                    <a:pt x="533" y="5423"/>
                  </a:lnTo>
                  <a:lnTo>
                    <a:pt x="613" y="5679"/>
                  </a:lnTo>
                  <a:lnTo>
                    <a:pt x="844" y="5872"/>
                  </a:lnTo>
                  <a:lnTo>
                    <a:pt x="2888" y="6827"/>
                  </a:lnTo>
                  <a:lnTo>
                    <a:pt x="3087" y="6964"/>
                  </a:lnTo>
                  <a:lnTo>
                    <a:pt x="3597" y="7994"/>
                  </a:lnTo>
                  <a:lnTo>
                    <a:pt x="3586" y="8487"/>
                  </a:lnTo>
                  <a:lnTo>
                    <a:pt x="3590" y="9843"/>
                  </a:lnTo>
                  <a:lnTo>
                    <a:pt x="3564" y="10131"/>
                  </a:lnTo>
                  <a:lnTo>
                    <a:pt x="3312" y="10348"/>
                  </a:lnTo>
                  <a:lnTo>
                    <a:pt x="2995" y="10389"/>
                  </a:lnTo>
                  <a:lnTo>
                    <a:pt x="2744" y="10381"/>
                  </a:lnTo>
                  <a:lnTo>
                    <a:pt x="2518" y="10305"/>
                  </a:lnTo>
                  <a:lnTo>
                    <a:pt x="2093" y="10076"/>
                  </a:lnTo>
                  <a:lnTo>
                    <a:pt x="285" y="9157"/>
                  </a:lnTo>
                  <a:lnTo>
                    <a:pt x="0" y="9303"/>
                  </a:lnTo>
                  <a:lnTo>
                    <a:pt x="28" y="16206"/>
                  </a:lnTo>
                  <a:lnTo>
                    <a:pt x="3329" y="17928"/>
                  </a:lnTo>
                  <a:lnTo>
                    <a:pt x="3617" y="17782"/>
                  </a:lnTo>
                  <a:lnTo>
                    <a:pt x="3596" y="11345"/>
                  </a:lnTo>
                  <a:lnTo>
                    <a:pt x="3629" y="11259"/>
                  </a:lnTo>
                  <a:lnTo>
                    <a:pt x="3693" y="11187"/>
                  </a:lnTo>
                  <a:lnTo>
                    <a:pt x="3895" y="11083"/>
                  </a:lnTo>
                  <a:lnTo>
                    <a:pt x="4035" y="11077"/>
                  </a:lnTo>
                  <a:lnTo>
                    <a:pt x="4160" y="11125"/>
                  </a:lnTo>
                  <a:lnTo>
                    <a:pt x="10665" y="14429"/>
                  </a:lnTo>
                  <a:lnTo>
                    <a:pt x="10946" y="14429"/>
                  </a:lnTo>
                  <a:lnTo>
                    <a:pt x="13632" y="13066"/>
                  </a:lnTo>
                  <a:lnTo>
                    <a:pt x="13862" y="12959"/>
                  </a:lnTo>
                  <a:lnTo>
                    <a:pt x="14123" y="12987"/>
                  </a:lnTo>
                  <a:lnTo>
                    <a:pt x="14351" y="13197"/>
                  </a:lnTo>
                  <a:lnTo>
                    <a:pt x="14379" y="13288"/>
                  </a:lnTo>
                  <a:lnTo>
                    <a:pt x="14389" y="13355"/>
                  </a:lnTo>
                  <a:lnTo>
                    <a:pt x="14398" y="14113"/>
                  </a:lnTo>
                  <a:lnTo>
                    <a:pt x="14388" y="14364"/>
                  </a:lnTo>
                  <a:lnTo>
                    <a:pt x="14388" y="14701"/>
                  </a:lnTo>
                  <a:lnTo>
                    <a:pt x="14408" y="15040"/>
                  </a:lnTo>
                  <a:lnTo>
                    <a:pt x="14412" y="15378"/>
                  </a:lnTo>
                  <a:lnTo>
                    <a:pt x="14365" y="15716"/>
                  </a:lnTo>
                  <a:lnTo>
                    <a:pt x="14122" y="16199"/>
                  </a:lnTo>
                  <a:lnTo>
                    <a:pt x="13723" y="16541"/>
                  </a:lnTo>
                  <a:lnTo>
                    <a:pt x="13231" y="16807"/>
                  </a:lnTo>
                  <a:lnTo>
                    <a:pt x="12707" y="17058"/>
                  </a:lnTo>
                  <a:lnTo>
                    <a:pt x="11780" y="17521"/>
                  </a:lnTo>
                  <a:lnTo>
                    <a:pt x="11558" y="17652"/>
                  </a:lnTo>
                  <a:lnTo>
                    <a:pt x="11342" y="17790"/>
                  </a:lnTo>
                  <a:lnTo>
                    <a:pt x="11112" y="17900"/>
                  </a:lnTo>
                  <a:lnTo>
                    <a:pt x="10845" y="17945"/>
                  </a:lnTo>
                  <a:lnTo>
                    <a:pt x="10778" y="17945"/>
                  </a:lnTo>
                  <a:lnTo>
                    <a:pt x="10646" y="17924"/>
                  </a:lnTo>
                  <a:lnTo>
                    <a:pt x="10402" y="17860"/>
                  </a:lnTo>
                  <a:lnTo>
                    <a:pt x="10172" y="17766"/>
                  </a:lnTo>
                  <a:lnTo>
                    <a:pt x="9953" y="17651"/>
                  </a:lnTo>
                  <a:lnTo>
                    <a:pt x="9537" y="17401"/>
                  </a:lnTo>
                  <a:lnTo>
                    <a:pt x="7485" y="16351"/>
                  </a:lnTo>
                  <a:lnTo>
                    <a:pt x="7199" y="16497"/>
                  </a:lnTo>
                  <a:lnTo>
                    <a:pt x="7208" y="19811"/>
                  </a:lnTo>
                  <a:lnTo>
                    <a:pt x="7272" y="19910"/>
                  </a:lnTo>
                  <a:lnTo>
                    <a:pt x="9755" y="21154"/>
                  </a:lnTo>
                  <a:lnTo>
                    <a:pt x="10257" y="21433"/>
                  </a:lnTo>
                  <a:lnTo>
                    <a:pt x="10527" y="21551"/>
                  </a:lnTo>
                  <a:lnTo>
                    <a:pt x="10795" y="21600"/>
                  </a:lnTo>
                  <a:lnTo>
                    <a:pt x="11093" y="21552"/>
                  </a:lnTo>
                  <a:lnTo>
                    <a:pt x="11376" y="21433"/>
                  </a:lnTo>
                  <a:lnTo>
                    <a:pt x="11906" y="21139"/>
                  </a:lnTo>
                  <a:lnTo>
                    <a:pt x="14228" y="19980"/>
                  </a:lnTo>
                  <a:lnTo>
                    <a:pt x="14331" y="19910"/>
                  </a:lnTo>
                  <a:lnTo>
                    <a:pt x="14394" y="19828"/>
                  </a:lnTo>
                  <a:lnTo>
                    <a:pt x="14389" y="17102"/>
                  </a:lnTo>
                  <a:lnTo>
                    <a:pt x="14398" y="16761"/>
                  </a:lnTo>
                  <a:lnTo>
                    <a:pt x="14833" y="16142"/>
                  </a:lnTo>
                  <a:lnTo>
                    <a:pt x="15077" y="15991"/>
                  </a:lnTo>
                  <a:lnTo>
                    <a:pt x="17342" y="14828"/>
                  </a:lnTo>
                  <a:lnTo>
                    <a:pt x="17606" y="14760"/>
                  </a:lnTo>
                  <a:lnTo>
                    <a:pt x="17822" y="14827"/>
                  </a:lnTo>
                  <a:lnTo>
                    <a:pt x="17966" y="15003"/>
                  </a:lnTo>
                  <a:lnTo>
                    <a:pt x="18019" y="15259"/>
                  </a:lnTo>
                  <a:lnTo>
                    <a:pt x="18014" y="17829"/>
                  </a:lnTo>
                  <a:lnTo>
                    <a:pt x="18129" y="17974"/>
                  </a:lnTo>
                  <a:lnTo>
                    <a:pt x="21531" y="16277"/>
                  </a:lnTo>
                  <a:lnTo>
                    <a:pt x="21595" y="16178"/>
                  </a:lnTo>
                  <a:lnTo>
                    <a:pt x="21595" y="12227"/>
                  </a:lnTo>
                  <a:lnTo>
                    <a:pt x="21600" y="9314"/>
                  </a:lnTo>
                  <a:lnTo>
                    <a:pt x="21316" y="9168"/>
                  </a:lnTo>
                  <a:lnTo>
                    <a:pt x="15048" y="12348"/>
                  </a:lnTo>
                  <a:lnTo>
                    <a:pt x="14834" y="12380"/>
                  </a:lnTo>
                  <a:lnTo>
                    <a:pt x="14402" y="12168"/>
                  </a:lnTo>
                  <a:lnTo>
                    <a:pt x="14387" y="11861"/>
                  </a:lnTo>
                  <a:lnTo>
                    <a:pt x="14386" y="10829"/>
                  </a:lnTo>
                  <a:lnTo>
                    <a:pt x="14347" y="9986"/>
                  </a:lnTo>
                  <a:lnTo>
                    <a:pt x="14890" y="8765"/>
                  </a:lnTo>
                  <a:lnTo>
                    <a:pt x="16548" y="7929"/>
                  </a:lnTo>
                  <a:lnTo>
                    <a:pt x="17996" y="7219"/>
                  </a:lnTo>
                  <a:lnTo>
                    <a:pt x="21325" y="5541"/>
                  </a:lnTo>
                  <a:lnTo>
                    <a:pt x="21327" y="5252"/>
                  </a:lnTo>
                  <a:lnTo>
                    <a:pt x="18088" y="3613"/>
                  </a:lnTo>
                  <a:lnTo>
                    <a:pt x="17957" y="3613"/>
                  </a:lnTo>
                  <a:lnTo>
                    <a:pt x="11088" y="7069"/>
                  </a:lnTo>
                  <a:lnTo>
                    <a:pt x="11088" y="7315"/>
                  </a:lnTo>
                  <a:lnTo>
                    <a:pt x="12386" y="7975"/>
                  </a:lnTo>
                  <a:lnTo>
                    <a:pt x="12788" y="8158"/>
                  </a:lnTo>
                  <a:lnTo>
                    <a:pt x="13215" y="8374"/>
                  </a:lnTo>
                  <a:lnTo>
                    <a:pt x="13554" y="8651"/>
                  </a:lnTo>
                  <a:lnTo>
                    <a:pt x="13689" y="9020"/>
                  </a:lnTo>
                  <a:lnTo>
                    <a:pt x="13589" y="9336"/>
                  </a:lnTo>
                  <a:lnTo>
                    <a:pt x="13343" y="9564"/>
                  </a:lnTo>
                  <a:lnTo>
                    <a:pt x="13021" y="9738"/>
                  </a:lnTo>
                  <a:lnTo>
                    <a:pt x="12692" y="9892"/>
                  </a:lnTo>
                  <a:lnTo>
                    <a:pt x="11844" y="10319"/>
                  </a:lnTo>
                  <a:lnTo>
                    <a:pt x="11329" y="10504"/>
                  </a:lnTo>
                  <a:lnTo>
                    <a:pt x="10786" y="10566"/>
                  </a:lnTo>
                  <a:lnTo>
                    <a:pt x="10244" y="10503"/>
                  </a:lnTo>
                  <a:lnTo>
                    <a:pt x="9729" y="10317"/>
                  </a:lnTo>
                  <a:lnTo>
                    <a:pt x="5263" y="8056"/>
                  </a:lnTo>
                  <a:lnTo>
                    <a:pt x="4822" y="7841"/>
                  </a:lnTo>
                  <a:lnTo>
                    <a:pt x="4621" y="7712"/>
                  </a:lnTo>
                  <a:lnTo>
                    <a:pt x="4449" y="7545"/>
                  </a:lnTo>
                  <a:lnTo>
                    <a:pt x="4278" y="7329"/>
                  </a:lnTo>
                  <a:lnTo>
                    <a:pt x="4226" y="7022"/>
                  </a:lnTo>
                  <a:lnTo>
                    <a:pt x="4387" y="6800"/>
                  </a:lnTo>
                  <a:lnTo>
                    <a:pt x="4595" y="6609"/>
                  </a:lnTo>
                  <a:lnTo>
                    <a:pt x="4875" y="6455"/>
                  </a:lnTo>
                  <a:lnTo>
                    <a:pt x="5460" y="6199"/>
                  </a:lnTo>
                  <a:lnTo>
                    <a:pt x="14117" y="1905"/>
                  </a:lnTo>
                  <a:lnTo>
                    <a:pt x="14118" y="1617"/>
                  </a:lnTo>
                  <a:lnTo>
                    <a:pt x="13894" y="1500"/>
                  </a:lnTo>
                  <a:lnTo>
                    <a:pt x="10889" y="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pic>
          <p:nvPicPr>
            <p:cNvPr id="12" name="object 14" descr="object 14"/>
            <p:cNvPicPr>
              <a:picLocks noChangeAspect="1"/>
            </p:cNvPicPr>
            <p:nvPr/>
          </p:nvPicPr>
          <p:blipFill>
            <a:blip r:embed="rId2">
              <a:extLst/>
            </a:blip>
            <a:stretch>
              <a:fillRect/>
            </a:stretch>
          </p:blipFill>
          <p:spPr>
            <a:xfrm>
              <a:off x="1496591" y="18291"/>
              <a:ext cx="953489" cy="993483"/>
            </a:xfrm>
            <a:prstGeom prst="rect">
              <a:avLst/>
            </a:prstGeom>
            <a:ln w="12700" cap="flat">
              <a:noFill/>
              <a:miter lim="400000"/>
            </a:ln>
            <a:effectLst/>
          </p:spPr>
        </p:pic>
        <p:pic>
          <p:nvPicPr>
            <p:cNvPr id="13" name="object 15" descr="object 15"/>
            <p:cNvPicPr>
              <a:picLocks noChangeAspect="1"/>
            </p:cNvPicPr>
            <p:nvPr/>
          </p:nvPicPr>
          <p:blipFill>
            <a:blip r:embed="rId3">
              <a:extLst/>
            </a:blip>
            <a:stretch>
              <a:fillRect/>
            </a:stretch>
          </p:blipFill>
          <p:spPr>
            <a:xfrm>
              <a:off x="2678899" y="16526"/>
              <a:ext cx="1279696" cy="995232"/>
            </a:xfrm>
            <a:prstGeom prst="rect">
              <a:avLst/>
            </a:prstGeom>
            <a:ln w="12700" cap="flat">
              <a:noFill/>
              <a:miter lim="400000"/>
            </a:ln>
            <a:effectLst/>
          </p:spPr>
        </p:pic>
        <p:grpSp>
          <p:nvGrpSpPr>
            <p:cNvPr id="15" name="Сгруппировать"/>
            <p:cNvGrpSpPr/>
            <p:nvPr/>
          </p:nvGrpSpPr>
          <p:grpSpPr>
            <a:xfrm>
              <a:off x="0" y="-2"/>
              <a:ext cx="1373613" cy="965328"/>
              <a:chOff x="0" y="0"/>
              <a:chExt cx="1373612" cy="965327"/>
            </a:xfrm>
          </p:grpSpPr>
          <p:sp>
            <p:nvSpPr>
              <p:cNvPr id="16" name="object 16"/>
              <p:cNvSpPr/>
              <p:nvPr/>
            </p:nvSpPr>
            <p:spPr>
              <a:xfrm>
                <a:off x="609289" y="-1"/>
                <a:ext cx="181705" cy="181705"/>
              </a:xfrm>
              <a:custGeom>
                <a:avLst/>
                <a:gdLst/>
                <a:ahLst/>
                <a:cxnLst>
                  <a:cxn ang="0">
                    <a:pos x="wd2" y="hd2"/>
                  </a:cxn>
                  <a:cxn ang="5400000">
                    <a:pos x="wd2" y="hd2"/>
                  </a:cxn>
                  <a:cxn ang="10800000">
                    <a:pos x="wd2" y="hd2"/>
                  </a:cxn>
                  <a:cxn ang="16200000">
                    <a:pos x="wd2" y="hd2"/>
                  </a:cxn>
                </a:cxnLst>
                <a:rect l="0" t="0" r="r" b="b"/>
                <a:pathLst>
                  <a:path w="21600" h="21600" extrusionOk="0">
                    <a:moveTo>
                      <a:pt x="824" y="6668"/>
                    </a:moveTo>
                    <a:lnTo>
                      <a:pt x="0" y="10875"/>
                    </a:lnTo>
                    <a:lnTo>
                      <a:pt x="824" y="14932"/>
                    </a:lnTo>
                    <a:lnTo>
                      <a:pt x="3110" y="18383"/>
                    </a:lnTo>
                    <a:lnTo>
                      <a:pt x="6668" y="20776"/>
                    </a:lnTo>
                    <a:lnTo>
                      <a:pt x="10875" y="21600"/>
                    </a:lnTo>
                    <a:lnTo>
                      <a:pt x="14932" y="20776"/>
                    </a:lnTo>
                    <a:lnTo>
                      <a:pt x="18383" y="18490"/>
                    </a:lnTo>
                    <a:lnTo>
                      <a:pt x="20776" y="14932"/>
                    </a:lnTo>
                    <a:lnTo>
                      <a:pt x="21600" y="10724"/>
                    </a:lnTo>
                    <a:lnTo>
                      <a:pt x="20776" y="6668"/>
                    </a:lnTo>
                    <a:lnTo>
                      <a:pt x="18490" y="3217"/>
                    </a:lnTo>
                    <a:lnTo>
                      <a:pt x="14932" y="824"/>
                    </a:lnTo>
                    <a:lnTo>
                      <a:pt x="10724" y="0"/>
                    </a:lnTo>
                    <a:lnTo>
                      <a:pt x="6668" y="824"/>
                    </a:lnTo>
                    <a:lnTo>
                      <a:pt x="3217" y="3110"/>
                    </a:lnTo>
                    <a:lnTo>
                      <a:pt x="824" y="6668"/>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pic>
            <p:nvPicPr>
              <p:cNvPr id="17" name="object 17" descr="object 17"/>
              <p:cNvPicPr>
                <a:picLocks noChangeAspect="1"/>
              </p:cNvPicPr>
              <p:nvPr/>
            </p:nvPicPr>
            <p:blipFill>
              <a:blip r:embed="rId4">
                <a:extLst/>
              </a:blip>
              <a:stretch>
                <a:fillRect/>
              </a:stretch>
            </p:blipFill>
            <p:spPr>
              <a:xfrm>
                <a:off x="383295" y="210733"/>
                <a:ext cx="155173" cy="155174"/>
              </a:xfrm>
              <a:prstGeom prst="rect">
                <a:avLst/>
              </a:prstGeom>
              <a:ln w="12700" cap="flat">
                <a:noFill/>
                <a:miter lim="400000"/>
              </a:ln>
              <a:effectLst/>
            </p:spPr>
          </p:pic>
          <p:pic>
            <p:nvPicPr>
              <p:cNvPr id="18" name="object 18" descr="object 18"/>
              <p:cNvPicPr>
                <a:picLocks noChangeAspect="1"/>
              </p:cNvPicPr>
              <p:nvPr/>
            </p:nvPicPr>
            <p:blipFill>
              <a:blip r:embed="rId5">
                <a:extLst/>
              </a:blip>
              <a:stretch>
                <a:fillRect/>
              </a:stretch>
            </p:blipFill>
            <p:spPr>
              <a:xfrm>
                <a:off x="667459" y="256185"/>
                <a:ext cx="104304" cy="104304"/>
              </a:xfrm>
              <a:prstGeom prst="rect">
                <a:avLst/>
              </a:prstGeom>
              <a:ln w="12700" cap="flat">
                <a:noFill/>
                <a:miter lim="400000"/>
              </a:ln>
              <a:effectLst/>
            </p:spPr>
          </p:pic>
          <p:sp>
            <p:nvSpPr>
              <p:cNvPr id="19" name="object 19"/>
              <p:cNvSpPr/>
              <p:nvPr/>
            </p:nvSpPr>
            <p:spPr>
              <a:xfrm>
                <a:off x="419966" y="50118"/>
                <a:ext cx="102862" cy="102864"/>
              </a:xfrm>
              <a:custGeom>
                <a:avLst/>
                <a:gdLst/>
                <a:ahLst/>
                <a:cxnLst>
                  <a:cxn ang="0">
                    <a:pos x="wd2" y="hd2"/>
                  </a:cxn>
                  <a:cxn ang="5400000">
                    <a:pos x="wd2" y="hd2"/>
                  </a:cxn>
                  <a:cxn ang="10800000">
                    <a:pos x="wd2" y="hd2"/>
                  </a:cxn>
                  <a:cxn ang="16200000">
                    <a:pos x="wd2" y="hd2"/>
                  </a:cxn>
                </a:cxnLst>
                <a:rect l="0" t="0" r="r" b="b"/>
                <a:pathLst>
                  <a:path w="21600" h="21600" extrusionOk="0">
                    <a:moveTo>
                      <a:pt x="8283" y="142"/>
                    </a:moveTo>
                    <a:lnTo>
                      <a:pt x="4333" y="1959"/>
                    </a:lnTo>
                    <a:lnTo>
                      <a:pt x="1484" y="5043"/>
                    </a:lnTo>
                    <a:lnTo>
                      <a:pt x="0" y="8970"/>
                    </a:lnTo>
                    <a:lnTo>
                      <a:pt x="142" y="13316"/>
                    </a:lnTo>
                    <a:lnTo>
                      <a:pt x="1959" y="17267"/>
                    </a:lnTo>
                    <a:lnTo>
                      <a:pt x="5043" y="20116"/>
                    </a:lnTo>
                    <a:lnTo>
                      <a:pt x="8970" y="21600"/>
                    </a:lnTo>
                    <a:lnTo>
                      <a:pt x="13316" y="21458"/>
                    </a:lnTo>
                    <a:lnTo>
                      <a:pt x="17267" y="19641"/>
                    </a:lnTo>
                    <a:lnTo>
                      <a:pt x="20116" y="16557"/>
                    </a:lnTo>
                    <a:lnTo>
                      <a:pt x="21600" y="12629"/>
                    </a:lnTo>
                    <a:lnTo>
                      <a:pt x="21458" y="8283"/>
                    </a:lnTo>
                    <a:lnTo>
                      <a:pt x="19641" y="4333"/>
                    </a:lnTo>
                    <a:lnTo>
                      <a:pt x="16557" y="1484"/>
                    </a:lnTo>
                    <a:lnTo>
                      <a:pt x="12629" y="0"/>
                    </a:lnTo>
                    <a:lnTo>
                      <a:pt x="8283" y="142"/>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20" name="object 20"/>
              <p:cNvSpPr/>
              <p:nvPr/>
            </p:nvSpPr>
            <p:spPr>
              <a:xfrm>
                <a:off x="582465" y="250874"/>
                <a:ext cx="41008" cy="41008"/>
              </a:xfrm>
              <a:custGeom>
                <a:avLst/>
                <a:gdLst/>
                <a:ahLst/>
                <a:cxnLst>
                  <a:cxn ang="0">
                    <a:pos x="wd2" y="hd2"/>
                  </a:cxn>
                  <a:cxn ang="5400000">
                    <a:pos x="wd2" y="hd2"/>
                  </a:cxn>
                  <a:cxn ang="10800000">
                    <a:pos x="wd2" y="hd2"/>
                  </a:cxn>
                  <a:cxn ang="16200000">
                    <a:pos x="wd2" y="hd2"/>
                  </a:cxn>
                </a:cxnLst>
                <a:rect l="0" t="0" r="r" b="b"/>
                <a:pathLst>
                  <a:path w="21600" h="21600" extrusionOk="0">
                    <a:moveTo>
                      <a:pt x="16765" y="0"/>
                    </a:moveTo>
                    <a:lnTo>
                      <a:pt x="4835" y="0"/>
                    </a:lnTo>
                    <a:lnTo>
                      <a:pt x="0" y="4835"/>
                    </a:lnTo>
                    <a:lnTo>
                      <a:pt x="0" y="16765"/>
                    </a:lnTo>
                    <a:lnTo>
                      <a:pt x="4835" y="21600"/>
                    </a:lnTo>
                    <a:lnTo>
                      <a:pt x="16765" y="21600"/>
                    </a:lnTo>
                    <a:lnTo>
                      <a:pt x="21600" y="16765"/>
                    </a:lnTo>
                    <a:lnTo>
                      <a:pt x="21600" y="4835"/>
                    </a:lnTo>
                    <a:lnTo>
                      <a:pt x="16765" y="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grpSp>
            <p:nvGrpSpPr>
              <p:cNvPr id="21" name="object 21"/>
              <p:cNvGrpSpPr/>
              <p:nvPr/>
            </p:nvGrpSpPr>
            <p:grpSpPr>
              <a:xfrm>
                <a:off x="817106" y="50991"/>
                <a:ext cx="306307" cy="315685"/>
                <a:chOff x="0" y="-1"/>
                <a:chExt cx="306306" cy="315684"/>
              </a:xfrm>
            </p:grpSpPr>
            <p:sp>
              <p:nvSpPr>
                <p:cNvPr id="28" name="Фигура"/>
                <p:cNvSpPr/>
                <p:nvPr/>
              </p:nvSpPr>
              <p:spPr>
                <a:xfrm>
                  <a:off x="-1" y="158735"/>
                  <a:ext cx="156968" cy="156949"/>
                </a:xfrm>
                <a:custGeom>
                  <a:avLst/>
                  <a:gdLst/>
                  <a:ahLst/>
                  <a:cxnLst>
                    <a:cxn ang="0">
                      <a:pos x="wd2" y="hd2"/>
                    </a:cxn>
                    <a:cxn ang="5400000">
                      <a:pos x="wd2" y="hd2"/>
                    </a:cxn>
                    <a:cxn ang="10800000">
                      <a:pos x="wd2" y="hd2"/>
                    </a:cxn>
                    <a:cxn ang="16200000">
                      <a:pos x="wd2" y="hd2"/>
                    </a:cxn>
                  </a:cxnLst>
                  <a:rect l="0" t="0" r="r" b="b"/>
                  <a:pathLst>
                    <a:path w="21600" h="21600" extrusionOk="0">
                      <a:moveTo>
                        <a:pt x="21600" y="10799"/>
                      </a:moveTo>
                      <a:lnTo>
                        <a:pt x="20808" y="6737"/>
                      </a:lnTo>
                      <a:lnTo>
                        <a:pt x="18438" y="3162"/>
                      </a:lnTo>
                      <a:lnTo>
                        <a:pt x="14864" y="789"/>
                      </a:lnTo>
                      <a:lnTo>
                        <a:pt x="10800" y="0"/>
                      </a:lnTo>
                      <a:lnTo>
                        <a:pt x="6736" y="789"/>
                      </a:lnTo>
                      <a:lnTo>
                        <a:pt x="3164" y="3162"/>
                      </a:lnTo>
                      <a:lnTo>
                        <a:pt x="792" y="6737"/>
                      </a:lnTo>
                      <a:lnTo>
                        <a:pt x="0" y="10799"/>
                      </a:lnTo>
                      <a:lnTo>
                        <a:pt x="792" y="14863"/>
                      </a:lnTo>
                      <a:lnTo>
                        <a:pt x="3164" y="18438"/>
                      </a:lnTo>
                      <a:lnTo>
                        <a:pt x="6736" y="20811"/>
                      </a:lnTo>
                      <a:lnTo>
                        <a:pt x="10800" y="21600"/>
                      </a:lnTo>
                      <a:lnTo>
                        <a:pt x="14864" y="20811"/>
                      </a:lnTo>
                      <a:lnTo>
                        <a:pt x="18438" y="18438"/>
                      </a:lnTo>
                      <a:lnTo>
                        <a:pt x="20808" y="14863"/>
                      </a:lnTo>
                      <a:lnTo>
                        <a:pt x="21600" y="10799"/>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29" name="Фигура"/>
                <p:cNvSpPr/>
                <p:nvPr/>
              </p:nvSpPr>
              <p:spPr>
                <a:xfrm>
                  <a:off x="68401" y="-1"/>
                  <a:ext cx="105547" cy="105546"/>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lnTo>
                        <a:pt x="20752" y="6596"/>
                      </a:lnTo>
                      <a:lnTo>
                        <a:pt x="18433" y="3162"/>
                      </a:lnTo>
                      <a:lnTo>
                        <a:pt x="15004" y="848"/>
                      </a:lnTo>
                      <a:lnTo>
                        <a:pt x="10800" y="0"/>
                      </a:lnTo>
                      <a:lnTo>
                        <a:pt x="6596" y="848"/>
                      </a:lnTo>
                      <a:lnTo>
                        <a:pt x="3162" y="3162"/>
                      </a:lnTo>
                      <a:lnTo>
                        <a:pt x="848" y="6596"/>
                      </a:lnTo>
                      <a:lnTo>
                        <a:pt x="0" y="10800"/>
                      </a:lnTo>
                      <a:lnTo>
                        <a:pt x="848" y="15004"/>
                      </a:lnTo>
                      <a:lnTo>
                        <a:pt x="3162" y="18438"/>
                      </a:lnTo>
                      <a:lnTo>
                        <a:pt x="6596" y="20752"/>
                      </a:lnTo>
                      <a:lnTo>
                        <a:pt x="10800" y="21600"/>
                      </a:lnTo>
                      <a:lnTo>
                        <a:pt x="15004" y="20752"/>
                      </a:lnTo>
                      <a:lnTo>
                        <a:pt x="18433" y="18438"/>
                      </a:lnTo>
                      <a:lnTo>
                        <a:pt x="20752" y="15004"/>
                      </a:lnTo>
                      <a:lnTo>
                        <a:pt x="21600" y="1080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30" name="Фигура"/>
                <p:cNvSpPr/>
                <p:nvPr/>
              </p:nvSpPr>
              <p:spPr>
                <a:xfrm>
                  <a:off x="214865" y="91900"/>
                  <a:ext cx="41004" cy="41026"/>
                </a:xfrm>
                <a:custGeom>
                  <a:avLst/>
                  <a:gdLst/>
                  <a:ahLst/>
                  <a:cxnLst>
                    <a:cxn ang="0">
                      <a:pos x="wd2" y="hd2"/>
                    </a:cxn>
                    <a:cxn ang="5400000">
                      <a:pos x="wd2" y="hd2"/>
                    </a:cxn>
                    <a:cxn ang="10800000">
                      <a:pos x="wd2" y="hd2"/>
                    </a:cxn>
                    <a:cxn ang="16200000">
                      <a:pos x="wd2" y="hd2"/>
                    </a:cxn>
                  </a:cxnLst>
                  <a:rect l="0" t="0" r="r" b="b"/>
                  <a:pathLst>
                    <a:path w="21600" h="21600" extrusionOk="0">
                      <a:moveTo>
                        <a:pt x="21600" y="4830"/>
                      </a:moveTo>
                      <a:lnTo>
                        <a:pt x="16756" y="0"/>
                      </a:lnTo>
                      <a:lnTo>
                        <a:pt x="4822" y="0"/>
                      </a:lnTo>
                      <a:lnTo>
                        <a:pt x="0" y="4852"/>
                      </a:lnTo>
                      <a:lnTo>
                        <a:pt x="0" y="16770"/>
                      </a:lnTo>
                      <a:lnTo>
                        <a:pt x="4822" y="21600"/>
                      </a:lnTo>
                      <a:lnTo>
                        <a:pt x="16767" y="21600"/>
                      </a:lnTo>
                      <a:lnTo>
                        <a:pt x="21600" y="16749"/>
                      </a:lnTo>
                      <a:lnTo>
                        <a:pt x="21600" y="483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31" name="Фигура"/>
                <p:cNvSpPr/>
                <p:nvPr/>
              </p:nvSpPr>
              <p:spPr>
                <a:xfrm>
                  <a:off x="200760" y="204524"/>
                  <a:ext cx="105547" cy="105548"/>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lnTo>
                        <a:pt x="20752" y="6596"/>
                      </a:lnTo>
                      <a:lnTo>
                        <a:pt x="18438" y="3162"/>
                      </a:lnTo>
                      <a:lnTo>
                        <a:pt x="15004" y="848"/>
                      </a:lnTo>
                      <a:lnTo>
                        <a:pt x="10800" y="0"/>
                      </a:lnTo>
                      <a:lnTo>
                        <a:pt x="6596" y="848"/>
                      </a:lnTo>
                      <a:lnTo>
                        <a:pt x="3162" y="3162"/>
                      </a:lnTo>
                      <a:lnTo>
                        <a:pt x="848" y="6596"/>
                      </a:lnTo>
                      <a:lnTo>
                        <a:pt x="0" y="10800"/>
                      </a:lnTo>
                      <a:lnTo>
                        <a:pt x="848" y="15004"/>
                      </a:lnTo>
                      <a:lnTo>
                        <a:pt x="3162" y="18438"/>
                      </a:lnTo>
                      <a:lnTo>
                        <a:pt x="6596" y="20752"/>
                      </a:lnTo>
                      <a:lnTo>
                        <a:pt x="10800" y="21600"/>
                      </a:lnTo>
                      <a:lnTo>
                        <a:pt x="15004" y="20752"/>
                      </a:lnTo>
                      <a:lnTo>
                        <a:pt x="18438" y="18438"/>
                      </a:lnTo>
                      <a:lnTo>
                        <a:pt x="20752" y="15004"/>
                      </a:lnTo>
                      <a:lnTo>
                        <a:pt x="21600" y="1080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grpSp>
          <p:pic>
            <p:nvPicPr>
              <p:cNvPr id="22" name="object 22" descr="object 22"/>
              <p:cNvPicPr>
                <a:picLocks noChangeAspect="1"/>
              </p:cNvPicPr>
              <p:nvPr/>
            </p:nvPicPr>
            <p:blipFill>
              <a:blip r:embed="rId6">
                <a:extLst/>
              </a:blip>
              <a:stretch>
                <a:fillRect/>
              </a:stretch>
            </p:blipFill>
            <p:spPr>
              <a:xfrm>
                <a:off x="226176" y="256288"/>
                <a:ext cx="104184" cy="104186"/>
              </a:xfrm>
              <a:prstGeom prst="rect">
                <a:avLst/>
              </a:prstGeom>
              <a:ln w="12700" cap="flat">
                <a:noFill/>
                <a:miter lim="400000"/>
              </a:ln>
              <a:effectLst/>
            </p:spPr>
          </p:pic>
          <p:sp>
            <p:nvSpPr>
              <p:cNvPr id="23" name="object 23"/>
              <p:cNvSpPr/>
              <p:nvPr/>
            </p:nvSpPr>
            <p:spPr>
              <a:xfrm>
                <a:off x="813525" y="1235"/>
                <a:ext cx="41008" cy="41009"/>
              </a:xfrm>
              <a:custGeom>
                <a:avLst/>
                <a:gdLst/>
                <a:ahLst/>
                <a:cxnLst>
                  <a:cxn ang="0">
                    <a:pos x="wd2" y="hd2"/>
                  </a:cxn>
                  <a:cxn ang="5400000">
                    <a:pos x="wd2" y="hd2"/>
                  </a:cxn>
                  <a:cxn ang="10800000">
                    <a:pos x="wd2" y="hd2"/>
                  </a:cxn>
                  <a:cxn ang="16200000">
                    <a:pos x="wd2" y="hd2"/>
                  </a:cxn>
                </a:cxnLst>
                <a:rect l="0" t="0" r="r" b="b"/>
                <a:pathLst>
                  <a:path w="21600" h="21600" extrusionOk="0">
                    <a:moveTo>
                      <a:pt x="16765" y="0"/>
                    </a:moveTo>
                    <a:lnTo>
                      <a:pt x="4835" y="0"/>
                    </a:lnTo>
                    <a:lnTo>
                      <a:pt x="0" y="4835"/>
                    </a:lnTo>
                    <a:lnTo>
                      <a:pt x="0" y="16765"/>
                    </a:lnTo>
                    <a:lnTo>
                      <a:pt x="4835" y="21600"/>
                    </a:lnTo>
                    <a:lnTo>
                      <a:pt x="16765" y="21600"/>
                    </a:lnTo>
                    <a:lnTo>
                      <a:pt x="21600" y="16765"/>
                    </a:lnTo>
                    <a:lnTo>
                      <a:pt x="21600" y="4835"/>
                    </a:lnTo>
                    <a:lnTo>
                      <a:pt x="16765" y="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24" name="object 24"/>
              <p:cNvSpPr/>
              <p:nvPr/>
            </p:nvSpPr>
            <p:spPr>
              <a:xfrm>
                <a:off x="535521" y="1070"/>
                <a:ext cx="41009" cy="41009"/>
              </a:xfrm>
              <a:custGeom>
                <a:avLst/>
                <a:gdLst/>
                <a:ahLst/>
                <a:cxnLst>
                  <a:cxn ang="0">
                    <a:pos x="wd2" y="hd2"/>
                  </a:cxn>
                  <a:cxn ang="5400000">
                    <a:pos x="wd2" y="hd2"/>
                  </a:cxn>
                  <a:cxn ang="10800000">
                    <a:pos x="wd2" y="hd2"/>
                  </a:cxn>
                  <a:cxn ang="16200000">
                    <a:pos x="wd2" y="hd2"/>
                  </a:cxn>
                </a:cxnLst>
                <a:rect l="0" t="0" r="r" b="b"/>
                <a:pathLst>
                  <a:path w="21600" h="21600" extrusionOk="0">
                    <a:moveTo>
                      <a:pt x="16765" y="0"/>
                    </a:moveTo>
                    <a:lnTo>
                      <a:pt x="4835" y="0"/>
                    </a:lnTo>
                    <a:lnTo>
                      <a:pt x="0" y="4835"/>
                    </a:lnTo>
                    <a:lnTo>
                      <a:pt x="0" y="16765"/>
                    </a:lnTo>
                    <a:lnTo>
                      <a:pt x="4835" y="21600"/>
                    </a:lnTo>
                    <a:lnTo>
                      <a:pt x="16765" y="21600"/>
                    </a:lnTo>
                    <a:lnTo>
                      <a:pt x="21600" y="16765"/>
                    </a:lnTo>
                    <a:lnTo>
                      <a:pt x="21600" y="4835"/>
                    </a:lnTo>
                    <a:lnTo>
                      <a:pt x="16765" y="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25" name="object 25"/>
              <p:cNvSpPr/>
              <p:nvPr/>
            </p:nvSpPr>
            <p:spPr>
              <a:xfrm>
                <a:off x="345434" y="130118"/>
                <a:ext cx="41009" cy="41009"/>
              </a:xfrm>
              <a:custGeom>
                <a:avLst/>
                <a:gdLst/>
                <a:ahLst/>
                <a:cxnLst>
                  <a:cxn ang="0">
                    <a:pos x="wd2" y="hd2"/>
                  </a:cxn>
                  <a:cxn ang="5400000">
                    <a:pos x="wd2" y="hd2"/>
                  </a:cxn>
                  <a:cxn ang="10800000">
                    <a:pos x="wd2" y="hd2"/>
                  </a:cxn>
                  <a:cxn ang="16200000">
                    <a:pos x="wd2" y="hd2"/>
                  </a:cxn>
                </a:cxnLst>
                <a:rect l="0" t="0" r="r" b="b"/>
                <a:pathLst>
                  <a:path w="21600" h="21600" extrusionOk="0">
                    <a:moveTo>
                      <a:pt x="16765" y="0"/>
                    </a:moveTo>
                    <a:lnTo>
                      <a:pt x="4835" y="0"/>
                    </a:lnTo>
                    <a:lnTo>
                      <a:pt x="0" y="4835"/>
                    </a:lnTo>
                    <a:lnTo>
                      <a:pt x="0" y="16765"/>
                    </a:lnTo>
                    <a:lnTo>
                      <a:pt x="4835" y="21600"/>
                    </a:lnTo>
                    <a:lnTo>
                      <a:pt x="16765" y="21600"/>
                    </a:lnTo>
                    <a:lnTo>
                      <a:pt x="21600" y="16765"/>
                    </a:lnTo>
                    <a:lnTo>
                      <a:pt x="21600" y="4835"/>
                    </a:lnTo>
                    <a:lnTo>
                      <a:pt x="16765" y="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pic>
            <p:nvPicPr>
              <p:cNvPr id="27" name="object 26" descr="object 26"/>
              <p:cNvPicPr>
                <a:picLocks noChangeAspect="1"/>
              </p:cNvPicPr>
              <p:nvPr/>
            </p:nvPicPr>
            <p:blipFill>
              <a:blip r:embed="rId7">
                <a:extLst/>
              </a:blip>
              <a:stretch>
                <a:fillRect/>
              </a:stretch>
            </p:blipFill>
            <p:spPr>
              <a:xfrm>
                <a:off x="-1" y="412337"/>
                <a:ext cx="1373614" cy="552990"/>
              </a:xfrm>
              <a:prstGeom prst="rect">
                <a:avLst/>
              </a:prstGeom>
              <a:ln w="12700" cap="flat">
                <a:noFill/>
                <a:miter lim="400000"/>
              </a:ln>
              <a:effectLst/>
            </p:spPr>
          </p:pic>
        </p:grpSp>
      </p:grpSp>
      <p:sp>
        <p:nvSpPr>
          <p:cNvPr id="32" name="Прямоугольник 91">
            <a:extLst>
              <a:ext uri="{FF2B5EF4-FFF2-40B4-BE49-F238E27FC236}">
                <a16:creationId xmlns:a16="http://schemas.microsoft.com/office/drawing/2014/main" id="{DABC5777-EF0C-4677-B5DD-2C23D285C547}"/>
              </a:ext>
            </a:extLst>
          </p:cNvPr>
          <p:cNvSpPr/>
          <p:nvPr/>
        </p:nvSpPr>
        <p:spPr>
          <a:xfrm>
            <a:off x="-78658" y="-2497709"/>
            <a:ext cx="1439640" cy="1439641"/>
          </a:xfrm>
          <a:prstGeom prst="rect">
            <a:avLst/>
          </a:prstGeom>
          <a:solidFill>
            <a:srgbClr val="ADDAE3"/>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42" name="Подзаголовок 2">
            <a:extLst>
              <a:ext uri="{FF2B5EF4-FFF2-40B4-BE49-F238E27FC236}">
                <a16:creationId xmlns:a16="http://schemas.microsoft.com/office/drawing/2014/main" id="{292C32F3-02B4-4592-9648-93295B9F407D}"/>
              </a:ext>
            </a:extLst>
          </p:cNvPr>
          <p:cNvSpPr txBox="1">
            <a:spLocks/>
          </p:cNvSpPr>
          <p:nvPr/>
        </p:nvSpPr>
        <p:spPr>
          <a:xfrm>
            <a:off x="234364" y="4769222"/>
            <a:ext cx="3559875" cy="65511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ru-RU" sz="1200" spc="600" dirty="0">
                <a:highlight>
                  <a:srgbClr val="DDDDDD"/>
                </a:highlight>
                <a:latin typeface="Gilroy" panose="00000500000000000000" pitchFamily="2" charset="-52"/>
              </a:rPr>
              <a:t>ЯНВАРЬ-МАРТ</a:t>
            </a:r>
          </a:p>
          <a:p>
            <a:pPr marL="0" indent="0" algn="ctr">
              <a:buNone/>
            </a:pPr>
            <a:r>
              <a:rPr lang="ru-RU" sz="1200" spc="600" dirty="0">
                <a:highlight>
                  <a:srgbClr val="DDDDDD"/>
                </a:highlight>
                <a:latin typeface="Gilroy" panose="00000500000000000000" pitchFamily="2" charset="-52"/>
              </a:rPr>
              <a:t> 2025</a:t>
            </a:r>
          </a:p>
          <a:p>
            <a:pPr marL="0" indent="0" algn="ctr">
              <a:buNone/>
            </a:pPr>
            <a:endParaRPr lang="ru-RU" spc="600" dirty="0">
              <a:highlight>
                <a:srgbClr val="DDDDDD"/>
              </a:highlight>
            </a:endParaRPr>
          </a:p>
        </p:txBody>
      </p:sp>
      <p:sp>
        <p:nvSpPr>
          <p:cNvPr id="43" name="Подзаголовок 2">
            <a:extLst>
              <a:ext uri="{FF2B5EF4-FFF2-40B4-BE49-F238E27FC236}">
                <a16:creationId xmlns:a16="http://schemas.microsoft.com/office/drawing/2014/main" id="{F19277D8-60F3-4C43-AD05-03556C94C7AD}"/>
              </a:ext>
            </a:extLst>
          </p:cNvPr>
          <p:cNvSpPr txBox="1">
            <a:spLocks/>
          </p:cNvSpPr>
          <p:nvPr/>
        </p:nvSpPr>
        <p:spPr>
          <a:xfrm>
            <a:off x="2949275" y="2507345"/>
            <a:ext cx="3559875" cy="78592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ru-RU" sz="1200" spc="600" dirty="0">
                <a:highlight>
                  <a:srgbClr val="DDDDDD"/>
                </a:highlight>
                <a:latin typeface="Gilroy" panose="00000500000000000000" pitchFamily="2" charset="-52"/>
              </a:rPr>
              <a:t>МАРТ-ИЮНЬ</a:t>
            </a:r>
          </a:p>
          <a:p>
            <a:pPr marL="0" indent="0" algn="ctr">
              <a:buNone/>
            </a:pPr>
            <a:r>
              <a:rPr lang="ru-RU" sz="1200" spc="600" dirty="0">
                <a:highlight>
                  <a:srgbClr val="DDDDDD"/>
                </a:highlight>
                <a:latin typeface="Gilroy" panose="00000500000000000000" pitchFamily="2" charset="-52"/>
              </a:rPr>
              <a:t> 2025</a:t>
            </a:r>
          </a:p>
          <a:p>
            <a:pPr marL="0" indent="0" algn="ctr">
              <a:buNone/>
            </a:pPr>
            <a:endParaRPr lang="ru-RU" spc="600" dirty="0">
              <a:highlight>
                <a:srgbClr val="DDDDDD"/>
              </a:highlight>
            </a:endParaRPr>
          </a:p>
        </p:txBody>
      </p:sp>
      <p:sp>
        <p:nvSpPr>
          <p:cNvPr id="44" name="Подзаголовок 2">
            <a:extLst>
              <a:ext uri="{FF2B5EF4-FFF2-40B4-BE49-F238E27FC236}">
                <a16:creationId xmlns:a16="http://schemas.microsoft.com/office/drawing/2014/main" id="{C6F0925F-418F-4306-B6D8-A0E43AEB0588}"/>
              </a:ext>
            </a:extLst>
          </p:cNvPr>
          <p:cNvSpPr txBox="1">
            <a:spLocks/>
          </p:cNvSpPr>
          <p:nvPr/>
        </p:nvSpPr>
        <p:spPr>
          <a:xfrm>
            <a:off x="5564633" y="4771377"/>
            <a:ext cx="3559875" cy="465224"/>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ru-RU" sz="1200" spc="600" dirty="0">
                <a:highlight>
                  <a:srgbClr val="DDDDDD"/>
                </a:highlight>
                <a:latin typeface="Gilroy" panose="00000500000000000000" pitchFamily="2" charset="-52"/>
              </a:rPr>
              <a:t>ИЮНЬ-ДЕКАБРЬ</a:t>
            </a:r>
          </a:p>
          <a:p>
            <a:pPr marL="0" indent="0" algn="ctr">
              <a:buNone/>
            </a:pPr>
            <a:r>
              <a:rPr lang="ru-RU" sz="1200" spc="600" dirty="0">
                <a:highlight>
                  <a:srgbClr val="DDDDDD"/>
                </a:highlight>
                <a:latin typeface="Gilroy" panose="00000500000000000000" pitchFamily="2" charset="-52"/>
              </a:rPr>
              <a:t> 2025</a:t>
            </a:r>
          </a:p>
          <a:p>
            <a:pPr marL="0" indent="0" algn="ctr">
              <a:buNone/>
            </a:pPr>
            <a:endParaRPr lang="ru-RU" spc="600" dirty="0">
              <a:highlight>
                <a:srgbClr val="DDDDDD"/>
              </a:highlight>
            </a:endParaRPr>
          </a:p>
        </p:txBody>
      </p:sp>
      <p:graphicFrame>
        <p:nvGraphicFramePr>
          <p:cNvPr id="5" name="Схема 4">
            <a:extLst>
              <a:ext uri="{FF2B5EF4-FFF2-40B4-BE49-F238E27FC236}">
                <a16:creationId xmlns:a16="http://schemas.microsoft.com/office/drawing/2014/main" id="{C34F4A34-1469-4C6A-BC62-705FE49F5DAC}"/>
              </a:ext>
            </a:extLst>
          </p:cNvPr>
          <p:cNvGraphicFramePr/>
          <p:nvPr>
            <p:extLst>
              <p:ext uri="{D42A27DB-BD31-4B8C-83A1-F6EECF244321}">
                <p14:modId xmlns:p14="http://schemas.microsoft.com/office/powerpoint/2010/main" val="135161542"/>
              </p:ext>
            </p:extLst>
          </p:nvPr>
        </p:nvGraphicFramePr>
        <p:xfrm>
          <a:off x="665213" y="2853736"/>
          <a:ext cx="8128000" cy="2195129"/>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33" name="Подзаголовок 2">
            <a:extLst>
              <a:ext uri="{FF2B5EF4-FFF2-40B4-BE49-F238E27FC236}">
                <a16:creationId xmlns:a16="http://schemas.microsoft.com/office/drawing/2014/main" id="{C8A9AAA2-484F-4845-98D7-BE7E05870A3F}"/>
              </a:ext>
            </a:extLst>
          </p:cNvPr>
          <p:cNvSpPr txBox="1">
            <a:spLocks/>
          </p:cNvSpPr>
          <p:nvPr/>
        </p:nvSpPr>
        <p:spPr>
          <a:xfrm>
            <a:off x="8877889" y="3743036"/>
            <a:ext cx="3373241" cy="90642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ru-RU" sz="1600" b="1" spc="600" dirty="0">
                <a:latin typeface="Gilroy Black" panose="00000A00000000000000" pitchFamily="2" charset="-52"/>
              </a:rPr>
              <a:t>ВЫХОД НА РЫНОК</a:t>
            </a:r>
          </a:p>
          <a:p>
            <a:pPr marL="0" indent="0" algn="ctr">
              <a:buNone/>
            </a:pPr>
            <a:r>
              <a:rPr lang="ru-RU" sz="1600" b="1" spc="600" dirty="0">
                <a:latin typeface="Gilroy Black" panose="00000A00000000000000" pitchFamily="2" charset="-52"/>
              </a:rPr>
              <a:t>2026</a:t>
            </a:r>
          </a:p>
          <a:p>
            <a:pPr marL="0" indent="0">
              <a:buNone/>
            </a:pPr>
            <a:endParaRPr lang="ru-RU" sz="2000" spc="600" dirty="0"/>
          </a:p>
        </p:txBody>
      </p:sp>
    </p:spTree>
    <p:extLst>
      <p:ext uri="{BB962C8B-B14F-4D97-AF65-F5344CB8AC3E}">
        <p14:creationId xmlns:p14="http://schemas.microsoft.com/office/powerpoint/2010/main" val="3882916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36536" y="345497"/>
            <a:ext cx="4983212" cy="1325563"/>
          </a:xfrm>
        </p:spPr>
        <p:txBody>
          <a:bodyPr/>
          <a:lstStyle/>
          <a:p>
            <a:r>
              <a:rPr lang="ru-RU" dirty="0">
                <a:latin typeface="Gilroy Black" panose="00000A00000000000000" pitchFamily="2" charset="-52"/>
                <a:cs typeface="Cascadia Code SemiBold" panose="020B0609020000020004" pitchFamily="49" charset="0"/>
              </a:rPr>
              <a:t>Текущий статус проекта</a:t>
            </a:r>
          </a:p>
        </p:txBody>
      </p:sp>
      <p:sp>
        <p:nvSpPr>
          <p:cNvPr id="14" name="Подзаголовок 2"/>
          <p:cNvSpPr txBox="1">
            <a:spLocks/>
          </p:cNvSpPr>
          <p:nvPr/>
        </p:nvSpPr>
        <p:spPr>
          <a:xfrm>
            <a:off x="566329" y="2603379"/>
            <a:ext cx="4477595" cy="121426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ru-RU" sz="1600" spc="300" dirty="0">
                <a:latin typeface="Gilroy Light" panose="00000400000000000000" pitchFamily="2" charset="-52"/>
              </a:rPr>
              <a:t>Реализация проекта приостановлена в связи с нехваткой административного и временного ресурсов</a:t>
            </a:r>
          </a:p>
        </p:txBody>
      </p:sp>
      <p:sp>
        <p:nvSpPr>
          <p:cNvPr id="19" name="Подзаголовок 2"/>
          <p:cNvSpPr txBox="1">
            <a:spLocks/>
          </p:cNvSpPr>
          <p:nvPr/>
        </p:nvSpPr>
        <p:spPr>
          <a:xfrm>
            <a:off x="7823370" y="5088540"/>
            <a:ext cx="1715155" cy="10894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ru-RU" sz="1200" spc="300" dirty="0"/>
          </a:p>
        </p:txBody>
      </p:sp>
      <p:grpSp>
        <p:nvGrpSpPr>
          <p:cNvPr id="17" name="Группа 16"/>
          <p:cNvGrpSpPr/>
          <p:nvPr/>
        </p:nvGrpSpPr>
        <p:grpSpPr>
          <a:xfrm>
            <a:off x="8230737" y="299833"/>
            <a:ext cx="3603197" cy="719474"/>
            <a:chOff x="0" y="-2"/>
            <a:chExt cx="5067078" cy="1011776"/>
          </a:xfrm>
        </p:grpSpPr>
        <p:sp>
          <p:nvSpPr>
            <p:cNvPr id="18" name="object 13"/>
            <p:cNvSpPr/>
            <p:nvPr/>
          </p:nvSpPr>
          <p:spPr>
            <a:xfrm>
              <a:off x="4187415" y="15878"/>
              <a:ext cx="879663" cy="995880"/>
            </a:xfrm>
            <a:custGeom>
              <a:avLst/>
              <a:gdLst/>
              <a:ahLst/>
              <a:cxnLst>
                <a:cxn ang="0">
                  <a:pos x="wd2" y="hd2"/>
                </a:cxn>
                <a:cxn ang="5400000">
                  <a:pos x="wd2" y="hd2"/>
                </a:cxn>
                <a:cxn ang="10800000">
                  <a:pos x="wd2" y="hd2"/>
                </a:cxn>
                <a:cxn ang="16200000">
                  <a:pos x="wd2" y="hd2"/>
                </a:cxn>
              </a:cxnLst>
              <a:rect l="0" t="0" r="r" b="b"/>
              <a:pathLst>
                <a:path w="21600" h="21600" extrusionOk="0">
                  <a:moveTo>
                    <a:pt x="10889" y="0"/>
                  </a:moveTo>
                  <a:lnTo>
                    <a:pt x="10756" y="0"/>
                  </a:lnTo>
                  <a:lnTo>
                    <a:pt x="829" y="4967"/>
                  </a:lnTo>
                  <a:lnTo>
                    <a:pt x="604" y="5166"/>
                  </a:lnTo>
                  <a:lnTo>
                    <a:pt x="533" y="5423"/>
                  </a:lnTo>
                  <a:lnTo>
                    <a:pt x="613" y="5679"/>
                  </a:lnTo>
                  <a:lnTo>
                    <a:pt x="844" y="5872"/>
                  </a:lnTo>
                  <a:lnTo>
                    <a:pt x="2888" y="6827"/>
                  </a:lnTo>
                  <a:lnTo>
                    <a:pt x="3087" y="6964"/>
                  </a:lnTo>
                  <a:lnTo>
                    <a:pt x="3597" y="7994"/>
                  </a:lnTo>
                  <a:lnTo>
                    <a:pt x="3586" y="8487"/>
                  </a:lnTo>
                  <a:lnTo>
                    <a:pt x="3590" y="9843"/>
                  </a:lnTo>
                  <a:lnTo>
                    <a:pt x="3564" y="10131"/>
                  </a:lnTo>
                  <a:lnTo>
                    <a:pt x="3312" y="10348"/>
                  </a:lnTo>
                  <a:lnTo>
                    <a:pt x="2995" y="10389"/>
                  </a:lnTo>
                  <a:lnTo>
                    <a:pt x="2744" y="10381"/>
                  </a:lnTo>
                  <a:lnTo>
                    <a:pt x="2518" y="10305"/>
                  </a:lnTo>
                  <a:lnTo>
                    <a:pt x="2093" y="10076"/>
                  </a:lnTo>
                  <a:lnTo>
                    <a:pt x="285" y="9157"/>
                  </a:lnTo>
                  <a:lnTo>
                    <a:pt x="0" y="9303"/>
                  </a:lnTo>
                  <a:lnTo>
                    <a:pt x="28" y="16206"/>
                  </a:lnTo>
                  <a:lnTo>
                    <a:pt x="3329" y="17928"/>
                  </a:lnTo>
                  <a:lnTo>
                    <a:pt x="3617" y="17782"/>
                  </a:lnTo>
                  <a:lnTo>
                    <a:pt x="3596" y="11345"/>
                  </a:lnTo>
                  <a:lnTo>
                    <a:pt x="3629" y="11259"/>
                  </a:lnTo>
                  <a:lnTo>
                    <a:pt x="3693" y="11187"/>
                  </a:lnTo>
                  <a:lnTo>
                    <a:pt x="3895" y="11083"/>
                  </a:lnTo>
                  <a:lnTo>
                    <a:pt x="4035" y="11077"/>
                  </a:lnTo>
                  <a:lnTo>
                    <a:pt x="4160" y="11125"/>
                  </a:lnTo>
                  <a:lnTo>
                    <a:pt x="10665" y="14429"/>
                  </a:lnTo>
                  <a:lnTo>
                    <a:pt x="10946" y="14429"/>
                  </a:lnTo>
                  <a:lnTo>
                    <a:pt x="13632" y="13066"/>
                  </a:lnTo>
                  <a:lnTo>
                    <a:pt x="13862" y="12959"/>
                  </a:lnTo>
                  <a:lnTo>
                    <a:pt x="14123" y="12987"/>
                  </a:lnTo>
                  <a:lnTo>
                    <a:pt x="14351" y="13197"/>
                  </a:lnTo>
                  <a:lnTo>
                    <a:pt x="14379" y="13288"/>
                  </a:lnTo>
                  <a:lnTo>
                    <a:pt x="14389" y="13355"/>
                  </a:lnTo>
                  <a:lnTo>
                    <a:pt x="14398" y="14113"/>
                  </a:lnTo>
                  <a:lnTo>
                    <a:pt x="14388" y="14364"/>
                  </a:lnTo>
                  <a:lnTo>
                    <a:pt x="14388" y="14701"/>
                  </a:lnTo>
                  <a:lnTo>
                    <a:pt x="14408" y="15040"/>
                  </a:lnTo>
                  <a:lnTo>
                    <a:pt x="14412" y="15378"/>
                  </a:lnTo>
                  <a:lnTo>
                    <a:pt x="14365" y="15716"/>
                  </a:lnTo>
                  <a:lnTo>
                    <a:pt x="14122" y="16199"/>
                  </a:lnTo>
                  <a:lnTo>
                    <a:pt x="13723" y="16541"/>
                  </a:lnTo>
                  <a:lnTo>
                    <a:pt x="13231" y="16807"/>
                  </a:lnTo>
                  <a:lnTo>
                    <a:pt x="12707" y="17058"/>
                  </a:lnTo>
                  <a:lnTo>
                    <a:pt x="11780" y="17521"/>
                  </a:lnTo>
                  <a:lnTo>
                    <a:pt x="11558" y="17652"/>
                  </a:lnTo>
                  <a:lnTo>
                    <a:pt x="11342" y="17790"/>
                  </a:lnTo>
                  <a:lnTo>
                    <a:pt x="11112" y="17900"/>
                  </a:lnTo>
                  <a:lnTo>
                    <a:pt x="10845" y="17945"/>
                  </a:lnTo>
                  <a:lnTo>
                    <a:pt x="10778" y="17945"/>
                  </a:lnTo>
                  <a:lnTo>
                    <a:pt x="10646" y="17924"/>
                  </a:lnTo>
                  <a:lnTo>
                    <a:pt x="10402" y="17860"/>
                  </a:lnTo>
                  <a:lnTo>
                    <a:pt x="10172" y="17766"/>
                  </a:lnTo>
                  <a:lnTo>
                    <a:pt x="9953" y="17651"/>
                  </a:lnTo>
                  <a:lnTo>
                    <a:pt x="9537" y="17401"/>
                  </a:lnTo>
                  <a:lnTo>
                    <a:pt x="7485" y="16351"/>
                  </a:lnTo>
                  <a:lnTo>
                    <a:pt x="7199" y="16497"/>
                  </a:lnTo>
                  <a:lnTo>
                    <a:pt x="7208" y="19811"/>
                  </a:lnTo>
                  <a:lnTo>
                    <a:pt x="7272" y="19910"/>
                  </a:lnTo>
                  <a:lnTo>
                    <a:pt x="9755" y="21154"/>
                  </a:lnTo>
                  <a:lnTo>
                    <a:pt x="10257" y="21433"/>
                  </a:lnTo>
                  <a:lnTo>
                    <a:pt x="10527" y="21551"/>
                  </a:lnTo>
                  <a:lnTo>
                    <a:pt x="10795" y="21600"/>
                  </a:lnTo>
                  <a:lnTo>
                    <a:pt x="11093" y="21552"/>
                  </a:lnTo>
                  <a:lnTo>
                    <a:pt x="11376" y="21433"/>
                  </a:lnTo>
                  <a:lnTo>
                    <a:pt x="11906" y="21139"/>
                  </a:lnTo>
                  <a:lnTo>
                    <a:pt x="14228" y="19980"/>
                  </a:lnTo>
                  <a:lnTo>
                    <a:pt x="14331" y="19910"/>
                  </a:lnTo>
                  <a:lnTo>
                    <a:pt x="14394" y="19828"/>
                  </a:lnTo>
                  <a:lnTo>
                    <a:pt x="14389" y="17102"/>
                  </a:lnTo>
                  <a:lnTo>
                    <a:pt x="14398" y="16761"/>
                  </a:lnTo>
                  <a:lnTo>
                    <a:pt x="14833" y="16142"/>
                  </a:lnTo>
                  <a:lnTo>
                    <a:pt x="15077" y="15991"/>
                  </a:lnTo>
                  <a:lnTo>
                    <a:pt x="17342" y="14828"/>
                  </a:lnTo>
                  <a:lnTo>
                    <a:pt x="17606" y="14760"/>
                  </a:lnTo>
                  <a:lnTo>
                    <a:pt x="17822" y="14827"/>
                  </a:lnTo>
                  <a:lnTo>
                    <a:pt x="17966" y="15003"/>
                  </a:lnTo>
                  <a:lnTo>
                    <a:pt x="18019" y="15259"/>
                  </a:lnTo>
                  <a:lnTo>
                    <a:pt x="18014" y="17829"/>
                  </a:lnTo>
                  <a:lnTo>
                    <a:pt x="18129" y="17974"/>
                  </a:lnTo>
                  <a:lnTo>
                    <a:pt x="21531" y="16277"/>
                  </a:lnTo>
                  <a:lnTo>
                    <a:pt x="21595" y="16178"/>
                  </a:lnTo>
                  <a:lnTo>
                    <a:pt x="21595" y="12227"/>
                  </a:lnTo>
                  <a:lnTo>
                    <a:pt x="21600" y="9314"/>
                  </a:lnTo>
                  <a:lnTo>
                    <a:pt x="21316" y="9168"/>
                  </a:lnTo>
                  <a:lnTo>
                    <a:pt x="15048" y="12348"/>
                  </a:lnTo>
                  <a:lnTo>
                    <a:pt x="14834" y="12380"/>
                  </a:lnTo>
                  <a:lnTo>
                    <a:pt x="14402" y="12168"/>
                  </a:lnTo>
                  <a:lnTo>
                    <a:pt x="14387" y="11861"/>
                  </a:lnTo>
                  <a:lnTo>
                    <a:pt x="14386" y="10829"/>
                  </a:lnTo>
                  <a:lnTo>
                    <a:pt x="14347" y="9986"/>
                  </a:lnTo>
                  <a:lnTo>
                    <a:pt x="14890" y="8765"/>
                  </a:lnTo>
                  <a:lnTo>
                    <a:pt x="16548" y="7929"/>
                  </a:lnTo>
                  <a:lnTo>
                    <a:pt x="17996" y="7219"/>
                  </a:lnTo>
                  <a:lnTo>
                    <a:pt x="21325" y="5541"/>
                  </a:lnTo>
                  <a:lnTo>
                    <a:pt x="21327" y="5252"/>
                  </a:lnTo>
                  <a:lnTo>
                    <a:pt x="18088" y="3613"/>
                  </a:lnTo>
                  <a:lnTo>
                    <a:pt x="17957" y="3613"/>
                  </a:lnTo>
                  <a:lnTo>
                    <a:pt x="11088" y="7069"/>
                  </a:lnTo>
                  <a:lnTo>
                    <a:pt x="11088" y="7315"/>
                  </a:lnTo>
                  <a:lnTo>
                    <a:pt x="12386" y="7975"/>
                  </a:lnTo>
                  <a:lnTo>
                    <a:pt x="12788" y="8158"/>
                  </a:lnTo>
                  <a:lnTo>
                    <a:pt x="13215" y="8374"/>
                  </a:lnTo>
                  <a:lnTo>
                    <a:pt x="13554" y="8651"/>
                  </a:lnTo>
                  <a:lnTo>
                    <a:pt x="13689" y="9020"/>
                  </a:lnTo>
                  <a:lnTo>
                    <a:pt x="13589" y="9336"/>
                  </a:lnTo>
                  <a:lnTo>
                    <a:pt x="13343" y="9564"/>
                  </a:lnTo>
                  <a:lnTo>
                    <a:pt x="13021" y="9738"/>
                  </a:lnTo>
                  <a:lnTo>
                    <a:pt x="12692" y="9892"/>
                  </a:lnTo>
                  <a:lnTo>
                    <a:pt x="11844" y="10319"/>
                  </a:lnTo>
                  <a:lnTo>
                    <a:pt x="11329" y="10504"/>
                  </a:lnTo>
                  <a:lnTo>
                    <a:pt x="10786" y="10566"/>
                  </a:lnTo>
                  <a:lnTo>
                    <a:pt x="10244" y="10503"/>
                  </a:lnTo>
                  <a:lnTo>
                    <a:pt x="9729" y="10317"/>
                  </a:lnTo>
                  <a:lnTo>
                    <a:pt x="5263" y="8056"/>
                  </a:lnTo>
                  <a:lnTo>
                    <a:pt x="4822" y="7841"/>
                  </a:lnTo>
                  <a:lnTo>
                    <a:pt x="4621" y="7712"/>
                  </a:lnTo>
                  <a:lnTo>
                    <a:pt x="4449" y="7545"/>
                  </a:lnTo>
                  <a:lnTo>
                    <a:pt x="4278" y="7329"/>
                  </a:lnTo>
                  <a:lnTo>
                    <a:pt x="4226" y="7022"/>
                  </a:lnTo>
                  <a:lnTo>
                    <a:pt x="4387" y="6800"/>
                  </a:lnTo>
                  <a:lnTo>
                    <a:pt x="4595" y="6609"/>
                  </a:lnTo>
                  <a:lnTo>
                    <a:pt x="4875" y="6455"/>
                  </a:lnTo>
                  <a:lnTo>
                    <a:pt x="5460" y="6199"/>
                  </a:lnTo>
                  <a:lnTo>
                    <a:pt x="14117" y="1905"/>
                  </a:lnTo>
                  <a:lnTo>
                    <a:pt x="14118" y="1617"/>
                  </a:lnTo>
                  <a:lnTo>
                    <a:pt x="13894" y="1500"/>
                  </a:lnTo>
                  <a:lnTo>
                    <a:pt x="10889" y="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pic>
          <p:nvPicPr>
            <p:cNvPr id="21" name="object 14" descr="object 14"/>
            <p:cNvPicPr>
              <a:picLocks noChangeAspect="1"/>
            </p:cNvPicPr>
            <p:nvPr/>
          </p:nvPicPr>
          <p:blipFill>
            <a:blip r:embed="rId2">
              <a:extLst/>
            </a:blip>
            <a:stretch>
              <a:fillRect/>
            </a:stretch>
          </p:blipFill>
          <p:spPr>
            <a:xfrm>
              <a:off x="1496591" y="18291"/>
              <a:ext cx="953489" cy="993483"/>
            </a:xfrm>
            <a:prstGeom prst="rect">
              <a:avLst/>
            </a:prstGeom>
            <a:ln w="12700" cap="flat">
              <a:noFill/>
              <a:miter lim="400000"/>
            </a:ln>
            <a:effectLst/>
          </p:spPr>
        </p:pic>
        <p:pic>
          <p:nvPicPr>
            <p:cNvPr id="23" name="object 15" descr="object 15"/>
            <p:cNvPicPr>
              <a:picLocks noChangeAspect="1"/>
            </p:cNvPicPr>
            <p:nvPr/>
          </p:nvPicPr>
          <p:blipFill>
            <a:blip r:embed="rId3">
              <a:extLst/>
            </a:blip>
            <a:stretch>
              <a:fillRect/>
            </a:stretch>
          </p:blipFill>
          <p:spPr>
            <a:xfrm>
              <a:off x="2678899" y="16526"/>
              <a:ext cx="1279696" cy="995232"/>
            </a:xfrm>
            <a:prstGeom prst="rect">
              <a:avLst/>
            </a:prstGeom>
            <a:ln w="12700" cap="flat">
              <a:noFill/>
              <a:miter lim="400000"/>
            </a:ln>
            <a:effectLst/>
          </p:spPr>
        </p:pic>
        <p:grpSp>
          <p:nvGrpSpPr>
            <p:cNvPr id="24" name="Сгруппировать"/>
            <p:cNvGrpSpPr/>
            <p:nvPr/>
          </p:nvGrpSpPr>
          <p:grpSpPr>
            <a:xfrm>
              <a:off x="0" y="-2"/>
              <a:ext cx="1373613" cy="965328"/>
              <a:chOff x="0" y="0"/>
              <a:chExt cx="1373612" cy="965327"/>
            </a:xfrm>
          </p:grpSpPr>
          <p:sp>
            <p:nvSpPr>
              <p:cNvPr id="25" name="object 16"/>
              <p:cNvSpPr/>
              <p:nvPr/>
            </p:nvSpPr>
            <p:spPr>
              <a:xfrm>
                <a:off x="609289" y="-1"/>
                <a:ext cx="181705" cy="181705"/>
              </a:xfrm>
              <a:custGeom>
                <a:avLst/>
                <a:gdLst/>
                <a:ahLst/>
                <a:cxnLst>
                  <a:cxn ang="0">
                    <a:pos x="wd2" y="hd2"/>
                  </a:cxn>
                  <a:cxn ang="5400000">
                    <a:pos x="wd2" y="hd2"/>
                  </a:cxn>
                  <a:cxn ang="10800000">
                    <a:pos x="wd2" y="hd2"/>
                  </a:cxn>
                  <a:cxn ang="16200000">
                    <a:pos x="wd2" y="hd2"/>
                  </a:cxn>
                </a:cxnLst>
                <a:rect l="0" t="0" r="r" b="b"/>
                <a:pathLst>
                  <a:path w="21600" h="21600" extrusionOk="0">
                    <a:moveTo>
                      <a:pt x="824" y="6668"/>
                    </a:moveTo>
                    <a:lnTo>
                      <a:pt x="0" y="10875"/>
                    </a:lnTo>
                    <a:lnTo>
                      <a:pt x="824" y="14932"/>
                    </a:lnTo>
                    <a:lnTo>
                      <a:pt x="3110" y="18383"/>
                    </a:lnTo>
                    <a:lnTo>
                      <a:pt x="6668" y="20776"/>
                    </a:lnTo>
                    <a:lnTo>
                      <a:pt x="10875" y="21600"/>
                    </a:lnTo>
                    <a:lnTo>
                      <a:pt x="14932" y="20776"/>
                    </a:lnTo>
                    <a:lnTo>
                      <a:pt x="18383" y="18490"/>
                    </a:lnTo>
                    <a:lnTo>
                      <a:pt x="20776" y="14932"/>
                    </a:lnTo>
                    <a:lnTo>
                      <a:pt x="21600" y="10724"/>
                    </a:lnTo>
                    <a:lnTo>
                      <a:pt x="20776" y="6668"/>
                    </a:lnTo>
                    <a:lnTo>
                      <a:pt x="18490" y="3217"/>
                    </a:lnTo>
                    <a:lnTo>
                      <a:pt x="14932" y="824"/>
                    </a:lnTo>
                    <a:lnTo>
                      <a:pt x="10724" y="0"/>
                    </a:lnTo>
                    <a:lnTo>
                      <a:pt x="6668" y="824"/>
                    </a:lnTo>
                    <a:lnTo>
                      <a:pt x="3217" y="3110"/>
                    </a:lnTo>
                    <a:lnTo>
                      <a:pt x="824" y="6668"/>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pic>
            <p:nvPicPr>
              <p:cNvPr id="26" name="object 17" descr="object 17"/>
              <p:cNvPicPr>
                <a:picLocks noChangeAspect="1"/>
              </p:cNvPicPr>
              <p:nvPr/>
            </p:nvPicPr>
            <p:blipFill>
              <a:blip r:embed="rId4">
                <a:extLst/>
              </a:blip>
              <a:stretch>
                <a:fillRect/>
              </a:stretch>
            </p:blipFill>
            <p:spPr>
              <a:xfrm>
                <a:off x="383295" y="210733"/>
                <a:ext cx="155173" cy="155174"/>
              </a:xfrm>
              <a:prstGeom prst="rect">
                <a:avLst/>
              </a:prstGeom>
              <a:ln w="12700" cap="flat">
                <a:noFill/>
                <a:miter lim="400000"/>
              </a:ln>
              <a:effectLst/>
            </p:spPr>
          </p:pic>
          <p:pic>
            <p:nvPicPr>
              <p:cNvPr id="27" name="object 18" descr="object 18"/>
              <p:cNvPicPr>
                <a:picLocks noChangeAspect="1"/>
              </p:cNvPicPr>
              <p:nvPr/>
            </p:nvPicPr>
            <p:blipFill>
              <a:blip r:embed="rId5">
                <a:extLst/>
              </a:blip>
              <a:stretch>
                <a:fillRect/>
              </a:stretch>
            </p:blipFill>
            <p:spPr>
              <a:xfrm>
                <a:off x="667459" y="256185"/>
                <a:ext cx="104304" cy="104304"/>
              </a:xfrm>
              <a:prstGeom prst="rect">
                <a:avLst/>
              </a:prstGeom>
              <a:ln w="12700" cap="flat">
                <a:noFill/>
                <a:miter lim="400000"/>
              </a:ln>
              <a:effectLst/>
            </p:spPr>
          </p:pic>
          <p:sp>
            <p:nvSpPr>
              <p:cNvPr id="28" name="object 19"/>
              <p:cNvSpPr/>
              <p:nvPr/>
            </p:nvSpPr>
            <p:spPr>
              <a:xfrm>
                <a:off x="419966" y="50118"/>
                <a:ext cx="102862" cy="102864"/>
              </a:xfrm>
              <a:custGeom>
                <a:avLst/>
                <a:gdLst/>
                <a:ahLst/>
                <a:cxnLst>
                  <a:cxn ang="0">
                    <a:pos x="wd2" y="hd2"/>
                  </a:cxn>
                  <a:cxn ang="5400000">
                    <a:pos x="wd2" y="hd2"/>
                  </a:cxn>
                  <a:cxn ang="10800000">
                    <a:pos x="wd2" y="hd2"/>
                  </a:cxn>
                  <a:cxn ang="16200000">
                    <a:pos x="wd2" y="hd2"/>
                  </a:cxn>
                </a:cxnLst>
                <a:rect l="0" t="0" r="r" b="b"/>
                <a:pathLst>
                  <a:path w="21600" h="21600" extrusionOk="0">
                    <a:moveTo>
                      <a:pt x="8283" y="142"/>
                    </a:moveTo>
                    <a:lnTo>
                      <a:pt x="4333" y="1959"/>
                    </a:lnTo>
                    <a:lnTo>
                      <a:pt x="1484" y="5043"/>
                    </a:lnTo>
                    <a:lnTo>
                      <a:pt x="0" y="8970"/>
                    </a:lnTo>
                    <a:lnTo>
                      <a:pt x="142" y="13316"/>
                    </a:lnTo>
                    <a:lnTo>
                      <a:pt x="1959" y="17267"/>
                    </a:lnTo>
                    <a:lnTo>
                      <a:pt x="5043" y="20116"/>
                    </a:lnTo>
                    <a:lnTo>
                      <a:pt x="8970" y="21600"/>
                    </a:lnTo>
                    <a:lnTo>
                      <a:pt x="13316" y="21458"/>
                    </a:lnTo>
                    <a:lnTo>
                      <a:pt x="17267" y="19641"/>
                    </a:lnTo>
                    <a:lnTo>
                      <a:pt x="20116" y="16557"/>
                    </a:lnTo>
                    <a:lnTo>
                      <a:pt x="21600" y="12629"/>
                    </a:lnTo>
                    <a:lnTo>
                      <a:pt x="21458" y="8283"/>
                    </a:lnTo>
                    <a:lnTo>
                      <a:pt x="19641" y="4333"/>
                    </a:lnTo>
                    <a:lnTo>
                      <a:pt x="16557" y="1484"/>
                    </a:lnTo>
                    <a:lnTo>
                      <a:pt x="12629" y="0"/>
                    </a:lnTo>
                    <a:lnTo>
                      <a:pt x="8283" y="142"/>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29" name="object 20"/>
              <p:cNvSpPr/>
              <p:nvPr/>
            </p:nvSpPr>
            <p:spPr>
              <a:xfrm>
                <a:off x="582465" y="250874"/>
                <a:ext cx="41008" cy="41008"/>
              </a:xfrm>
              <a:custGeom>
                <a:avLst/>
                <a:gdLst/>
                <a:ahLst/>
                <a:cxnLst>
                  <a:cxn ang="0">
                    <a:pos x="wd2" y="hd2"/>
                  </a:cxn>
                  <a:cxn ang="5400000">
                    <a:pos x="wd2" y="hd2"/>
                  </a:cxn>
                  <a:cxn ang="10800000">
                    <a:pos x="wd2" y="hd2"/>
                  </a:cxn>
                  <a:cxn ang="16200000">
                    <a:pos x="wd2" y="hd2"/>
                  </a:cxn>
                </a:cxnLst>
                <a:rect l="0" t="0" r="r" b="b"/>
                <a:pathLst>
                  <a:path w="21600" h="21600" extrusionOk="0">
                    <a:moveTo>
                      <a:pt x="16765" y="0"/>
                    </a:moveTo>
                    <a:lnTo>
                      <a:pt x="4835" y="0"/>
                    </a:lnTo>
                    <a:lnTo>
                      <a:pt x="0" y="4835"/>
                    </a:lnTo>
                    <a:lnTo>
                      <a:pt x="0" y="16765"/>
                    </a:lnTo>
                    <a:lnTo>
                      <a:pt x="4835" y="21600"/>
                    </a:lnTo>
                    <a:lnTo>
                      <a:pt x="16765" y="21600"/>
                    </a:lnTo>
                    <a:lnTo>
                      <a:pt x="21600" y="16765"/>
                    </a:lnTo>
                    <a:lnTo>
                      <a:pt x="21600" y="4835"/>
                    </a:lnTo>
                    <a:lnTo>
                      <a:pt x="16765" y="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grpSp>
            <p:nvGrpSpPr>
              <p:cNvPr id="30" name="object 21"/>
              <p:cNvGrpSpPr/>
              <p:nvPr/>
            </p:nvGrpSpPr>
            <p:grpSpPr>
              <a:xfrm>
                <a:off x="817106" y="50991"/>
                <a:ext cx="306307" cy="315685"/>
                <a:chOff x="0" y="-1"/>
                <a:chExt cx="306306" cy="315684"/>
              </a:xfrm>
            </p:grpSpPr>
            <p:sp>
              <p:nvSpPr>
                <p:cNvPr id="36" name="Фигура"/>
                <p:cNvSpPr/>
                <p:nvPr/>
              </p:nvSpPr>
              <p:spPr>
                <a:xfrm>
                  <a:off x="-1" y="158735"/>
                  <a:ext cx="156968" cy="156949"/>
                </a:xfrm>
                <a:custGeom>
                  <a:avLst/>
                  <a:gdLst/>
                  <a:ahLst/>
                  <a:cxnLst>
                    <a:cxn ang="0">
                      <a:pos x="wd2" y="hd2"/>
                    </a:cxn>
                    <a:cxn ang="5400000">
                      <a:pos x="wd2" y="hd2"/>
                    </a:cxn>
                    <a:cxn ang="10800000">
                      <a:pos x="wd2" y="hd2"/>
                    </a:cxn>
                    <a:cxn ang="16200000">
                      <a:pos x="wd2" y="hd2"/>
                    </a:cxn>
                  </a:cxnLst>
                  <a:rect l="0" t="0" r="r" b="b"/>
                  <a:pathLst>
                    <a:path w="21600" h="21600" extrusionOk="0">
                      <a:moveTo>
                        <a:pt x="21600" y="10799"/>
                      </a:moveTo>
                      <a:lnTo>
                        <a:pt x="20808" y="6737"/>
                      </a:lnTo>
                      <a:lnTo>
                        <a:pt x="18438" y="3162"/>
                      </a:lnTo>
                      <a:lnTo>
                        <a:pt x="14864" y="789"/>
                      </a:lnTo>
                      <a:lnTo>
                        <a:pt x="10800" y="0"/>
                      </a:lnTo>
                      <a:lnTo>
                        <a:pt x="6736" y="789"/>
                      </a:lnTo>
                      <a:lnTo>
                        <a:pt x="3164" y="3162"/>
                      </a:lnTo>
                      <a:lnTo>
                        <a:pt x="792" y="6737"/>
                      </a:lnTo>
                      <a:lnTo>
                        <a:pt x="0" y="10799"/>
                      </a:lnTo>
                      <a:lnTo>
                        <a:pt x="792" y="14863"/>
                      </a:lnTo>
                      <a:lnTo>
                        <a:pt x="3164" y="18438"/>
                      </a:lnTo>
                      <a:lnTo>
                        <a:pt x="6736" y="20811"/>
                      </a:lnTo>
                      <a:lnTo>
                        <a:pt x="10800" y="21600"/>
                      </a:lnTo>
                      <a:lnTo>
                        <a:pt x="14864" y="20811"/>
                      </a:lnTo>
                      <a:lnTo>
                        <a:pt x="18438" y="18438"/>
                      </a:lnTo>
                      <a:lnTo>
                        <a:pt x="20808" y="14863"/>
                      </a:lnTo>
                      <a:lnTo>
                        <a:pt x="21600" y="10799"/>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37" name="Фигура"/>
                <p:cNvSpPr/>
                <p:nvPr/>
              </p:nvSpPr>
              <p:spPr>
                <a:xfrm>
                  <a:off x="68401" y="-1"/>
                  <a:ext cx="105547" cy="105546"/>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lnTo>
                        <a:pt x="20752" y="6596"/>
                      </a:lnTo>
                      <a:lnTo>
                        <a:pt x="18433" y="3162"/>
                      </a:lnTo>
                      <a:lnTo>
                        <a:pt x="15004" y="848"/>
                      </a:lnTo>
                      <a:lnTo>
                        <a:pt x="10800" y="0"/>
                      </a:lnTo>
                      <a:lnTo>
                        <a:pt x="6596" y="848"/>
                      </a:lnTo>
                      <a:lnTo>
                        <a:pt x="3162" y="3162"/>
                      </a:lnTo>
                      <a:lnTo>
                        <a:pt x="848" y="6596"/>
                      </a:lnTo>
                      <a:lnTo>
                        <a:pt x="0" y="10800"/>
                      </a:lnTo>
                      <a:lnTo>
                        <a:pt x="848" y="15004"/>
                      </a:lnTo>
                      <a:lnTo>
                        <a:pt x="3162" y="18438"/>
                      </a:lnTo>
                      <a:lnTo>
                        <a:pt x="6596" y="20752"/>
                      </a:lnTo>
                      <a:lnTo>
                        <a:pt x="10800" y="21600"/>
                      </a:lnTo>
                      <a:lnTo>
                        <a:pt x="15004" y="20752"/>
                      </a:lnTo>
                      <a:lnTo>
                        <a:pt x="18433" y="18438"/>
                      </a:lnTo>
                      <a:lnTo>
                        <a:pt x="20752" y="15004"/>
                      </a:lnTo>
                      <a:lnTo>
                        <a:pt x="21600" y="1080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38" name="Фигура"/>
                <p:cNvSpPr/>
                <p:nvPr/>
              </p:nvSpPr>
              <p:spPr>
                <a:xfrm>
                  <a:off x="214865" y="91900"/>
                  <a:ext cx="41004" cy="41026"/>
                </a:xfrm>
                <a:custGeom>
                  <a:avLst/>
                  <a:gdLst/>
                  <a:ahLst/>
                  <a:cxnLst>
                    <a:cxn ang="0">
                      <a:pos x="wd2" y="hd2"/>
                    </a:cxn>
                    <a:cxn ang="5400000">
                      <a:pos x="wd2" y="hd2"/>
                    </a:cxn>
                    <a:cxn ang="10800000">
                      <a:pos x="wd2" y="hd2"/>
                    </a:cxn>
                    <a:cxn ang="16200000">
                      <a:pos x="wd2" y="hd2"/>
                    </a:cxn>
                  </a:cxnLst>
                  <a:rect l="0" t="0" r="r" b="b"/>
                  <a:pathLst>
                    <a:path w="21600" h="21600" extrusionOk="0">
                      <a:moveTo>
                        <a:pt x="21600" y="4830"/>
                      </a:moveTo>
                      <a:lnTo>
                        <a:pt x="16756" y="0"/>
                      </a:lnTo>
                      <a:lnTo>
                        <a:pt x="4822" y="0"/>
                      </a:lnTo>
                      <a:lnTo>
                        <a:pt x="0" y="4852"/>
                      </a:lnTo>
                      <a:lnTo>
                        <a:pt x="0" y="16770"/>
                      </a:lnTo>
                      <a:lnTo>
                        <a:pt x="4822" y="21600"/>
                      </a:lnTo>
                      <a:lnTo>
                        <a:pt x="16767" y="21600"/>
                      </a:lnTo>
                      <a:lnTo>
                        <a:pt x="21600" y="16749"/>
                      </a:lnTo>
                      <a:lnTo>
                        <a:pt x="21600" y="483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39" name="Фигура"/>
                <p:cNvSpPr/>
                <p:nvPr/>
              </p:nvSpPr>
              <p:spPr>
                <a:xfrm>
                  <a:off x="200760" y="204524"/>
                  <a:ext cx="105547" cy="105548"/>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lnTo>
                        <a:pt x="20752" y="6596"/>
                      </a:lnTo>
                      <a:lnTo>
                        <a:pt x="18438" y="3162"/>
                      </a:lnTo>
                      <a:lnTo>
                        <a:pt x="15004" y="848"/>
                      </a:lnTo>
                      <a:lnTo>
                        <a:pt x="10800" y="0"/>
                      </a:lnTo>
                      <a:lnTo>
                        <a:pt x="6596" y="848"/>
                      </a:lnTo>
                      <a:lnTo>
                        <a:pt x="3162" y="3162"/>
                      </a:lnTo>
                      <a:lnTo>
                        <a:pt x="848" y="6596"/>
                      </a:lnTo>
                      <a:lnTo>
                        <a:pt x="0" y="10800"/>
                      </a:lnTo>
                      <a:lnTo>
                        <a:pt x="848" y="15004"/>
                      </a:lnTo>
                      <a:lnTo>
                        <a:pt x="3162" y="18438"/>
                      </a:lnTo>
                      <a:lnTo>
                        <a:pt x="6596" y="20752"/>
                      </a:lnTo>
                      <a:lnTo>
                        <a:pt x="10800" y="21600"/>
                      </a:lnTo>
                      <a:lnTo>
                        <a:pt x="15004" y="20752"/>
                      </a:lnTo>
                      <a:lnTo>
                        <a:pt x="18438" y="18438"/>
                      </a:lnTo>
                      <a:lnTo>
                        <a:pt x="20752" y="15004"/>
                      </a:lnTo>
                      <a:lnTo>
                        <a:pt x="21600" y="1080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grpSp>
          <p:pic>
            <p:nvPicPr>
              <p:cNvPr id="31" name="object 22" descr="object 22"/>
              <p:cNvPicPr>
                <a:picLocks noChangeAspect="1"/>
              </p:cNvPicPr>
              <p:nvPr/>
            </p:nvPicPr>
            <p:blipFill>
              <a:blip r:embed="rId6">
                <a:extLst/>
              </a:blip>
              <a:stretch>
                <a:fillRect/>
              </a:stretch>
            </p:blipFill>
            <p:spPr>
              <a:xfrm>
                <a:off x="226176" y="256288"/>
                <a:ext cx="104184" cy="104186"/>
              </a:xfrm>
              <a:prstGeom prst="rect">
                <a:avLst/>
              </a:prstGeom>
              <a:ln w="12700" cap="flat">
                <a:noFill/>
                <a:miter lim="400000"/>
              </a:ln>
              <a:effectLst/>
            </p:spPr>
          </p:pic>
          <p:sp>
            <p:nvSpPr>
              <p:cNvPr id="32" name="object 23"/>
              <p:cNvSpPr/>
              <p:nvPr/>
            </p:nvSpPr>
            <p:spPr>
              <a:xfrm>
                <a:off x="813525" y="1235"/>
                <a:ext cx="41008" cy="41009"/>
              </a:xfrm>
              <a:custGeom>
                <a:avLst/>
                <a:gdLst/>
                <a:ahLst/>
                <a:cxnLst>
                  <a:cxn ang="0">
                    <a:pos x="wd2" y="hd2"/>
                  </a:cxn>
                  <a:cxn ang="5400000">
                    <a:pos x="wd2" y="hd2"/>
                  </a:cxn>
                  <a:cxn ang="10800000">
                    <a:pos x="wd2" y="hd2"/>
                  </a:cxn>
                  <a:cxn ang="16200000">
                    <a:pos x="wd2" y="hd2"/>
                  </a:cxn>
                </a:cxnLst>
                <a:rect l="0" t="0" r="r" b="b"/>
                <a:pathLst>
                  <a:path w="21600" h="21600" extrusionOk="0">
                    <a:moveTo>
                      <a:pt x="16765" y="0"/>
                    </a:moveTo>
                    <a:lnTo>
                      <a:pt x="4835" y="0"/>
                    </a:lnTo>
                    <a:lnTo>
                      <a:pt x="0" y="4835"/>
                    </a:lnTo>
                    <a:lnTo>
                      <a:pt x="0" y="16765"/>
                    </a:lnTo>
                    <a:lnTo>
                      <a:pt x="4835" y="21600"/>
                    </a:lnTo>
                    <a:lnTo>
                      <a:pt x="16765" y="21600"/>
                    </a:lnTo>
                    <a:lnTo>
                      <a:pt x="21600" y="16765"/>
                    </a:lnTo>
                    <a:lnTo>
                      <a:pt x="21600" y="4835"/>
                    </a:lnTo>
                    <a:lnTo>
                      <a:pt x="16765" y="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33" name="object 24"/>
              <p:cNvSpPr/>
              <p:nvPr/>
            </p:nvSpPr>
            <p:spPr>
              <a:xfrm>
                <a:off x="535521" y="1070"/>
                <a:ext cx="41009" cy="41009"/>
              </a:xfrm>
              <a:custGeom>
                <a:avLst/>
                <a:gdLst/>
                <a:ahLst/>
                <a:cxnLst>
                  <a:cxn ang="0">
                    <a:pos x="wd2" y="hd2"/>
                  </a:cxn>
                  <a:cxn ang="5400000">
                    <a:pos x="wd2" y="hd2"/>
                  </a:cxn>
                  <a:cxn ang="10800000">
                    <a:pos x="wd2" y="hd2"/>
                  </a:cxn>
                  <a:cxn ang="16200000">
                    <a:pos x="wd2" y="hd2"/>
                  </a:cxn>
                </a:cxnLst>
                <a:rect l="0" t="0" r="r" b="b"/>
                <a:pathLst>
                  <a:path w="21600" h="21600" extrusionOk="0">
                    <a:moveTo>
                      <a:pt x="16765" y="0"/>
                    </a:moveTo>
                    <a:lnTo>
                      <a:pt x="4835" y="0"/>
                    </a:lnTo>
                    <a:lnTo>
                      <a:pt x="0" y="4835"/>
                    </a:lnTo>
                    <a:lnTo>
                      <a:pt x="0" y="16765"/>
                    </a:lnTo>
                    <a:lnTo>
                      <a:pt x="4835" y="21600"/>
                    </a:lnTo>
                    <a:lnTo>
                      <a:pt x="16765" y="21600"/>
                    </a:lnTo>
                    <a:lnTo>
                      <a:pt x="21600" y="16765"/>
                    </a:lnTo>
                    <a:lnTo>
                      <a:pt x="21600" y="4835"/>
                    </a:lnTo>
                    <a:lnTo>
                      <a:pt x="16765" y="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34" name="object 25"/>
              <p:cNvSpPr/>
              <p:nvPr/>
            </p:nvSpPr>
            <p:spPr>
              <a:xfrm>
                <a:off x="345434" y="130118"/>
                <a:ext cx="41009" cy="41009"/>
              </a:xfrm>
              <a:custGeom>
                <a:avLst/>
                <a:gdLst/>
                <a:ahLst/>
                <a:cxnLst>
                  <a:cxn ang="0">
                    <a:pos x="wd2" y="hd2"/>
                  </a:cxn>
                  <a:cxn ang="5400000">
                    <a:pos x="wd2" y="hd2"/>
                  </a:cxn>
                  <a:cxn ang="10800000">
                    <a:pos x="wd2" y="hd2"/>
                  </a:cxn>
                  <a:cxn ang="16200000">
                    <a:pos x="wd2" y="hd2"/>
                  </a:cxn>
                </a:cxnLst>
                <a:rect l="0" t="0" r="r" b="b"/>
                <a:pathLst>
                  <a:path w="21600" h="21600" extrusionOk="0">
                    <a:moveTo>
                      <a:pt x="16765" y="0"/>
                    </a:moveTo>
                    <a:lnTo>
                      <a:pt x="4835" y="0"/>
                    </a:lnTo>
                    <a:lnTo>
                      <a:pt x="0" y="4835"/>
                    </a:lnTo>
                    <a:lnTo>
                      <a:pt x="0" y="16765"/>
                    </a:lnTo>
                    <a:lnTo>
                      <a:pt x="4835" y="21600"/>
                    </a:lnTo>
                    <a:lnTo>
                      <a:pt x="16765" y="21600"/>
                    </a:lnTo>
                    <a:lnTo>
                      <a:pt x="21600" y="16765"/>
                    </a:lnTo>
                    <a:lnTo>
                      <a:pt x="21600" y="4835"/>
                    </a:lnTo>
                    <a:lnTo>
                      <a:pt x="16765" y="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pic>
            <p:nvPicPr>
              <p:cNvPr id="35" name="object 26" descr="object 26"/>
              <p:cNvPicPr>
                <a:picLocks noChangeAspect="1"/>
              </p:cNvPicPr>
              <p:nvPr/>
            </p:nvPicPr>
            <p:blipFill>
              <a:blip r:embed="rId7">
                <a:extLst/>
              </a:blip>
              <a:stretch>
                <a:fillRect/>
              </a:stretch>
            </p:blipFill>
            <p:spPr>
              <a:xfrm>
                <a:off x="-1" y="412337"/>
                <a:ext cx="1373614" cy="552990"/>
              </a:xfrm>
              <a:prstGeom prst="rect">
                <a:avLst/>
              </a:prstGeom>
              <a:ln w="12700" cap="flat">
                <a:noFill/>
                <a:miter lim="400000"/>
              </a:ln>
              <a:effectLst/>
            </p:spPr>
          </p:pic>
        </p:grpSp>
      </p:grpSp>
      <p:pic>
        <p:nvPicPr>
          <p:cNvPr id="7" name="Рисунок 6">
            <a:extLst>
              <a:ext uri="{FF2B5EF4-FFF2-40B4-BE49-F238E27FC236}">
                <a16:creationId xmlns:a16="http://schemas.microsoft.com/office/drawing/2014/main" id="{0F9C2793-B079-4CD8-9710-7456CB053C01}"/>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10000" b="90000" l="10000" r="90000"/>
                    </a14:imgEffect>
                  </a14:imgLayer>
                </a14:imgProps>
              </a:ext>
              <a:ext uri="{28A0092B-C50C-407E-A947-70E740481C1C}">
                <a14:useLocalDpi xmlns:a14="http://schemas.microsoft.com/office/drawing/2010/main" val="0"/>
              </a:ext>
            </a:extLst>
          </a:blip>
          <a:srcRect/>
          <a:stretch/>
        </p:blipFill>
        <p:spPr>
          <a:xfrm>
            <a:off x="5437635" y="1805020"/>
            <a:ext cx="2810988" cy="2810988"/>
          </a:xfrm>
          <a:prstGeom prst="rect">
            <a:avLst/>
          </a:prstGeom>
          <a:ln>
            <a:noFill/>
          </a:ln>
        </p:spPr>
      </p:pic>
      <p:pic>
        <p:nvPicPr>
          <p:cNvPr id="11" name="Рисунок 10">
            <a:extLst>
              <a:ext uri="{FF2B5EF4-FFF2-40B4-BE49-F238E27FC236}">
                <a16:creationId xmlns:a16="http://schemas.microsoft.com/office/drawing/2014/main" id="{EC8F061C-A6C7-45E3-9902-1EF951E626E5}"/>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10000" b="90000" l="10000" r="90000">
                        <a14:foregroundMark x1="44167" y1="25278" x2="44167" y2="25278"/>
                      </a14:backgroundRemoval>
                    </a14:imgEffect>
                  </a14:imgLayer>
                </a14:imgProps>
              </a:ext>
              <a:ext uri="{28A0092B-C50C-407E-A947-70E740481C1C}">
                <a14:useLocalDpi xmlns:a14="http://schemas.microsoft.com/office/drawing/2010/main" val="0"/>
              </a:ext>
            </a:extLst>
          </a:blip>
          <a:stretch>
            <a:fillRect/>
          </a:stretch>
        </p:blipFill>
        <p:spPr>
          <a:xfrm>
            <a:off x="8310217" y="2979315"/>
            <a:ext cx="3429000" cy="3429000"/>
          </a:xfrm>
          <a:prstGeom prst="rect">
            <a:avLst/>
          </a:prstGeom>
        </p:spPr>
      </p:pic>
      <p:sp>
        <p:nvSpPr>
          <p:cNvPr id="12" name="Знак ''плюс'' 11">
            <a:extLst>
              <a:ext uri="{FF2B5EF4-FFF2-40B4-BE49-F238E27FC236}">
                <a16:creationId xmlns:a16="http://schemas.microsoft.com/office/drawing/2014/main" id="{9CD99F51-B25D-43EF-9332-D1AE975515AA}"/>
              </a:ext>
            </a:extLst>
          </p:cNvPr>
          <p:cNvSpPr/>
          <p:nvPr/>
        </p:nvSpPr>
        <p:spPr>
          <a:xfrm>
            <a:off x="7655828" y="3333390"/>
            <a:ext cx="1471485" cy="1503680"/>
          </a:xfrm>
          <a:prstGeom prst="mathPlus">
            <a:avLst/>
          </a:prstGeom>
          <a:solidFill>
            <a:srgbClr val="D9EE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Tree>
    <p:extLst>
      <p:ext uri="{BB962C8B-B14F-4D97-AF65-F5344CB8AC3E}">
        <p14:creationId xmlns:p14="http://schemas.microsoft.com/office/powerpoint/2010/main" val="29608953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Прямоугольник 22"/>
          <p:cNvSpPr/>
          <p:nvPr/>
        </p:nvSpPr>
        <p:spPr>
          <a:xfrm>
            <a:off x="8013469" y="0"/>
            <a:ext cx="4178531" cy="4394692"/>
          </a:xfrm>
          <a:prstGeom prst="rect">
            <a:avLst/>
          </a:prstGeom>
          <a:solidFill>
            <a:srgbClr val="D9EE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7" name="Прямоугольник 6"/>
          <p:cNvSpPr/>
          <p:nvPr/>
        </p:nvSpPr>
        <p:spPr>
          <a:xfrm>
            <a:off x="-1" y="1972128"/>
            <a:ext cx="3391067" cy="4885872"/>
          </a:xfrm>
          <a:prstGeom prst="rect">
            <a:avLst/>
          </a:prstGeom>
          <a:solidFill>
            <a:srgbClr val="D9EE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highlight>
                <a:srgbClr val="D9EEDF"/>
              </a:highlight>
            </a:endParaRPr>
          </a:p>
        </p:txBody>
      </p:sp>
      <p:sp>
        <p:nvSpPr>
          <p:cNvPr id="8" name="Прямоугольник 7"/>
          <p:cNvSpPr/>
          <p:nvPr/>
        </p:nvSpPr>
        <p:spPr>
          <a:xfrm>
            <a:off x="668836" y="1546167"/>
            <a:ext cx="9912077" cy="49211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 name="Заголовок 1"/>
          <p:cNvSpPr>
            <a:spLocks noGrp="1"/>
          </p:cNvSpPr>
          <p:nvPr>
            <p:ph type="title"/>
          </p:nvPr>
        </p:nvSpPr>
        <p:spPr>
          <a:xfrm>
            <a:off x="436536" y="345497"/>
            <a:ext cx="4983212" cy="1325563"/>
          </a:xfrm>
        </p:spPr>
        <p:txBody>
          <a:bodyPr/>
          <a:lstStyle/>
          <a:p>
            <a:r>
              <a:rPr lang="ru-RU" dirty="0">
                <a:latin typeface="Cascadia Code SemiBold" panose="020B0609020000020004" pitchFamily="49" charset="0"/>
                <a:cs typeface="Cascadia Code SemiBold" panose="020B0609020000020004" pitchFamily="49" charset="0"/>
              </a:rPr>
              <a:t>КОМАНДА</a:t>
            </a:r>
          </a:p>
        </p:txBody>
      </p:sp>
      <p:sp>
        <p:nvSpPr>
          <p:cNvPr id="6" name="Подзаголовок 2"/>
          <p:cNvSpPr txBox="1">
            <a:spLocks/>
          </p:cNvSpPr>
          <p:nvPr/>
        </p:nvSpPr>
        <p:spPr>
          <a:xfrm>
            <a:off x="436536" y="1216458"/>
            <a:ext cx="3505200" cy="208854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ru-RU" sz="2000" spc="600" dirty="0"/>
              <a:t>ПРОЕКТА</a:t>
            </a:r>
          </a:p>
          <a:p>
            <a:pPr marL="0" indent="0">
              <a:buNone/>
            </a:pPr>
            <a:endParaRPr lang="ru-RU" spc="600" dirty="0"/>
          </a:p>
        </p:txBody>
      </p:sp>
      <p:pic>
        <p:nvPicPr>
          <p:cNvPr id="6148" name="Picture 4" descr="https://sun9-40.userapi.com/s/v1/ig2/WmWHevCZlPu8EV_jliCY1Ah3pRKSrcqslQIhVLhNv7L6Lbk_EfKt6L0eUGHX8bWOAZ4KRLeNSkMOKEYnm0CtbWSf.jpg?quality=95&amp;as=32x43,48x64,72x96,108x144,160x213,240x320,360x480,480x640,540x720,640x853,720x960,1080x1440,1280x1707,1440x1920,1920x2560&amp;from=bu&amp;u=G34sa-Ai_T0jnhXSkNS5WRafQq3hyDqb9mfvt5wtWbI&amp;cs=605x807"/>
          <p:cNvPicPr>
            <a:picLocks noChangeAspect="1" noChangeArrowheads="1"/>
          </p:cNvPicPr>
          <p:nvPr/>
        </p:nvPicPr>
        <p:blipFill rotWithShape="1">
          <a:blip r:embed="rId2">
            <a:extLst>
              <a:ext uri="{28A0092B-C50C-407E-A947-70E740481C1C}">
                <a14:useLocalDpi xmlns:a14="http://schemas.microsoft.com/office/drawing/2010/main" val="0"/>
              </a:ext>
            </a:extLst>
          </a:blip>
          <a:srcRect l="4393" t="9190" r="7687" b="18967"/>
          <a:stretch/>
        </p:blipFill>
        <p:spPr bwMode="auto">
          <a:xfrm>
            <a:off x="1022930" y="1972128"/>
            <a:ext cx="2695128" cy="2935203"/>
          </a:xfrm>
          <a:prstGeom prst="rect">
            <a:avLst/>
          </a:prstGeom>
          <a:noFill/>
          <a:extLst>
            <a:ext uri="{909E8E84-426E-40DD-AFC4-6F175D3DCCD1}">
              <a14:hiddenFill xmlns:a14="http://schemas.microsoft.com/office/drawing/2010/main">
                <a:solidFill>
                  <a:srgbClr val="FFFFFF"/>
                </a:solidFill>
              </a14:hiddenFill>
            </a:ext>
          </a:extLst>
        </p:spPr>
      </p:pic>
      <p:sp>
        <p:nvSpPr>
          <p:cNvPr id="9" name="Подзаголовок 2"/>
          <p:cNvSpPr txBox="1">
            <a:spLocks/>
          </p:cNvSpPr>
          <p:nvPr/>
        </p:nvSpPr>
        <p:spPr>
          <a:xfrm>
            <a:off x="924822" y="5009222"/>
            <a:ext cx="2988005" cy="208854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ru-RU" sz="1800" b="1" spc="600" dirty="0"/>
              <a:t>УДОВКИН ПАВЕЛ</a:t>
            </a:r>
          </a:p>
          <a:p>
            <a:pPr marL="0" indent="0">
              <a:buNone/>
            </a:pPr>
            <a:r>
              <a:rPr lang="ru-RU" sz="1200" spc="600" dirty="0"/>
              <a:t>РУКОВОДИТЕЛЬ ПРОЕКТА</a:t>
            </a:r>
          </a:p>
          <a:p>
            <a:pPr marL="0" indent="0">
              <a:buNone/>
            </a:pPr>
            <a:r>
              <a:rPr lang="ru-RU" sz="1200" spc="600" dirty="0"/>
              <a:t>ТЕХНИЧЕСКИЙ СПЕЦИАЛИСТ</a:t>
            </a:r>
            <a:endParaRPr lang="ru-RU" sz="1800" spc="600" dirty="0"/>
          </a:p>
        </p:txBody>
      </p:sp>
      <p:pic>
        <p:nvPicPr>
          <p:cNvPr id="3" name="Рисунок 2"/>
          <p:cNvPicPr>
            <a:picLocks noChangeAspect="1"/>
          </p:cNvPicPr>
          <p:nvPr/>
        </p:nvPicPr>
        <p:blipFill>
          <a:blip r:embed="rId3"/>
          <a:stretch>
            <a:fillRect/>
          </a:stretch>
        </p:blipFill>
        <p:spPr>
          <a:xfrm>
            <a:off x="4145128" y="1945780"/>
            <a:ext cx="2511106" cy="2961552"/>
          </a:xfrm>
          <a:prstGeom prst="rect">
            <a:avLst/>
          </a:prstGeom>
        </p:spPr>
      </p:pic>
      <p:sp>
        <p:nvSpPr>
          <p:cNvPr id="19" name="Подзаголовок 2"/>
          <p:cNvSpPr txBox="1">
            <a:spLocks/>
          </p:cNvSpPr>
          <p:nvPr/>
        </p:nvSpPr>
        <p:spPr>
          <a:xfrm>
            <a:off x="4145128" y="5009221"/>
            <a:ext cx="2988005" cy="208854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ru-RU" sz="1800" b="1" spc="600" dirty="0"/>
              <a:t>КАЗАРЯН ЕВА</a:t>
            </a:r>
          </a:p>
          <a:p>
            <a:pPr marL="0" indent="0">
              <a:buNone/>
            </a:pPr>
            <a:r>
              <a:rPr lang="ru-RU" sz="1200" spc="600" dirty="0"/>
              <a:t>ДИЗАЙНЕР</a:t>
            </a:r>
          </a:p>
          <a:p>
            <a:pPr marL="0" indent="0">
              <a:buNone/>
            </a:pPr>
            <a:endParaRPr lang="ru-RU" sz="1800" spc="600" dirty="0"/>
          </a:p>
        </p:txBody>
      </p:sp>
      <p:sp>
        <p:nvSpPr>
          <p:cNvPr id="21" name="Подзаголовок 2"/>
          <p:cNvSpPr txBox="1">
            <a:spLocks/>
          </p:cNvSpPr>
          <p:nvPr/>
        </p:nvSpPr>
        <p:spPr>
          <a:xfrm>
            <a:off x="7133133" y="4982873"/>
            <a:ext cx="3447781" cy="208854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ru-RU" sz="1800" b="1" spc="600" dirty="0"/>
              <a:t>КОЛУПАЕВА АЛЕНА</a:t>
            </a:r>
          </a:p>
          <a:p>
            <a:pPr marL="0" indent="0">
              <a:buNone/>
            </a:pPr>
            <a:r>
              <a:rPr lang="ru-RU" sz="1200" spc="600" dirty="0"/>
              <a:t>МЕНЕДЖЕР</a:t>
            </a:r>
            <a:endParaRPr lang="ru-RU" sz="1400" spc="300" dirty="0"/>
          </a:p>
        </p:txBody>
      </p:sp>
      <p:pic>
        <p:nvPicPr>
          <p:cNvPr id="4" name="Рисунок 3"/>
          <p:cNvPicPr>
            <a:picLocks noChangeAspect="1"/>
          </p:cNvPicPr>
          <p:nvPr/>
        </p:nvPicPr>
        <p:blipFill>
          <a:blip r:embed="rId4"/>
          <a:stretch>
            <a:fillRect/>
          </a:stretch>
        </p:blipFill>
        <p:spPr>
          <a:xfrm>
            <a:off x="7484903" y="1945780"/>
            <a:ext cx="2518899" cy="2961551"/>
          </a:xfrm>
          <a:prstGeom prst="rect">
            <a:avLst/>
          </a:prstGeom>
        </p:spPr>
      </p:pic>
      <p:grpSp>
        <p:nvGrpSpPr>
          <p:cNvPr id="24" name="Группа 23"/>
          <p:cNvGrpSpPr/>
          <p:nvPr/>
        </p:nvGrpSpPr>
        <p:grpSpPr>
          <a:xfrm>
            <a:off x="8230737" y="299833"/>
            <a:ext cx="3603197" cy="719474"/>
            <a:chOff x="0" y="-2"/>
            <a:chExt cx="5067078" cy="1011776"/>
          </a:xfrm>
        </p:grpSpPr>
        <p:sp>
          <p:nvSpPr>
            <p:cNvPr id="25" name="object 13"/>
            <p:cNvSpPr/>
            <p:nvPr/>
          </p:nvSpPr>
          <p:spPr>
            <a:xfrm>
              <a:off x="4187415" y="15878"/>
              <a:ext cx="879663" cy="995880"/>
            </a:xfrm>
            <a:custGeom>
              <a:avLst/>
              <a:gdLst/>
              <a:ahLst/>
              <a:cxnLst>
                <a:cxn ang="0">
                  <a:pos x="wd2" y="hd2"/>
                </a:cxn>
                <a:cxn ang="5400000">
                  <a:pos x="wd2" y="hd2"/>
                </a:cxn>
                <a:cxn ang="10800000">
                  <a:pos x="wd2" y="hd2"/>
                </a:cxn>
                <a:cxn ang="16200000">
                  <a:pos x="wd2" y="hd2"/>
                </a:cxn>
              </a:cxnLst>
              <a:rect l="0" t="0" r="r" b="b"/>
              <a:pathLst>
                <a:path w="21600" h="21600" extrusionOk="0">
                  <a:moveTo>
                    <a:pt x="10889" y="0"/>
                  </a:moveTo>
                  <a:lnTo>
                    <a:pt x="10756" y="0"/>
                  </a:lnTo>
                  <a:lnTo>
                    <a:pt x="829" y="4967"/>
                  </a:lnTo>
                  <a:lnTo>
                    <a:pt x="604" y="5166"/>
                  </a:lnTo>
                  <a:lnTo>
                    <a:pt x="533" y="5423"/>
                  </a:lnTo>
                  <a:lnTo>
                    <a:pt x="613" y="5679"/>
                  </a:lnTo>
                  <a:lnTo>
                    <a:pt x="844" y="5872"/>
                  </a:lnTo>
                  <a:lnTo>
                    <a:pt x="2888" y="6827"/>
                  </a:lnTo>
                  <a:lnTo>
                    <a:pt x="3087" y="6964"/>
                  </a:lnTo>
                  <a:lnTo>
                    <a:pt x="3597" y="7994"/>
                  </a:lnTo>
                  <a:lnTo>
                    <a:pt x="3586" y="8487"/>
                  </a:lnTo>
                  <a:lnTo>
                    <a:pt x="3590" y="9843"/>
                  </a:lnTo>
                  <a:lnTo>
                    <a:pt x="3564" y="10131"/>
                  </a:lnTo>
                  <a:lnTo>
                    <a:pt x="3312" y="10348"/>
                  </a:lnTo>
                  <a:lnTo>
                    <a:pt x="2995" y="10389"/>
                  </a:lnTo>
                  <a:lnTo>
                    <a:pt x="2744" y="10381"/>
                  </a:lnTo>
                  <a:lnTo>
                    <a:pt x="2518" y="10305"/>
                  </a:lnTo>
                  <a:lnTo>
                    <a:pt x="2093" y="10076"/>
                  </a:lnTo>
                  <a:lnTo>
                    <a:pt x="285" y="9157"/>
                  </a:lnTo>
                  <a:lnTo>
                    <a:pt x="0" y="9303"/>
                  </a:lnTo>
                  <a:lnTo>
                    <a:pt x="28" y="16206"/>
                  </a:lnTo>
                  <a:lnTo>
                    <a:pt x="3329" y="17928"/>
                  </a:lnTo>
                  <a:lnTo>
                    <a:pt x="3617" y="17782"/>
                  </a:lnTo>
                  <a:lnTo>
                    <a:pt x="3596" y="11345"/>
                  </a:lnTo>
                  <a:lnTo>
                    <a:pt x="3629" y="11259"/>
                  </a:lnTo>
                  <a:lnTo>
                    <a:pt x="3693" y="11187"/>
                  </a:lnTo>
                  <a:lnTo>
                    <a:pt x="3895" y="11083"/>
                  </a:lnTo>
                  <a:lnTo>
                    <a:pt x="4035" y="11077"/>
                  </a:lnTo>
                  <a:lnTo>
                    <a:pt x="4160" y="11125"/>
                  </a:lnTo>
                  <a:lnTo>
                    <a:pt x="10665" y="14429"/>
                  </a:lnTo>
                  <a:lnTo>
                    <a:pt x="10946" y="14429"/>
                  </a:lnTo>
                  <a:lnTo>
                    <a:pt x="13632" y="13066"/>
                  </a:lnTo>
                  <a:lnTo>
                    <a:pt x="13862" y="12959"/>
                  </a:lnTo>
                  <a:lnTo>
                    <a:pt x="14123" y="12987"/>
                  </a:lnTo>
                  <a:lnTo>
                    <a:pt x="14351" y="13197"/>
                  </a:lnTo>
                  <a:lnTo>
                    <a:pt x="14379" y="13288"/>
                  </a:lnTo>
                  <a:lnTo>
                    <a:pt x="14389" y="13355"/>
                  </a:lnTo>
                  <a:lnTo>
                    <a:pt x="14398" y="14113"/>
                  </a:lnTo>
                  <a:lnTo>
                    <a:pt x="14388" y="14364"/>
                  </a:lnTo>
                  <a:lnTo>
                    <a:pt x="14388" y="14701"/>
                  </a:lnTo>
                  <a:lnTo>
                    <a:pt x="14408" y="15040"/>
                  </a:lnTo>
                  <a:lnTo>
                    <a:pt x="14412" y="15378"/>
                  </a:lnTo>
                  <a:lnTo>
                    <a:pt x="14365" y="15716"/>
                  </a:lnTo>
                  <a:lnTo>
                    <a:pt x="14122" y="16199"/>
                  </a:lnTo>
                  <a:lnTo>
                    <a:pt x="13723" y="16541"/>
                  </a:lnTo>
                  <a:lnTo>
                    <a:pt x="13231" y="16807"/>
                  </a:lnTo>
                  <a:lnTo>
                    <a:pt x="12707" y="17058"/>
                  </a:lnTo>
                  <a:lnTo>
                    <a:pt x="11780" y="17521"/>
                  </a:lnTo>
                  <a:lnTo>
                    <a:pt x="11558" y="17652"/>
                  </a:lnTo>
                  <a:lnTo>
                    <a:pt x="11342" y="17790"/>
                  </a:lnTo>
                  <a:lnTo>
                    <a:pt x="11112" y="17900"/>
                  </a:lnTo>
                  <a:lnTo>
                    <a:pt x="10845" y="17945"/>
                  </a:lnTo>
                  <a:lnTo>
                    <a:pt x="10778" y="17945"/>
                  </a:lnTo>
                  <a:lnTo>
                    <a:pt x="10646" y="17924"/>
                  </a:lnTo>
                  <a:lnTo>
                    <a:pt x="10402" y="17860"/>
                  </a:lnTo>
                  <a:lnTo>
                    <a:pt x="10172" y="17766"/>
                  </a:lnTo>
                  <a:lnTo>
                    <a:pt x="9953" y="17651"/>
                  </a:lnTo>
                  <a:lnTo>
                    <a:pt x="9537" y="17401"/>
                  </a:lnTo>
                  <a:lnTo>
                    <a:pt x="7485" y="16351"/>
                  </a:lnTo>
                  <a:lnTo>
                    <a:pt x="7199" y="16497"/>
                  </a:lnTo>
                  <a:lnTo>
                    <a:pt x="7208" y="19811"/>
                  </a:lnTo>
                  <a:lnTo>
                    <a:pt x="7272" y="19910"/>
                  </a:lnTo>
                  <a:lnTo>
                    <a:pt x="9755" y="21154"/>
                  </a:lnTo>
                  <a:lnTo>
                    <a:pt x="10257" y="21433"/>
                  </a:lnTo>
                  <a:lnTo>
                    <a:pt x="10527" y="21551"/>
                  </a:lnTo>
                  <a:lnTo>
                    <a:pt x="10795" y="21600"/>
                  </a:lnTo>
                  <a:lnTo>
                    <a:pt x="11093" y="21552"/>
                  </a:lnTo>
                  <a:lnTo>
                    <a:pt x="11376" y="21433"/>
                  </a:lnTo>
                  <a:lnTo>
                    <a:pt x="11906" y="21139"/>
                  </a:lnTo>
                  <a:lnTo>
                    <a:pt x="14228" y="19980"/>
                  </a:lnTo>
                  <a:lnTo>
                    <a:pt x="14331" y="19910"/>
                  </a:lnTo>
                  <a:lnTo>
                    <a:pt x="14394" y="19828"/>
                  </a:lnTo>
                  <a:lnTo>
                    <a:pt x="14389" y="17102"/>
                  </a:lnTo>
                  <a:lnTo>
                    <a:pt x="14398" y="16761"/>
                  </a:lnTo>
                  <a:lnTo>
                    <a:pt x="14833" y="16142"/>
                  </a:lnTo>
                  <a:lnTo>
                    <a:pt x="15077" y="15991"/>
                  </a:lnTo>
                  <a:lnTo>
                    <a:pt x="17342" y="14828"/>
                  </a:lnTo>
                  <a:lnTo>
                    <a:pt x="17606" y="14760"/>
                  </a:lnTo>
                  <a:lnTo>
                    <a:pt x="17822" y="14827"/>
                  </a:lnTo>
                  <a:lnTo>
                    <a:pt x="17966" y="15003"/>
                  </a:lnTo>
                  <a:lnTo>
                    <a:pt x="18019" y="15259"/>
                  </a:lnTo>
                  <a:lnTo>
                    <a:pt x="18014" y="17829"/>
                  </a:lnTo>
                  <a:lnTo>
                    <a:pt x="18129" y="17974"/>
                  </a:lnTo>
                  <a:lnTo>
                    <a:pt x="21531" y="16277"/>
                  </a:lnTo>
                  <a:lnTo>
                    <a:pt x="21595" y="16178"/>
                  </a:lnTo>
                  <a:lnTo>
                    <a:pt x="21595" y="12227"/>
                  </a:lnTo>
                  <a:lnTo>
                    <a:pt x="21600" y="9314"/>
                  </a:lnTo>
                  <a:lnTo>
                    <a:pt x="21316" y="9168"/>
                  </a:lnTo>
                  <a:lnTo>
                    <a:pt x="15048" y="12348"/>
                  </a:lnTo>
                  <a:lnTo>
                    <a:pt x="14834" y="12380"/>
                  </a:lnTo>
                  <a:lnTo>
                    <a:pt x="14402" y="12168"/>
                  </a:lnTo>
                  <a:lnTo>
                    <a:pt x="14387" y="11861"/>
                  </a:lnTo>
                  <a:lnTo>
                    <a:pt x="14386" y="10829"/>
                  </a:lnTo>
                  <a:lnTo>
                    <a:pt x="14347" y="9986"/>
                  </a:lnTo>
                  <a:lnTo>
                    <a:pt x="14890" y="8765"/>
                  </a:lnTo>
                  <a:lnTo>
                    <a:pt x="16548" y="7929"/>
                  </a:lnTo>
                  <a:lnTo>
                    <a:pt x="17996" y="7219"/>
                  </a:lnTo>
                  <a:lnTo>
                    <a:pt x="21325" y="5541"/>
                  </a:lnTo>
                  <a:lnTo>
                    <a:pt x="21327" y="5252"/>
                  </a:lnTo>
                  <a:lnTo>
                    <a:pt x="18088" y="3613"/>
                  </a:lnTo>
                  <a:lnTo>
                    <a:pt x="17957" y="3613"/>
                  </a:lnTo>
                  <a:lnTo>
                    <a:pt x="11088" y="7069"/>
                  </a:lnTo>
                  <a:lnTo>
                    <a:pt x="11088" y="7315"/>
                  </a:lnTo>
                  <a:lnTo>
                    <a:pt x="12386" y="7975"/>
                  </a:lnTo>
                  <a:lnTo>
                    <a:pt x="12788" y="8158"/>
                  </a:lnTo>
                  <a:lnTo>
                    <a:pt x="13215" y="8374"/>
                  </a:lnTo>
                  <a:lnTo>
                    <a:pt x="13554" y="8651"/>
                  </a:lnTo>
                  <a:lnTo>
                    <a:pt x="13689" y="9020"/>
                  </a:lnTo>
                  <a:lnTo>
                    <a:pt x="13589" y="9336"/>
                  </a:lnTo>
                  <a:lnTo>
                    <a:pt x="13343" y="9564"/>
                  </a:lnTo>
                  <a:lnTo>
                    <a:pt x="13021" y="9738"/>
                  </a:lnTo>
                  <a:lnTo>
                    <a:pt x="12692" y="9892"/>
                  </a:lnTo>
                  <a:lnTo>
                    <a:pt x="11844" y="10319"/>
                  </a:lnTo>
                  <a:lnTo>
                    <a:pt x="11329" y="10504"/>
                  </a:lnTo>
                  <a:lnTo>
                    <a:pt x="10786" y="10566"/>
                  </a:lnTo>
                  <a:lnTo>
                    <a:pt x="10244" y="10503"/>
                  </a:lnTo>
                  <a:lnTo>
                    <a:pt x="9729" y="10317"/>
                  </a:lnTo>
                  <a:lnTo>
                    <a:pt x="5263" y="8056"/>
                  </a:lnTo>
                  <a:lnTo>
                    <a:pt x="4822" y="7841"/>
                  </a:lnTo>
                  <a:lnTo>
                    <a:pt x="4621" y="7712"/>
                  </a:lnTo>
                  <a:lnTo>
                    <a:pt x="4449" y="7545"/>
                  </a:lnTo>
                  <a:lnTo>
                    <a:pt x="4278" y="7329"/>
                  </a:lnTo>
                  <a:lnTo>
                    <a:pt x="4226" y="7022"/>
                  </a:lnTo>
                  <a:lnTo>
                    <a:pt x="4387" y="6800"/>
                  </a:lnTo>
                  <a:lnTo>
                    <a:pt x="4595" y="6609"/>
                  </a:lnTo>
                  <a:lnTo>
                    <a:pt x="4875" y="6455"/>
                  </a:lnTo>
                  <a:lnTo>
                    <a:pt x="5460" y="6199"/>
                  </a:lnTo>
                  <a:lnTo>
                    <a:pt x="14117" y="1905"/>
                  </a:lnTo>
                  <a:lnTo>
                    <a:pt x="14118" y="1617"/>
                  </a:lnTo>
                  <a:lnTo>
                    <a:pt x="13894" y="1500"/>
                  </a:lnTo>
                  <a:lnTo>
                    <a:pt x="10889" y="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pic>
          <p:nvPicPr>
            <p:cNvPr id="26" name="object 14" descr="object 14"/>
            <p:cNvPicPr>
              <a:picLocks noChangeAspect="1"/>
            </p:cNvPicPr>
            <p:nvPr/>
          </p:nvPicPr>
          <p:blipFill>
            <a:blip r:embed="rId5">
              <a:extLst/>
            </a:blip>
            <a:stretch>
              <a:fillRect/>
            </a:stretch>
          </p:blipFill>
          <p:spPr>
            <a:xfrm>
              <a:off x="1496591" y="18291"/>
              <a:ext cx="953489" cy="993483"/>
            </a:xfrm>
            <a:prstGeom prst="rect">
              <a:avLst/>
            </a:prstGeom>
            <a:ln w="12700" cap="flat">
              <a:noFill/>
              <a:miter lim="400000"/>
            </a:ln>
            <a:effectLst/>
          </p:spPr>
        </p:pic>
        <p:pic>
          <p:nvPicPr>
            <p:cNvPr id="27" name="object 15" descr="object 15"/>
            <p:cNvPicPr>
              <a:picLocks noChangeAspect="1"/>
            </p:cNvPicPr>
            <p:nvPr/>
          </p:nvPicPr>
          <p:blipFill>
            <a:blip r:embed="rId6">
              <a:extLst/>
            </a:blip>
            <a:stretch>
              <a:fillRect/>
            </a:stretch>
          </p:blipFill>
          <p:spPr>
            <a:xfrm>
              <a:off x="2678899" y="16526"/>
              <a:ext cx="1279696" cy="995232"/>
            </a:xfrm>
            <a:prstGeom prst="rect">
              <a:avLst/>
            </a:prstGeom>
            <a:ln w="12700" cap="flat">
              <a:noFill/>
              <a:miter lim="400000"/>
            </a:ln>
            <a:effectLst/>
          </p:spPr>
        </p:pic>
        <p:grpSp>
          <p:nvGrpSpPr>
            <p:cNvPr id="28" name="Сгруппировать"/>
            <p:cNvGrpSpPr/>
            <p:nvPr/>
          </p:nvGrpSpPr>
          <p:grpSpPr>
            <a:xfrm>
              <a:off x="0" y="-2"/>
              <a:ext cx="1373613" cy="965328"/>
              <a:chOff x="0" y="0"/>
              <a:chExt cx="1373612" cy="965327"/>
            </a:xfrm>
          </p:grpSpPr>
          <p:sp>
            <p:nvSpPr>
              <p:cNvPr id="29" name="object 16"/>
              <p:cNvSpPr/>
              <p:nvPr/>
            </p:nvSpPr>
            <p:spPr>
              <a:xfrm>
                <a:off x="609289" y="-1"/>
                <a:ext cx="181705" cy="181705"/>
              </a:xfrm>
              <a:custGeom>
                <a:avLst/>
                <a:gdLst/>
                <a:ahLst/>
                <a:cxnLst>
                  <a:cxn ang="0">
                    <a:pos x="wd2" y="hd2"/>
                  </a:cxn>
                  <a:cxn ang="5400000">
                    <a:pos x="wd2" y="hd2"/>
                  </a:cxn>
                  <a:cxn ang="10800000">
                    <a:pos x="wd2" y="hd2"/>
                  </a:cxn>
                  <a:cxn ang="16200000">
                    <a:pos x="wd2" y="hd2"/>
                  </a:cxn>
                </a:cxnLst>
                <a:rect l="0" t="0" r="r" b="b"/>
                <a:pathLst>
                  <a:path w="21600" h="21600" extrusionOk="0">
                    <a:moveTo>
                      <a:pt x="824" y="6668"/>
                    </a:moveTo>
                    <a:lnTo>
                      <a:pt x="0" y="10875"/>
                    </a:lnTo>
                    <a:lnTo>
                      <a:pt x="824" y="14932"/>
                    </a:lnTo>
                    <a:lnTo>
                      <a:pt x="3110" y="18383"/>
                    </a:lnTo>
                    <a:lnTo>
                      <a:pt x="6668" y="20776"/>
                    </a:lnTo>
                    <a:lnTo>
                      <a:pt x="10875" y="21600"/>
                    </a:lnTo>
                    <a:lnTo>
                      <a:pt x="14932" y="20776"/>
                    </a:lnTo>
                    <a:lnTo>
                      <a:pt x="18383" y="18490"/>
                    </a:lnTo>
                    <a:lnTo>
                      <a:pt x="20776" y="14932"/>
                    </a:lnTo>
                    <a:lnTo>
                      <a:pt x="21600" y="10724"/>
                    </a:lnTo>
                    <a:lnTo>
                      <a:pt x="20776" y="6668"/>
                    </a:lnTo>
                    <a:lnTo>
                      <a:pt x="18490" y="3217"/>
                    </a:lnTo>
                    <a:lnTo>
                      <a:pt x="14932" y="824"/>
                    </a:lnTo>
                    <a:lnTo>
                      <a:pt x="10724" y="0"/>
                    </a:lnTo>
                    <a:lnTo>
                      <a:pt x="6668" y="824"/>
                    </a:lnTo>
                    <a:lnTo>
                      <a:pt x="3217" y="3110"/>
                    </a:lnTo>
                    <a:lnTo>
                      <a:pt x="824" y="6668"/>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pic>
            <p:nvPicPr>
              <p:cNvPr id="30" name="object 17" descr="object 17"/>
              <p:cNvPicPr>
                <a:picLocks noChangeAspect="1"/>
              </p:cNvPicPr>
              <p:nvPr/>
            </p:nvPicPr>
            <p:blipFill>
              <a:blip r:embed="rId7">
                <a:extLst/>
              </a:blip>
              <a:stretch>
                <a:fillRect/>
              </a:stretch>
            </p:blipFill>
            <p:spPr>
              <a:xfrm>
                <a:off x="383295" y="210733"/>
                <a:ext cx="155173" cy="155174"/>
              </a:xfrm>
              <a:prstGeom prst="rect">
                <a:avLst/>
              </a:prstGeom>
              <a:ln w="12700" cap="flat">
                <a:noFill/>
                <a:miter lim="400000"/>
              </a:ln>
              <a:effectLst/>
            </p:spPr>
          </p:pic>
          <p:pic>
            <p:nvPicPr>
              <p:cNvPr id="31" name="object 18" descr="object 18"/>
              <p:cNvPicPr>
                <a:picLocks noChangeAspect="1"/>
              </p:cNvPicPr>
              <p:nvPr/>
            </p:nvPicPr>
            <p:blipFill>
              <a:blip r:embed="rId8">
                <a:extLst/>
              </a:blip>
              <a:stretch>
                <a:fillRect/>
              </a:stretch>
            </p:blipFill>
            <p:spPr>
              <a:xfrm>
                <a:off x="667459" y="256185"/>
                <a:ext cx="104304" cy="104304"/>
              </a:xfrm>
              <a:prstGeom prst="rect">
                <a:avLst/>
              </a:prstGeom>
              <a:ln w="12700" cap="flat">
                <a:noFill/>
                <a:miter lim="400000"/>
              </a:ln>
              <a:effectLst/>
            </p:spPr>
          </p:pic>
          <p:sp>
            <p:nvSpPr>
              <p:cNvPr id="32" name="object 19"/>
              <p:cNvSpPr/>
              <p:nvPr/>
            </p:nvSpPr>
            <p:spPr>
              <a:xfrm>
                <a:off x="419966" y="50118"/>
                <a:ext cx="102862" cy="102864"/>
              </a:xfrm>
              <a:custGeom>
                <a:avLst/>
                <a:gdLst/>
                <a:ahLst/>
                <a:cxnLst>
                  <a:cxn ang="0">
                    <a:pos x="wd2" y="hd2"/>
                  </a:cxn>
                  <a:cxn ang="5400000">
                    <a:pos x="wd2" y="hd2"/>
                  </a:cxn>
                  <a:cxn ang="10800000">
                    <a:pos x="wd2" y="hd2"/>
                  </a:cxn>
                  <a:cxn ang="16200000">
                    <a:pos x="wd2" y="hd2"/>
                  </a:cxn>
                </a:cxnLst>
                <a:rect l="0" t="0" r="r" b="b"/>
                <a:pathLst>
                  <a:path w="21600" h="21600" extrusionOk="0">
                    <a:moveTo>
                      <a:pt x="8283" y="142"/>
                    </a:moveTo>
                    <a:lnTo>
                      <a:pt x="4333" y="1959"/>
                    </a:lnTo>
                    <a:lnTo>
                      <a:pt x="1484" y="5043"/>
                    </a:lnTo>
                    <a:lnTo>
                      <a:pt x="0" y="8970"/>
                    </a:lnTo>
                    <a:lnTo>
                      <a:pt x="142" y="13316"/>
                    </a:lnTo>
                    <a:lnTo>
                      <a:pt x="1959" y="17267"/>
                    </a:lnTo>
                    <a:lnTo>
                      <a:pt x="5043" y="20116"/>
                    </a:lnTo>
                    <a:lnTo>
                      <a:pt x="8970" y="21600"/>
                    </a:lnTo>
                    <a:lnTo>
                      <a:pt x="13316" y="21458"/>
                    </a:lnTo>
                    <a:lnTo>
                      <a:pt x="17267" y="19641"/>
                    </a:lnTo>
                    <a:lnTo>
                      <a:pt x="20116" y="16557"/>
                    </a:lnTo>
                    <a:lnTo>
                      <a:pt x="21600" y="12629"/>
                    </a:lnTo>
                    <a:lnTo>
                      <a:pt x="21458" y="8283"/>
                    </a:lnTo>
                    <a:lnTo>
                      <a:pt x="19641" y="4333"/>
                    </a:lnTo>
                    <a:lnTo>
                      <a:pt x="16557" y="1484"/>
                    </a:lnTo>
                    <a:lnTo>
                      <a:pt x="12629" y="0"/>
                    </a:lnTo>
                    <a:lnTo>
                      <a:pt x="8283" y="142"/>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33" name="object 20"/>
              <p:cNvSpPr/>
              <p:nvPr/>
            </p:nvSpPr>
            <p:spPr>
              <a:xfrm>
                <a:off x="582465" y="250874"/>
                <a:ext cx="41008" cy="41008"/>
              </a:xfrm>
              <a:custGeom>
                <a:avLst/>
                <a:gdLst/>
                <a:ahLst/>
                <a:cxnLst>
                  <a:cxn ang="0">
                    <a:pos x="wd2" y="hd2"/>
                  </a:cxn>
                  <a:cxn ang="5400000">
                    <a:pos x="wd2" y="hd2"/>
                  </a:cxn>
                  <a:cxn ang="10800000">
                    <a:pos x="wd2" y="hd2"/>
                  </a:cxn>
                  <a:cxn ang="16200000">
                    <a:pos x="wd2" y="hd2"/>
                  </a:cxn>
                </a:cxnLst>
                <a:rect l="0" t="0" r="r" b="b"/>
                <a:pathLst>
                  <a:path w="21600" h="21600" extrusionOk="0">
                    <a:moveTo>
                      <a:pt x="16765" y="0"/>
                    </a:moveTo>
                    <a:lnTo>
                      <a:pt x="4835" y="0"/>
                    </a:lnTo>
                    <a:lnTo>
                      <a:pt x="0" y="4835"/>
                    </a:lnTo>
                    <a:lnTo>
                      <a:pt x="0" y="16765"/>
                    </a:lnTo>
                    <a:lnTo>
                      <a:pt x="4835" y="21600"/>
                    </a:lnTo>
                    <a:lnTo>
                      <a:pt x="16765" y="21600"/>
                    </a:lnTo>
                    <a:lnTo>
                      <a:pt x="21600" y="16765"/>
                    </a:lnTo>
                    <a:lnTo>
                      <a:pt x="21600" y="4835"/>
                    </a:lnTo>
                    <a:lnTo>
                      <a:pt x="16765" y="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grpSp>
            <p:nvGrpSpPr>
              <p:cNvPr id="34" name="object 21"/>
              <p:cNvGrpSpPr/>
              <p:nvPr/>
            </p:nvGrpSpPr>
            <p:grpSpPr>
              <a:xfrm>
                <a:off x="817106" y="50991"/>
                <a:ext cx="306307" cy="315685"/>
                <a:chOff x="0" y="-1"/>
                <a:chExt cx="306306" cy="315684"/>
              </a:xfrm>
            </p:grpSpPr>
            <p:sp>
              <p:nvSpPr>
                <p:cNvPr id="40" name="Фигура"/>
                <p:cNvSpPr/>
                <p:nvPr/>
              </p:nvSpPr>
              <p:spPr>
                <a:xfrm>
                  <a:off x="-1" y="158735"/>
                  <a:ext cx="156968" cy="156949"/>
                </a:xfrm>
                <a:custGeom>
                  <a:avLst/>
                  <a:gdLst/>
                  <a:ahLst/>
                  <a:cxnLst>
                    <a:cxn ang="0">
                      <a:pos x="wd2" y="hd2"/>
                    </a:cxn>
                    <a:cxn ang="5400000">
                      <a:pos x="wd2" y="hd2"/>
                    </a:cxn>
                    <a:cxn ang="10800000">
                      <a:pos x="wd2" y="hd2"/>
                    </a:cxn>
                    <a:cxn ang="16200000">
                      <a:pos x="wd2" y="hd2"/>
                    </a:cxn>
                  </a:cxnLst>
                  <a:rect l="0" t="0" r="r" b="b"/>
                  <a:pathLst>
                    <a:path w="21600" h="21600" extrusionOk="0">
                      <a:moveTo>
                        <a:pt x="21600" y="10799"/>
                      </a:moveTo>
                      <a:lnTo>
                        <a:pt x="20808" y="6737"/>
                      </a:lnTo>
                      <a:lnTo>
                        <a:pt x="18438" y="3162"/>
                      </a:lnTo>
                      <a:lnTo>
                        <a:pt x="14864" y="789"/>
                      </a:lnTo>
                      <a:lnTo>
                        <a:pt x="10800" y="0"/>
                      </a:lnTo>
                      <a:lnTo>
                        <a:pt x="6736" y="789"/>
                      </a:lnTo>
                      <a:lnTo>
                        <a:pt x="3164" y="3162"/>
                      </a:lnTo>
                      <a:lnTo>
                        <a:pt x="792" y="6737"/>
                      </a:lnTo>
                      <a:lnTo>
                        <a:pt x="0" y="10799"/>
                      </a:lnTo>
                      <a:lnTo>
                        <a:pt x="792" y="14863"/>
                      </a:lnTo>
                      <a:lnTo>
                        <a:pt x="3164" y="18438"/>
                      </a:lnTo>
                      <a:lnTo>
                        <a:pt x="6736" y="20811"/>
                      </a:lnTo>
                      <a:lnTo>
                        <a:pt x="10800" y="21600"/>
                      </a:lnTo>
                      <a:lnTo>
                        <a:pt x="14864" y="20811"/>
                      </a:lnTo>
                      <a:lnTo>
                        <a:pt x="18438" y="18438"/>
                      </a:lnTo>
                      <a:lnTo>
                        <a:pt x="20808" y="14863"/>
                      </a:lnTo>
                      <a:lnTo>
                        <a:pt x="21600" y="10799"/>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41" name="Фигура"/>
                <p:cNvSpPr/>
                <p:nvPr/>
              </p:nvSpPr>
              <p:spPr>
                <a:xfrm>
                  <a:off x="68401" y="-1"/>
                  <a:ext cx="105547" cy="105546"/>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lnTo>
                        <a:pt x="20752" y="6596"/>
                      </a:lnTo>
                      <a:lnTo>
                        <a:pt x="18433" y="3162"/>
                      </a:lnTo>
                      <a:lnTo>
                        <a:pt x="15004" y="848"/>
                      </a:lnTo>
                      <a:lnTo>
                        <a:pt x="10800" y="0"/>
                      </a:lnTo>
                      <a:lnTo>
                        <a:pt x="6596" y="848"/>
                      </a:lnTo>
                      <a:lnTo>
                        <a:pt x="3162" y="3162"/>
                      </a:lnTo>
                      <a:lnTo>
                        <a:pt x="848" y="6596"/>
                      </a:lnTo>
                      <a:lnTo>
                        <a:pt x="0" y="10800"/>
                      </a:lnTo>
                      <a:lnTo>
                        <a:pt x="848" y="15004"/>
                      </a:lnTo>
                      <a:lnTo>
                        <a:pt x="3162" y="18438"/>
                      </a:lnTo>
                      <a:lnTo>
                        <a:pt x="6596" y="20752"/>
                      </a:lnTo>
                      <a:lnTo>
                        <a:pt x="10800" y="21600"/>
                      </a:lnTo>
                      <a:lnTo>
                        <a:pt x="15004" y="20752"/>
                      </a:lnTo>
                      <a:lnTo>
                        <a:pt x="18433" y="18438"/>
                      </a:lnTo>
                      <a:lnTo>
                        <a:pt x="20752" y="15004"/>
                      </a:lnTo>
                      <a:lnTo>
                        <a:pt x="21600" y="1080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42" name="Фигура"/>
                <p:cNvSpPr/>
                <p:nvPr/>
              </p:nvSpPr>
              <p:spPr>
                <a:xfrm>
                  <a:off x="214865" y="91900"/>
                  <a:ext cx="41004" cy="41026"/>
                </a:xfrm>
                <a:custGeom>
                  <a:avLst/>
                  <a:gdLst/>
                  <a:ahLst/>
                  <a:cxnLst>
                    <a:cxn ang="0">
                      <a:pos x="wd2" y="hd2"/>
                    </a:cxn>
                    <a:cxn ang="5400000">
                      <a:pos x="wd2" y="hd2"/>
                    </a:cxn>
                    <a:cxn ang="10800000">
                      <a:pos x="wd2" y="hd2"/>
                    </a:cxn>
                    <a:cxn ang="16200000">
                      <a:pos x="wd2" y="hd2"/>
                    </a:cxn>
                  </a:cxnLst>
                  <a:rect l="0" t="0" r="r" b="b"/>
                  <a:pathLst>
                    <a:path w="21600" h="21600" extrusionOk="0">
                      <a:moveTo>
                        <a:pt x="21600" y="4830"/>
                      </a:moveTo>
                      <a:lnTo>
                        <a:pt x="16756" y="0"/>
                      </a:lnTo>
                      <a:lnTo>
                        <a:pt x="4822" y="0"/>
                      </a:lnTo>
                      <a:lnTo>
                        <a:pt x="0" y="4852"/>
                      </a:lnTo>
                      <a:lnTo>
                        <a:pt x="0" y="16770"/>
                      </a:lnTo>
                      <a:lnTo>
                        <a:pt x="4822" y="21600"/>
                      </a:lnTo>
                      <a:lnTo>
                        <a:pt x="16767" y="21600"/>
                      </a:lnTo>
                      <a:lnTo>
                        <a:pt x="21600" y="16749"/>
                      </a:lnTo>
                      <a:lnTo>
                        <a:pt x="21600" y="483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43" name="Фигура"/>
                <p:cNvSpPr/>
                <p:nvPr/>
              </p:nvSpPr>
              <p:spPr>
                <a:xfrm>
                  <a:off x="200760" y="204524"/>
                  <a:ext cx="105547" cy="105548"/>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lnTo>
                        <a:pt x="20752" y="6596"/>
                      </a:lnTo>
                      <a:lnTo>
                        <a:pt x="18438" y="3162"/>
                      </a:lnTo>
                      <a:lnTo>
                        <a:pt x="15004" y="848"/>
                      </a:lnTo>
                      <a:lnTo>
                        <a:pt x="10800" y="0"/>
                      </a:lnTo>
                      <a:lnTo>
                        <a:pt x="6596" y="848"/>
                      </a:lnTo>
                      <a:lnTo>
                        <a:pt x="3162" y="3162"/>
                      </a:lnTo>
                      <a:lnTo>
                        <a:pt x="848" y="6596"/>
                      </a:lnTo>
                      <a:lnTo>
                        <a:pt x="0" y="10800"/>
                      </a:lnTo>
                      <a:lnTo>
                        <a:pt x="848" y="15004"/>
                      </a:lnTo>
                      <a:lnTo>
                        <a:pt x="3162" y="18438"/>
                      </a:lnTo>
                      <a:lnTo>
                        <a:pt x="6596" y="20752"/>
                      </a:lnTo>
                      <a:lnTo>
                        <a:pt x="10800" y="21600"/>
                      </a:lnTo>
                      <a:lnTo>
                        <a:pt x="15004" y="20752"/>
                      </a:lnTo>
                      <a:lnTo>
                        <a:pt x="18438" y="18438"/>
                      </a:lnTo>
                      <a:lnTo>
                        <a:pt x="20752" y="15004"/>
                      </a:lnTo>
                      <a:lnTo>
                        <a:pt x="21600" y="1080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grpSp>
          <p:pic>
            <p:nvPicPr>
              <p:cNvPr id="35" name="object 22" descr="object 22"/>
              <p:cNvPicPr>
                <a:picLocks noChangeAspect="1"/>
              </p:cNvPicPr>
              <p:nvPr/>
            </p:nvPicPr>
            <p:blipFill>
              <a:blip r:embed="rId9">
                <a:extLst/>
              </a:blip>
              <a:stretch>
                <a:fillRect/>
              </a:stretch>
            </p:blipFill>
            <p:spPr>
              <a:xfrm>
                <a:off x="226176" y="256288"/>
                <a:ext cx="104184" cy="104186"/>
              </a:xfrm>
              <a:prstGeom prst="rect">
                <a:avLst/>
              </a:prstGeom>
              <a:ln w="12700" cap="flat">
                <a:noFill/>
                <a:miter lim="400000"/>
              </a:ln>
              <a:effectLst/>
            </p:spPr>
          </p:pic>
          <p:sp>
            <p:nvSpPr>
              <p:cNvPr id="36" name="object 23"/>
              <p:cNvSpPr/>
              <p:nvPr/>
            </p:nvSpPr>
            <p:spPr>
              <a:xfrm>
                <a:off x="813525" y="1235"/>
                <a:ext cx="41008" cy="41009"/>
              </a:xfrm>
              <a:custGeom>
                <a:avLst/>
                <a:gdLst/>
                <a:ahLst/>
                <a:cxnLst>
                  <a:cxn ang="0">
                    <a:pos x="wd2" y="hd2"/>
                  </a:cxn>
                  <a:cxn ang="5400000">
                    <a:pos x="wd2" y="hd2"/>
                  </a:cxn>
                  <a:cxn ang="10800000">
                    <a:pos x="wd2" y="hd2"/>
                  </a:cxn>
                  <a:cxn ang="16200000">
                    <a:pos x="wd2" y="hd2"/>
                  </a:cxn>
                </a:cxnLst>
                <a:rect l="0" t="0" r="r" b="b"/>
                <a:pathLst>
                  <a:path w="21600" h="21600" extrusionOk="0">
                    <a:moveTo>
                      <a:pt x="16765" y="0"/>
                    </a:moveTo>
                    <a:lnTo>
                      <a:pt x="4835" y="0"/>
                    </a:lnTo>
                    <a:lnTo>
                      <a:pt x="0" y="4835"/>
                    </a:lnTo>
                    <a:lnTo>
                      <a:pt x="0" y="16765"/>
                    </a:lnTo>
                    <a:lnTo>
                      <a:pt x="4835" y="21600"/>
                    </a:lnTo>
                    <a:lnTo>
                      <a:pt x="16765" y="21600"/>
                    </a:lnTo>
                    <a:lnTo>
                      <a:pt x="21600" y="16765"/>
                    </a:lnTo>
                    <a:lnTo>
                      <a:pt x="21600" y="4835"/>
                    </a:lnTo>
                    <a:lnTo>
                      <a:pt x="16765" y="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37" name="object 24"/>
              <p:cNvSpPr/>
              <p:nvPr/>
            </p:nvSpPr>
            <p:spPr>
              <a:xfrm>
                <a:off x="535521" y="1070"/>
                <a:ext cx="41009" cy="41009"/>
              </a:xfrm>
              <a:custGeom>
                <a:avLst/>
                <a:gdLst/>
                <a:ahLst/>
                <a:cxnLst>
                  <a:cxn ang="0">
                    <a:pos x="wd2" y="hd2"/>
                  </a:cxn>
                  <a:cxn ang="5400000">
                    <a:pos x="wd2" y="hd2"/>
                  </a:cxn>
                  <a:cxn ang="10800000">
                    <a:pos x="wd2" y="hd2"/>
                  </a:cxn>
                  <a:cxn ang="16200000">
                    <a:pos x="wd2" y="hd2"/>
                  </a:cxn>
                </a:cxnLst>
                <a:rect l="0" t="0" r="r" b="b"/>
                <a:pathLst>
                  <a:path w="21600" h="21600" extrusionOk="0">
                    <a:moveTo>
                      <a:pt x="16765" y="0"/>
                    </a:moveTo>
                    <a:lnTo>
                      <a:pt x="4835" y="0"/>
                    </a:lnTo>
                    <a:lnTo>
                      <a:pt x="0" y="4835"/>
                    </a:lnTo>
                    <a:lnTo>
                      <a:pt x="0" y="16765"/>
                    </a:lnTo>
                    <a:lnTo>
                      <a:pt x="4835" y="21600"/>
                    </a:lnTo>
                    <a:lnTo>
                      <a:pt x="16765" y="21600"/>
                    </a:lnTo>
                    <a:lnTo>
                      <a:pt x="21600" y="16765"/>
                    </a:lnTo>
                    <a:lnTo>
                      <a:pt x="21600" y="4835"/>
                    </a:lnTo>
                    <a:lnTo>
                      <a:pt x="16765" y="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38" name="object 25"/>
              <p:cNvSpPr/>
              <p:nvPr/>
            </p:nvSpPr>
            <p:spPr>
              <a:xfrm>
                <a:off x="345434" y="130118"/>
                <a:ext cx="41009" cy="41009"/>
              </a:xfrm>
              <a:custGeom>
                <a:avLst/>
                <a:gdLst/>
                <a:ahLst/>
                <a:cxnLst>
                  <a:cxn ang="0">
                    <a:pos x="wd2" y="hd2"/>
                  </a:cxn>
                  <a:cxn ang="5400000">
                    <a:pos x="wd2" y="hd2"/>
                  </a:cxn>
                  <a:cxn ang="10800000">
                    <a:pos x="wd2" y="hd2"/>
                  </a:cxn>
                  <a:cxn ang="16200000">
                    <a:pos x="wd2" y="hd2"/>
                  </a:cxn>
                </a:cxnLst>
                <a:rect l="0" t="0" r="r" b="b"/>
                <a:pathLst>
                  <a:path w="21600" h="21600" extrusionOk="0">
                    <a:moveTo>
                      <a:pt x="16765" y="0"/>
                    </a:moveTo>
                    <a:lnTo>
                      <a:pt x="4835" y="0"/>
                    </a:lnTo>
                    <a:lnTo>
                      <a:pt x="0" y="4835"/>
                    </a:lnTo>
                    <a:lnTo>
                      <a:pt x="0" y="16765"/>
                    </a:lnTo>
                    <a:lnTo>
                      <a:pt x="4835" y="21600"/>
                    </a:lnTo>
                    <a:lnTo>
                      <a:pt x="16765" y="21600"/>
                    </a:lnTo>
                    <a:lnTo>
                      <a:pt x="21600" y="16765"/>
                    </a:lnTo>
                    <a:lnTo>
                      <a:pt x="21600" y="4835"/>
                    </a:lnTo>
                    <a:lnTo>
                      <a:pt x="16765" y="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pic>
            <p:nvPicPr>
              <p:cNvPr id="39" name="object 26" descr="object 26"/>
              <p:cNvPicPr>
                <a:picLocks noChangeAspect="1"/>
              </p:cNvPicPr>
              <p:nvPr/>
            </p:nvPicPr>
            <p:blipFill>
              <a:blip r:embed="rId10">
                <a:extLst/>
              </a:blip>
              <a:stretch>
                <a:fillRect/>
              </a:stretch>
            </p:blipFill>
            <p:spPr>
              <a:xfrm>
                <a:off x="-1" y="412337"/>
                <a:ext cx="1373614" cy="552990"/>
              </a:xfrm>
              <a:prstGeom prst="rect">
                <a:avLst/>
              </a:prstGeom>
              <a:ln w="12700" cap="flat">
                <a:noFill/>
                <a:miter lim="400000"/>
              </a:ln>
              <a:effectLst/>
            </p:spPr>
          </p:pic>
        </p:grpSp>
      </p:grpSp>
    </p:spTree>
    <p:extLst>
      <p:ext uri="{BB962C8B-B14F-4D97-AF65-F5344CB8AC3E}">
        <p14:creationId xmlns:p14="http://schemas.microsoft.com/office/powerpoint/2010/main" val="3107089569"/>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470</TotalTime>
  <Words>259</Words>
  <Application>Microsoft Office PowerPoint</Application>
  <PresentationFormat>Широкоэкранный</PresentationFormat>
  <Paragraphs>102</Paragraphs>
  <Slides>9</Slides>
  <Notes>0</Notes>
  <HiddenSlides>0</HiddenSlides>
  <MMClips>0</MMClips>
  <ScaleCrop>false</ScaleCrop>
  <HeadingPairs>
    <vt:vector size="6" baseType="variant">
      <vt:variant>
        <vt:lpstr>Использованные шрифты</vt:lpstr>
      </vt:variant>
      <vt:variant>
        <vt:i4>10</vt:i4>
      </vt:variant>
      <vt:variant>
        <vt:lpstr>Тема</vt:lpstr>
      </vt:variant>
      <vt:variant>
        <vt:i4>1</vt:i4>
      </vt:variant>
      <vt:variant>
        <vt:lpstr>Заголовки слайдов</vt:lpstr>
      </vt:variant>
      <vt:variant>
        <vt:i4>9</vt:i4>
      </vt:variant>
    </vt:vector>
  </HeadingPairs>
  <TitlesOfParts>
    <vt:vector size="20" baseType="lpstr">
      <vt:lpstr>Arial</vt:lpstr>
      <vt:lpstr>Calibri</vt:lpstr>
      <vt:lpstr>Calibri Light</vt:lpstr>
      <vt:lpstr>Cascadia Code SemiBold</vt:lpstr>
      <vt:lpstr>Gilroy</vt:lpstr>
      <vt:lpstr>Gilroy Black</vt:lpstr>
      <vt:lpstr>Gilroy Light</vt:lpstr>
      <vt:lpstr>Gilroy-Regular</vt:lpstr>
      <vt:lpstr>Helvetica Neue</vt:lpstr>
      <vt:lpstr>Helvetica Neue Medium</vt:lpstr>
      <vt:lpstr>Тема Office</vt:lpstr>
      <vt:lpstr>РАСПИСАНИЕ</vt:lpstr>
      <vt:lpstr>ПРОБЛЕМЫ</vt:lpstr>
      <vt:lpstr>РЕШЕНИЕ</vt:lpstr>
      <vt:lpstr>Презентация PowerPoint</vt:lpstr>
      <vt:lpstr>БИЗНЕС-МОДЕЛЬ</vt:lpstr>
      <vt:lpstr>Результаты акселератора ПромТехДизайн</vt:lpstr>
      <vt:lpstr>Дорожная карта (план развития)</vt:lpstr>
      <vt:lpstr>Текущий статус проекта</vt:lpstr>
      <vt:lpstr>КОМАНДА</vt:lpstr>
    </vt:vector>
  </TitlesOfParts>
  <Company>Ya Blondinko Edition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РАСПИСАНИЕ</dc:title>
  <dc:creator>Pavel Udovkin</dc:creator>
  <cp:lastModifiedBy>Elena</cp:lastModifiedBy>
  <cp:revision>81</cp:revision>
  <dcterms:created xsi:type="dcterms:W3CDTF">2024-09-16T05:59:41Z</dcterms:created>
  <dcterms:modified xsi:type="dcterms:W3CDTF">2024-12-10T12:28:20Z</dcterms:modified>
</cp:coreProperties>
</file>