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3" r:id="rId5"/>
    <p:sldId id="259" r:id="rId6"/>
    <p:sldId id="261" r:id="rId7"/>
    <p:sldId id="264" r:id="rId8"/>
    <p:sldId id="260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" initials="П" lastIdx="2" clrIdx="0">
    <p:extLst>
      <p:ext uri="{19B8F6BF-5375-455C-9EA6-DF929625EA0E}">
        <p15:presenceInfo xmlns:p15="http://schemas.microsoft.com/office/powerpoint/2012/main" userId="Поли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01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1-13T15:16:33.467" idx="2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jpg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jpg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5A8A36-75B6-42FE-A9CD-AA363646CA15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E0044A-8AC2-480B-BE5B-61F876BB308E}">
      <dgm:prSet/>
      <dgm:spPr/>
      <dgm:t>
        <a:bodyPr/>
        <a:lstStyle/>
        <a:p>
          <a:endParaRPr lang="ru-RU"/>
        </a:p>
      </dgm:t>
    </dgm:pt>
    <dgm:pt modelId="{9E6CB285-3B35-4B19-9CD5-3C55A2139FF4}" type="parTrans" cxnId="{0F372C9D-BFA5-4BB9-B16C-D101D0639BAF}">
      <dgm:prSet/>
      <dgm:spPr/>
      <dgm:t>
        <a:bodyPr/>
        <a:lstStyle/>
        <a:p>
          <a:endParaRPr lang="ru-RU"/>
        </a:p>
      </dgm:t>
    </dgm:pt>
    <dgm:pt modelId="{51374719-52C2-46BA-9B8D-7C0962FB7A38}" type="sibTrans" cxnId="{0F372C9D-BFA5-4BB9-B16C-D101D0639BAF}">
      <dgm:prSet/>
      <dgm:spPr/>
      <dgm:t>
        <a:bodyPr/>
        <a:lstStyle/>
        <a:p>
          <a:endParaRPr lang="ru-RU"/>
        </a:p>
      </dgm:t>
    </dgm:pt>
    <dgm:pt modelId="{42C4A253-6946-4F66-A6A7-8A784DFBC868}">
      <dgm:prSet/>
      <dgm:spPr/>
      <dgm:t>
        <a:bodyPr/>
        <a:lstStyle/>
        <a:p>
          <a:endParaRPr lang="ru-RU"/>
        </a:p>
      </dgm:t>
    </dgm:pt>
    <dgm:pt modelId="{B482C0DF-A542-4DBB-A00B-19FB3404E3B8}" type="parTrans" cxnId="{9D49D44A-5BC9-4573-BB96-DA9AF8DA17C8}">
      <dgm:prSet/>
      <dgm:spPr/>
      <dgm:t>
        <a:bodyPr/>
        <a:lstStyle/>
        <a:p>
          <a:endParaRPr lang="ru-RU"/>
        </a:p>
      </dgm:t>
    </dgm:pt>
    <dgm:pt modelId="{526C2788-DE87-49A9-AFDA-02FADDC7DD0D}" type="sibTrans" cxnId="{9D49D44A-5BC9-4573-BB96-DA9AF8DA17C8}">
      <dgm:prSet/>
      <dgm:spPr/>
      <dgm:t>
        <a:bodyPr/>
        <a:lstStyle/>
        <a:p>
          <a:endParaRPr lang="ru-RU"/>
        </a:p>
      </dgm:t>
    </dgm:pt>
    <dgm:pt modelId="{D740836F-307D-42B6-81F2-887B1F96751A}">
      <dgm:prSet/>
      <dgm:spPr/>
      <dgm:t>
        <a:bodyPr/>
        <a:lstStyle/>
        <a:p>
          <a:endParaRPr lang="ru-RU"/>
        </a:p>
      </dgm:t>
    </dgm:pt>
    <dgm:pt modelId="{10EDE351-A4B1-40FF-874D-CF542A86F733}" type="parTrans" cxnId="{0564E032-E063-42D8-9F73-8FE6F539766E}">
      <dgm:prSet/>
      <dgm:spPr/>
      <dgm:t>
        <a:bodyPr/>
        <a:lstStyle/>
        <a:p>
          <a:endParaRPr lang="ru-RU"/>
        </a:p>
      </dgm:t>
    </dgm:pt>
    <dgm:pt modelId="{BD07C650-28D5-4AA9-88E4-8403DD5E6933}" type="sibTrans" cxnId="{0564E032-E063-42D8-9F73-8FE6F539766E}">
      <dgm:prSet/>
      <dgm:spPr/>
      <dgm:t>
        <a:bodyPr/>
        <a:lstStyle/>
        <a:p>
          <a:endParaRPr lang="ru-RU"/>
        </a:p>
      </dgm:t>
    </dgm:pt>
    <dgm:pt modelId="{64E38006-5817-47A3-9CB7-2FC6AB171946}">
      <dgm:prSet phldrT="[Текст]"/>
      <dgm:spPr/>
      <dgm:t>
        <a:bodyPr/>
        <a:lstStyle/>
        <a:p>
          <a:endParaRPr lang="ru-RU" dirty="0"/>
        </a:p>
      </dgm:t>
    </dgm:pt>
    <dgm:pt modelId="{B63BC9C3-2024-4645-9C7C-0F81CD319FF3}" type="sibTrans" cxnId="{2BE03A49-100E-4353-B707-B15752D6B90E}">
      <dgm:prSet/>
      <dgm:spPr/>
      <dgm:t>
        <a:bodyPr/>
        <a:lstStyle/>
        <a:p>
          <a:endParaRPr lang="ru-RU"/>
        </a:p>
      </dgm:t>
    </dgm:pt>
    <dgm:pt modelId="{F1695798-1972-4032-90F2-10C6D07A48D5}" type="parTrans" cxnId="{2BE03A49-100E-4353-B707-B15752D6B90E}">
      <dgm:prSet/>
      <dgm:spPr/>
      <dgm:t>
        <a:bodyPr/>
        <a:lstStyle/>
        <a:p>
          <a:endParaRPr lang="ru-RU"/>
        </a:p>
      </dgm:t>
    </dgm:pt>
    <dgm:pt modelId="{5094C755-1DEA-4554-A47B-E18E3AA97807}">
      <dgm:prSet phldrT="[Текст]"/>
      <dgm:spPr/>
      <dgm:t>
        <a:bodyPr/>
        <a:lstStyle/>
        <a:p>
          <a:endParaRPr lang="ru-RU" dirty="0"/>
        </a:p>
      </dgm:t>
    </dgm:pt>
    <dgm:pt modelId="{FB1B46E2-D16B-480A-ADCC-0AE0F00AABE3}" type="sibTrans" cxnId="{F34A48BA-4ECB-426F-9B8D-E428055902CC}">
      <dgm:prSet/>
      <dgm:spPr/>
      <dgm:t>
        <a:bodyPr/>
        <a:lstStyle/>
        <a:p>
          <a:endParaRPr lang="ru-RU"/>
        </a:p>
      </dgm:t>
    </dgm:pt>
    <dgm:pt modelId="{1DFA931C-4334-4D4F-BC4A-80429C07CBA3}" type="parTrans" cxnId="{F34A48BA-4ECB-426F-9B8D-E428055902CC}">
      <dgm:prSet/>
      <dgm:spPr/>
      <dgm:t>
        <a:bodyPr/>
        <a:lstStyle/>
        <a:p>
          <a:endParaRPr lang="ru-RU"/>
        </a:p>
      </dgm:t>
    </dgm:pt>
    <dgm:pt modelId="{061059C1-9D6C-4F39-8FE1-40462BAC6DAC}">
      <dgm:prSet phldrT="[Текст]"/>
      <dgm:spPr/>
      <dgm:t>
        <a:bodyPr/>
        <a:lstStyle/>
        <a:p>
          <a:endParaRPr lang="ru-RU" dirty="0"/>
        </a:p>
      </dgm:t>
    </dgm:pt>
    <dgm:pt modelId="{9C629DFF-EE7A-416B-BDE7-D4F2C301A2F9}" type="sibTrans" cxnId="{C22C2570-D238-4160-B718-D6863D825478}">
      <dgm:prSet/>
      <dgm:spPr/>
      <dgm:t>
        <a:bodyPr/>
        <a:lstStyle/>
        <a:p>
          <a:endParaRPr lang="ru-RU"/>
        </a:p>
      </dgm:t>
    </dgm:pt>
    <dgm:pt modelId="{1FCC8417-91CE-4AE6-BF41-AD5B8356F3F5}" type="parTrans" cxnId="{C22C2570-D238-4160-B718-D6863D825478}">
      <dgm:prSet/>
      <dgm:spPr/>
      <dgm:t>
        <a:bodyPr/>
        <a:lstStyle/>
        <a:p>
          <a:endParaRPr lang="ru-RU"/>
        </a:p>
      </dgm:t>
    </dgm:pt>
    <dgm:pt modelId="{D79E0888-2599-48AA-8847-0602AD24E511}">
      <dgm:prSet phldrT="[Текст]"/>
      <dgm:spPr/>
      <dgm:t>
        <a:bodyPr/>
        <a:lstStyle/>
        <a:p>
          <a:endParaRPr lang="ru-RU" dirty="0"/>
        </a:p>
      </dgm:t>
    </dgm:pt>
    <dgm:pt modelId="{02380DFE-901E-457B-8E96-B6CBF7754865}" type="sibTrans" cxnId="{8DB3AB49-D44F-4ED8-85FD-B97FB088B183}">
      <dgm:prSet/>
      <dgm:spPr/>
      <dgm:t>
        <a:bodyPr/>
        <a:lstStyle/>
        <a:p>
          <a:endParaRPr lang="ru-RU"/>
        </a:p>
      </dgm:t>
    </dgm:pt>
    <dgm:pt modelId="{F1ABC6E7-F443-43DA-943B-C3A570B1346E}" type="parTrans" cxnId="{8DB3AB49-D44F-4ED8-85FD-B97FB088B183}">
      <dgm:prSet/>
      <dgm:spPr/>
      <dgm:t>
        <a:bodyPr/>
        <a:lstStyle/>
        <a:p>
          <a:endParaRPr lang="ru-RU"/>
        </a:p>
      </dgm:t>
    </dgm:pt>
    <dgm:pt modelId="{13026D54-38BA-4283-B117-923DA83D2547}" type="pres">
      <dgm:prSet presAssocID="{BF5A8A36-75B6-42FE-A9CD-AA363646CA15}" presName="Name0" presStyleCnt="0">
        <dgm:presLayoutVars>
          <dgm:dir/>
          <dgm:resizeHandles val="exact"/>
        </dgm:presLayoutVars>
      </dgm:prSet>
      <dgm:spPr/>
    </dgm:pt>
    <dgm:pt modelId="{91EC4351-EA87-4E3E-AF31-71BD35CD1D33}" type="pres">
      <dgm:prSet presAssocID="{D79E0888-2599-48AA-8847-0602AD24E511}" presName="compNode" presStyleCnt="0"/>
      <dgm:spPr/>
    </dgm:pt>
    <dgm:pt modelId="{C6334141-F7DB-493B-802B-48B845B9B32E}" type="pres">
      <dgm:prSet presAssocID="{D79E0888-2599-48AA-8847-0602AD24E511}" presName="pictRect" presStyleLbl="node1" presStyleIdx="0" presStyleCnt="7" custLinFactNeighborX="52375" custLinFactNeighborY="3209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38100">
          <a:solidFill>
            <a:srgbClr val="9301BF"/>
          </a:solidFill>
        </a:ln>
      </dgm:spPr>
    </dgm:pt>
    <dgm:pt modelId="{D981DE2C-9412-46CE-9DD1-E2E95AFEB5B7}" type="pres">
      <dgm:prSet presAssocID="{D79E0888-2599-48AA-8847-0602AD24E511}" presName="textRect" presStyleLbl="revTx" presStyleIdx="0" presStyleCnt="7" custLinFactNeighborX="52550" custLinFactNeighborY="-40405">
        <dgm:presLayoutVars>
          <dgm:bulletEnabled val="1"/>
        </dgm:presLayoutVars>
      </dgm:prSet>
      <dgm:spPr/>
    </dgm:pt>
    <dgm:pt modelId="{19B98B81-A4CA-4644-B391-7AB979A181C0}" type="pres">
      <dgm:prSet presAssocID="{02380DFE-901E-457B-8E96-B6CBF7754865}" presName="sibTrans" presStyleLbl="sibTrans2D1" presStyleIdx="0" presStyleCnt="0"/>
      <dgm:spPr/>
    </dgm:pt>
    <dgm:pt modelId="{CAC1317C-1586-4E1C-83A8-2B317E3DDF80}" type="pres">
      <dgm:prSet presAssocID="{061059C1-9D6C-4F39-8FE1-40462BAC6DAC}" presName="compNode" presStyleCnt="0"/>
      <dgm:spPr/>
    </dgm:pt>
    <dgm:pt modelId="{6DB9F2B4-4448-4092-BE2D-C8834674F3A5}" type="pres">
      <dgm:prSet presAssocID="{061059C1-9D6C-4F39-8FE1-40462BAC6DAC}" presName="pictRect" presStyleLbl="node1" presStyleIdx="1" presStyleCnt="7" custFlipVert="1" custFlipHor="0" custScaleX="2465" custScaleY="2492" custLinFactX="-54118" custLinFactNeighborX="-100000" custLinFactNeighborY="-31339"/>
      <dgm:spPr>
        <a:ln w="38100">
          <a:solidFill>
            <a:srgbClr val="FFC000"/>
          </a:solidFill>
        </a:ln>
      </dgm:spPr>
    </dgm:pt>
    <dgm:pt modelId="{E13D8C8D-423C-4FCB-B042-D74FAA52D905}" type="pres">
      <dgm:prSet presAssocID="{061059C1-9D6C-4F39-8FE1-40462BAC6DAC}" presName="textRect" presStyleLbl="revTx" presStyleIdx="1" presStyleCnt="7" custLinFactNeighborX="49420" custLinFactNeighborY="11934">
        <dgm:presLayoutVars>
          <dgm:bulletEnabled val="1"/>
        </dgm:presLayoutVars>
      </dgm:prSet>
      <dgm:spPr/>
    </dgm:pt>
    <dgm:pt modelId="{3FE5130D-8B28-4870-8607-FAD8666C440E}" type="pres">
      <dgm:prSet presAssocID="{9C629DFF-EE7A-416B-BDE7-D4F2C301A2F9}" presName="sibTrans" presStyleLbl="sibTrans2D1" presStyleIdx="0" presStyleCnt="0"/>
      <dgm:spPr/>
    </dgm:pt>
    <dgm:pt modelId="{DE1DE485-C1CB-4264-91F1-B990B4EA574D}" type="pres">
      <dgm:prSet presAssocID="{5094C755-1DEA-4554-A47B-E18E3AA97807}" presName="compNode" presStyleCnt="0"/>
      <dgm:spPr/>
    </dgm:pt>
    <dgm:pt modelId="{C8881DAC-AE75-4585-A889-A594305DB8D6}" type="pres">
      <dgm:prSet presAssocID="{5094C755-1DEA-4554-A47B-E18E3AA97807}" presName="pictRect" presStyleLbl="node1" presStyleIdx="2" presStyleCnt="7" custLinFactNeighborX="-55404" custLinFactNeighborY="3209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38100">
          <a:solidFill>
            <a:srgbClr val="9301BF"/>
          </a:solidFill>
        </a:ln>
      </dgm:spPr>
    </dgm:pt>
    <dgm:pt modelId="{35C9B051-091E-4FEA-B258-625478ACFEEF}" type="pres">
      <dgm:prSet presAssocID="{5094C755-1DEA-4554-A47B-E18E3AA97807}" presName="textRect" presStyleLbl="revTx" presStyleIdx="2" presStyleCnt="7" custLinFactNeighborX="50915" custLinFactNeighborY="-40405">
        <dgm:presLayoutVars>
          <dgm:bulletEnabled val="1"/>
        </dgm:presLayoutVars>
      </dgm:prSet>
      <dgm:spPr/>
    </dgm:pt>
    <dgm:pt modelId="{0F9ED147-FC8B-4620-9524-80A04A5C817B}" type="pres">
      <dgm:prSet presAssocID="{FB1B46E2-D16B-480A-ADCC-0AE0F00AABE3}" presName="sibTrans" presStyleLbl="sibTrans2D1" presStyleIdx="0" presStyleCnt="0"/>
      <dgm:spPr/>
    </dgm:pt>
    <dgm:pt modelId="{5DE2FA68-3124-4D62-91DD-0DF3ABF26603}" type="pres">
      <dgm:prSet presAssocID="{64E38006-5817-47A3-9CB7-2FC6AB171946}" presName="compNode" presStyleCnt="0"/>
      <dgm:spPr/>
    </dgm:pt>
    <dgm:pt modelId="{856F7BC4-B661-4CEA-B08E-ACD985D1D7FD}" type="pres">
      <dgm:prSet presAssocID="{64E38006-5817-47A3-9CB7-2FC6AB171946}" presName="pictRect" presStyleLbl="node1" presStyleIdx="3" presStyleCnt="7" custLinFactNeighborX="-55127" custLinFactNeighborY="3209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38100">
          <a:solidFill>
            <a:srgbClr val="9301BF"/>
          </a:solidFill>
        </a:ln>
      </dgm:spPr>
    </dgm:pt>
    <dgm:pt modelId="{288A5B86-4019-4F70-84E4-BC48036AD9A2}" type="pres">
      <dgm:prSet presAssocID="{64E38006-5817-47A3-9CB7-2FC6AB171946}" presName="textRect" presStyleLbl="revTx" presStyleIdx="3" presStyleCnt="7" custLinFactX="-100000" custLinFactNeighborX="-178560" custLinFactNeighborY="37790">
        <dgm:presLayoutVars>
          <dgm:bulletEnabled val="1"/>
        </dgm:presLayoutVars>
      </dgm:prSet>
      <dgm:spPr/>
    </dgm:pt>
    <dgm:pt modelId="{BD7A03CF-32C3-4E17-898B-BFF681B844E8}" type="pres">
      <dgm:prSet presAssocID="{B63BC9C3-2024-4645-9C7C-0F81CD319FF3}" presName="sibTrans" presStyleLbl="sibTrans2D1" presStyleIdx="0" presStyleCnt="0"/>
      <dgm:spPr/>
    </dgm:pt>
    <dgm:pt modelId="{C364C354-8CFE-4222-AB40-2B0BFA4CB03A}" type="pres">
      <dgm:prSet presAssocID="{02E0044A-8AC2-480B-BE5B-61F876BB308E}" presName="compNode" presStyleCnt="0"/>
      <dgm:spPr/>
    </dgm:pt>
    <dgm:pt modelId="{C6EBA445-1748-4C19-9B05-0E63C40CE3FD}" type="pres">
      <dgm:prSet presAssocID="{02E0044A-8AC2-480B-BE5B-61F876BB308E}" presName="pictRect" presStyleLbl="node1" presStyleIdx="4" presStyleCnt="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38100">
          <a:solidFill>
            <a:srgbClr val="9301BF"/>
          </a:solidFill>
        </a:ln>
      </dgm:spPr>
    </dgm:pt>
    <dgm:pt modelId="{D4323408-051C-45DE-9EB8-5F3128DB5722}" type="pres">
      <dgm:prSet presAssocID="{02E0044A-8AC2-480B-BE5B-61F876BB308E}" presName="textRect" presStyleLbl="revTx" presStyleIdx="4" presStyleCnt="7">
        <dgm:presLayoutVars>
          <dgm:bulletEnabled val="1"/>
        </dgm:presLayoutVars>
      </dgm:prSet>
      <dgm:spPr/>
    </dgm:pt>
    <dgm:pt modelId="{8424F9A9-E180-430C-BC9B-DBB6A752D5B5}" type="pres">
      <dgm:prSet presAssocID="{51374719-52C2-46BA-9B8D-7C0962FB7A38}" presName="sibTrans" presStyleLbl="sibTrans2D1" presStyleIdx="0" presStyleCnt="0"/>
      <dgm:spPr/>
    </dgm:pt>
    <dgm:pt modelId="{94642433-7825-45F7-A9CD-D9470CD11840}" type="pres">
      <dgm:prSet presAssocID="{42C4A253-6946-4F66-A6A7-8A784DFBC868}" presName="compNode" presStyleCnt="0"/>
      <dgm:spPr/>
    </dgm:pt>
    <dgm:pt modelId="{AC42036C-B501-44CD-8466-7A4657BEB7C2}" type="pres">
      <dgm:prSet presAssocID="{42C4A253-6946-4F66-A6A7-8A784DFBC868}" presName="pictRect" presStyleLbl="node1" presStyleIdx="5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38100">
          <a:solidFill>
            <a:srgbClr val="9301BF"/>
          </a:solidFill>
        </a:ln>
      </dgm:spPr>
    </dgm:pt>
    <dgm:pt modelId="{A35CAC3C-10FE-442F-9461-959DE948D6AC}" type="pres">
      <dgm:prSet presAssocID="{42C4A253-6946-4F66-A6A7-8A784DFBC868}" presName="textRect" presStyleLbl="revTx" presStyleIdx="5" presStyleCnt="7">
        <dgm:presLayoutVars>
          <dgm:bulletEnabled val="1"/>
        </dgm:presLayoutVars>
      </dgm:prSet>
      <dgm:spPr/>
    </dgm:pt>
    <dgm:pt modelId="{3F7CA8E9-1E87-4A14-9ADF-108FB32EC625}" type="pres">
      <dgm:prSet presAssocID="{526C2788-DE87-49A9-AFDA-02FADDC7DD0D}" presName="sibTrans" presStyleLbl="sibTrans2D1" presStyleIdx="0" presStyleCnt="0"/>
      <dgm:spPr/>
    </dgm:pt>
    <dgm:pt modelId="{3422EAB1-7921-453A-983A-8C236712A680}" type="pres">
      <dgm:prSet presAssocID="{D740836F-307D-42B6-81F2-887B1F96751A}" presName="compNode" presStyleCnt="0"/>
      <dgm:spPr/>
    </dgm:pt>
    <dgm:pt modelId="{7DD3ED4C-8EFE-4169-83E7-4FE24809169E}" type="pres">
      <dgm:prSet presAssocID="{D740836F-307D-42B6-81F2-887B1F96751A}" presName="pictRect" presStyleLbl="node1" presStyleIdx="6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38100">
          <a:solidFill>
            <a:srgbClr val="9301BF"/>
          </a:solidFill>
        </a:ln>
      </dgm:spPr>
    </dgm:pt>
    <dgm:pt modelId="{6814BAD3-0869-4A3F-8CFA-0D11E464D3D4}" type="pres">
      <dgm:prSet presAssocID="{D740836F-307D-42B6-81F2-887B1F96751A}" presName="textRect" presStyleLbl="revTx" presStyleIdx="6" presStyleCnt="7">
        <dgm:presLayoutVars>
          <dgm:bulletEnabled val="1"/>
        </dgm:presLayoutVars>
      </dgm:prSet>
      <dgm:spPr/>
    </dgm:pt>
  </dgm:ptLst>
  <dgm:cxnLst>
    <dgm:cxn modelId="{46995511-2D3B-4898-81E1-F8E55E67A6C4}" type="presOf" srcId="{061059C1-9D6C-4F39-8FE1-40462BAC6DAC}" destId="{E13D8C8D-423C-4FCB-B042-D74FAA52D905}" srcOrd="0" destOrd="0" presId="urn:microsoft.com/office/officeart/2005/8/layout/pList1"/>
    <dgm:cxn modelId="{D88E7F19-FF92-4852-A353-5A41BBA2FF81}" type="presOf" srcId="{B63BC9C3-2024-4645-9C7C-0F81CD319FF3}" destId="{BD7A03CF-32C3-4E17-898B-BFF681B844E8}" srcOrd="0" destOrd="0" presId="urn:microsoft.com/office/officeart/2005/8/layout/pList1"/>
    <dgm:cxn modelId="{15E0661E-82DC-405E-A52B-B38A7C375D21}" type="presOf" srcId="{42C4A253-6946-4F66-A6A7-8A784DFBC868}" destId="{A35CAC3C-10FE-442F-9461-959DE948D6AC}" srcOrd="0" destOrd="0" presId="urn:microsoft.com/office/officeart/2005/8/layout/pList1"/>
    <dgm:cxn modelId="{B62A622A-3F3C-4C84-98C1-192BE4111E43}" type="presOf" srcId="{64E38006-5817-47A3-9CB7-2FC6AB171946}" destId="{288A5B86-4019-4F70-84E4-BC48036AD9A2}" srcOrd="0" destOrd="0" presId="urn:microsoft.com/office/officeart/2005/8/layout/pList1"/>
    <dgm:cxn modelId="{E0632C31-008A-4499-ACCB-C6A611A22DB1}" type="presOf" srcId="{5094C755-1DEA-4554-A47B-E18E3AA97807}" destId="{35C9B051-091E-4FEA-B258-625478ACFEEF}" srcOrd="0" destOrd="0" presId="urn:microsoft.com/office/officeart/2005/8/layout/pList1"/>
    <dgm:cxn modelId="{0564E032-E063-42D8-9F73-8FE6F539766E}" srcId="{BF5A8A36-75B6-42FE-A9CD-AA363646CA15}" destId="{D740836F-307D-42B6-81F2-887B1F96751A}" srcOrd="6" destOrd="0" parTransId="{10EDE351-A4B1-40FF-874D-CF542A86F733}" sibTransId="{BD07C650-28D5-4AA9-88E4-8403DD5E6933}"/>
    <dgm:cxn modelId="{353D1E5B-EE48-4C0F-B20E-BC8354C21E85}" type="presOf" srcId="{51374719-52C2-46BA-9B8D-7C0962FB7A38}" destId="{8424F9A9-E180-430C-BC9B-DBB6A752D5B5}" srcOrd="0" destOrd="0" presId="urn:microsoft.com/office/officeart/2005/8/layout/pList1"/>
    <dgm:cxn modelId="{450F9B68-7FD5-456D-9559-74718C7210F9}" type="presOf" srcId="{9C629DFF-EE7A-416B-BDE7-D4F2C301A2F9}" destId="{3FE5130D-8B28-4870-8607-FAD8666C440E}" srcOrd="0" destOrd="0" presId="urn:microsoft.com/office/officeart/2005/8/layout/pList1"/>
    <dgm:cxn modelId="{20FFE648-6A3B-4A80-868C-EA5DBA07267D}" type="presOf" srcId="{FB1B46E2-D16B-480A-ADCC-0AE0F00AABE3}" destId="{0F9ED147-FC8B-4620-9524-80A04A5C817B}" srcOrd="0" destOrd="0" presId="urn:microsoft.com/office/officeart/2005/8/layout/pList1"/>
    <dgm:cxn modelId="{2BE03A49-100E-4353-B707-B15752D6B90E}" srcId="{BF5A8A36-75B6-42FE-A9CD-AA363646CA15}" destId="{64E38006-5817-47A3-9CB7-2FC6AB171946}" srcOrd="3" destOrd="0" parTransId="{F1695798-1972-4032-90F2-10C6D07A48D5}" sibTransId="{B63BC9C3-2024-4645-9C7C-0F81CD319FF3}"/>
    <dgm:cxn modelId="{8DB3AB49-D44F-4ED8-85FD-B97FB088B183}" srcId="{BF5A8A36-75B6-42FE-A9CD-AA363646CA15}" destId="{D79E0888-2599-48AA-8847-0602AD24E511}" srcOrd="0" destOrd="0" parTransId="{F1ABC6E7-F443-43DA-943B-C3A570B1346E}" sibTransId="{02380DFE-901E-457B-8E96-B6CBF7754865}"/>
    <dgm:cxn modelId="{9D49D44A-5BC9-4573-BB96-DA9AF8DA17C8}" srcId="{BF5A8A36-75B6-42FE-A9CD-AA363646CA15}" destId="{42C4A253-6946-4F66-A6A7-8A784DFBC868}" srcOrd="5" destOrd="0" parTransId="{B482C0DF-A542-4DBB-A00B-19FB3404E3B8}" sibTransId="{526C2788-DE87-49A9-AFDA-02FADDC7DD0D}"/>
    <dgm:cxn modelId="{418AF86C-5911-414F-A2F5-A1E1B93605B8}" type="presOf" srcId="{02380DFE-901E-457B-8E96-B6CBF7754865}" destId="{19B98B81-A4CA-4644-B391-7AB979A181C0}" srcOrd="0" destOrd="0" presId="urn:microsoft.com/office/officeart/2005/8/layout/pList1"/>
    <dgm:cxn modelId="{C22C2570-D238-4160-B718-D6863D825478}" srcId="{BF5A8A36-75B6-42FE-A9CD-AA363646CA15}" destId="{061059C1-9D6C-4F39-8FE1-40462BAC6DAC}" srcOrd="1" destOrd="0" parTransId="{1FCC8417-91CE-4AE6-BF41-AD5B8356F3F5}" sibTransId="{9C629DFF-EE7A-416B-BDE7-D4F2C301A2F9}"/>
    <dgm:cxn modelId="{B2BF5870-227C-4A97-990D-0021810CFAA2}" type="presOf" srcId="{D740836F-307D-42B6-81F2-887B1F96751A}" destId="{6814BAD3-0869-4A3F-8CFA-0D11E464D3D4}" srcOrd="0" destOrd="0" presId="urn:microsoft.com/office/officeart/2005/8/layout/pList1"/>
    <dgm:cxn modelId="{48524771-57CD-42AC-9C69-88CC3BB14972}" type="presOf" srcId="{D79E0888-2599-48AA-8847-0602AD24E511}" destId="{D981DE2C-9412-46CE-9DD1-E2E95AFEB5B7}" srcOrd="0" destOrd="0" presId="urn:microsoft.com/office/officeart/2005/8/layout/pList1"/>
    <dgm:cxn modelId="{0F372C9D-BFA5-4BB9-B16C-D101D0639BAF}" srcId="{BF5A8A36-75B6-42FE-A9CD-AA363646CA15}" destId="{02E0044A-8AC2-480B-BE5B-61F876BB308E}" srcOrd="4" destOrd="0" parTransId="{9E6CB285-3B35-4B19-9CD5-3C55A2139FF4}" sibTransId="{51374719-52C2-46BA-9B8D-7C0962FB7A38}"/>
    <dgm:cxn modelId="{F34A48BA-4ECB-426F-9B8D-E428055902CC}" srcId="{BF5A8A36-75B6-42FE-A9CD-AA363646CA15}" destId="{5094C755-1DEA-4554-A47B-E18E3AA97807}" srcOrd="2" destOrd="0" parTransId="{1DFA931C-4334-4D4F-BC4A-80429C07CBA3}" sibTransId="{FB1B46E2-D16B-480A-ADCC-0AE0F00AABE3}"/>
    <dgm:cxn modelId="{71A028C3-1371-48C7-86FC-59041EF76C00}" type="presOf" srcId="{526C2788-DE87-49A9-AFDA-02FADDC7DD0D}" destId="{3F7CA8E9-1E87-4A14-9ADF-108FB32EC625}" srcOrd="0" destOrd="0" presId="urn:microsoft.com/office/officeart/2005/8/layout/pList1"/>
    <dgm:cxn modelId="{5B9DB8C4-D112-4AA9-BF8F-39E557CFD1EC}" type="presOf" srcId="{BF5A8A36-75B6-42FE-A9CD-AA363646CA15}" destId="{13026D54-38BA-4283-B117-923DA83D2547}" srcOrd="0" destOrd="0" presId="urn:microsoft.com/office/officeart/2005/8/layout/pList1"/>
    <dgm:cxn modelId="{AE02EECB-CD8E-463A-A3CF-E68F0D01A819}" type="presOf" srcId="{02E0044A-8AC2-480B-BE5B-61F876BB308E}" destId="{D4323408-051C-45DE-9EB8-5F3128DB5722}" srcOrd="0" destOrd="0" presId="urn:microsoft.com/office/officeart/2005/8/layout/pList1"/>
    <dgm:cxn modelId="{AA931E68-9A59-4B8D-A147-5A3E2B9DCBD8}" type="presParOf" srcId="{13026D54-38BA-4283-B117-923DA83D2547}" destId="{91EC4351-EA87-4E3E-AF31-71BD35CD1D33}" srcOrd="0" destOrd="0" presId="urn:microsoft.com/office/officeart/2005/8/layout/pList1"/>
    <dgm:cxn modelId="{C1B367BC-99F7-4D03-9803-9385FC1D42E1}" type="presParOf" srcId="{91EC4351-EA87-4E3E-AF31-71BD35CD1D33}" destId="{C6334141-F7DB-493B-802B-48B845B9B32E}" srcOrd="0" destOrd="0" presId="urn:microsoft.com/office/officeart/2005/8/layout/pList1"/>
    <dgm:cxn modelId="{10C2CFCE-ED8A-4DF0-AF97-61D5A5AD4D3C}" type="presParOf" srcId="{91EC4351-EA87-4E3E-AF31-71BD35CD1D33}" destId="{D981DE2C-9412-46CE-9DD1-E2E95AFEB5B7}" srcOrd="1" destOrd="0" presId="urn:microsoft.com/office/officeart/2005/8/layout/pList1"/>
    <dgm:cxn modelId="{60C0B286-D576-44D2-ADDF-CD1B31663E03}" type="presParOf" srcId="{13026D54-38BA-4283-B117-923DA83D2547}" destId="{19B98B81-A4CA-4644-B391-7AB979A181C0}" srcOrd="1" destOrd="0" presId="urn:microsoft.com/office/officeart/2005/8/layout/pList1"/>
    <dgm:cxn modelId="{A000ECF4-BAFC-4283-9C97-0276EEBE9073}" type="presParOf" srcId="{13026D54-38BA-4283-B117-923DA83D2547}" destId="{CAC1317C-1586-4E1C-83A8-2B317E3DDF80}" srcOrd="2" destOrd="0" presId="urn:microsoft.com/office/officeart/2005/8/layout/pList1"/>
    <dgm:cxn modelId="{7376A2ED-3736-4AAD-9B93-781F65DCF131}" type="presParOf" srcId="{CAC1317C-1586-4E1C-83A8-2B317E3DDF80}" destId="{6DB9F2B4-4448-4092-BE2D-C8834674F3A5}" srcOrd="0" destOrd="0" presId="urn:microsoft.com/office/officeart/2005/8/layout/pList1"/>
    <dgm:cxn modelId="{428D95D7-E139-4AE8-BB06-68CE054483A9}" type="presParOf" srcId="{CAC1317C-1586-4E1C-83A8-2B317E3DDF80}" destId="{E13D8C8D-423C-4FCB-B042-D74FAA52D905}" srcOrd="1" destOrd="0" presId="urn:microsoft.com/office/officeart/2005/8/layout/pList1"/>
    <dgm:cxn modelId="{F0E7A914-4B18-4BCB-9EDF-A0E1A7D231F1}" type="presParOf" srcId="{13026D54-38BA-4283-B117-923DA83D2547}" destId="{3FE5130D-8B28-4870-8607-FAD8666C440E}" srcOrd="3" destOrd="0" presId="urn:microsoft.com/office/officeart/2005/8/layout/pList1"/>
    <dgm:cxn modelId="{F22A6C41-2CF9-4315-A76D-53E97D81CC6A}" type="presParOf" srcId="{13026D54-38BA-4283-B117-923DA83D2547}" destId="{DE1DE485-C1CB-4264-91F1-B990B4EA574D}" srcOrd="4" destOrd="0" presId="urn:microsoft.com/office/officeart/2005/8/layout/pList1"/>
    <dgm:cxn modelId="{E7B37265-FA46-4FEC-AC2F-5144AC093017}" type="presParOf" srcId="{DE1DE485-C1CB-4264-91F1-B990B4EA574D}" destId="{C8881DAC-AE75-4585-A889-A594305DB8D6}" srcOrd="0" destOrd="0" presId="urn:microsoft.com/office/officeart/2005/8/layout/pList1"/>
    <dgm:cxn modelId="{3AAFE7BD-6C8C-46D7-A824-336ED1080DD3}" type="presParOf" srcId="{DE1DE485-C1CB-4264-91F1-B990B4EA574D}" destId="{35C9B051-091E-4FEA-B258-625478ACFEEF}" srcOrd="1" destOrd="0" presId="urn:microsoft.com/office/officeart/2005/8/layout/pList1"/>
    <dgm:cxn modelId="{FBA827D5-6EE6-4D33-A2FE-79FF7964CE45}" type="presParOf" srcId="{13026D54-38BA-4283-B117-923DA83D2547}" destId="{0F9ED147-FC8B-4620-9524-80A04A5C817B}" srcOrd="5" destOrd="0" presId="urn:microsoft.com/office/officeart/2005/8/layout/pList1"/>
    <dgm:cxn modelId="{317EAD27-2433-44C0-AFD0-116827A89208}" type="presParOf" srcId="{13026D54-38BA-4283-B117-923DA83D2547}" destId="{5DE2FA68-3124-4D62-91DD-0DF3ABF26603}" srcOrd="6" destOrd="0" presId="urn:microsoft.com/office/officeart/2005/8/layout/pList1"/>
    <dgm:cxn modelId="{841DD4FC-04E7-43CE-AF1F-FCA8CB2EE5C7}" type="presParOf" srcId="{5DE2FA68-3124-4D62-91DD-0DF3ABF26603}" destId="{856F7BC4-B661-4CEA-B08E-ACD985D1D7FD}" srcOrd="0" destOrd="0" presId="urn:microsoft.com/office/officeart/2005/8/layout/pList1"/>
    <dgm:cxn modelId="{4DDB43DB-11F0-4BC9-916C-1E098E08D4F9}" type="presParOf" srcId="{5DE2FA68-3124-4D62-91DD-0DF3ABF26603}" destId="{288A5B86-4019-4F70-84E4-BC48036AD9A2}" srcOrd="1" destOrd="0" presId="urn:microsoft.com/office/officeart/2005/8/layout/pList1"/>
    <dgm:cxn modelId="{FD3591F0-32CE-435E-9C3E-1EECDFE074C9}" type="presParOf" srcId="{13026D54-38BA-4283-B117-923DA83D2547}" destId="{BD7A03CF-32C3-4E17-898B-BFF681B844E8}" srcOrd="7" destOrd="0" presId="urn:microsoft.com/office/officeart/2005/8/layout/pList1"/>
    <dgm:cxn modelId="{8EB33CB6-FDC3-4EFF-80F0-26A810A115E6}" type="presParOf" srcId="{13026D54-38BA-4283-B117-923DA83D2547}" destId="{C364C354-8CFE-4222-AB40-2B0BFA4CB03A}" srcOrd="8" destOrd="0" presId="urn:microsoft.com/office/officeart/2005/8/layout/pList1"/>
    <dgm:cxn modelId="{1A03C93C-85A9-43C0-B14A-F9909E84F60E}" type="presParOf" srcId="{C364C354-8CFE-4222-AB40-2B0BFA4CB03A}" destId="{C6EBA445-1748-4C19-9B05-0E63C40CE3FD}" srcOrd="0" destOrd="0" presId="urn:microsoft.com/office/officeart/2005/8/layout/pList1"/>
    <dgm:cxn modelId="{C8A48DAD-2734-4EB8-A446-A200BB5750EA}" type="presParOf" srcId="{C364C354-8CFE-4222-AB40-2B0BFA4CB03A}" destId="{D4323408-051C-45DE-9EB8-5F3128DB5722}" srcOrd="1" destOrd="0" presId="urn:microsoft.com/office/officeart/2005/8/layout/pList1"/>
    <dgm:cxn modelId="{4163D4A7-E90C-44E2-908C-65E444F1A658}" type="presParOf" srcId="{13026D54-38BA-4283-B117-923DA83D2547}" destId="{8424F9A9-E180-430C-BC9B-DBB6A752D5B5}" srcOrd="9" destOrd="0" presId="urn:microsoft.com/office/officeart/2005/8/layout/pList1"/>
    <dgm:cxn modelId="{E6A2EF47-2CB3-457A-BFF3-D088D7F761D2}" type="presParOf" srcId="{13026D54-38BA-4283-B117-923DA83D2547}" destId="{94642433-7825-45F7-A9CD-D9470CD11840}" srcOrd="10" destOrd="0" presId="urn:microsoft.com/office/officeart/2005/8/layout/pList1"/>
    <dgm:cxn modelId="{37AB6802-E3AB-451A-B0B2-8E466C9C821D}" type="presParOf" srcId="{94642433-7825-45F7-A9CD-D9470CD11840}" destId="{AC42036C-B501-44CD-8466-7A4657BEB7C2}" srcOrd="0" destOrd="0" presId="urn:microsoft.com/office/officeart/2005/8/layout/pList1"/>
    <dgm:cxn modelId="{15923236-653A-4948-B238-E7A6D330E8E4}" type="presParOf" srcId="{94642433-7825-45F7-A9CD-D9470CD11840}" destId="{A35CAC3C-10FE-442F-9461-959DE948D6AC}" srcOrd="1" destOrd="0" presId="urn:microsoft.com/office/officeart/2005/8/layout/pList1"/>
    <dgm:cxn modelId="{CACC3DD1-6DC4-4283-80FD-CFCD8FA9CF82}" type="presParOf" srcId="{13026D54-38BA-4283-B117-923DA83D2547}" destId="{3F7CA8E9-1E87-4A14-9ADF-108FB32EC625}" srcOrd="11" destOrd="0" presId="urn:microsoft.com/office/officeart/2005/8/layout/pList1"/>
    <dgm:cxn modelId="{4933D6D0-1BA8-4A74-97E8-0BED46E92F06}" type="presParOf" srcId="{13026D54-38BA-4283-B117-923DA83D2547}" destId="{3422EAB1-7921-453A-983A-8C236712A680}" srcOrd="12" destOrd="0" presId="urn:microsoft.com/office/officeart/2005/8/layout/pList1"/>
    <dgm:cxn modelId="{364A11CA-ED14-47FC-BFFD-5540C4C4732A}" type="presParOf" srcId="{3422EAB1-7921-453A-983A-8C236712A680}" destId="{7DD3ED4C-8EFE-4169-83E7-4FE24809169E}" srcOrd="0" destOrd="0" presId="urn:microsoft.com/office/officeart/2005/8/layout/pList1"/>
    <dgm:cxn modelId="{844B2025-44C1-424B-A160-ABF64659C474}" type="presParOf" srcId="{3422EAB1-7921-453A-983A-8C236712A680}" destId="{6814BAD3-0869-4A3F-8CFA-0D11E464D3D4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34141-F7DB-493B-802B-48B845B9B32E}">
      <dsp:nvSpPr>
        <dsp:cNvPr id="0" name=""/>
        <dsp:cNvSpPr/>
      </dsp:nvSpPr>
      <dsp:spPr>
        <a:xfrm>
          <a:off x="1401344" y="819706"/>
          <a:ext cx="2664906" cy="1836120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38100" cap="flat" cmpd="sng" algn="ctr">
          <a:solidFill>
            <a:srgbClr val="9301B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81DE2C-9412-46CE-9DD1-E2E95AFEB5B7}">
      <dsp:nvSpPr>
        <dsp:cNvPr id="0" name=""/>
        <dsp:cNvSpPr/>
      </dsp:nvSpPr>
      <dsp:spPr>
        <a:xfrm>
          <a:off x="1406008" y="1667139"/>
          <a:ext cx="2664906" cy="988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152" tIns="327152" rIns="327152" bIns="0" numCol="1" spcCol="1270" anchor="t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600" kern="1200" dirty="0"/>
        </a:p>
      </dsp:txBody>
      <dsp:txXfrm>
        <a:off x="1406008" y="1667139"/>
        <a:ext cx="2664906" cy="988680"/>
      </dsp:txXfrm>
    </dsp:sp>
    <dsp:sp modelId="{6DB9F2B4-4448-4092-BE2D-C8834674F3A5}">
      <dsp:nvSpPr>
        <dsp:cNvPr id="0" name=""/>
        <dsp:cNvSpPr/>
      </dsp:nvSpPr>
      <dsp:spPr>
        <a:xfrm flipV="1">
          <a:off x="129616" y="102664"/>
          <a:ext cx="65689" cy="457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3D8C8D-423C-4FCB-B042-D74FAA52D905}">
      <dsp:nvSpPr>
        <dsp:cNvPr id="0" name=""/>
        <dsp:cNvSpPr/>
      </dsp:nvSpPr>
      <dsp:spPr>
        <a:xfrm>
          <a:off x="4254106" y="1737014"/>
          <a:ext cx="2664906" cy="988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152" tIns="327152" rIns="327152" bIns="0" numCol="1" spcCol="1270" anchor="t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600" kern="1200" dirty="0"/>
        </a:p>
      </dsp:txBody>
      <dsp:txXfrm>
        <a:off x="4254106" y="1737014"/>
        <a:ext cx="2664906" cy="988680"/>
      </dsp:txXfrm>
    </dsp:sp>
    <dsp:sp modelId="{C8881DAC-AE75-4585-A889-A594305DB8D6}">
      <dsp:nvSpPr>
        <dsp:cNvPr id="0" name=""/>
        <dsp:cNvSpPr/>
      </dsp:nvSpPr>
      <dsp:spPr>
        <a:xfrm>
          <a:off x="4392153" y="819706"/>
          <a:ext cx="2664906" cy="1836120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38100" cap="flat" cmpd="sng" algn="ctr">
          <a:solidFill>
            <a:srgbClr val="9301B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9B051-091E-4FEA-B258-625478ACFEEF}">
      <dsp:nvSpPr>
        <dsp:cNvPr id="0" name=""/>
        <dsp:cNvSpPr/>
      </dsp:nvSpPr>
      <dsp:spPr>
        <a:xfrm>
          <a:off x="7225456" y="1667139"/>
          <a:ext cx="2664906" cy="988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152" tIns="327152" rIns="327152" bIns="0" numCol="1" spcCol="1270" anchor="t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600" kern="1200" dirty="0"/>
        </a:p>
      </dsp:txBody>
      <dsp:txXfrm>
        <a:off x="7225456" y="1667139"/>
        <a:ext cx="2664906" cy="988680"/>
      </dsp:txXfrm>
    </dsp:sp>
    <dsp:sp modelId="{856F7BC4-B661-4CEA-B08E-ACD985D1D7FD}">
      <dsp:nvSpPr>
        <dsp:cNvPr id="0" name=""/>
        <dsp:cNvSpPr/>
      </dsp:nvSpPr>
      <dsp:spPr>
        <a:xfrm>
          <a:off x="7331045" y="819706"/>
          <a:ext cx="2664906" cy="1836120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38100" cap="flat" cmpd="sng" algn="ctr">
          <a:solidFill>
            <a:srgbClr val="9301B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8A5B86-4019-4F70-84E4-BC48036AD9A2}">
      <dsp:nvSpPr>
        <dsp:cNvPr id="0" name=""/>
        <dsp:cNvSpPr/>
      </dsp:nvSpPr>
      <dsp:spPr>
        <a:xfrm>
          <a:off x="1376763" y="2440238"/>
          <a:ext cx="2664906" cy="988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152" tIns="327152" rIns="327152" bIns="0" numCol="1" spcCol="1270" anchor="t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600" kern="1200" dirty="0"/>
        </a:p>
      </dsp:txBody>
      <dsp:txXfrm>
        <a:off x="1376763" y="2440238"/>
        <a:ext cx="2664906" cy="988680"/>
      </dsp:txXfrm>
    </dsp:sp>
    <dsp:sp modelId="{C6EBA445-1748-4C19-9B05-0E63C40CE3FD}">
      <dsp:nvSpPr>
        <dsp:cNvPr id="0" name=""/>
        <dsp:cNvSpPr/>
      </dsp:nvSpPr>
      <dsp:spPr>
        <a:xfrm>
          <a:off x="1471354" y="3321787"/>
          <a:ext cx="2664906" cy="1836120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38100" cap="flat" cmpd="sng" algn="ctr">
          <a:solidFill>
            <a:srgbClr val="9301B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323408-051C-45DE-9EB8-5F3128DB5722}">
      <dsp:nvSpPr>
        <dsp:cNvPr id="0" name=""/>
        <dsp:cNvSpPr/>
      </dsp:nvSpPr>
      <dsp:spPr>
        <a:xfrm>
          <a:off x="1471354" y="5157908"/>
          <a:ext cx="2664906" cy="988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152" tIns="327152" rIns="327152" bIns="0" numCol="1" spcCol="1270" anchor="t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600" kern="1200"/>
        </a:p>
      </dsp:txBody>
      <dsp:txXfrm>
        <a:off x="1471354" y="5157908"/>
        <a:ext cx="2664906" cy="988680"/>
      </dsp:txXfrm>
    </dsp:sp>
    <dsp:sp modelId="{AC42036C-B501-44CD-8466-7A4657BEB7C2}">
      <dsp:nvSpPr>
        <dsp:cNvPr id="0" name=""/>
        <dsp:cNvSpPr/>
      </dsp:nvSpPr>
      <dsp:spPr>
        <a:xfrm>
          <a:off x="4402864" y="3321787"/>
          <a:ext cx="2664906" cy="1836120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38100" cap="flat" cmpd="sng" algn="ctr">
          <a:solidFill>
            <a:srgbClr val="9301B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CAC3C-10FE-442F-9461-959DE948D6AC}">
      <dsp:nvSpPr>
        <dsp:cNvPr id="0" name=""/>
        <dsp:cNvSpPr/>
      </dsp:nvSpPr>
      <dsp:spPr>
        <a:xfrm>
          <a:off x="4402864" y="5157908"/>
          <a:ext cx="2664906" cy="988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152" tIns="327152" rIns="327152" bIns="0" numCol="1" spcCol="1270" anchor="t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600" kern="1200"/>
        </a:p>
      </dsp:txBody>
      <dsp:txXfrm>
        <a:off x="4402864" y="5157908"/>
        <a:ext cx="2664906" cy="988680"/>
      </dsp:txXfrm>
    </dsp:sp>
    <dsp:sp modelId="{7DD3ED4C-8EFE-4169-83E7-4FE24809169E}">
      <dsp:nvSpPr>
        <dsp:cNvPr id="0" name=""/>
        <dsp:cNvSpPr/>
      </dsp:nvSpPr>
      <dsp:spPr>
        <a:xfrm>
          <a:off x="7334373" y="3321787"/>
          <a:ext cx="2664906" cy="1836120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38100" cap="flat" cmpd="sng" algn="ctr">
          <a:solidFill>
            <a:srgbClr val="9301B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14BAD3-0869-4A3F-8CFA-0D11E464D3D4}">
      <dsp:nvSpPr>
        <dsp:cNvPr id="0" name=""/>
        <dsp:cNvSpPr/>
      </dsp:nvSpPr>
      <dsp:spPr>
        <a:xfrm>
          <a:off x="7334373" y="5157908"/>
          <a:ext cx="2664906" cy="988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152" tIns="327152" rIns="327152" bIns="0" numCol="1" spcCol="1270" anchor="t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600" kern="1200"/>
        </a:p>
      </dsp:txBody>
      <dsp:txXfrm>
        <a:off x="7334373" y="5157908"/>
        <a:ext cx="2664906" cy="988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D91A4-896D-4E77-AEAE-DCBD1B9671F7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3D744-542E-48FE-BB8E-0809FC46F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922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 серость, унылость, невзрачность производственной среды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73D744-542E-48FE-BB8E-0809FC46FB7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445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ru-RU" dirty="0"/>
              <a:t>Невысокий художественный уровень передачи изображения от оригинала к настенной копии</a:t>
            </a:r>
          </a:p>
          <a:p>
            <a:pPr marL="228600" indent="-228600">
              <a:buAutoNum type="arabicPeriod"/>
            </a:pPr>
            <a:r>
              <a:rPr lang="ru-RU" dirty="0"/>
              <a:t>Высокая трудоемкость</a:t>
            </a:r>
          </a:p>
          <a:p>
            <a:pPr marL="228600" indent="-228600">
              <a:buAutoNum type="arabicPeriod"/>
            </a:pPr>
            <a:r>
              <a:rPr lang="ru-RU" dirty="0"/>
              <a:t>Длительный срок и необходимость ограничений городской среды на срок производства </a:t>
            </a:r>
            <a:r>
              <a:rPr lang="ru-RU" dirty="0" err="1"/>
              <a:t>муралов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73D744-542E-48FE-BB8E-0809FC46FB7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645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Краудфандинговая платформа «Мой </a:t>
            </a:r>
            <a:r>
              <a:rPr lang="ru-RU" dirty="0" err="1"/>
              <a:t>Мурал</a:t>
            </a:r>
            <a:r>
              <a:rPr lang="ru-RU" dirty="0"/>
              <a:t>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73D744-542E-48FE-BB8E-0809FC46FB7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673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73D744-542E-48FE-BB8E-0809FC46FB7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926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6DE5CC-08EE-4354-B94C-DA4DAC4E7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1A21EC-5887-4687-A6C2-C69638F56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3741C6-FF58-4B0A-8549-7D4BA2465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8B51-18B7-4A80-9E6B-FE0AAADF4855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684887-9CB9-41FC-8BFC-679F7EBA9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700602-20A1-4675-BFA0-050B3C6AA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22D0-662D-405E-984D-1C7B65F8F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64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A21CC2-0FF5-4037-95A4-620AB24BB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986061-3C59-444A-9B95-996763A9E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5705C1-E91D-4504-BDE6-FC09463C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8B51-18B7-4A80-9E6B-FE0AAADF4855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123A4D-E479-4ADB-96A8-195A719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823383-A12E-4D01-86D3-A4ACF61D2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22D0-662D-405E-984D-1C7B65F8F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212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6F8418-4B15-4581-857E-ED7B33926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8D01B8-31D7-4746-B543-2E299BA57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277CB7-FDD7-4556-8077-1A375E516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8B51-18B7-4A80-9E6B-FE0AAADF4855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1689A7-9B4D-44C2-BE2F-E2C95282A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F801C4-4E3F-49F5-95CC-82525B0ED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22D0-662D-405E-984D-1C7B65F8F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466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8D92A-B7E4-4AC9-9EBE-F2AB585AB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C96B76-659C-4C64-AF4B-DF748892E9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DC69F5-0817-4815-B37E-E2946E262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6ABD77-16B8-4B75-9F5F-D3078229F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8B51-18B7-4A80-9E6B-FE0AAADF4855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FA3F6D-9015-491D-AE2B-F1D4EC89B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B410D0-A90E-4997-A719-5418857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22D0-662D-405E-984D-1C7B65F8F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03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DCF5B-8610-434D-9255-A434DB15C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A74798-E7D1-4104-9641-722C51093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582343-00DB-461F-8BD9-834325C248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3D821F6-D184-47BA-899E-9A14BF5654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6D09105-F525-46BD-BBA2-BAE678D768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A1FFDFC-44B3-4D88-A6C9-9712AD5F5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8B51-18B7-4A80-9E6B-FE0AAADF4855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E969E30-717D-4A25-A05B-31CFD5FEC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E25BC8A-3F42-4995-B5E1-C3BDF68A3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22D0-662D-405E-984D-1C7B65F8F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789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1C357-A2E5-4783-81AB-1AD1CF1A2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6460DD-D0A7-4BFC-84EB-425D2C6FA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8B51-18B7-4A80-9E6B-FE0AAADF4855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F70847F-51BC-4450-973E-8207CF0E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12A484-D0C3-4E93-8896-C0B17E51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22D0-662D-405E-984D-1C7B65F8F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81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F86601B-B8BB-47FD-9666-BD622143E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8B51-18B7-4A80-9E6B-FE0AAADF4855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095E103-F604-429F-A8FC-F0E1FD062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4EC15B-346C-446E-9B3A-D2A5D6803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22D0-662D-405E-984D-1C7B65F8F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600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995C52-7654-4353-B5BF-3BDA8E9EB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EE061F-79CC-4BEB-8EE6-2D420407D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8FE617-2DD7-4059-AC97-82E931E78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5D5584-B565-40A6-AA09-451E6F18C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8B51-18B7-4A80-9E6B-FE0AAADF4855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1C86E6-B30D-4F3C-8A5B-0BE0A704D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EC1D11-D7A7-4AEB-B74B-8B3D1C7DA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22D0-662D-405E-984D-1C7B65F8F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750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FDDF2-36E2-46A7-B2AE-748CC175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4B97925-BD26-4621-921F-540F758AFC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DD647D-4830-41D8-8380-76EEBF1F0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3A862D-EAAA-4C98-81DC-BE8C1CB95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8B51-18B7-4A80-9E6B-FE0AAADF4855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82F0EA-9927-4738-8DFC-0CD524BF5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EC921D-5F35-4412-8511-7E0B7CAD3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22D0-662D-405E-984D-1C7B65F8F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453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33BED7-5150-40C9-AD0A-F8160E852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3C7FF2E-FA4E-4FE8-A6B5-8197ED4C0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399C06-DDAB-4F93-B91B-FBDA9EFF5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8B51-18B7-4A80-9E6B-FE0AAADF4855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62610C-2468-44F8-A9E8-FD3A27A3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35A8C9-BD93-42AB-8FED-04BA52C41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22D0-662D-405E-984D-1C7B65F8F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59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2F21361-9CAD-4036-A269-DF4AA86F8F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23825E-4D6E-435C-9D44-3581A2A59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B819CA-68B4-427C-BB8C-F20A2D1FC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8B51-18B7-4A80-9E6B-FE0AAADF4855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EC1AB1-DD8E-4342-9DEB-39DE38699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FAF3C2-D68E-4E77-9B9A-EC92BFD3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22D0-662D-405E-984D-1C7B65F8F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412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C79441-D06B-4420-B0B0-72DF85277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53C66F-30FF-4850-B86C-8C917B894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9DD74D-465F-4316-8373-3301688653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78B51-18B7-4A80-9E6B-FE0AAADF4855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39A1EB-672D-4CD8-A4B7-EEB2B9097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2D70B1-2851-48C8-BFB6-8131F5EB56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A22D0-662D-405E-984D-1C7B65F8F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024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3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0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url?q=https://pt.2035.university/project/creating-murals&amp;sa=D&amp;source=editors&amp;ust=1669788517795197&amp;usg=AOvVaw0kvuGHYteA7cGOiO6dQzs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B569A2-6B08-46C1-9F92-FE85AC6690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8518AEB-D1CA-4AB6-80A8-06DAA9675B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3D4F59-ED78-4176-BA0E-3E354C14F0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" t="904"/>
          <a:stretch/>
        </p:blipFill>
        <p:spPr>
          <a:xfrm>
            <a:off x="-39694" y="1"/>
            <a:ext cx="12250344" cy="68759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840363-30C4-4570-843C-78D2B44AA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161" y="5981793"/>
            <a:ext cx="2886986" cy="7314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0C6B7D8-8156-432A-AEAE-63F15F1F7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733" y="4944808"/>
            <a:ext cx="2290267" cy="103914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75BE83E-1B78-4070-8171-90E80BB0CC1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 trans="0" smoothness="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03" y="2124213"/>
            <a:ext cx="1692595" cy="1507664"/>
          </a:xfrm>
          <a:prstGeom prst="rect">
            <a:avLst/>
          </a:prstGeom>
          <a:effectLst>
            <a:glow rad="114300">
              <a:srgbClr val="9301BF">
                <a:alpha val="24000"/>
              </a:srgbClr>
            </a:glo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595BAA-72F0-4C88-90EF-B70C0BC08BFD}"/>
              </a:ext>
            </a:extLst>
          </p:cNvPr>
          <p:cNvSpPr txBox="1"/>
          <p:nvPr/>
        </p:nvSpPr>
        <p:spPr>
          <a:xfrm>
            <a:off x="4635728" y="6090366"/>
            <a:ext cx="3785181" cy="554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</p:spTree>
    <p:extLst>
      <p:ext uri="{BB962C8B-B14F-4D97-AF65-F5344CB8AC3E}">
        <p14:creationId xmlns:p14="http://schemas.microsoft.com/office/powerpoint/2010/main" val="1520784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6D5B51-E628-4C3D-BD2F-70D471457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8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effectLst>
                  <a:glow rad="101600">
                    <a:srgbClr val="9301BF">
                      <a:alpha val="60000"/>
                    </a:srgbClr>
                  </a:glow>
                </a:effectLst>
                <a:latin typeface="Cyrivendell" panose="02000507000000020004" pitchFamily="2" charset="0"/>
              </a:rPr>
              <a:t>Введение в предметную область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E965A3-8A90-4C18-9F4D-013D43FF8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A0E8AC-01BC-4745-9B76-2B6740C80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453" y="1145439"/>
            <a:ext cx="2121751" cy="2647592"/>
          </a:xfrm>
          <a:prstGeom prst="rect">
            <a:avLst/>
          </a:prstGeom>
          <a:noFill/>
          <a:effectLst>
            <a:glow rad="101600">
              <a:srgbClr val="9301BF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DD9C712-2475-478F-B8CC-CA80AA2035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0" r="8218"/>
          <a:stretch/>
        </p:blipFill>
        <p:spPr bwMode="auto">
          <a:xfrm>
            <a:off x="8282648" y="1145442"/>
            <a:ext cx="2121750" cy="2647589"/>
          </a:xfrm>
          <a:prstGeom prst="rect">
            <a:avLst/>
          </a:prstGeom>
          <a:noFill/>
          <a:effectLst>
            <a:glow rad="101600">
              <a:srgbClr val="9301BF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F73C2C6-082C-459D-925B-6B558B0F2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698" y="1145444"/>
            <a:ext cx="3706624" cy="2647588"/>
          </a:xfrm>
          <a:prstGeom prst="rect">
            <a:avLst/>
          </a:prstGeom>
          <a:noFill/>
          <a:effectLst>
            <a:glow rad="101600">
              <a:srgbClr val="9301BF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91F9B4F1-F3FC-4A91-9D3B-BA0FE4F263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0" r="3124"/>
          <a:stretch/>
        </p:blipFill>
        <p:spPr bwMode="auto">
          <a:xfrm>
            <a:off x="1836237" y="4030209"/>
            <a:ext cx="2068968" cy="2503564"/>
          </a:xfrm>
          <a:prstGeom prst="rect">
            <a:avLst/>
          </a:prstGeom>
          <a:noFill/>
          <a:effectLst>
            <a:glow rad="101600">
              <a:srgbClr val="9301BF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3505D1BC-1E02-4784-B0E5-142A33CC31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r="9882"/>
          <a:stretch/>
        </p:blipFill>
        <p:spPr bwMode="auto">
          <a:xfrm>
            <a:off x="8282648" y="4025727"/>
            <a:ext cx="2119269" cy="2508045"/>
          </a:xfrm>
          <a:prstGeom prst="rect">
            <a:avLst/>
          </a:prstGeom>
          <a:noFill/>
          <a:effectLst>
            <a:glow rad="101600">
              <a:srgbClr val="9301BF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4CDEA136-ECB4-4603-AF32-61A10AAD1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688" y="4025728"/>
            <a:ext cx="3706624" cy="2468683"/>
          </a:xfrm>
          <a:prstGeom prst="rect">
            <a:avLst/>
          </a:prstGeom>
          <a:noFill/>
          <a:effectLst>
            <a:glow rad="101600">
              <a:srgbClr val="9301BF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14E03D-6073-4C9D-9DF2-87EB7A83F8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463" y="6372520"/>
            <a:ext cx="1374099" cy="34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60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71B344-2DCE-4ADF-BD76-5E7DDB38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60" y="-250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effectLst>
                  <a:glow rad="101600">
                    <a:srgbClr val="9301BF">
                      <a:alpha val="60000"/>
                    </a:srgbClr>
                  </a:glow>
                </a:effectLst>
                <a:latin typeface="Cyrivendell" panose="02000507000000020004" pitchFamily="2" charset="0"/>
              </a:rPr>
              <a:t>Проблема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8549434-B709-4DB5-9EB4-70620FF04C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1" t="1576" r="24986" b="12796"/>
          <a:stretch/>
        </p:blipFill>
        <p:spPr bwMode="auto">
          <a:xfrm>
            <a:off x="4359314" y="1152891"/>
            <a:ext cx="3236093" cy="2669568"/>
          </a:xfrm>
          <a:custGeom>
            <a:avLst/>
            <a:gdLst>
              <a:gd name="connsiteX0" fmla="*/ 0 w 3236093"/>
              <a:gd name="connsiteY0" fmla="*/ 0 h 2669568"/>
              <a:gd name="connsiteX1" fmla="*/ 550136 w 3236093"/>
              <a:gd name="connsiteY1" fmla="*/ 0 h 2669568"/>
              <a:gd name="connsiteX2" fmla="*/ 1100272 w 3236093"/>
              <a:gd name="connsiteY2" fmla="*/ 0 h 2669568"/>
              <a:gd name="connsiteX3" fmla="*/ 1650407 w 3236093"/>
              <a:gd name="connsiteY3" fmla="*/ 0 h 2669568"/>
              <a:gd name="connsiteX4" fmla="*/ 2265265 w 3236093"/>
              <a:gd name="connsiteY4" fmla="*/ 0 h 2669568"/>
              <a:gd name="connsiteX5" fmla="*/ 3236093 w 3236093"/>
              <a:gd name="connsiteY5" fmla="*/ 0 h 2669568"/>
              <a:gd name="connsiteX6" fmla="*/ 3236093 w 3236093"/>
              <a:gd name="connsiteY6" fmla="*/ 640696 h 2669568"/>
              <a:gd name="connsiteX7" fmla="*/ 3236093 w 3236093"/>
              <a:gd name="connsiteY7" fmla="*/ 1228001 h 2669568"/>
              <a:gd name="connsiteX8" fmla="*/ 3236093 w 3236093"/>
              <a:gd name="connsiteY8" fmla="*/ 1815306 h 2669568"/>
              <a:gd name="connsiteX9" fmla="*/ 3236093 w 3236093"/>
              <a:gd name="connsiteY9" fmla="*/ 2669568 h 2669568"/>
              <a:gd name="connsiteX10" fmla="*/ 2653596 w 3236093"/>
              <a:gd name="connsiteY10" fmla="*/ 2669568 h 2669568"/>
              <a:gd name="connsiteX11" fmla="*/ 1941656 w 3236093"/>
              <a:gd name="connsiteY11" fmla="*/ 2669568 h 2669568"/>
              <a:gd name="connsiteX12" fmla="*/ 1294437 w 3236093"/>
              <a:gd name="connsiteY12" fmla="*/ 2669568 h 2669568"/>
              <a:gd name="connsiteX13" fmla="*/ 647219 w 3236093"/>
              <a:gd name="connsiteY13" fmla="*/ 2669568 h 2669568"/>
              <a:gd name="connsiteX14" fmla="*/ 0 w 3236093"/>
              <a:gd name="connsiteY14" fmla="*/ 2669568 h 2669568"/>
              <a:gd name="connsiteX15" fmla="*/ 0 w 3236093"/>
              <a:gd name="connsiteY15" fmla="*/ 1975480 h 2669568"/>
              <a:gd name="connsiteX16" fmla="*/ 0 w 3236093"/>
              <a:gd name="connsiteY16" fmla="*/ 1308088 h 2669568"/>
              <a:gd name="connsiteX17" fmla="*/ 0 w 3236093"/>
              <a:gd name="connsiteY17" fmla="*/ 587305 h 2669568"/>
              <a:gd name="connsiteX18" fmla="*/ 0 w 3236093"/>
              <a:gd name="connsiteY18" fmla="*/ 0 h 266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236093" h="2669568" extrusionOk="0">
                <a:moveTo>
                  <a:pt x="0" y="0"/>
                </a:moveTo>
                <a:cubicBezTo>
                  <a:pt x="110685" y="1801"/>
                  <a:pt x="321623" y="25216"/>
                  <a:pt x="550136" y="0"/>
                </a:cubicBezTo>
                <a:cubicBezTo>
                  <a:pt x="778649" y="-25216"/>
                  <a:pt x="973194" y="6741"/>
                  <a:pt x="1100272" y="0"/>
                </a:cubicBezTo>
                <a:cubicBezTo>
                  <a:pt x="1227350" y="-6741"/>
                  <a:pt x="1483202" y="-9975"/>
                  <a:pt x="1650407" y="0"/>
                </a:cubicBezTo>
                <a:cubicBezTo>
                  <a:pt x="1817612" y="9975"/>
                  <a:pt x="2118807" y="4099"/>
                  <a:pt x="2265265" y="0"/>
                </a:cubicBezTo>
                <a:cubicBezTo>
                  <a:pt x="2411723" y="-4099"/>
                  <a:pt x="3013820" y="14816"/>
                  <a:pt x="3236093" y="0"/>
                </a:cubicBezTo>
                <a:cubicBezTo>
                  <a:pt x="3218045" y="284547"/>
                  <a:pt x="3261845" y="340178"/>
                  <a:pt x="3236093" y="640696"/>
                </a:cubicBezTo>
                <a:cubicBezTo>
                  <a:pt x="3210341" y="941214"/>
                  <a:pt x="3237076" y="1040212"/>
                  <a:pt x="3236093" y="1228001"/>
                </a:cubicBezTo>
                <a:cubicBezTo>
                  <a:pt x="3235110" y="1415791"/>
                  <a:pt x="3218796" y="1654909"/>
                  <a:pt x="3236093" y="1815306"/>
                </a:cubicBezTo>
                <a:cubicBezTo>
                  <a:pt x="3253390" y="1975704"/>
                  <a:pt x="3275273" y="2313786"/>
                  <a:pt x="3236093" y="2669568"/>
                </a:cubicBezTo>
                <a:cubicBezTo>
                  <a:pt x="3104422" y="2651826"/>
                  <a:pt x="2928116" y="2672769"/>
                  <a:pt x="2653596" y="2669568"/>
                </a:cubicBezTo>
                <a:cubicBezTo>
                  <a:pt x="2379076" y="2666367"/>
                  <a:pt x="2112419" y="2634875"/>
                  <a:pt x="1941656" y="2669568"/>
                </a:cubicBezTo>
                <a:cubicBezTo>
                  <a:pt x="1770893" y="2704261"/>
                  <a:pt x="1576536" y="2639020"/>
                  <a:pt x="1294437" y="2669568"/>
                </a:cubicBezTo>
                <a:cubicBezTo>
                  <a:pt x="1012338" y="2700116"/>
                  <a:pt x="837116" y="2677124"/>
                  <a:pt x="647219" y="2669568"/>
                </a:cubicBezTo>
                <a:cubicBezTo>
                  <a:pt x="457322" y="2662012"/>
                  <a:pt x="273621" y="2665204"/>
                  <a:pt x="0" y="2669568"/>
                </a:cubicBezTo>
                <a:cubicBezTo>
                  <a:pt x="-33905" y="2436612"/>
                  <a:pt x="-21091" y="2139617"/>
                  <a:pt x="0" y="1975480"/>
                </a:cubicBezTo>
                <a:cubicBezTo>
                  <a:pt x="21091" y="1811343"/>
                  <a:pt x="-30175" y="1445742"/>
                  <a:pt x="0" y="1308088"/>
                </a:cubicBezTo>
                <a:cubicBezTo>
                  <a:pt x="30175" y="1170434"/>
                  <a:pt x="-2147" y="916438"/>
                  <a:pt x="0" y="587305"/>
                </a:cubicBezTo>
                <a:cubicBezTo>
                  <a:pt x="2147" y="258172"/>
                  <a:pt x="13321" y="280373"/>
                  <a:pt x="0" y="0"/>
                </a:cubicBezTo>
                <a:close/>
              </a:path>
            </a:pathLst>
          </a:cu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38689548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glow rad="101600">
              <a:srgbClr val="9301BF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838D6F9-A716-4C1D-86BE-5479C988CB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5" t="-182" r="19214" b="11755"/>
          <a:stretch/>
        </p:blipFill>
        <p:spPr bwMode="auto">
          <a:xfrm>
            <a:off x="8107051" y="1365404"/>
            <a:ext cx="3635849" cy="2432717"/>
          </a:xfrm>
          <a:custGeom>
            <a:avLst/>
            <a:gdLst>
              <a:gd name="connsiteX0" fmla="*/ 0 w 3635849"/>
              <a:gd name="connsiteY0" fmla="*/ 0 h 2432717"/>
              <a:gd name="connsiteX1" fmla="*/ 605975 w 3635849"/>
              <a:gd name="connsiteY1" fmla="*/ 0 h 2432717"/>
              <a:gd name="connsiteX2" fmla="*/ 1248308 w 3635849"/>
              <a:gd name="connsiteY2" fmla="*/ 0 h 2432717"/>
              <a:gd name="connsiteX3" fmla="*/ 1745208 w 3635849"/>
              <a:gd name="connsiteY3" fmla="*/ 0 h 2432717"/>
              <a:gd name="connsiteX4" fmla="*/ 2351182 w 3635849"/>
              <a:gd name="connsiteY4" fmla="*/ 0 h 2432717"/>
              <a:gd name="connsiteX5" fmla="*/ 2848082 w 3635849"/>
              <a:gd name="connsiteY5" fmla="*/ 0 h 2432717"/>
              <a:gd name="connsiteX6" fmla="*/ 3635849 w 3635849"/>
              <a:gd name="connsiteY6" fmla="*/ 0 h 2432717"/>
              <a:gd name="connsiteX7" fmla="*/ 3635849 w 3635849"/>
              <a:gd name="connsiteY7" fmla="*/ 559525 h 2432717"/>
              <a:gd name="connsiteX8" fmla="*/ 3635849 w 3635849"/>
              <a:gd name="connsiteY8" fmla="*/ 1119050 h 2432717"/>
              <a:gd name="connsiteX9" fmla="*/ 3635849 w 3635849"/>
              <a:gd name="connsiteY9" fmla="*/ 1751556 h 2432717"/>
              <a:gd name="connsiteX10" fmla="*/ 3635849 w 3635849"/>
              <a:gd name="connsiteY10" fmla="*/ 2432717 h 2432717"/>
              <a:gd name="connsiteX11" fmla="*/ 3029874 w 3635849"/>
              <a:gd name="connsiteY11" fmla="*/ 2432717 h 2432717"/>
              <a:gd name="connsiteX12" fmla="*/ 2496616 w 3635849"/>
              <a:gd name="connsiteY12" fmla="*/ 2432717 h 2432717"/>
              <a:gd name="connsiteX13" fmla="*/ 1999717 w 3635849"/>
              <a:gd name="connsiteY13" fmla="*/ 2432717 h 2432717"/>
              <a:gd name="connsiteX14" fmla="*/ 1357384 w 3635849"/>
              <a:gd name="connsiteY14" fmla="*/ 2432717 h 2432717"/>
              <a:gd name="connsiteX15" fmla="*/ 787767 w 3635849"/>
              <a:gd name="connsiteY15" fmla="*/ 2432717 h 2432717"/>
              <a:gd name="connsiteX16" fmla="*/ 0 w 3635849"/>
              <a:gd name="connsiteY16" fmla="*/ 2432717 h 2432717"/>
              <a:gd name="connsiteX17" fmla="*/ 0 w 3635849"/>
              <a:gd name="connsiteY17" fmla="*/ 1848865 h 2432717"/>
              <a:gd name="connsiteX18" fmla="*/ 0 w 3635849"/>
              <a:gd name="connsiteY18" fmla="*/ 1313667 h 2432717"/>
              <a:gd name="connsiteX19" fmla="*/ 0 w 3635849"/>
              <a:gd name="connsiteY19" fmla="*/ 681161 h 2432717"/>
              <a:gd name="connsiteX20" fmla="*/ 0 w 3635849"/>
              <a:gd name="connsiteY20" fmla="*/ 0 h 2432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35849" h="2432717" extrusionOk="0">
                <a:moveTo>
                  <a:pt x="0" y="0"/>
                </a:moveTo>
                <a:cubicBezTo>
                  <a:pt x="174110" y="20407"/>
                  <a:pt x="458244" y="6314"/>
                  <a:pt x="605975" y="0"/>
                </a:cubicBezTo>
                <a:cubicBezTo>
                  <a:pt x="753706" y="-6314"/>
                  <a:pt x="1005677" y="26821"/>
                  <a:pt x="1248308" y="0"/>
                </a:cubicBezTo>
                <a:cubicBezTo>
                  <a:pt x="1490939" y="-26821"/>
                  <a:pt x="1599212" y="9181"/>
                  <a:pt x="1745208" y="0"/>
                </a:cubicBezTo>
                <a:cubicBezTo>
                  <a:pt x="1891204" y="-9181"/>
                  <a:pt x="2063684" y="-1987"/>
                  <a:pt x="2351182" y="0"/>
                </a:cubicBezTo>
                <a:cubicBezTo>
                  <a:pt x="2638680" y="1987"/>
                  <a:pt x="2737359" y="12870"/>
                  <a:pt x="2848082" y="0"/>
                </a:cubicBezTo>
                <a:cubicBezTo>
                  <a:pt x="2958805" y="-12870"/>
                  <a:pt x="3447974" y="22094"/>
                  <a:pt x="3635849" y="0"/>
                </a:cubicBezTo>
                <a:cubicBezTo>
                  <a:pt x="3661093" y="145702"/>
                  <a:pt x="3624737" y="325684"/>
                  <a:pt x="3635849" y="559525"/>
                </a:cubicBezTo>
                <a:cubicBezTo>
                  <a:pt x="3646961" y="793367"/>
                  <a:pt x="3631542" y="913343"/>
                  <a:pt x="3635849" y="1119050"/>
                </a:cubicBezTo>
                <a:cubicBezTo>
                  <a:pt x="3640156" y="1324757"/>
                  <a:pt x="3663725" y="1462298"/>
                  <a:pt x="3635849" y="1751556"/>
                </a:cubicBezTo>
                <a:cubicBezTo>
                  <a:pt x="3607973" y="2040814"/>
                  <a:pt x="3604408" y="2146434"/>
                  <a:pt x="3635849" y="2432717"/>
                </a:cubicBezTo>
                <a:cubicBezTo>
                  <a:pt x="3452286" y="2446517"/>
                  <a:pt x="3297204" y="2430974"/>
                  <a:pt x="3029874" y="2432717"/>
                </a:cubicBezTo>
                <a:cubicBezTo>
                  <a:pt x="2762544" y="2434460"/>
                  <a:pt x="2626856" y="2427266"/>
                  <a:pt x="2496616" y="2432717"/>
                </a:cubicBezTo>
                <a:cubicBezTo>
                  <a:pt x="2366376" y="2438168"/>
                  <a:pt x="2118302" y="2427424"/>
                  <a:pt x="1999717" y="2432717"/>
                </a:cubicBezTo>
                <a:cubicBezTo>
                  <a:pt x="1881132" y="2438010"/>
                  <a:pt x="1562372" y="2407972"/>
                  <a:pt x="1357384" y="2432717"/>
                </a:cubicBezTo>
                <a:cubicBezTo>
                  <a:pt x="1152396" y="2457462"/>
                  <a:pt x="1025241" y="2451223"/>
                  <a:pt x="787767" y="2432717"/>
                </a:cubicBezTo>
                <a:cubicBezTo>
                  <a:pt x="550293" y="2414211"/>
                  <a:pt x="260119" y="2395465"/>
                  <a:pt x="0" y="2432717"/>
                </a:cubicBezTo>
                <a:cubicBezTo>
                  <a:pt x="-453" y="2191546"/>
                  <a:pt x="18590" y="2054780"/>
                  <a:pt x="0" y="1848865"/>
                </a:cubicBezTo>
                <a:cubicBezTo>
                  <a:pt x="-18590" y="1642950"/>
                  <a:pt x="8444" y="1572822"/>
                  <a:pt x="0" y="1313667"/>
                </a:cubicBezTo>
                <a:cubicBezTo>
                  <a:pt x="-8444" y="1054512"/>
                  <a:pt x="12456" y="845004"/>
                  <a:pt x="0" y="681161"/>
                </a:cubicBezTo>
                <a:cubicBezTo>
                  <a:pt x="-12456" y="517318"/>
                  <a:pt x="549" y="291016"/>
                  <a:pt x="0" y="0"/>
                </a:cubicBezTo>
                <a:close/>
              </a:path>
            </a:pathLst>
          </a:cu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352575845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glow rad="101600">
              <a:srgbClr val="9301BF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0AC1A8F-E928-4889-8186-12B0AF88E3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8" t="7700" r="28750" b="4426"/>
          <a:stretch/>
        </p:blipFill>
        <p:spPr bwMode="auto">
          <a:xfrm>
            <a:off x="290373" y="1388348"/>
            <a:ext cx="3679841" cy="2434111"/>
          </a:xfrm>
          <a:custGeom>
            <a:avLst/>
            <a:gdLst>
              <a:gd name="connsiteX0" fmla="*/ 0 w 3679841"/>
              <a:gd name="connsiteY0" fmla="*/ 0 h 2434111"/>
              <a:gd name="connsiteX1" fmla="*/ 613307 w 3679841"/>
              <a:gd name="connsiteY1" fmla="*/ 0 h 2434111"/>
              <a:gd name="connsiteX2" fmla="*/ 1153017 w 3679841"/>
              <a:gd name="connsiteY2" fmla="*/ 0 h 2434111"/>
              <a:gd name="connsiteX3" fmla="*/ 1803122 w 3679841"/>
              <a:gd name="connsiteY3" fmla="*/ 0 h 2434111"/>
              <a:gd name="connsiteX4" fmla="*/ 2490026 w 3679841"/>
              <a:gd name="connsiteY4" fmla="*/ 0 h 2434111"/>
              <a:gd name="connsiteX5" fmla="*/ 3679841 w 3679841"/>
              <a:gd name="connsiteY5" fmla="*/ 0 h 2434111"/>
              <a:gd name="connsiteX6" fmla="*/ 3679841 w 3679841"/>
              <a:gd name="connsiteY6" fmla="*/ 584187 h 2434111"/>
              <a:gd name="connsiteX7" fmla="*/ 3679841 w 3679841"/>
              <a:gd name="connsiteY7" fmla="*/ 1119691 h 2434111"/>
              <a:gd name="connsiteX8" fmla="*/ 3679841 w 3679841"/>
              <a:gd name="connsiteY8" fmla="*/ 1776901 h 2434111"/>
              <a:gd name="connsiteX9" fmla="*/ 3679841 w 3679841"/>
              <a:gd name="connsiteY9" fmla="*/ 2434111 h 2434111"/>
              <a:gd name="connsiteX10" fmla="*/ 3103333 w 3679841"/>
              <a:gd name="connsiteY10" fmla="*/ 2434111 h 2434111"/>
              <a:gd name="connsiteX11" fmla="*/ 2453227 w 3679841"/>
              <a:gd name="connsiteY11" fmla="*/ 2434111 h 2434111"/>
              <a:gd name="connsiteX12" fmla="*/ 1839921 w 3679841"/>
              <a:gd name="connsiteY12" fmla="*/ 2434111 h 2434111"/>
              <a:gd name="connsiteX13" fmla="*/ 1263412 w 3679841"/>
              <a:gd name="connsiteY13" fmla="*/ 2434111 h 2434111"/>
              <a:gd name="connsiteX14" fmla="*/ 760500 w 3679841"/>
              <a:gd name="connsiteY14" fmla="*/ 2434111 h 2434111"/>
              <a:gd name="connsiteX15" fmla="*/ 0 w 3679841"/>
              <a:gd name="connsiteY15" fmla="*/ 2434111 h 2434111"/>
              <a:gd name="connsiteX16" fmla="*/ 0 w 3679841"/>
              <a:gd name="connsiteY16" fmla="*/ 1849924 h 2434111"/>
              <a:gd name="connsiteX17" fmla="*/ 0 w 3679841"/>
              <a:gd name="connsiteY17" fmla="*/ 1314420 h 2434111"/>
              <a:gd name="connsiteX18" fmla="*/ 0 w 3679841"/>
              <a:gd name="connsiteY18" fmla="*/ 754574 h 2434111"/>
              <a:gd name="connsiteX19" fmla="*/ 0 w 3679841"/>
              <a:gd name="connsiteY19" fmla="*/ 0 h 2434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79841" h="2434111" extrusionOk="0">
                <a:moveTo>
                  <a:pt x="0" y="0"/>
                </a:moveTo>
                <a:cubicBezTo>
                  <a:pt x="207679" y="1220"/>
                  <a:pt x="460058" y="2061"/>
                  <a:pt x="613307" y="0"/>
                </a:cubicBezTo>
                <a:cubicBezTo>
                  <a:pt x="766556" y="-2061"/>
                  <a:pt x="950391" y="25618"/>
                  <a:pt x="1153017" y="0"/>
                </a:cubicBezTo>
                <a:cubicBezTo>
                  <a:pt x="1355643" y="-25618"/>
                  <a:pt x="1479385" y="-31410"/>
                  <a:pt x="1803122" y="0"/>
                </a:cubicBezTo>
                <a:cubicBezTo>
                  <a:pt x="2126859" y="31410"/>
                  <a:pt x="2268370" y="19871"/>
                  <a:pt x="2490026" y="0"/>
                </a:cubicBezTo>
                <a:cubicBezTo>
                  <a:pt x="2711682" y="-19871"/>
                  <a:pt x="3427004" y="58551"/>
                  <a:pt x="3679841" y="0"/>
                </a:cubicBezTo>
                <a:cubicBezTo>
                  <a:pt x="3694232" y="240764"/>
                  <a:pt x="3699850" y="337226"/>
                  <a:pt x="3679841" y="584187"/>
                </a:cubicBezTo>
                <a:cubicBezTo>
                  <a:pt x="3659832" y="831148"/>
                  <a:pt x="3663884" y="921342"/>
                  <a:pt x="3679841" y="1119691"/>
                </a:cubicBezTo>
                <a:cubicBezTo>
                  <a:pt x="3695798" y="1318040"/>
                  <a:pt x="3673514" y="1489422"/>
                  <a:pt x="3679841" y="1776901"/>
                </a:cubicBezTo>
                <a:cubicBezTo>
                  <a:pt x="3686169" y="2064380"/>
                  <a:pt x="3709244" y="2251955"/>
                  <a:pt x="3679841" y="2434111"/>
                </a:cubicBezTo>
                <a:cubicBezTo>
                  <a:pt x="3439692" y="2409279"/>
                  <a:pt x="3366798" y="2408913"/>
                  <a:pt x="3103333" y="2434111"/>
                </a:cubicBezTo>
                <a:cubicBezTo>
                  <a:pt x="2839868" y="2459309"/>
                  <a:pt x="2745018" y="2406926"/>
                  <a:pt x="2453227" y="2434111"/>
                </a:cubicBezTo>
                <a:cubicBezTo>
                  <a:pt x="2161436" y="2461296"/>
                  <a:pt x="2028659" y="2439998"/>
                  <a:pt x="1839921" y="2434111"/>
                </a:cubicBezTo>
                <a:cubicBezTo>
                  <a:pt x="1651183" y="2428224"/>
                  <a:pt x="1502984" y="2405601"/>
                  <a:pt x="1263412" y="2434111"/>
                </a:cubicBezTo>
                <a:cubicBezTo>
                  <a:pt x="1023840" y="2462621"/>
                  <a:pt x="899528" y="2458600"/>
                  <a:pt x="760500" y="2434111"/>
                </a:cubicBezTo>
                <a:cubicBezTo>
                  <a:pt x="621472" y="2409622"/>
                  <a:pt x="332529" y="2435666"/>
                  <a:pt x="0" y="2434111"/>
                </a:cubicBezTo>
                <a:cubicBezTo>
                  <a:pt x="-21882" y="2201135"/>
                  <a:pt x="29103" y="2047982"/>
                  <a:pt x="0" y="1849924"/>
                </a:cubicBezTo>
                <a:cubicBezTo>
                  <a:pt x="-29103" y="1651866"/>
                  <a:pt x="-2754" y="1472176"/>
                  <a:pt x="0" y="1314420"/>
                </a:cubicBezTo>
                <a:cubicBezTo>
                  <a:pt x="2754" y="1156664"/>
                  <a:pt x="-12693" y="933881"/>
                  <a:pt x="0" y="754574"/>
                </a:cubicBezTo>
                <a:cubicBezTo>
                  <a:pt x="12693" y="575267"/>
                  <a:pt x="-16058" y="372746"/>
                  <a:pt x="0" y="0"/>
                </a:cubicBezTo>
                <a:close/>
              </a:path>
            </a:pathLst>
          </a:cu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7619451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glow rad="101600">
              <a:srgbClr val="9301BF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Объект 6">
            <a:extLst>
              <a:ext uri="{FF2B5EF4-FFF2-40B4-BE49-F238E27FC236}">
                <a16:creationId xmlns:a16="http://schemas.microsoft.com/office/drawing/2014/main" id="{F705F034-2CFA-4362-94C9-664DFCF8A4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73" y="3998198"/>
            <a:ext cx="4668636" cy="2628480"/>
          </a:xfrm>
          <a:custGeom>
            <a:avLst/>
            <a:gdLst>
              <a:gd name="connsiteX0" fmla="*/ 0 w 4668636"/>
              <a:gd name="connsiteY0" fmla="*/ 0 h 2628480"/>
              <a:gd name="connsiteX1" fmla="*/ 573575 w 4668636"/>
              <a:gd name="connsiteY1" fmla="*/ 0 h 2628480"/>
              <a:gd name="connsiteX2" fmla="*/ 1100464 w 4668636"/>
              <a:gd name="connsiteY2" fmla="*/ 0 h 2628480"/>
              <a:gd name="connsiteX3" fmla="*/ 1720726 w 4668636"/>
              <a:gd name="connsiteY3" fmla="*/ 0 h 2628480"/>
              <a:gd name="connsiteX4" fmla="*/ 2294301 w 4668636"/>
              <a:gd name="connsiteY4" fmla="*/ 0 h 2628480"/>
              <a:gd name="connsiteX5" fmla="*/ 2914563 w 4668636"/>
              <a:gd name="connsiteY5" fmla="*/ 0 h 2628480"/>
              <a:gd name="connsiteX6" fmla="*/ 3628197 w 4668636"/>
              <a:gd name="connsiteY6" fmla="*/ 0 h 2628480"/>
              <a:gd name="connsiteX7" fmla="*/ 4668636 w 4668636"/>
              <a:gd name="connsiteY7" fmla="*/ 0 h 2628480"/>
              <a:gd name="connsiteX8" fmla="*/ 4668636 w 4668636"/>
              <a:gd name="connsiteY8" fmla="*/ 657120 h 2628480"/>
              <a:gd name="connsiteX9" fmla="*/ 4668636 w 4668636"/>
              <a:gd name="connsiteY9" fmla="*/ 1340525 h 2628480"/>
              <a:gd name="connsiteX10" fmla="*/ 4668636 w 4668636"/>
              <a:gd name="connsiteY10" fmla="*/ 2050214 h 2628480"/>
              <a:gd name="connsiteX11" fmla="*/ 4668636 w 4668636"/>
              <a:gd name="connsiteY11" fmla="*/ 2628480 h 2628480"/>
              <a:gd name="connsiteX12" fmla="*/ 4141747 w 4668636"/>
              <a:gd name="connsiteY12" fmla="*/ 2628480 h 2628480"/>
              <a:gd name="connsiteX13" fmla="*/ 3568172 w 4668636"/>
              <a:gd name="connsiteY13" fmla="*/ 2628480 h 2628480"/>
              <a:gd name="connsiteX14" fmla="*/ 2947910 w 4668636"/>
              <a:gd name="connsiteY14" fmla="*/ 2628480 h 2628480"/>
              <a:gd name="connsiteX15" fmla="*/ 2234276 w 4668636"/>
              <a:gd name="connsiteY15" fmla="*/ 2628480 h 2628480"/>
              <a:gd name="connsiteX16" fmla="*/ 1473955 w 4668636"/>
              <a:gd name="connsiteY16" fmla="*/ 2628480 h 2628480"/>
              <a:gd name="connsiteX17" fmla="*/ 760321 w 4668636"/>
              <a:gd name="connsiteY17" fmla="*/ 2628480 h 2628480"/>
              <a:gd name="connsiteX18" fmla="*/ 0 w 4668636"/>
              <a:gd name="connsiteY18" fmla="*/ 2628480 h 2628480"/>
              <a:gd name="connsiteX19" fmla="*/ 0 w 4668636"/>
              <a:gd name="connsiteY19" fmla="*/ 1971360 h 2628480"/>
              <a:gd name="connsiteX20" fmla="*/ 0 w 4668636"/>
              <a:gd name="connsiteY20" fmla="*/ 1287955 h 2628480"/>
              <a:gd name="connsiteX21" fmla="*/ 0 w 4668636"/>
              <a:gd name="connsiteY21" fmla="*/ 709690 h 2628480"/>
              <a:gd name="connsiteX22" fmla="*/ 0 w 4668636"/>
              <a:gd name="connsiteY22" fmla="*/ 0 h 26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668636" h="2628480" fill="none" extrusionOk="0">
                <a:moveTo>
                  <a:pt x="0" y="0"/>
                </a:moveTo>
                <a:cubicBezTo>
                  <a:pt x="138734" y="-22871"/>
                  <a:pt x="312549" y="-18449"/>
                  <a:pt x="573575" y="0"/>
                </a:cubicBezTo>
                <a:cubicBezTo>
                  <a:pt x="834602" y="18449"/>
                  <a:pt x="944928" y="-20159"/>
                  <a:pt x="1100464" y="0"/>
                </a:cubicBezTo>
                <a:cubicBezTo>
                  <a:pt x="1256000" y="20159"/>
                  <a:pt x="1586599" y="28383"/>
                  <a:pt x="1720726" y="0"/>
                </a:cubicBezTo>
                <a:cubicBezTo>
                  <a:pt x="1854853" y="-28383"/>
                  <a:pt x="2067755" y="-7050"/>
                  <a:pt x="2294301" y="0"/>
                </a:cubicBezTo>
                <a:cubicBezTo>
                  <a:pt x="2520847" y="7050"/>
                  <a:pt x="2655230" y="-6821"/>
                  <a:pt x="2914563" y="0"/>
                </a:cubicBezTo>
                <a:cubicBezTo>
                  <a:pt x="3173896" y="6821"/>
                  <a:pt x="3392184" y="-12043"/>
                  <a:pt x="3628197" y="0"/>
                </a:cubicBezTo>
                <a:cubicBezTo>
                  <a:pt x="3864210" y="12043"/>
                  <a:pt x="4171652" y="-45364"/>
                  <a:pt x="4668636" y="0"/>
                </a:cubicBezTo>
                <a:cubicBezTo>
                  <a:pt x="4645480" y="276823"/>
                  <a:pt x="4670683" y="430369"/>
                  <a:pt x="4668636" y="657120"/>
                </a:cubicBezTo>
                <a:cubicBezTo>
                  <a:pt x="4666589" y="883871"/>
                  <a:pt x="4673235" y="1193499"/>
                  <a:pt x="4668636" y="1340525"/>
                </a:cubicBezTo>
                <a:cubicBezTo>
                  <a:pt x="4664037" y="1487551"/>
                  <a:pt x="4642027" y="1824201"/>
                  <a:pt x="4668636" y="2050214"/>
                </a:cubicBezTo>
                <a:cubicBezTo>
                  <a:pt x="4695245" y="2276227"/>
                  <a:pt x="4679881" y="2484210"/>
                  <a:pt x="4668636" y="2628480"/>
                </a:cubicBezTo>
                <a:cubicBezTo>
                  <a:pt x="4481334" y="2606297"/>
                  <a:pt x="4286257" y="2633477"/>
                  <a:pt x="4141747" y="2628480"/>
                </a:cubicBezTo>
                <a:cubicBezTo>
                  <a:pt x="3997237" y="2623483"/>
                  <a:pt x="3752704" y="2642078"/>
                  <a:pt x="3568172" y="2628480"/>
                </a:cubicBezTo>
                <a:cubicBezTo>
                  <a:pt x="3383640" y="2614882"/>
                  <a:pt x="3144137" y="2613111"/>
                  <a:pt x="2947910" y="2628480"/>
                </a:cubicBezTo>
                <a:cubicBezTo>
                  <a:pt x="2751683" y="2643849"/>
                  <a:pt x="2430459" y="2634380"/>
                  <a:pt x="2234276" y="2628480"/>
                </a:cubicBezTo>
                <a:cubicBezTo>
                  <a:pt x="2038093" y="2622580"/>
                  <a:pt x="1781641" y="2665206"/>
                  <a:pt x="1473955" y="2628480"/>
                </a:cubicBezTo>
                <a:cubicBezTo>
                  <a:pt x="1166269" y="2591754"/>
                  <a:pt x="903721" y="2618110"/>
                  <a:pt x="760321" y="2628480"/>
                </a:cubicBezTo>
                <a:cubicBezTo>
                  <a:pt x="616921" y="2638850"/>
                  <a:pt x="369310" y="2643991"/>
                  <a:pt x="0" y="2628480"/>
                </a:cubicBezTo>
                <a:cubicBezTo>
                  <a:pt x="-9556" y="2463043"/>
                  <a:pt x="-11874" y="2150839"/>
                  <a:pt x="0" y="1971360"/>
                </a:cubicBezTo>
                <a:cubicBezTo>
                  <a:pt x="11874" y="1791881"/>
                  <a:pt x="21435" y="1463399"/>
                  <a:pt x="0" y="1287955"/>
                </a:cubicBezTo>
                <a:cubicBezTo>
                  <a:pt x="-21435" y="1112512"/>
                  <a:pt x="22608" y="908675"/>
                  <a:pt x="0" y="709690"/>
                </a:cubicBezTo>
                <a:cubicBezTo>
                  <a:pt x="-22608" y="510705"/>
                  <a:pt x="3907" y="313801"/>
                  <a:pt x="0" y="0"/>
                </a:cubicBezTo>
                <a:close/>
              </a:path>
              <a:path w="4668636" h="2628480" stroke="0" extrusionOk="0">
                <a:moveTo>
                  <a:pt x="0" y="0"/>
                </a:moveTo>
                <a:cubicBezTo>
                  <a:pt x="358385" y="-14886"/>
                  <a:pt x="595274" y="-23798"/>
                  <a:pt x="760321" y="0"/>
                </a:cubicBezTo>
                <a:cubicBezTo>
                  <a:pt x="925368" y="23798"/>
                  <a:pt x="1200441" y="14113"/>
                  <a:pt x="1427269" y="0"/>
                </a:cubicBezTo>
                <a:cubicBezTo>
                  <a:pt x="1654097" y="-14113"/>
                  <a:pt x="1714152" y="24550"/>
                  <a:pt x="1954158" y="0"/>
                </a:cubicBezTo>
                <a:cubicBezTo>
                  <a:pt x="2194164" y="-24550"/>
                  <a:pt x="2454707" y="-31836"/>
                  <a:pt x="2621106" y="0"/>
                </a:cubicBezTo>
                <a:cubicBezTo>
                  <a:pt x="2787505" y="31836"/>
                  <a:pt x="3043400" y="7981"/>
                  <a:pt x="3194681" y="0"/>
                </a:cubicBezTo>
                <a:cubicBezTo>
                  <a:pt x="3345962" y="-7981"/>
                  <a:pt x="3530848" y="-3475"/>
                  <a:pt x="3814943" y="0"/>
                </a:cubicBezTo>
                <a:cubicBezTo>
                  <a:pt x="4099038" y="3475"/>
                  <a:pt x="4394368" y="17652"/>
                  <a:pt x="4668636" y="0"/>
                </a:cubicBezTo>
                <a:cubicBezTo>
                  <a:pt x="4693726" y="207113"/>
                  <a:pt x="4636506" y="399193"/>
                  <a:pt x="4668636" y="709690"/>
                </a:cubicBezTo>
                <a:cubicBezTo>
                  <a:pt x="4700767" y="1020187"/>
                  <a:pt x="4686606" y="1082219"/>
                  <a:pt x="4668636" y="1287955"/>
                </a:cubicBezTo>
                <a:cubicBezTo>
                  <a:pt x="4650666" y="1493691"/>
                  <a:pt x="4656058" y="1643935"/>
                  <a:pt x="4668636" y="1892506"/>
                </a:cubicBezTo>
                <a:cubicBezTo>
                  <a:pt x="4681214" y="2141077"/>
                  <a:pt x="4643762" y="2408132"/>
                  <a:pt x="4668636" y="2628480"/>
                </a:cubicBezTo>
                <a:cubicBezTo>
                  <a:pt x="4429655" y="2633332"/>
                  <a:pt x="4355194" y="2645059"/>
                  <a:pt x="4048374" y="2628480"/>
                </a:cubicBezTo>
                <a:cubicBezTo>
                  <a:pt x="3741554" y="2611901"/>
                  <a:pt x="3749392" y="2622670"/>
                  <a:pt x="3521485" y="2628480"/>
                </a:cubicBezTo>
                <a:cubicBezTo>
                  <a:pt x="3293578" y="2634290"/>
                  <a:pt x="2971804" y="2660466"/>
                  <a:pt x="2761165" y="2628480"/>
                </a:cubicBezTo>
                <a:cubicBezTo>
                  <a:pt x="2550526" y="2596494"/>
                  <a:pt x="2426439" y="2636384"/>
                  <a:pt x="2094217" y="2628480"/>
                </a:cubicBezTo>
                <a:cubicBezTo>
                  <a:pt x="1761995" y="2620576"/>
                  <a:pt x="1651809" y="2607217"/>
                  <a:pt x="1473955" y="2628480"/>
                </a:cubicBezTo>
                <a:cubicBezTo>
                  <a:pt x="1296101" y="2649743"/>
                  <a:pt x="980436" y="2620633"/>
                  <a:pt x="807007" y="2628480"/>
                </a:cubicBezTo>
                <a:cubicBezTo>
                  <a:pt x="633578" y="2636327"/>
                  <a:pt x="300854" y="2626490"/>
                  <a:pt x="0" y="2628480"/>
                </a:cubicBezTo>
                <a:cubicBezTo>
                  <a:pt x="-9620" y="2374800"/>
                  <a:pt x="-30401" y="2236322"/>
                  <a:pt x="0" y="1971360"/>
                </a:cubicBezTo>
                <a:cubicBezTo>
                  <a:pt x="30401" y="1706398"/>
                  <a:pt x="20216" y="1480845"/>
                  <a:pt x="0" y="1340525"/>
                </a:cubicBezTo>
                <a:cubicBezTo>
                  <a:pt x="-20216" y="1200205"/>
                  <a:pt x="-777" y="898392"/>
                  <a:pt x="0" y="735974"/>
                </a:cubicBezTo>
                <a:cubicBezTo>
                  <a:pt x="777" y="573556"/>
                  <a:pt x="17635" y="244699"/>
                  <a:pt x="0" y="0"/>
                </a:cubicBezTo>
                <a:close/>
              </a:path>
            </a:pathLst>
          </a:custGeom>
          <a:ln w="76200">
            <a:noFill/>
            <a:extLst>
              <a:ext uri="{C807C97D-BFC1-408E-A445-0C87EB9F89A2}">
                <ask:lineSketchStyleProps xmlns:ask="http://schemas.microsoft.com/office/drawing/2018/sketchyshapes" sd="337710652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glow rad="101600">
              <a:srgbClr val="9301BF">
                <a:alpha val="60000"/>
              </a:srgbClr>
            </a:glo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988112D-EAA6-4BD0-80A3-1FC907E23335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5977360" y="3998198"/>
            <a:ext cx="4258019" cy="2628480"/>
          </a:xfrm>
          <a:custGeom>
            <a:avLst/>
            <a:gdLst>
              <a:gd name="connsiteX0" fmla="*/ 0 w 4258019"/>
              <a:gd name="connsiteY0" fmla="*/ 0 h 2628480"/>
              <a:gd name="connsiteX1" fmla="*/ 693449 w 4258019"/>
              <a:gd name="connsiteY1" fmla="*/ 0 h 2628480"/>
              <a:gd name="connsiteX2" fmla="*/ 1344317 w 4258019"/>
              <a:gd name="connsiteY2" fmla="*/ 0 h 2628480"/>
              <a:gd name="connsiteX3" fmla="*/ 1952606 w 4258019"/>
              <a:gd name="connsiteY3" fmla="*/ 0 h 2628480"/>
              <a:gd name="connsiteX4" fmla="*/ 2560894 w 4258019"/>
              <a:gd name="connsiteY4" fmla="*/ 0 h 2628480"/>
              <a:gd name="connsiteX5" fmla="*/ 3254343 w 4258019"/>
              <a:gd name="connsiteY5" fmla="*/ 0 h 2628480"/>
              <a:gd name="connsiteX6" fmla="*/ 4258019 w 4258019"/>
              <a:gd name="connsiteY6" fmla="*/ 0 h 2628480"/>
              <a:gd name="connsiteX7" fmla="*/ 4258019 w 4258019"/>
              <a:gd name="connsiteY7" fmla="*/ 578266 h 2628480"/>
              <a:gd name="connsiteX8" fmla="*/ 4258019 w 4258019"/>
              <a:gd name="connsiteY8" fmla="*/ 1261670 h 2628480"/>
              <a:gd name="connsiteX9" fmla="*/ 4258019 w 4258019"/>
              <a:gd name="connsiteY9" fmla="*/ 1839936 h 2628480"/>
              <a:gd name="connsiteX10" fmla="*/ 4258019 w 4258019"/>
              <a:gd name="connsiteY10" fmla="*/ 2628480 h 2628480"/>
              <a:gd name="connsiteX11" fmla="*/ 3734891 w 4258019"/>
              <a:gd name="connsiteY11" fmla="*/ 2628480 h 2628480"/>
              <a:gd name="connsiteX12" fmla="*/ 3041442 w 4258019"/>
              <a:gd name="connsiteY12" fmla="*/ 2628480 h 2628480"/>
              <a:gd name="connsiteX13" fmla="*/ 2475734 w 4258019"/>
              <a:gd name="connsiteY13" fmla="*/ 2628480 h 2628480"/>
              <a:gd name="connsiteX14" fmla="*/ 1782285 w 4258019"/>
              <a:gd name="connsiteY14" fmla="*/ 2628480 h 2628480"/>
              <a:gd name="connsiteX15" fmla="*/ 1259157 w 4258019"/>
              <a:gd name="connsiteY15" fmla="*/ 2628480 h 2628480"/>
              <a:gd name="connsiteX16" fmla="*/ 778609 w 4258019"/>
              <a:gd name="connsiteY16" fmla="*/ 2628480 h 2628480"/>
              <a:gd name="connsiteX17" fmla="*/ 0 w 4258019"/>
              <a:gd name="connsiteY17" fmla="*/ 2628480 h 2628480"/>
              <a:gd name="connsiteX18" fmla="*/ 0 w 4258019"/>
              <a:gd name="connsiteY18" fmla="*/ 1945075 h 2628480"/>
              <a:gd name="connsiteX19" fmla="*/ 0 w 4258019"/>
              <a:gd name="connsiteY19" fmla="*/ 1366810 h 2628480"/>
              <a:gd name="connsiteX20" fmla="*/ 0 w 4258019"/>
              <a:gd name="connsiteY20" fmla="*/ 657120 h 2628480"/>
              <a:gd name="connsiteX21" fmla="*/ 0 w 4258019"/>
              <a:gd name="connsiteY21" fmla="*/ 0 h 26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58019" h="2628480" fill="none" extrusionOk="0">
                <a:moveTo>
                  <a:pt x="0" y="0"/>
                </a:moveTo>
                <a:cubicBezTo>
                  <a:pt x="275547" y="-32887"/>
                  <a:pt x="529076" y="-22746"/>
                  <a:pt x="693449" y="0"/>
                </a:cubicBezTo>
                <a:cubicBezTo>
                  <a:pt x="857822" y="22746"/>
                  <a:pt x="1051153" y="-21021"/>
                  <a:pt x="1344317" y="0"/>
                </a:cubicBezTo>
                <a:cubicBezTo>
                  <a:pt x="1637481" y="21021"/>
                  <a:pt x="1743627" y="18101"/>
                  <a:pt x="1952606" y="0"/>
                </a:cubicBezTo>
                <a:cubicBezTo>
                  <a:pt x="2161585" y="-18101"/>
                  <a:pt x="2272606" y="21826"/>
                  <a:pt x="2560894" y="0"/>
                </a:cubicBezTo>
                <a:cubicBezTo>
                  <a:pt x="2849182" y="-21826"/>
                  <a:pt x="3073616" y="28040"/>
                  <a:pt x="3254343" y="0"/>
                </a:cubicBezTo>
                <a:cubicBezTo>
                  <a:pt x="3435070" y="-28040"/>
                  <a:pt x="3851044" y="-15171"/>
                  <a:pt x="4258019" y="0"/>
                </a:cubicBezTo>
                <a:cubicBezTo>
                  <a:pt x="4268335" y="194719"/>
                  <a:pt x="4229707" y="316600"/>
                  <a:pt x="4258019" y="578266"/>
                </a:cubicBezTo>
                <a:cubicBezTo>
                  <a:pt x="4286331" y="839932"/>
                  <a:pt x="4257710" y="1014809"/>
                  <a:pt x="4258019" y="1261670"/>
                </a:cubicBezTo>
                <a:cubicBezTo>
                  <a:pt x="4258328" y="1508531"/>
                  <a:pt x="4249605" y="1566450"/>
                  <a:pt x="4258019" y="1839936"/>
                </a:cubicBezTo>
                <a:cubicBezTo>
                  <a:pt x="4266433" y="2113422"/>
                  <a:pt x="4284972" y="2331627"/>
                  <a:pt x="4258019" y="2628480"/>
                </a:cubicBezTo>
                <a:cubicBezTo>
                  <a:pt x="4137936" y="2632170"/>
                  <a:pt x="3870907" y="2618001"/>
                  <a:pt x="3734891" y="2628480"/>
                </a:cubicBezTo>
                <a:cubicBezTo>
                  <a:pt x="3598875" y="2638959"/>
                  <a:pt x="3373019" y="2639010"/>
                  <a:pt x="3041442" y="2628480"/>
                </a:cubicBezTo>
                <a:cubicBezTo>
                  <a:pt x="2709865" y="2617950"/>
                  <a:pt x="2701286" y="2610717"/>
                  <a:pt x="2475734" y="2628480"/>
                </a:cubicBezTo>
                <a:cubicBezTo>
                  <a:pt x="2250182" y="2646243"/>
                  <a:pt x="2006855" y="2659151"/>
                  <a:pt x="1782285" y="2628480"/>
                </a:cubicBezTo>
                <a:cubicBezTo>
                  <a:pt x="1557715" y="2597809"/>
                  <a:pt x="1432004" y="2621967"/>
                  <a:pt x="1259157" y="2628480"/>
                </a:cubicBezTo>
                <a:cubicBezTo>
                  <a:pt x="1086310" y="2634993"/>
                  <a:pt x="980947" y="2628213"/>
                  <a:pt x="778609" y="2628480"/>
                </a:cubicBezTo>
                <a:cubicBezTo>
                  <a:pt x="576271" y="2628747"/>
                  <a:pt x="196063" y="2648496"/>
                  <a:pt x="0" y="2628480"/>
                </a:cubicBezTo>
                <a:cubicBezTo>
                  <a:pt x="19885" y="2479316"/>
                  <a:pt x="9747" y="2131999"/>
                  <a:pt x="0" y="1945075"/>
                </a:cubicBezTo>
                <a:cubicBezTo>
                  <a:pt x="-9747" y="1758151"/>
                  <a:pt x="-13335" y="1606334"/>
                  <a:pt x="0" y="1366810"/>
                </a:cubicBezTo>
                <a:cubicBezTo>
                  <a:pt x="13335" y="1127286"/>
                  <a:pt x="9898" y="902326"/>
                  <a:pt x="0" y="657120"/>
                </a:cubicBezTo>
                <a:cubicBezTo>
                  <a:pt x="-9898" y="411914"/>
                  <a:pt x="-26995" y="312569"/>
                  <a:pt x="0" y="0"/>
                </a:cubicBezTo>
                <a:close/>
              </a:path>
              <a:path w="4258019" h="2628480" stroke="0" extrusionOk="0">
                <a:moveTo>
                  <a:pt x="0" y="0"/>
                </a:moveTo>
                <a:cubicBezTo>
                  <a:pt x="128870" y="23619"/>
                  <a:pt x="411597" y="-15432"/>
                  <a:pt x="565708" y="0"/>
                </a:cubicBezTo>
                <a:cubicBezTo>
                  <a:pt x="719819" y="15432"/>
                  <a:pt x="909314" y="23101"/>
                  <a:pt x="1046256" y="0"/>
                </a:cubicBezTo>
                <a:cubicBezTo>
                  <a:pt x="1183198" y="-23101"/>
                  <a:pt x="1589736" y="7479"/>
                  <a:pt x="1739705" y="0"/>
                </a:cubicBezTo>
                <a:cubicBezTo>
                  <a:pt x="1889674" y="-7479"/>
                  <a:pt x="2099909" y="26217"/>
                  <a:pt x="2305413" y="0"/>
                </a:cubicBezTo>
                <a:cubicBezTo>
                  <a:pt x="2510917" y="-26217"/>
                  <a:pt x="2630546" y="16440"/>
                  <a:pt x="2871121" y="0"/>
                </a:cubicBezTo>
                <a:cubicBezTo>
                  <a:pt x="3111696" y="-16440"/>
                  <a:pt x="3377804" y="-13125"/>
                  <a:pt x="3564570" y="0"/>
                </a:cubicBezTo>
                <a:cubicBezTo>
                  <a:pt x="3751336" y="13125"/>
                  <a:pt x="3968943" y="15085"/>
                  <a:pt x="4258019" y="0"/>
                </a:cubicBezTo>
                <a:cubicBezTo>
                  <a:pt x="4273998" y="286211"/>
                  <a:pt x="4229343" y="473340"/>
                  <a:pt x="4258019" y="709690"/>
                </a:cubicBezTo>
                <a:cubicBezTo>
                  <a:pt x="4286696" y="946040"/>
                  <a:pt x="4265612" y="1119930"/>
                  <a:pt x="4258019" y="1314240"/>
                </a:cubicBezTo>
                <a:cubicBezTo>
                  <a:pt x="4250427" y="1508550"/>
                  <a:pt x="4230209" y="1648064"/>
                  <a:pt x="4258019" y="1918790"/>
                </a:cubicBezTo>
                <a:cubicBezTo>
                  <a:pt x="4285830" y="2189516"/>
                  <a:pt x="4281433" y="2396089"/>
                  <a:pt x="4258019" y="2628480"/>
                </a:cubicBezTo>
                <a:cubicBezTo>
                  <a:pt x="3980872" y="2599267"/>
                  <a:pt x="3798628" y="2638202"/>
                  <a:pt x="3607150" y="2628480"/>
                </a:cubicBezTo>
                <a:cubicBezTo>
                  <a:pt x="3415672" y="2618758"/>
                  <a:pt x="3227084" y="2603524"/>
                  <a:pt x="2913702" y="2628480"/>
                </a:cubicBezTo>
                <a:cubicBezTo>
                  <a:pt x="2600320" y="2653436"/>
                  <a:pt x="2413970" y="2602395"/>
                  <a:pt x="2220253" y="2628480"/>
                </a:cubicBezTo>
                <a:cubicBezTo>
                  <a:pt x="2026536" y="2654565"/>
                  <a:pt x="1861875" y="2605483"/>
                  <a:pt x="1697125" y="2628480"/>
                </a:cubicBezTo>
                <a:cubicBezTo>
                  <a:pt x="1532375" y="2651477"/>
                  <a:pt x="1258106" y="2600216"/>
                  <a:pt x="1088836" y="2628480"/>
                </a:cubicBezTo>
                <a:cubicBezTo>
                  <a:pt x="919566" y="2656744"/>
                  <a:pt x="357177" y="2670975"/>
                  <a:pt x="0" y="2628480"/>
                </a:cubicBezTo>
                <a:cubicBezTo>
                  <a:pt x="9258" y="2486322"/>
                  <a:pt x="12984" y="2117511"/>
                  <a:pt x="0" y="1971360"/>
                </a:cubicBezTo>
                <a:cubicBezTo>
                  <a:pt x="-12984" y="1825209"/>
                  <a:pt x="-14224" y="1538750"/>
                  <a:pt x="0" y="1366810"/>
                </a:cubicBezTo>
                <a:cubicBezTo>
                  <a:pt x="14224" y="1194870"/>
                  <a:pt x="373" y="1030542"/>
                  <a:pt x="0" y="762259"/>
                </a:cubicBezTo>
                <a:cubicBezTo>
                  <a:pt x="-373" y="493976"/>
                  <a:pt x="2728" y="274432"/>
                  <a:pt x="0" y="0"/>
                </a:cubicBezTo>
                <a:close/>
              </a:path>
            </a:pathLst>
          </a:custGeom>
          <a:ln w="76200" cmpd="sng">
            <a:noFill/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glow rad="101600">
              <a:srgbClr val="9301BF">
                <a:alpha val="60000"/>
              </a:srgb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E35BE15-E8EB-46C6-84DF-2117EA0DFC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85" y="6268825"/>
            <a:ext cx="1754061" cy="44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74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DBA4EC-8808-49D1-BC44-5A676BD5E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effectLst>
                  <a:glow rad="101600">
                    <a:srgbClr val="9301BF">
                      <a:alpha val="60000"/>
                    </a:srgbClr>
                  </a:glow>
                </a:effectLst>
                <a:latin typeface="Cyrivendell" panose="02000507000000020004" pitchFamily="2" charset="0"/>
              </a:rPr>
              <a:t>актуальность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48F823E-CBA4-4529-9A23-4A86DC3915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34" b="94355" l="9989" r="89989">
                        <a14:foregroundMark x1="45777" y1="8585" x2="45777" y2="8585"/>
                        <a14:foregroundMark x1="45777" y1="8585" x2="45777" y2="8585"/>
                        <a14:foregroundMark x1="44190" y1="7056" x2="53451" y2="8820"/>
                        <a14:foregroundMark x1="25557" y1="95884" x2="32745" y2="94394"/>
                        <a14:foregroundMark x1="32745" y1="94394" x2="32745" y2="94394"/>
                        <a14:foregroundMark x1="25799" y1="92199" x2="31643" y2="92199"/>
                        <a14:foregroundMark x1="36759" y1="94159" x2="36759" y2="94159"/>
                        <a14:foregroundMark x1="28357" y1="92434" x2="28357" y2="92434"/>
                        <a14:foregroundMark x1="47387" y1="4234" x2="47387" y2="4234"/>
                        <a14:backgroundMark x1="39405" y1="43630" x2="39405" y2="43630"/>
                        <a14:backgroundMark x1="39603" y1="43434" x2="39603" y2="434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953"/>
          <a:stretch/>
        </p:blipFill>
        <p:spPr>
          <a:xfrm>
            <a:off x="-269073" y="896407"/>
            <a:ext cx="7993930" cy="6329206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0B7780-70C4-4A36-97DF-0B397E8A4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55" y="896407"/>
            <a:ext cx="11251645" cy="632920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9EBB75-94AF-4FEF-8FDB-324F8505330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39"/>
          <a:stretch/>
        </p:blipFill>
        <p:spPr>
          <a:xfrm>
            <a:off x="4704050" y="896407"/>
            <a:ext cx="8040578" cy="63292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07324B-A2E5-40EB-8E62-CEF3452356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633" y="6114721"/>
            <a:ext cx="2548355" cy="64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00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E21D09-FD73-4114-B8C8-BD73EEB3D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effectLst>
                  <a:glow rad="101600">
                    <a:srgbClr val="9301BF">
                      <a:alpha val="60000"/>
                    </a:srgbClr>
                  </a:glow>
                </a:effectLst>
                <a:latin typeface="Cyrivendell" panose="02000507000000020004" pitchFamily="2" charset="0"/>
              </a:rPr>
              <a:t>Описание продукта и технологии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BE481B-7A28-461C-891C-693829EFB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ABB1378-FDFE-40B5-B126-A601D46DEA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9269059"/>
              </p:ext>
            </p:extLst>
          </p:nvPr>
        </p:nvGraphicFramePr>
        <p:xfrm>
          <a:off x="360682" y="812752"/>
          <a:ext cx="11470635" cy="6377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837366-DA13-4B26-9FD5-513F2A0685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791" y="6067587"/>
            <a:ext cx="2548355" cy="64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45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90F9D6-D87F-4DF4-8FBF-E4122FB88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102" y="-155912"/>
            <a:ext cx="9851796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effectLst>
                  <a:glow rad="101600">
                    <a:srgbClr val="9301BF">
                      <a:alpha val="60000"/>
                    </a:srgbClr>
                  </a:glow>
                </a:effectLst>
                <a:latin typeface="Cyrivendell" panose="02000507000000020004" pitchFamily="2" charset="0"/>
              </a:rPr>
              <a:t>Анализ рынка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1CED88-6DD8-47E3-99D9-F27703FEC8E1}"/>
              </a:ext>
            </a:extLst>
          </p:cNvPr>
          <p:cNvSpPr txBox="1"/>
          <p:nvPr/>
        </p:nvSpPr>
        <p:spPr>
          <a:xfrm>
            <a:off x="26300" y="985961"/>
            <a:ext cx="246118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effectLst>
                  <a:glow rad="749300">
                    <a:srgbClr val="9301BF">
                      <a:alpha val="41000"/>
                    </a:srgbClr>
                  </a:glow>
                </a:effectLst>
                <a:latin typeface="Cyrivendell" panose="02000507000000020004" pitchFamily="2" charset="0"/>
              </a:rPr>
              <a:t>Услуги</a:t>
            </a:r>
            <a:r>
              <a:rPr lang="ru-RU" dirty="0">
                <a:effectLst>
                  <a:glow rad="457200">
                    <a:srgbClr val="9301BF">
                      <a:alpha val="41000"/>
                    </a:srgbClr>
                  </a:glow>
                </a:effectLst>
                <a:latin typeface="Cyrivendell" panose="02000507000000020004" pitchFamily="2" charset="0"/>
              </a:rPr>
              <a:t> художников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25E0D5-1401-414D-BD4D-91E875B616C2}"/>
              </a:ext>
            </a:extLst>
          </p:cNvPr>
          <p:cNvSpPr txBox="1"/>
          <p:nvPr/>
        </p:nvSpPr>
        <p:spPr>
          <a:xfrm>
            <a:off x="2400693" y="957449"/>
            <a:ext cx="246118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effectLst>
                  <a:glow rad="762000">
                    <a:srgbClr val="9301BF">
                      <a:alpha val="41000"/>
                    </a:srgbClr>
                  </a:glow>
                </a:effectLst>
                <a:latin typeface="Cyrivendell" panose="02000507000000020004" pitchFamily="2" charset="0"/>
              </a:rPr>
              <a:t>Печать на</a:t>
            </a:r>
          </a:p>
          <a:p>
            <a:pPr algn="ctr"/>
            <a:r>
              <a:rPr lang="ru-RU" sz="2000" dirty="0">
                <a:effectLst>
                  <a:glow rad="762000">
                    <a:srgbClr val="9301BF">
                      <a:alpha val="41000"/>
                    </a:srgbClr>
                  </a:glow>
                </a:effectLst>
                <a:latin typeface="Cyrivendell" panose="02000507000000020004" pitchFamily="2" charset="0"/>
              </a:rPr>
              <a:t>стенах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511A72-72A0-4395-B7B1-5D8BF3625EE7}"/>
              </a:ext>
            </a:extLst>
          </p:cNvPr>
          <p:cNvSpPr txBox="1"/>
          <p:nvPr/>
        </p:nvSpPr>
        <p:spPr>
          <a:xfrm>
            <a:off x="4929551" y="1081586"/>
            <a:ext cx="246118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effectLst>
                  <a:glow rad="876300">
                    <a:srgbClr val="9301BF">
                      <a:alpha val="41000"/>
                    </a:srgbClr>
                  </a:glow>
                </a:effectLst>
                <a:latin typeface="Cyrivendell" panose="02000507000000020004" pitchFamily="2" charset="0"/>
              </a:rPr>
              <a:t>дроны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7E06D5-5E8A-4561-B9D3-099AA30AAA73}"/>
              </a:ext>
            </a:extLst>
          </p:cNvPr>
          <p:cNvSpPr txBox="1"/>
          <p:nvPr/>
        </p:nvSpPr>
        <p:spPr>
          <a:xfrm>
            <a:off x="7163856" y="743062"/>
            <a:ext cx="298183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effectLst>
                  <a:glow rad="571500">
                    <a:srgbClr val="9301BF">
                      <a:alpha val="41000"/>
                    </a:srgbClr>
                  </a:glow>
                </a:effectLst>
                <a:latin typeface="Cyrivendell" panose="02000507000000020004" pitchFamily="2" charset="0"/>
              </a:rPr>
              <a:t>Робот, красящий и моющий стены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186C791-4624-45F6-BEA4-D18D1ACE80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 bwMode="auto">
          <a:xfrm>
            <a:off x="5281482" y="1817419"/>
            <a:ext cx="1757320" cy="175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E285B52-70B0-4619-882B-F5A9E79F9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884" y="1816954"/>
            <a:ext cx="1756800" cy="175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4A84CE-591D-475A-A7DE-14083F8CE613}"/>
              </a:ext>
            </a:extLst>
          </p:cNvPr>
          <p:cNvSpPr txBox="1"/>
          <p:nvPr/>
        </p:nvSpPr>
        <p:spPr>
          <a:xfrm>
            <a:off x="2487482" y="3791842"/>
            <a:ext cx="2470609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ntiqua" pitchFamily="2" charset="0"/>
              </a:rPr>
              <a:t>Высота печати до 4м, скорость печати 4м2/ч.</a:t>
            </a:r>
            <a:endParaRPr lang="en-GB" sz="2000" b="1" dirty="0">
              <a:latin typeface="Antiqua" pitchFamily="2" charset="0"/>
            </a:endParaRPr>
          </a:p>
          <a:p>
            <a:pPr algn="ctr"/>
            <a:r>
              <a:rPr lang="ru-RU" sz="2000" b="1" dirty="0">
                <a:latin typeface="Antiqua" pitchFamily="2" charset="0"/>
              </a:rPr>
              <a:t>Высокая сложность изображения</a:t>
            </a:r>
          </a:p>
          <a:p>
            <a:pPr algn="ctr"/>
            <a:r>
              <a:rPr lang="ru-RU" sz="2000" b="1" dirty="0">
                <a:latin typeface="Antiqua" pitchFamily="2" charset="0"/>
              </a:rPr>
              <a:t>Стоимость </a:t>
            </a:r>
          </a:p>
          <a:p>
            <a:pPr algn="ctr"/>
            <a:r>
              <a:rPr lang="ru-RU" sz="2000" b="1" dirty="0">
                <a:latin typeface="Antiqua" pitchFamily="2" charset="0"/>
              </a:rPr>
              <a:t>от 200000 р.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552172-6BA5-455E-9ED3-5CB493C69B96}"/>
              </a:ext>
            </a:extLst>
          </p:cNvPr>
          <p:cNvSpPr txBox="1"/>
          <p:nvPr/>
        </p:nvSpPr>
        <p:spPr>
          <a:xfrm>
            <a:off x="5013095" y="3678580"/>
            <a:ext cx="2470609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ntiqua" pitchFamily="2" charset="0"/>
              </a:rPr>
              <a:t>Высота подъема до 150м, скорость нанесения рисунка 4м2/ч.</a:t>
            </a:r>
            <a:endParaRPr lang="en-GB" sz="2000" b="1" dirty="0">
              <a:latin typeface="Antiqua" pitchFamily="2" charset="0"/>
            </a:endParaRPr>
          </a:p>
          <a:p>
            <a:pPr algn="ctr"/>
            <a:r>
              <a:rPr lang="ru-RU" sz="2000" b="1" dirty="0">
                <a:latin typeface="Antiqua" pitchFamily="2" charset="0"/>
              </a:rPr>
              <a:t>Способен наносить только примитивные надписи и линии</a:t>
            </a:r>
          </a:p>
          <a:p>
            <a:pPr algn="ctr"/>
            <a:r>
              <a:rPr lang="ru-RU" sz="2000" b="1" dirty="0">
                <a:latin typeface="Antiqua" pitchFamily="2" charset="0"/>
              </a:rPr>
              <a:t>Стоимость </a:t>
            </a:r>
          </a:p>
          <a:p>
            <a:pPr algn="ctr"/>
            <a:r>
              <a:rPr lang="ru-RU" sz="2000" b="1" dirty="0">
                <a:latin typeface="Antiqua" pitchFamily="2" charset="0"/>
              </a:rPr>
              <a:t>от 50000 р.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ABA1B8A2-4DB2-44A8-8B9A-4A3FFA5254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E0A74BC-4F4E-4EAF-BD50-468408ECC9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49" t="2947" r="6840" b="-2947"/>
          <a:stretch/>
        </p:blipFill>
        <p:spPr>
          <a:xfrm>
            <a:off x="291702" y="1895765"/>
            <a:ext cx="1756800" cy="17568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0B18B86-B25D-46BA-AC15-8A5E392200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516" y="6038611"/>
            <a:ext cx="2548355" cy="64563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B6AA47C-D9B3-405F-A5EC-9B98840490B4}"/>
              </a:ext>
            </a:extLst>
          </p:cNvPr>
          <p:cNvSpPr txBox="1"/>
          <p:nvPr/>
        </p:nvSpPr>
        <p:spPr>
          <a:xfrm>
            <a:off x="-5915" y="3652565"/>
            <a:ext cx="2561628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ntiqua" pitchFamily="2" charset="0"/>
              </a:rPr>
              <a:t>Высота подъема до 50м, скорость нанесения рисунка 1м2/д.</a:t>
            </a:r>
            <a:endParaRPr lang="en-GB" sz="2000" b="1" dirty="0">
              <a:latin typeface="Antiqua" pitchFamily="2" charset="0"/>
            </a:endParaRPr>
          </a:p>
          <a:p>
            <a:pPr algn="ctr"/>
            <a:r>
              <a:rPr lang="ru-RU" sz="2000" b="1" dirty="0">
                <a:latin typeface="Antiqua" pitchFamily="2" charset="0"/>
              </a:rPr>
              <a:t>Стоимость </a:t>
            </a:r>
          </a:p>
          <a:p>
            <a:pPr algn="ctr"/>
            <a:r>
              <a:rPr lang="ru-RU" sz="2000" b="1" dirty="0">
                <a:latin typeface="Antiqua" pitchFamily="2" charset="0"/>
              </a:rPr>
              <a:t>1000 р за 1 м2</a:t>
            </a:r>
          </a:p>
          <a:p>
            <a:pPr algn="ctr"/>
            <a:r>
              <a:rPr lang="ru-RU" sz="2000" b="1" dirty="0">
                <a:latin typeface="Antiqua" pitchFamily="2" charset="0"/>
              </a:rPr>
              <a:t>Может потребоваться проектор для стен стоимостью 50000р.</a:t>
            </a:r>
          </a:p>
        </p:txBody>
      </p:sp>
      <p:pic>
        <p:nvPicPr>
          <p:cNvPr id="1032" name="Picture 8" descr="Робот из Сингапура поможет окрасить и помыть фасады зданий (3 фото + видео)">
            <a:extLst>
              <a:ext uri="{FF2B5EF4-FFF2-40B4-BE49-F238E27FC236}">
                <a16:creationId xmlns:a16="http://schemas.microsoft.com/office/drawing/2014/main" id="{CF030390-77F1-4705-B5FB-DE5217D0AF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9" t="-488" r="24347" b="488"/>
          <a:stretch/>
        </p:blipFill>
        <p:spPr bwMode="auto">
          <a:xfrm>
            <a:off x="7776372" y="1816954"/>
            <a:ext cx="1756800" cy="175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510A5F0-33DD-4C72-95EC-D81C54F39846}"/>
              </a:ext>
            </a:extLst>
          </p:cNvPr>
          <p:cNvSpPr txBox="1"/>
          <p:nvPr/>
        </p:nvSpPr>
        <p:spPr>
          <a:xfrm>
            <a:off x="7438262" y="3786302"/>
            <a:ext cx="2470609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ntiqua" pitchFamily="2" charset="0"/>
              </a:rPr>
              <a:t>Высота подъема до 100м</a:t>
            </a:r>
          </a:p>
          <a:p>
            <a:pPr algn="ctr"/>
            <a:r>
              <a:rPr lang="ru-RU" sz="2000" b="1" dirty="0">
                <a:latin typeface="Antiqua" pitchFamily="2" charset="0"/>
              </a:rPr>
              <a:t>Способен наносить только один цвет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B632B1-393E-43A0-893D-DC1D7255AF44}"/>
              </a:ext>
            </a:extLst>
          </p:cNvPr>
          <p:cNvSpPr txBox="1"/>
          <p:nvPr/>
        </p:nvSpPr>
        <p:spPr>
          <a:xfrm>
            <a:off x="9387133" y="725318"/>
            <a:ext cx="3269530" cy="92333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effectLst>
                  <a:glow rad="635000">
                    <a:srgbClr val="9301BF">
                      <a:alpha val="41000"/>
                    </a:srgbClr>
                  </a:glow>
                </a:effectLst>
                <a:latin typeface="Cyrivendell" panose="02000507000000020004" pitchFamily="2" charset="0"/>
              </a:rPr>
              <a:t>Принтер для создания </a:t>
            </a:r>
            <a:r>
              <a:rPr lang="ru-RU" dirty="0" err="1">
                <a:effectLst>
                  <a:glow rad="635000">
                    <a:srgbClr val="9301BF">
                      <a:alpha val="41000"/>
                    </a:srgbClr>
                  </a:glow>
                </a:effectLst>
                <a:latin typeface="Cyrivendell" panose="02000507000000020004" pitchFamily="2" charset="0"/>
              </a:rPr>
              <a:t>муралов</a:t>
            </a:r>
            <a:endParaRPr lang="ru-RU" dirty="0">
              <a:effectLst>
                <a:glow rad="635000">
                  <a:srgbClr val="9301BF">
                    <a:alpha val="41000"/>
                  </a:srgbClr>
                </a:glow>
              </a:effectLst>
              <a:latin typeface="Cyrivendell" panose="02000507000000020004" pitchFamily="2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97E5E60-60C3-42C9-AF3A-70D62E6CE2C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2" r="5192"/>
          <a:stretch/>
        </p:blipFill>
        <p:spPr>
          <a:xfrm>
            <a:off x="10176869" y="1816954"/>
            <a:ext cx="1756800" cy="1756800"/>
          </a:xfrm>
          <a:prstGeom prst="rect">
            <a:avLst/>
          </a:prstGeom>
          <a:ln w="38100">
            <a:noFill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CB09214-E56C-4318-B8DF-389B2684AE45}"/>
              </a:ext>
            </a:extLst>
          </p:cNvPr>
          <p:cNvSpPr txBox="1"/>
          <p:nvPr/>
        </p:nvSpPr>
        <p:spPr>
          <a:xfrm>
            <a:off x="9704518" y="3742060"/>
            <a:ext cx="2470609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ntiqua" pitchFamily="2" charset="0"/>
              </a:rPr>
              <a:t>Высота подъема до 50м, скорость нанесения рисунка 2м2/ч.</a:t>
            </a:r>
            <a:endParaRPr lang="en-GB" sz="2000" b="1" dirty="0">
              <a:latin typeface="Antiqua" pitchFamily="2" charset="0"/>
            </a:endParaRPr>
          </a:p>
          <a:p>
            <a:pPr algn="ctr"/>
            <a:r>
              <a:rPr lang="ru-RU" sz="2000" b="1" dirty="0">
                <a:latin typeface="Antiqua" pitchFamily="2" charset="0"/>
              </a:rPr>
              <a:t>Способен наносить изображение любой сложности</a:t>
            </a:r>
          </a:p>
          <a:p>
            <a:pPr algn="ctr"/>
            <a:r>
              <a:rPr lang="ru-RU" sz="2000" b="1" dirty="0">
                <a:latin typeface="Antiqua" pitchFamily="2" charset="0"/>
              </a:rPr>
              <a:t>Стоимость 800р</a:t>
            </a:r>
          </a:p>
          <a:p>
            <a:pPr algn="ctr"/>
            <a:r>
              <a:rPr lang="ru-RU" sz="2000" b="1" dirty="0">
                <a:latin typeface="Antiqua" pitchFamily="2" charset="0"/>
              </a:rPr>
              <a:t>За 1 м2 </a:t>
            </a:r>
          </a:p>
        </p:txBody>
      </p:sp>
    </p:spTree>
    <p:extLst>
      <p:ext uri="{BB962C8B-B14F-4D97-AF65-F5344CB8AC3E}">
        <p14:creationId xmlns:p14="http://schemas.microsoft.com/office/powerpoint/2010/main" val="1816184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ADDB2DE-05BD-453B-BA53-3CE3F068C1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0" cy="6857921"/>
          </a:xfr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5F0EF24-3C3C-4A73-8CEA-CC4D7901A19D}"/>
              </a:ext>
            </a:extLst>
          </p:cNvPr>
          <p:cNvCxnSpPr>
            <a:cxnSpLocks/>
          </p:cNvCxnSpPr>
          <p:nvPr/>
        </p:nvCxnSpPr>
        <p:spPr>
          <a:xfrm flipV="1">
            <a:off x="2262433" y="1527282"/>
            <a:ext cx="848412" cy="7257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3025E12A-389E-4BFE-AAE7-97AC1B90086E}"/>
              </a:ext>
            </a:extLst>
          </p:cNvPr>
          <p:cNvCxnSpPr>
            <a:cxnSpLocks/>
          </p:cNvCxnSpPr>
          <p:nvPr/>
        </p:nvCxnSpPr>
        <p:spPr>
          <a:xfrm>
            <a:off x="235669" y="1527281"/>
            <a:ext cx="28751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4B3530D-56CC-4FCB-A357-CFD2B75F74D9}"/>
              </a:ext>
            </a:extLst>
          </p:cNvPr>
          <p:cNvSpPr txBox="1"/>
          <p:nvPr/>
        </p:nvSpPr>
        <p:spPr>
          <a:xfrm>
            <a:off x="254523" y="326952"/>
            <a:ext cx="2856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effectLst/>
                <a:latin typeface="Arial Black" panose="020B0A04020102020204" pitchFamily="34" charset="0"/>
              </a:rPr>
              <a:t>Высокая точность передачи изображения от эскиза на здание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7185EF5-6D0D-4CC5-94FD-6B147842C66F}"/>
              </a:ext>
            </a:extLst>
          </p:cNvPr>
          <p:cNvCxnSpPr/>
          <p:nvPr/>
        </p:nvCxnSpPr>
        <p:spPr>
          <a:xfrm flipH="1">
            <a:off x="6768445" y="1527281"/>
            <a:ext cx="166854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935244E-D230-4836-9701-E18CAC95F185}"/>
              </a:ext>
            </a:extLst>
          </p:cNvPr>
          <p:cNvCxnSpPr/>
          <p:nvPr/>
        </p:nvCxnSpPr>
        <p:spPr>
          <a:xfrm flipH="1">
            <a:off x="6839146" y="6430791"/>
            <a:ext cx="166854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373717D-486A-4682-9C92-CE831D7FBA75}"/>
              </a:ext>
            </a:extLst>
          </p:cNvPr>
          <p:cNvCxnSpPr/>
          <p:nvPr/>
        </p:nvCxnSpPr>
        <p:spPr>
          <a:xfrm>
            <a:off x="7673419" y="1527281"/>
            <a:ext cx="0" cy="490351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265AB832-25B5-4D7A-95E9-37B66090BBAC}"/>
              </a:ext>
            </a:extLst>
          </p:cNvPr>
          <p:cNvCxnSpPr>
            <a:cxnSpLocks/>
          </p:cNvCxnSpPr>
          <p:nvPr/>
        </p:nvCxnSpPr>
        <p:spPr>
          <a:xfrm>
            <a:off x="4194928" y="1890144"/>
            <a:ext cx="34784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A83A635-76F8-4419-BB7E-C271A858E9DB}"/>
              </a:ext>
            </a:extLst>
          </p:cNvPr>
          <p:cNvSpPr txBox="1"/>
          <p:nvPr/>
        </p:nvSpPr>
        <p:spPr>
          <a:xfrm>
            <a:off x="4345756" y="1511524"/>
            <a:ext cx="317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effectLst/>
                <a:latin typeface="Arial Black" panose="020B0A04020102020204" pitchFamily="34" charset="0"/>
              </a:rPr>
              <a:t>Высота печати до 50 м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7509BD8F-2799-4FA2-A99A-1FCCE2A89EF8}"/>
              </a:ext>
            </a:extLst>
          </p:cNvPr>
          <p:cNvCxnSpPr>
            <a:cxnSpLocks/>
          </p:cNvCxnSpPr>
          <p:nvPr/>
        </p:nvCxnSpPr>
        <p:spPr>
          <a:xfrm flipH="1" flipV="1">
            <a:off x="8041064" y="867127"/>
            <a:ext cx="1197204" cy="12821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C9EE82EF-BFDA-475B-9BD8-7DA689686EB0}"/>
              </a:ext>
            </a:extLst>
          </p:cNvPr>
          <p:cNvCxnSpPr>
            <a:cxnSpLocks/>
          </p:cNvCxnSpPr>
          <p:nvPr/>
        </p:nvCxnSpPr>
        <p:spPr>
          <a:xfrm>
            <a:off x="3882271" y="857700"/>
            <a:ext cx="41587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C57A61E-EB8C-4907-894F-DAA3D793C866}"/>
              </a:ext>
            </a:extLst>
          </p:cNvPr>
          <p:cNvSpPr txBox="1"/>
          <p:nvPr/>
        </p:nvSpPr>
        <p:spPr>
          <a:xfrm>
            <a:off x="3769149" y="109610"/>
            <a:ext cx="50354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effectLst/>
                <a:latin typeface="Arial Black" panose="020B0A04020102020204" pitchFamily="34" charset="0"/>
              </a:rPr>
              <a:t>Дальнометр</a:t>
            </a:r>
            <a:r>
              <a:rPr lang="ru-RU" sz="1400" dirty="0">
                <a:effectLst/>
                <a:latin typeface="Arial Black" panose="020B0A04020102020204" pitchFamily="34" charset="0"/>
              </a:rPr>
              <a:t>, измеряющий расстояние от прибора до стены, позволяющий наносить краску на неравномерные поверхности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5EBD4695-DBAD-45D0-A5D7-99634172E2AB}"/>
              </a:ext>
            </a:extLst>
          </p:cNvPr>
          <p:cNvCxnSpPr>
            <a:cxnSpLocks/>
          </p:cNvCxnSpPr>
          <p:nvPr/>
        </p:nvCxnSpPr>
        <p:spPr>
          <a:xfrm flipH="1">
            <a:off x="7079530" y="1796877"/>
            <a:ext cx="2158738" cy="5598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6E6529EC-55D3-40BF-AB6A-F37D0C8DD6B8}"/>
              </a:ext>
            </a:extLst>
          </p:cNvPr>
          <p:cNvCxnSpPr>
            <a:cxnSpLocks/>
          </p:cNvCxnSpPr>
          <p:nvPr/>
        </p:nvCxnSpPr>
        <p:spPr>
          <a:xfrm flipV="1">
            <a:off x="4194928" y="1272619"/>
            <a:ext cx="3629318" cy="122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16A72BC-33C4-45A5-8816-832C4D71B0F7}"/>
              </a:ext>
            </a:extLst>
          </p:cNvPr>
          <p:cNvSpPr txBox="1"/>
          <p:nvPr/>
        </p:nvSpPr>
        <p:spPr>
          <a:xfrm>
            <a:off x="4345756" y="933203"/>
            <a:ext cx="317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effectLst/>
                <a:latin typeface="Arial Black" panose="020B0A04020102020204" pitchFamily="34" charset="0"/>
              </a:rPr>
              <a:t>Распылитель краски 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62AD0D30-7882-4DCA-9A87-A7699A96FADA}"/>
              </a:ext>
            </a:extLst>
          </p:cNvPr>
          <p:cNvCxnSpPr>
            <a:cxnSpLocks/>
          </p:cNvCxnSpPr>
          <p:nvPr/>
        </p:nvCxnSpPr>
        <p:spPr>
          <a:xfrm flipH="1" flipV="1">
            <a:off x="7824246" y="1272618"/>
            <a:ext cx="1414022" cy="1822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5F6D702F-611E-4DE5-BF6B-19EA2665E427}"/>
              </a:ext>
            </a:extLst>
          </p:cNvPr>
          <p:cNvCxnSpPr>
            <a:cxnSpLocks/>
          </p:cNvCxnSpPr>
          <p:nvPr/>
        </p:nvCxnSpPr>
        <p:spPr>
          <a:xfrm>
            <a:off x="4345756" y="2356701"/>
            <a:ext cx="281075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4EF22BE7-6F01-4A7A-82BC-E2B398CE82AE}"/>
              </a:ext>
            </a:extLst>
          </p:cNvPr>
          <p:cNvSpPr txBox="1"/>
          <p:nvPr/>
        </p:nvSpPr>
        <p:spPr>
          <a:xfrm>
            <a:off x="4507583" y="1983412"/>
            <a:ext cx="317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effectLst/>
                <a:latin typeface="Arial Black" panose="020B0A04020102020204" pitchFamily="34" charset="0"/>
              </a:rPr>
              <a:t>Координатометр</a:t>
            </a:r>
            <a:r>
              <a:rPr lang="ru-RU" dirty="0">
                <a:effectLst/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2310A0AA-0FCA-43A9-96D0-F4687656C0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791" y="6067587"/>
            <a:ext cx="2548355" cy="64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842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BD5F95-34C0-420C-BE1B-0BDDD7C5404A}"/>
              </a:ext>
            </a:extLst>
          </p:cNvPr>
          <p:cNvSpPr txBox="1"/>
          <p:nvPr/>
        </p:nvSpPr>
        <p:spPr>
          <a:xfrm>
            <a:off x="583760" y="1129485"/>
            <a:ext cx="36445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yrivendell" panose="02000507000000020004" pitchFamily="2" charset="0"/>
              </a:rPr>
              <a:t>B </a:t>
            </a:r>
            <a:r>
              <a:rPr lang="en-GB" sz="4000" dirty="0">
                <a:latin typeface="Cyrivendell" panose="02000507000000020004" pitchFamily="2" charset="0"/>
              </a:rPr>
              <a:t>to</a:t>
            </a:r>
            <a:r>
              <a:rPr lang="en-GB" sz="6000" dirty="0">
                <a:latin typeface="Cyrivendell" panose="02000507000000020004" pitchFamily="2" charset="0"/>
              </a:rPr>
              <a:t> </a:t>
            </a:r>
            <a:r>
              <a:rPr lang="ru-RU" sz="6000" dirty="0">
                <a:latin typeface="Cyrivendell" panose="02000507000000020004" pitchFamily="2" charset="0"/>
              </a:rPr>
              <a:t>С</a:t>
            </a:r>
            <a:endParaRPr lang="en-GB" sz="6000" dirty="0">
              <a:latin typeface="Cyrivendell" panose="02000507000000020004" pitchFamily="2" charset="0"/>
            </a:endParaRPr>
          </a:p>
          <a:p>
            <a:pPr algn="ctr"/>
            <a:r>
              <a:rPr lang="en-GB" sz="3600" dirty="0">
                <a:latin typeface="Cyrivendell" panose="02000507000000020004" pitchFamily="2" charset="0"/>
              </a:rPr>
              <a:t>20%</a:t>
            </a:r>
            <a:endParaRPr lang="ru-RU" sz="3600" dirty="0">
              <a:latin typeface="Cyrivendell" panose="02000507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48BE27-6939-4D06-A90B-E06A78341782}"/>
              </a:ext>
            </a:extLst>
          </p:cNvPr>
          <p:cNvSpPr txBox="1"/>
          <p:nvPr/>
        </p:nvSpPr>
        <p:spPr>
          <a:xfrm>
            <a:off x="4273731" y="1129485"/>
            <a:ext cx="36445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yrivendell" panose="02000507000000020004" pitchFamily="2" charset="0"/>
              </a:rPr>
              <a:t>B </a:t>
            </a:r>
            <a:r>
              <a:rPr lang="en-GB" sz="4000" dirty="0">
                <a:latin typeface="Cyrivendell" panose="02000507000000020004" pitchFamily="2" charset="0"/>
              </a:rPr>
              <a:t>to</a:t>
            </a:r>
            <a:r>
              <a:rPr lang="en-GB" sz="6000" dirty="0">
                <a:latin typeface="Cyrivendell" panose="02000507000000020004" pitchFamily="2" charset="0"/>
              </a:rPr>
              <a:t> </a:t>
            </a:r>
            <a:r>
              <a:rPr lang="ru-RU" sz="6000" dirty="0">
                <a:latin typeface="Cyrivendell" panose="02000507000000020004" pitchFamily="2" charset="0"/>
              </a:rPr>
              <a:t>В</a:t>
            </a:r>
            <a:endParaRPr lang="en-GB" sz="6000" dirty="0">
              <a:latin typeface="Cyrivendell" panose="02000507000000020004" pitchFamily="2" charset="0"/>
            </a:endParaRPr>
          </a:p>
          <a:p>
            <a:pPr algn="ctr"/>
            <a:r>
              <a:rPr lang="en-GB" sz="3600" dirty="0">
                <a:latin typeface="Cyrivendell" panose="02000507000000020004" pitchFamily="2" charset="0"/>
              </a:rPr>
              <a:t>30%</a:t>
            </a:r>
            <a:endParaRPr lang="ru-RU" sz="3600" dirty="0">
              <a:latin typeface="Cyrivendell" panose="02000507000000020004" pitchFamily="2" charset="0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AF05B185-949E-4DB7-83C6-25B30B91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05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effectLst>
                  <a:glow rad="101600">
                    <a:srgbClr val="9301BF">
                      <a:alpha val="60000"/>
                    </a:srgbClr>
                  </a:glow>
                </a:effectLst>
                <a:latin typeface="Cyrivendell" panose="02000507000000020004" pitchFamily="2" charset="0"/>
              </a:rPr>
              <a:t>Целевая аудитория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60E2BB6B-86DB-455B-9EE4-F195DC3465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5" r="24168" b="3731"/>
          <a:stretch/>
        </p:blipFill>
        <p:spPr bwMode="auto">
          <a:xfrm>
            <a:off x="7872834" y="2774789"/>
            <a:ext cx="3826272" cy="286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AD6041-B919-4ABD-ADBA-90EB670E5B88}"/>
              </a:ext>
            </a:extLst>
          </p:cNvPr>
          <p:cNvSpPr txBox="1"/>
          <p:nvPr/>
        </p:nvSpPr>
        <p:spPr>
          <a:xfrm>
            <a:off x="8009135" y="1113570"/>
            <a:ext cx="36445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yrivendell" panose="02000507000000020004" pitchFamily="2" charset="0"/>
              </a:rPr>
              <a:t>B </a:t>
            </a:r>
            <a:r>
              <a:rPr lang="en-GB" sz="4000" dirty="0">
                <a:latin typeface="Cyrivendell" panose="02000507000000020004" pitchFamily="2" charset="0"/>
              </a:rPr>
              <a:t>to</a:t>
            </a:r>
            <a:r>
              <a:rPr lang="en-GB" sz="6000" dirty="0">
                <a:latin typeface="Cyrivendell" panose="02000507000000020004" pitchFamily="2" charset="0"/>
              </a:rPr>
              <a:t> G</a:t>
            </a:r>
          </a:p>
          <a:p>
            <a:pPr algn="ctr"/>
            <a:r>
              <a:rPr lang="en-GB" sz="3600" dirty="0">
                <a:latin typeface="Cyrivendell" panose="02000507000000020004" pitchFamily="2" charset="0"/>
              </a:rPr>
              <a:t>50%</a:t>
            </a:r>
            <a:endParaRPr lang="ru-RU" sz="3600" dirty="0">
              <a:latin typeface="Cyrivendell" panose="02000507000000020004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CE6D54-560B-4932-8F63-7811A97889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5"/>
          <a:stretch/>
        </p:blipFill>
        <p:spPr bwMode="auto">
          <a:xfrm>
            <a:off x="492892" y="2760701"/>
            <a:ext cx="3826272" cy="286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4B4F2B5-DEA5-45EC-8AAC-8423D2A7D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037" y="2760701"/>
            <a:ext cx="2877924" cy="287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04ABE6F-AB35-4136-8062-AB82F5D338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791" y="6067587"/>
            <a:ext cx="2548355" cy="64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23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E704355D-EFB8-46E7-9040-1424CD4D9162}"/>
              </a:ext>
            </a:extLst>
          </p:cNvPr>
          <p:cNvSpPr/>
          <p:nvPr/>
        </p:nvSpPr>
        <p:spPr>
          <a:xfrm>
            <a:off x="6966116" y="4049469"/>
            <a:ext cx="4536887" cy="1797365"/>
          </a:xfrm>
          <a:prstGeom prst="roundRect">
            <a:avLst>
              <a:gd name="adj" fmla="val 10000"/>
            </a:avLst>
          </a:prstGeom>
          <a:noFill/>
          <a:ln w="38100">
            <a:solidFill>
              <a:srgbClr val="9301B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80A596B3-C0B4-4BF4-B7EE-E9BBA7E77C2B}"/>
              </a:ext>
            </a:extLst>
          </p:cNvPr>
          <p:cNvGrpSpPr/>
          <p:nvPr/>
        </p:nvGrpSpPr>
        <p:grpSpPr>
          <a:xfrm>
            <a:off x="6966117" y="1012184"/>
            <a:ext cx="4536887" cy="1959783"/>
            <a:chOff x="250742" y="50999"/>
            <a:chExt cx="4536887" cy="1959783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6C551EF9-E0D2-479E-9B32-0CFE095F0E26}"/>
                </a:ext>
              </a:extLst>
            </p:cNvPr>
            <p:cNvSpPr/>
            <p:nvPr/>
          </p:nvSpPr>
          <p:spPr>
            <a:xfrm>
              <a:off x="250742" y="50999"/>
              <a:ext cx="4536887" cy="1797365"/>
            </a:xfrm>
            <a:prstGeom prst="roundRect">
              <a:avLst>
                <a:gd name="adj" fmla="val 10000"/>
              </a:avLst>
            </a:prstGeom>
            <a:noFill/>
            <a:ln w="38100">
              <a:solidFill>
                <a:srgbClr val="9301B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Прямоугольник: скругленные углы 4">
              <a:extLst>
                <a:ext uri="{FF2B5EF4-FFF2-40B4-BE49-F238E27FC236}">
                  <a16:creationId xmlns:a16="http://schemas.microsoft.com/office/drawing/2014/main" id="{FFEF3B61-8F31-43F2-A01B-F5D462987966}"/>
                </a:ext>
              </a:extLst>
            </p:cNvPr>
            <p:cNvSpPr txBox="1"/>
            <p:nvPr/>
          </p:nvSpPr>
          <p:spPr>
            <a:xfrm>
              <a:off x="693296" y="271093"/>
              <a:ext cx="3976593" cy="1739689"/>
            </a:xfrm>
            <a:prstGeom prst="rect">
              <a:avLst/>
            </a:prstGeom>
            <a:ln w="381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600" kern="120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Ограниченность собственных </a:t>
              </a:r>
              <a:br>
                <a:rPr lang="ru-RU" sz="1600" kern="120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</a:br>
              <a:r>
                <a:rPr lang="ru-RU" sz="1600" kern="120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средств для реализации проекта</a:t>
              </a:r>
              <a:endParaRPr lang="ru-RU" sz="1600" kern="12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600" kern="120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Необходимость векторизации наносимых изображений</a:t>
              </a:r>
              <a:endParaRPr lang="ru-RU" sz="1600" b="0" kern="1200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C4F776-9F42-4DBB-9814-D174F2C17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20" y="-92315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EF08BB-C04A-4995-8F8E-D8FC4D727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967" y="6049437"/>
            <a:ext cx="2548355" cy="645637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A835F6F-C688-4D29-9468-3D62CEE91510}"/>
              </a:ext>
            </a:extLst>
          </p:cNvPr>
          <p:cNvGrpSpPr/>
          <p:nvPr/>
        </p:nvGrpSpPr>
        <p:grpSpPr>
          <a:xfrm>
            <a:off x="343646" y="1012184"/>
            <a:ext cx="4750266" cy="1836611"/>
            <a:chOff x="37363" y="50999"/>
            <a:chExt cx="4750266" cy="1836611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BD83E237-381E-45A4-8788-577F9D30FB86}"/>
                </a:ext>
              </a:extLst>
            </p:cNvPr>
            <p:cNvSpPr/>
            <p:nvPr/>
          </p:nvSpPr>
          <p:spPr>
            <a:xfrm>
              <a:off x="250742" y="50999"/>
              <a:ext cx="4536887" cy="1797365"/>
            </a:xfrm>
            <a:prstGeom prst="roundRect">
              <a:avLst>
                <a:gd name="adj" fmla="val 10000"/>
              </a:avLst>
            </a:prstGeom>
            <a:noFill/>
            <a:ln w="28575">
              <a:solidFill>
                <a:srgbClr val="9301B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рямоугольник: скругленные углы 4">
              <a:extLst>
                <a:ext uri="{FF2B5EF4-FFF2-40B4-BE49-F238E27FC236}">
                  <a16:creationId xmlns:a16="http://schemas.microsoft.com/office/drawing/2014/main" id="{3E0B6E74-A142-4667-8ACE-3AA1AE6CDF77}"/>
                </a:ext>
              </a:extLst>
            </p:cNvPr>
            <p:cNvSpPr txBox="1"/>
            <p:nvPr/>
          </p:nvSpPr>
          <p:spPr>
            <a:xfrm>
              <a:off x="37363" y="198432"/>
              <a:ext cx="3655590" cy="1689178"/>
            </a:xfrm>
            <a:prstGeom prst="rect">
              <a:avLst/>
            </a:prstGeom>
            <a:ln w="2857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kern="120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tiqua" pitchFamily="2" charset="0"/>
                </a:rPr>
                <a:t>* </a:t>
              </a:r>
              <a:r>
                <a:rPr lang="ru-RU" sz="1600" kern="120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tiqua" pitchFamily="2" charset="0"/>
                </a:rPr>
                <a:t>Высокое качество изображений</a:t>
              </a:r>
              <a:endParaRPr lang="ru-RU" sz="2000" kern="1200" dirty="0">
                <a:solidFill>
                  <a:schemeClr val="tx1"/>
                </a:solidFill>
                <a:latin typeface="Antiqua" pitchFamily="2" charset="0"/>
              </a:endParaRPr>
            </a:p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600" b="0" kern="1200" cap="none" spc="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tiqua" pitchFamily="2" charset="0"/>
                </a:rPr>
                <a:t>* И</a:t>
              </a:r>
              <a:r>
                <a:rPr lang="ru-RU" sz="1600" kern="120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tiqua" pitchFamily="2" charset="0"/>
                </a:rPr>
                <a:t>спользование </a:t>
              </a:r>
              <a:r>
                <a:rPr lang="en-US" sz="1600" kern="120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tiqua" pitchFamily="2" charset="0"/>
                </a:rPr>
                <a:t>IT-</a:t>
              </a:r>
              <a:r>
                <a:rPr lang="ru-RU" sz="1600" kern="120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tiqua" pitchFamily="2" charset="0"/>
                </a:rPr>
                <a:t>технологий</a:t>
              </a:r>
            </a:p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600" b="0" kern="1200" cap="none" spc="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tiqua" pitchFamily="2" charset="0"/>
                </a:rPr>
                <a:t>* Низкие требования к квалификации эксплуатирующего персонала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273DA9CB-9BC3-431F-8037-E019742E8AB7}"/>
              </a:ext>
            </a:extLst>
          </p:cNvPr>
          <p:cNvGrpSpPr/>
          <p:nvPr/>
        </p:nvGrpSpPr>
        <p:grpSpPr>
          <a:xfrm>
            <a:off x="3850067" y="1244738"/>
            <a:ext cx="2107323" cy="2113897"/>
            <a:chOff x="3235353" y="283553"/>
            <a:chExt cx="2107323" cy="2113897"/>
          </a:xfrm>
        </p:grpSpPr>
        <p:sp>
          <p:nvSpPr>
            <p:cNvPr id="9" name="Часть круга 8">
              <a:extLst>
                <a:ext uri="{FF2B5EF4-FFF2-40B4-BE49-F238E27FC236}">
                  <a16:creationId xmlns:a16="http://schemas.microsoft.com/office/drawing/2014/main" id="{721776AD-F6BE-4420-A896-2CEC7E86D11F}"/>
                </a:ext>
              </a:extLst>
            </p:cNvPr>
            <p:cNvSpPr/>
            <p:nvPr/>
          </p:nvSpPr>
          <p:spPr>
            <a:xfrm>
              <a:off x="3235353" y="283553"/>
              <a:ext cx="2107323" cy="2113897"/>
            </a:xfrm>
            <a:prstGeom prst="pieWedge">
              <a:avLst/>
            </a:prstGeom>
            <a:solidFill>
              <a:srgbClr val="9301BF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Часть круга 6">
              <a:extLst>
                <a:ext uri="{FF2B5EF4-FFF2-40B4-BE49-F238E27FC236}">
                  <a16:creationId xmlns:a16="http://schemas.microsoft.com/office/drawing/2014/main" id="{BB969385-F225-4CFC-B298-67D60FDACF23}"/>
                </a:ext>
              </a:extLst>
            </p:cNvPr>
            <p:cNvSpPr txBox="1"/>
            <p:nvPr/>
          </p:nvSpPr>
          <p:spPr>
            <a:xfrm>
              <a:off x="3852574" y="902699"/>
              <a:ext cx="1490102" cy="1494751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76936" tIns="376936" rIns="376936" bIns="376936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5300" kern="1200" dirty="0"/>
                <a:t>S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906DFD3-B9A9-4216-9E0E-7949B7F7AFAB}"/>
              </a:ext>
            </a:extLst>
          </p:cNvPr>
          <p:cNvGrpSpPr/>
          <p:nvPr/>
        </p:nvGrpSpPr>
        <p:grpSpPr>
          <a:xfrm>
            <a:off x="6030012" y="1241863"/>
            <a:ext cx="2113897" cy="2113897"/>
            <a:chOff x="5415298" y="280678"/>
            <a:chExt cx="2113897" cy="2113897"/>
          </a:xfrm>
          <a:solidFill>
            <a:srgbClr val="9301BF"/>
          </a:solidFill>
        </p:grpSpPr>
        <p:sp>
          <p:nvSpPr>
            <p:cNvPr id="12" name="Часть круга 11">
              <a:extLst>
                <a:ext uri="{FF2B5EF4-FFF2-40B4-BE49-F238E27FC236}">
                  <a16:creationId xmlns:a16="http://schemas.microsoft.com/office/drawing/2014/main" id="{65923082-CC10-4677-81E6-0A1565DA7210}"/>
                </a:ext>
              </a:extLst>
            </p:cNvPr>
            <p:cNvSpPr/>
            <p:nvPr/>
          </p:nvSpPr>
          <p:spPr>
            <a:xfrm rot="5400000">
              <a:off x="5415298" y="280678"/>
              <a:ext cx="2113897" cy="2113897"/>
            </a:xfrm>
            <a:prstGeom prst="pieWedg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Часть круга 8">
              <a:extLst>
                <a:ext uri="{FF2B5EF4-FFF2-40B4-BE49-F238E27FC236}">
                  <a16:creationId xmlns:a16="http://schemas.microsoft.com/office/drawing/2014/main" id="{C94EE5AE-3A62-4BB6-8A21-8619F082F1C4}"/>
                </a:ext>
              </a:extLst>
            </p:cNvPr>
            <p:cNvSpPr txBox="1"/>
            <p:nvPr/>
          </p:nvSpPr>
          <p:spPr>
            <a:xfrm>
              <a:off x="5415298" y="899824"/>
              <a:ext cx="1494751" cy="1494751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4048" tIns="384048" rIns="384048" bIns="384048" numCol="1" spcCol="1270" anchor="ctr" anchorCtr="0">
              <a:noAutofit/>
            </a:bodyPr>
            <a:lstStyle/>
            <a:p>
              <a:pPr marL="0" lvl="0" indent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5400" kern="1200" dirty="0"/>
                <a:t>W</a:t>
              </a:r>
              <a:endParaRPr lang="ru-RU" sz="5400" kern="1200" dirty="0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925A019-152C-4281-BBAF-07B90B10C8A8}"/>
              </a:ext>
            </a:extLst>
          </p:cNvPr>
          <p:cNvGrpSpPr/>
          <p:nvPr/>
        </p:nvGrpSpPr>
        <p:grpSpPr>
          <a:xfrm>
            <a:off x="6030012" y="3453401"/>
            <a:ext cx="2113897" cy="2113897"/>
            <a:chOff x="5415298" y="2492216"/>
            <a:chExt cx="2113897" cy="2113897"/>
          </a:xfrm>
          <a:solidFill>
            <a:srgbClr val="9301BF"/>
          </a:solidFill>
        </p:grpSpPr>
        <p:sp>
          <p:nvSpPr>
            <p:cNvPr id="15" name="Часть круга 14">
              <a:extLst>
                <a:ext uri="{FF2B5EF4-FFF2-40B4-BE49-F238E27FC236}">
                  <a16:creationId xmlns:a16="http://schemas.microsoft.com/office/drawing/2014/main" id="{859CCFD0-A0C8-42A0-BDE2-B2C1B9016FBE}"/>
                </a:ext>
              </a:extLst>
            </p:cNvPr>
            <p:cNvSpPr/>
            <p:nvPr/>
          </p:nvSpPr>
          <p:spPr>
            <a:xfrm rot="10800000">
              <a:off x="5415298" y="2492216"/>
              <a:ext cx="2113897" cy="2113897"/>
            </a:xfrm>
            <a:prstGeom prst="pieWedg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Часть круга 10">
              <a:extLst>
                <a:ext uri="{FF2B5EF4-FFF2-40B4-BE49-F238E27FC236}">
                  <a16:creationId xmlns:a16="http://schemas.microsoft.com/office/drawing/2014/main" id="{18BF8177-E591-4DE7-8D1F-31C9E377294C}"/>
                </a:ext>
              </a:extLst>
            </p:cNvPr>
            <p:cNvSpPr txBox="1"/>
            <p:nvPr/>
          </p:nvSpPr>
          <p:spPr>
            <a:xfrm rot="21600000">
              <a:off x="5415298" y="2492216"/>
              <a:ext cx="1494751" cy="1494751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4048" tIns="384048" rIns="384048" bIns="384048" numCol="1" spcCol="1270" anchor="ctr" anchorCtr="0">
              <a:noAutofit/>
            </a:bodyPr>
            <a:lstStyle/>
            <a:p>
              <a:pPr marL="0" lvl="0" indent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5400" kern="1200" dirty="0"/>
                <a:t>Т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1D224AEE-F45B-4850-AF15-3387E4C5C34C}"/>
              </a:ext>
            </a:extLst>
          </p:cNvPr>
          <p:cNvGrpSpPr/>
          <p:nvPr/>
        </p:nvGrpSpPr>
        <p:grpSpPr>
          <a:xfrm>
            <a:off x="3818475" y="3453401"/>
            <a:ext cx="2113897" cy="2113897"/>
            <a:chOff x="3203761" y="2492216"/>
            <a:chExt cx="2113897" cy="2113897"/>
          </a:xfrm>
          <a:solidFill>
            <a:srgbClr val="9301BF"/>
          </a:solidFill>
        </p:grpSpPr>
        <p:sp>
          <p:nvSpPr>
            <p:cNvPr id="18" name="Часть круга 17">
              <a:extLst>
                <a:ext uri="{FF2B5EF4-FFF2-40B4-BE49-F238E27FC236}">
                  <a16:creationId xmlns:a16="http://schemas.microsoft.com/office/drawing/2014/main" id="{8AC9EEDB-2DC7-4E57-A4A4-65F4FE3C9827}"/>
                </a:ext>
              </a:extLst>
            </p:cNvPr>
            <p:cNvSpPr/>
            <p:nvPr/>
          </p:nvSpPr>
          <p:spPr>
            <a:xfrm rot="16200000">
              <a:off x="3203761" y="2492216"/>
              <a:ext cx="2113897" cy="2113897"/>
            </a:xfrm>
            <a:prstGeom prst="pieWedg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Часть круга 12">
              <a:extLst>
                <a:ext uri="{FF2B5EF4-FFF2-40B4-BE49-F238E27FC236}">
                  <a16:creationId xmlns:a16="http://schemas.microsoft.com/office/drawing/2014/main" id="{7911FE2D-6BD7-4876-8461-1F6185FEB55B}"/>
                </a:ext>
              </a:extLst>
            </p:cNvPr>
            <p:cNvSpPr txBox="1"/>
            <p:nvPr/>
          </p:nvSpPr>
          <p:spPr>
            <a:xfrm rot="21600000">
              <a:off x="3822907" y="2492216"/>
              <a:ext cx="1494751" cy="1494751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76936" tIns="376936" rIns="376936" bIns="376936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5300" kern="1200" dirty="0"/>
                <a:t>О</a:t>
              </a:r>
            </a:p>
          </p:txBody>
        </p:sp>
      </p:grpSp>
      <p:sp>
        <p:nvSpPr>
          <p:cNvPr id="20" name="Стрелка: круговая 19">
            <a:extLst>
              <a:ext uri="{FF2B5EF4-FFF2-40B4-BE49-F238E27FC236}">
                <a16:creationId xmlns:a16="http://schemas.microsoft.com/office/drawing/2014/main" id="{BDC384C1-603A-4E66-A20F-7CFE595EE943}"/>
              </a:ext>
            </a:extLst>
          </p:cNvPr>
          <p:cNvSpPr/>
          <p:nvPr/>
        </p:nvSpPr>
        <p:spPr>
          <a:xfrm>
            <a:off x="5616264" y="2965203"/>
            <a:ext cx="729856" cy="634657"/>
          </a:xfrm>
          <a:prstGeom prst="circular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Стрелка: круговая 20">
            <a:extLst>
              <a:ext uri="{FF2B5EF4-FFF2-40B4-BE49-F238E27FC236}">
                <a16:creationId xmlns:a16="http://schemas.microsoft.com/office/drawing/2014/main" id="{C1DD78C8-841E-467A-A5D1-9A4AAADAF0C9}"/>
              </a:ext>
            </a:extLst>
          </p:cNvPr>
          <p:cNvSpPr/>
          <p:nvPr/>
        </p:nvSpPr>
        <p:spPr>
          <a:xfrm rot="10800000">
            <a:off x="5616264" y="3209302"/>
            <a:ext cx="729856" cy="634657"/>
          </a:xfrm>
          <a:prstGeom prst="circular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9F3463B0-44F2-4D97-AB4A-845994A467E6}"/>
              </a:ext>
            </a:extLst>
          </p:cNvPr>
          <p:cNvGrpSpPr/>
          <p:nvPr/>
        </p:nvGrpSpPr>
        <p:grpSpPr>
          <a:xfrm>
            <a:off x="205500" y="4049469"/>
            <a:ext cx="4888411" cy="1897650"/>
            <a:chOff x="-100782" y="50999"/>
            <a:chExt cx="4888411" cy="1897650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71EB0731-DFD6-4CFA-A63A-41879715955B}"/>
                </a:ext>
              </a:extLst>
            </p:cNvPr>
            <p:cNvSpPr/>
            <p:nvPr/>
          </p:nvSpPr>
          <p:spPr>
            <a:xfrm>
              <a:off x="250742" y="50999"/>
              <a:ext cx="4536887" cy="1797365"/>
            </a:xfrm>
            <a:prstGeom prst="roundRect">
              <a:avLst>
                <a:gd name="adj" fmla="val 10000"/>
              </a:avLst>
            </a:prstGeom>
            <a:noFill/>
            <a:ln w="28575">
              <a:solidFill>
                <a:srgbClr val="9301B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рямоугольник: скругленные углы 4">
              <a:extLst>
                <a:ext uri="{FF2B5EF4-FFF2-40B4-BE49-F238E27FC236}">
                  <a16:creationId xmlns:a16="http://schemas.microsoft.com/office/drawing/2014/main" id="{FD91DA99-6B1F-4E7F-BCF0-51DCBF680276}"/>
                </a:ext>
              </a:extLst>
            </p:cNvPr>
            <p:cNvSpPr txBox="1"/>
            <p:nvPr/>
          </p:nvSpPr>
          <p:spPr>
            <a:xfrm>
              <a:off x="-100782" y="190766"/>
              <a:ext cx="3966836" cy="1757883"/>
            </a:xfrm>
            <a:prstGeom prst="rect">
              <a:avLst/>
            </a:prstGeom>
            <a:ln w="2857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kern="120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Привлечение инвестиций</a:t>
              </a:r>
              <a:endParaRPr lang="ru-RU" sz="1400" kern="12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b="0" kern="1200" cap="none" spc="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Продажа аппаратно-программной части</a:t>
              </a:r>
              <a:endParaRPr lang="ru-RU" sz="1400" kern="12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b="0" kern="1200" cap="none" spc="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Реализация абонентской подписи на услуги векторизации</a:t>
              </a:r>
            </a:p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400" b="0" kern="1200" cap="none" spc="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* Возможность создавать </a:t>
              </a:r>
              <a:r>
                <a:rPr lang="ru-RU" sz="1400" b="0" kern="1200" cap="none" spc="0" dirty="0" err="1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муралы</a:t>
              </a:r>
              <a:r>
                <a:rPr lang="ru-RU" sz="1400" b="0" kern="1200" cap="none" spc="0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 на сложных поверхностях</a:t>
              </a:r>
            </a:p>
          </p:txBody>
        </p:sp>
      </p:grpSp>
      <p:sp>
        <p:nvSpPr>
          <p:cNvPr id="29" name="Прямоугольник: скругленные углы 4">
            <a:extLst>
              <a:ext uri="{FF2B5EF4-FFF2-40B4-BE49-F238E27FC236}">
                <a16:creationId xmlns:a16="http://schemas.microsoft.com/office/drawing/2014/main" id="{AD1CC72A-A282-42E6-A3E7-C7BF42767344}"/>
              </a:ext>
            </a:extLst>
          </p:cNvPr>
          <p:cNvSpPr txBox="1"/>
          <p:nvPr/>
        </p:nvSpPr>
        <p:spPr>
          <a:xfrm>
            <a:off x="7527699" y="4291901"/>
            <a:ext cx="3924255" cy="172244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0" tIns="53340" rIns="53340" bIns="53340" numCol="1" spcCol="1270" anchor="t" anchorCtr="0">
            <a:noAutofit/>
          </a:bodyPr>
          <a:lstStyle/>
          <a:p>
            <a:pPr lvl="1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400" kern="12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* Временные затраты на решение управленческих вопросов</a:t>
            </a:r>
            <a:endParaRPr lang="ru-RU" sz="1400" kern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1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400" b="0" kern="1200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* Отсутствие результатов в </a:t>
            </a:r>
            <a:br>
              <a:rPr lang="ru-RU" sz="1400" b="0" kern="1200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ru-RU" sz="1400" b="0" kern="1200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установленные сроки</a:t>
            </a:r>
            <a:endParaRPr lang="ru-RU" sz="1400" kern="120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lvl="1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400" b="0" kern="1200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* Производственно-технологический</a:t>
            </a:r>
            <a:br>
              <a:rPr lang="ru-RU" sz="1400" b="0" kern="1200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ru-RU" sz="1400" b="0" kern="1200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риск</a:t>
            </a:r>
          </a:p>
        </p:txBody>
      </p:sp>
    </p:spTree>
    <p:extLst>
      <p:ext uri="{BB962C8B-B14F-4D97-AF65-F5344CB8AC3E}">
        <p14:creationId xmlns:p14="http://schemas.microsoft.com/office/powerpoint/2010/main" val="1304832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14F26-1BA9-49A2-9490-15B20F34F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5722" y="299137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glow rad="101600">
                    <a:srgbClr val="9301BF">
                      <a:alpha val="60000"/>
                    </a:srgbClr>
                  </a:glow>
                </a:effectLst>
                <a:latin typeface="Cyrivendell" panose="02000507000000020004" pitchFamily="2" charset="0"/>
              </a:rPr>
              <a:t>Расходная часть проекта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593330E-7EB2-4654-994E-E45CF9F3F4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515236"/>
              </p:ext>
            </p:extLst>
          </p:nvPr>
        </p:nvGraphicFramePr>
        <p:xfrm>
          <a:off x="1284563" y="2658359"/>
          <a:ext cx="9842994" cy="3668481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604130">
                  <a:extLst>
                    <a:ext uri="{9D8B030D-6E8A-4147-A177-3AD203B41FA5}">
                      <a16:colId xmlns:a16="http://schemas.microsoft.com/office/drawing/2014/main" val="1248734589"/>
                    </a:ext>
                  </a:extLst>
                </a:gridCol>
                <a:gridCol w="7645471">
                  <a:extLst>
                    <a:ext uri="{9D8B030D-6E8A-4147-A177-3AD203B41FA5}">
                      <a16:colId xmlns:a16="http://schemas.microsoft.com/office/drawing/2014/main" val="4154306477"/>
                    </a:ext>
                  </a:extLst>
                </a:gridCol>
                <a:gridCol w="1593393">
                  <a:extLst>
                    <a:ext uri="{9D8B030D-6E8A-4147-A177-3AD203B41FA5}">
                      <a16:colId xmlns:a16="http://schemas.microsoft.com/office/drawing/2014/main" val="1820100304"/>
                    </a:ext>
                  </a:extLst>
                </a:gridCol>
              </a:tblGrid>
              <a:tr h="7287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</a:rPr>
                        <a:t>№ п/п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Статьи затрат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Сумма, руб./год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9144325"/>
                  </a:ext>
                </a:extLst>
              </a:tr>
              <a:tr h="5520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</a:rPr>
                        <a:t>1. 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Лицензионная версия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 CorelDRAW Graphics Suite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58 828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1334908"/>
                  </a:ext>
                </a:extLst>
              </a:tr>
              <a:tr h="5520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</a:rPr>
                        <a:t>2.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Телескопическая автовышка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</a:rPr>
                        <a:t>4 188 800 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6403142"/>
                  </a:ext>
                </a:extLst>
              </a:tr>
              <a:tr h="7314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Приобретение комплектующих, расходных материалов, подготовка поверхности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</a:rPr>
                        <a:t>47 088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458385"/>
                  </a:ext>
                </a:extLst>
              </a:tr>
              <a:tr h="5520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58001072"/>
                  </a:ext>
                </a:extLst>
              </a:tr>
              <a:tr h="5520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Итого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4 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294 716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3014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598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CFBCD-2611-4865-A5A4-DE81F7F11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1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effectLst>
                  <a:glow rad="101600">
                    <a:srgbClr val="9301BF">
                      <a:alpha val="60000"/>
                    </a:srgbClr>
                  </a:glow>
                </a:effectLst>
                <a:latin typeface="Cyrivendell" panose="02000507000000020004" pitchFamily="2" charset="0"/>
              </a:rPr>
              <a:t>Команда проекта на этапе разработки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61F47523-55F3-4A7D-9460-9116B0375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5" y="1696244"/>
            <a:ext cx="2534024" cy="3168118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13EA3D-E1D1-4BB3-B23B-87EEBD4D1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865" y="1696244"/>
            <a:ext cx="2534123" cy="316811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422DD2-E68D-4C6A-8E8F-7448C667FA08}"/>
              </a:ext>
            </a:extLst>
          </p:cNvPr>
          <p:cNvSpPr/>
          <p:nvPr/>
        </p:nvSpPr>
        <p:spPr>
          <a:xfrm>
            <a:off x="6262824" y="1696244"/>
            <a:ext cx="2534024" cy="3168118"/>
          </a:xfrm>
          <a:prstGeom prst="rect">
            <a:avLst/>
          </a:prstGeom>
          <a:solidFill>
            <a:srgbClr val="9301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500" dirty="0"/>
              <a:t>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B977899-930E-4EBD-ADFE-CC92C88AC085}"/>
              </a:ext>
            </a:extLst>
          </p:cNvPr>
          <p:cNvSpPr/>
          <p:nvPr/>
        </p:nvSpPr>
        <p:spPr>
          <a:xfrm>
            <a:off x="9181684" y="1696244"/>
            <a:ext cx="2534024" cy="3168118"/>
          </a:xfrm>
          <a:prstGeom prst="rect">
            <a:avLst/>
          </a:prstGeom>
          <a:solidFill>
            <a:srgbClr val="9301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500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520481-E2CC-4B42-9DC8-3C25FF915CD5}"/>
              </a:ext>
            </a:extLst>
          </p:cNvPr>
          <p:cNvSpPr txBox="1"/>
          <p:nvPr/>
        </p:nvSpPr>
        <p:spPr>
          <a:xfrm>
            <a:off x="425005" y="5231876"/>
            <a:ext cx="2534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/>
              <a:t>Махова</a:t>
            </a:r>
            <a:r>
              <a:rPr lang="ru-RU" sz="2400" dirty="0"/>
              <a:t> Полина</a:t>
            </a:r>
          </a:p>
          <a:p>
            <a:pPr algn="ctr"/>
            <a:r>
              <a:rPr lang="ru-RU" dirty="0"/>
              <a:t>Лидер команды</a:t>
            </a:r>
          </a:p>
          <a:p>
            <a:pPr algn="ctr"/>
            <a:r>
              <a:rPr lang="ru-RU" dirty="0"/>
              <a:t>художник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C33675-EA26-41B1-B0F0-D882861C391B}"/>
              </a:ext>
            </a:extLst>
          </p:cNvPr>
          <p:cNvSpPr txBox="1"/>
          <p:nvPr/>
        </p:nvSpPr>
        <p:spPr>
          <a:xfrm>
            <a:off x="6262824" y="5231876"/>
            <a:ext cx="2534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ИТ-специалист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0CC74C-EAC5-4D08-8FD4-D68F51529357}"/>
              </a:ext>
            </a:extLst>
          </p:cNvPr>
          <p:cNvSpPr txBox="1"/>
          <p:nvPr/>
        </p:nvSpPr>
        <p:spPr>
          <a:xfrm>
            <a:off x="3343964" y="5231876"/>
            <a:ext cx="253402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/>
              <a:t>Девятилова</a:t>
            </a:r>
            <a:r>
              <a:rPr lang="ru-RU" sz="2400" dirty="0"/>
              <a:t> Ангелина</a:t>
            </a:r>
          </a:p>
          <a:p>
            <a:pPr algn="ctr"/>
            <a:r>
              <a:rPr lang="ru-RU" dirty="0"/>
              <a:t>экономист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5AD467-3EE8-4CCB-B530-714948A92130}"/>
              </a:ext>
            </a:extLst>
          </p:cNvPr>
          <p:cNvSpPr txBox="1"/>
          <p:nvPr/>
        </p:nvSpPr>
        <p:spPr>
          <a:xfrm>
            <a:off x="9181684" y="5231876"/>
            <a:ext cx="2534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Инженер-робототехник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608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BDCC03-DAA6-4C6F-9ADC-701B586B9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1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effectLst>
                  <a:glow rad="101600">
                    <a:srgbClr val="9301BF">
                      <a:alpha val="60000"/>
                    </a:srgbClr>
                  </a:glow>
                </a:effectLst>
                <a:latin typeface="Cyrivendell" panose="02000507000000020004" pitchFamily="2" charset="0"/>
              </a:rPr>
              <a:t>Контакты команды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E1F042-779C-4895-AC48-B8FFA5675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590" y="4286022"/>
            <a:ext cx="10515600" cy="1765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hlinkClick r:id="rId2"/>
              </a:rPr>
              <a:t>https://www.google.com/url?q=https://pt.2035.university/project/creating-murals&amp;sa=D&amp;source=editors&amp;ust=1669788517795197&amp;usg=AOvVaw0kvuGHYteA7cGOiO6dQzsA</a:t>
            </a:r>
            <a:r>
              <a:rPr lang="ru-RU" sz="2400" dirty="0"/>
              <a:t> – страница на сайте 20.35 Университет</a:t>
            </a:r>
          </a:p>
          <a:p>
            <a:pPr marL="0" indent="0">
              <a:buNone/>
            </a:pPr>
            <a:r>
              <a:rPr lang="en-US" sz="2400" dirty="0"/>
              <a:t>@shahovamatova - </a:t>
            </a:r>
            <a:r>
              <a:rPr lang="ru-RU" sz="2400" dirty="0" err="1"/>
              <a:t>Телеграм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701561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2522</TotalTime>
  <Words>407</Words>
  <Application>Microsoft Office PowerPoint</Application>
  <PresentationFormat>Широкоэкранный</PresentationFormat>
  <Paragraphs>96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Antiqua</vt:lpstr>
      <vt:lpstr>Arial</vt:lpstr>
      <vt:lpstr>Arial Black</vt:lpstr>
      <vt:lpstr>Calibri</vt:lpstr>
      <vt:lpstr>Calibri Light</vt:lpstr>
      <vt:lpstr>Century Gothic</vt:lpstr>
      <vt:lpstr>Cyrivendell</vt:lpstr>
      <vt:lpstr>TT Supermolot Neue Exp DBold</vt:lpstr>
      <vt:lpstr>Тема Office</vt:lpstr>
      <vt:lpstr>Презентация PowerPoint</vt:lpstr>
      <vt:lpstr>Введение в предметную область</vt:lpstr>
      <vt:lpstr>Проблема</vt:lpstr>
      <vt:lpstr>актуальность</vt:lpstr>
      <vt:lpstr>Описание продукта и технологии</vt:lpstr>
      <vt:lpstr>Анализ рынка</vt:lpstr>
      <vt:lpstr>Презентация PowerPoint</vt:lpstr>
      <vt:lpstr>Целевая аудитория</vt:lpstr>
      <vt:lpstr>Презентация PowerPoint</vt:lpstr>
      <vt:lpstr>Расходная часть проекта</vt:lpstr>
      <vt:lpstr>Команда проекта на этапе разработки</vt:lpstr>
      <vt:lpstr>Контакты команды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Полина</dc:creator>
  <cp:lastModifiedBy>Полина</cp:lastModifiedBy>
  <cp:revision>45</cp:revision>
  <dcterms:created xsi:type="dcterms:W3CDTF">2022-11-12T22:35:34Z</dcterms:created>
  <dcterms:modified xsi:type="dcterms:W3CDTF">2022-12-01T12:46:45Z</dcterms:modified>
</cp:coreProperties>
</file>