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65" r:id="rId2"/>
    <p:sldId id="257" r:id="rId3"/>
    <p:sldId id="258" r:id="rId4"/>
    <p:sldId id="259" r:id="rId5"/>
    <p:sldId id="260" r:id="rId6"/>
    <p:sldId id="266" r:id="rId7"/>
    <p:sldId id="267" r:id="rId8"/>
    <p:sldId id="256" r:id="rId9"/>
    <p:sldId id="268" r:id="rId10"/>
    <p:sldId id="269" r:id="rId11"/>
    <p:sldId id="270" r:id="rId12"/>
    <p:sldId id="261" r:id="rId13"/>
    <p:sldId id="262" r:id="rId14"/>
    <p:sldId id="263" r:id="rId15"/>
    <p:sldId id="264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66" y="4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0FDA19-258A-4670-B256-49491891323F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9A9ACA-0494-47ED-ABBD-007847B1CBD0}">
      <dgm:prSet phldrT="[Текст]"/>
      <dgm:spPr/>
      <dgm:t>
        <a:bodyPr/>
        <a:lstStyle/>
        <a:p>
          <a:r>
            <a:rPr lang="ru-RU" dirty="0"/>
            <a:t>Заказчик</a:t>
          </a:r>
        </a:p>
      </dgm:t>
    </dgm:pt>
    <dgm:pt modelId="{F85BAAF7-ED26-4192-89B3-3F22EE8F420E}" type="parTrans" cxnId="{84FA5877-5F3A-47FE-ACA8-B359A663A58F}">
      <dgm:prSet/>
      <dgm:spPr/>
      <dgm:t>
        <a:bodyPr/>
        <a:lstStyle/>
        <a:p>
          <a:endParaRPr lang="ru-RU"/>
        </a:p>
      </dgm:t>
    </dgm:pt>
    <dgm:pt modelId="{7A35D968-CABF-4929-8DB5-3861E83FF5B9}" type="sibTrans" cxnId="{84FA5877-5F3A-47FE-ACA8-B359A663A58F}">
      <dgm:prSet/>
      <dgm:spPr/>
      <dgm:t>
        <a:bodyPr/>
        <a:lstStyle/>
        <a:p>
          <a:endParaRPr lang="ru-RU"/>
        </a:p>
      </dgm:t>
    </dgm:pt>
    <dgm:pt modelId="{CB4F2ED7-3B12-497E-8FCF-520A50D3511B}">
      <dgm:prSet phldrT="[Текст]"/>
      <dgm:spPr/>
      <dgm:t>
        <a:bodyPr/>
        <a:lstStyle/>
        <a:p>
          <a:r>
            <a:rPr lang="ru-RU" dirty="0"/>
            <a:t>задача</a:t>
          </a:r>
        </a:p>
      </dgm:t>
    </dgm:pt>
    <dgm:pt modelId="{C756E0A9-87BC-4F2D-92E9-47C21F3ACA98}" type="parTrans" cxnId="{A27C2D18-DEB7-4A94-9B80-04FF2212196C}">
      <dgm:prSet/>
      <dgm:spPr/>
      <dgm:t>
        <a:bodyPr/>
        <a:lstStyle/>
        <a:p>
          <a:endParaRPr lang="ru-RU"/>
        </a:p>
      </dgm:t>
    </dgm:pt>
    <dgm:pt modelId="{3D10A871-C427-4599-B9FD-F04FA2F893DB}" type="sibTrans" cxnId="{A27C2D18-DEB7-4A94-9B80-04FF2212196C}">
      <dgm:prSet/>
      <dgm:spPr/>
      <dgm:t>
        <a:bodyPr/>
        <a:lstStyle/>
        <a:p>
          <a:endParaRPr lang="ru-RU"/>
        </a:p>
      </dgm:t>
    </dgm:pt>
    <dgm:pt modelId="{AD098402-B63C-46E6-973B-F469CD088083}">
      <dgm:prSet phldrT="[Текст]"/>
      <dgm:spPr/>
      <dgm:t>
        <a:bodyPr/>
        <a:lstStyle/>
        <a:p>
          <a:r>
            <a:rPr lang="ru-RU" dirty="0"/>
            <a:t>наставничество</a:t>
          </a:r>
        </a:p>
      </dgm:t>
    </dgm:pt>
    <dgm:pt modelId="{C0AC25BF-89D4-4777-94F8-B4BEFBA81C98}" type="parTrans" cxnId="{7E1F5AC3-14B4-43FE-888C-74F6BDCFE6E0}">
      <dgm:prSet/>
      <dgm:spPr/>
      <dgm:t>
        <a:bodyPr/>
        <a:lstStyle/>
        <a:p>
          <a:endParaRPr lang="ru-RU"/>
        </a:p>
      </dgm:t>
    </dgm:pt>
    <dgm:pt modelId="{59D882B1-53FE-4F84-9BD4-2E8F2FB616D1}" type="sibTrans" cxnId="{7E1F5AC3-14B4-43FE-888C-74F6BDCFE6E0}">
      <dgm:prSet/>
      <dgm:spPr/>
      <dgm:t>
        <a:bodyPr/>
        <a:lstStyle/>
        <a:p>
          <a:endParaRPr lang="ru-RU"/>
        </a:p>
      </dgm:t>
    </dgm:pt>
    <dgm:pt modelId="{CFBF6C33-8727-44D8-9ECA-3103A7875EF4}">
      <dgm:prSet phldrT="[Текст]"/>
      <dgm:spPr/>
      <dgm:t>
        <a:bodyPr/>
        <a:lstStyle/>
        <a:p>
          <a:r>
            <a:rPr lang="ru-RU" dirty="0"/>
            <a:t>Проект</a:t>
          </a:r>
        </a:p>
      </dgm:t>
    </dgm:pt>
    <dgm:pt modelId="{AE0C09F8-3D66-4A0E-8A7F-816C1D65AD87}" type="parTrans" cxnId="{3E139E9C-065B-416F-87D8-DB05426D31B8}">
      <dgm:prSet/>
      <dgm:spPr/>
      <dgm:t>
        <a:bodyPr/>
        <a:lstStyle/>
        <a:p>
          <a:endParaRPr lang="ru-RU"/>
        </a:p>
      </dgm:t>
    </dgm:pt>
    <dgm:pt modelId="{99B935F1-0DE8-4CF2-B173-B9C4B3E948D4}" type="sibTrans" cxnId="{3E139E9C-065B-416F-87D8-DB05426D31B8}">
      <dgm:prSet/>
      <dgm:spPr/>
      <dgm:t>
        <a:bodyPr/>
        <a:lstStyle/>
        <a:p>
          <a:endParaRPr lang="ru-RU"/>
        </a:p>
      </dgm:t>
    </dgm:pt>
    <dgm:pt modelId="{718EC2EF-093E-45D2-B62E-07560A217F46}">
      <dgm:prSet phldrT="[Текст]"/>
      <dgm:spPr/>
      <dgm:t>
        <a:bodyPr/>
        <a:lstStyle/>
        <a:p>
          <a:r>
            <a:rPr lang="ru-RU" dirty="0"/>
            <a:t>сайт</a:t>
          </a:r>
        </a:p>
      </dgm:t>
    </dgm:pt>
    <dgm:pt modelId="{D0D93306-EE85-40AE-AB85-AC051993005A}" type="parTrans" cxnId="{EEC77031-6F2D-442A-867C-74DC2F97232A}">
      <dgm:prSet/>
      <dgm:spPr/>
      <dgm:t>
        <a:bodyPr/>
        <a:lstStyle/>
        <a:p>
          <a:endParaRPr lang="ru-RU"/>
        </a:p>
      </dgm:t>
    </dgm:pt>
    <dgm:pt modelId="{3C6994DA-646C-4D23-8423-F8C5B951CC20}" type="sibTrans" cxnId="{EEC77031-6F2D-442A-867C-74DC2F97232A}">
      <dgm:prSet/>
      <dgm:spPr/>
      <dgm:t>
        <a:bodyPr/>
        <a:lstStyle/>
        <a:p>
          <a:endParaRPr lang="ru-RU"/>
        </a:p>
      </dgm:t>
    </dgm:pt>
    <dgm:pt modelId="{74BB0B02-F928-4CAF-86A0-53D230A44474}">
      <dgm:prSet phldrT="[Текст]"/>
      <dgm:spPr/>
      <dgm:t>
        <a:bodyPr/>
        <a:lstStyle/>
        <a:p>
          <a:r>
            <a:rPr lang="ru-RU" dirty="0"/>
            <a:t>статья</a:t>
          </a:r>
        </a:p>
      </dgm:t>
    </dgm:pt>
    <dgm:pt modelId="{441E8385-6200-4271-BB58-A70D8FA45A31}" type="parTrans" cxnId="{D4A484B8-6FE5-4821-AD6C-CDA882021A0C}">
      <dgm:prSet/>
      <dgm:spPr/>
      <dgm:t>
        <a:bodyPr/>
        <a:lstStyle/>
        <a:p>
          <a:endParaRPr lang="ru-RU"/>
        </a:p>
      </dgm:t>
    </dgm:pt>
    <dgm:pt modelId="{B06AC16B-AEEF-43BB-B44D-1950FD5A03A9}" type="sibTrans" cxnId="{D4A484B8-6FE5-4821-AD6C-CDA882021A0C}">
      <dgm:prSet/>
      <dgm:spPr/>
      <dgm:t>
        <a:bodyPr/>
        <a:lstStyle/>
        <a:p>
          <a:endParaRPr lang="ru-RU"/>
        </a:p>
      </dgm:t>
    </dgm:pt>
    <dgm:pt modelId="{379573AE-D264-420E-A1AD-7D7D96E79695}">
      <dgm:prSet phldrT="[Текст]"/>
      <dgm:spPr/>
      <dgm:t>
        <a:bodyPr/>
        <a:lstStyle/>
        <a:p>
          <a:r>
            <a:rPr lang="ru-RU" dirty="0"/>
            <a:t>Руководители</a:t>
          </a:r>
        </a:p>
        <a:p>
          <a:r>
            <a:rPr lang="ru-RU" dirty="0" err="1"/>
            <a:t>оброзования</a:t>
          </a:r>
          <a:endParaRPr lang="ru-RU" dirty="0"/>
        </a:p>
      </dgm:t>
    </dgm:pt>
    <dgm:pt modelId="{5011D91F-ACBB-4433-B399-B66CA3A24B63}" type="parTrans" cxnId="{F56007C3-4BE6-43A3-B9E4-8ACE9E4A41C7}">
      <dgm:prSet/>
      <dgm:spPr/>
      <dgm:t>
        <a:bodyPr/>
        <a:lstStyle/>
        <a:p>
          <a:endParaRPr lang="ru-RU"/>
        </a:p>
      </dgm:t>
    </dgm:pt>
    <dgm:pt modelId="{6339BE9D-4B15-42F8-B629-E4735B78D27D}" type="sibTrans" cxnId="{F56007C3-4BE6-43A3-B9E4-8ACE9E4A41C7}">
      <dgm:prSet/>
      <dgm:spPr/>
      <dgm:t>
        <a:bodyPr/>
        <a:lstStyle/>
        <a:p>
          <a:endParaRPr lang="ru-RU"/>
        </a:p>
      </dgm:t>
    </dgm:pt>
    <dgm:pt modelId="{A92E176D-8E7A-46CF-81CA-4A995C0DEA0B}">
      <dgm:prSet phldrT="[Текст]"/>
      <dgm:spPr/>
      <dgm:t>
        <a:bodyPr/>
        <a:lstStyle/>
        <a:p>
          <a:r>
            <a:rPr lang="ru-RU" dirty="0"/>
            <a:t>опросы</a:t>
          </a:r>
        </a:p>
      </dgm:t>
    </dgm:pt>
    <dgm:pt modelId="{CF923D10-472C-408C-A024-060ACD0A6DD4}" type="parTrans" cxnId="{2C63B6EA-3067-4963-82D0-4FFA07C0A971}">
      <dgm:prSet/>
      <dgm:spPr/>
      <dgm:t>
        <a:bodyPr/>
        <a:lstStyle/>
        <a:p>
          <a:endParaRPr lang="ru-RU"/>
        </a:p>
      </dgm:t>
    </dgm:pt>
    <dgm:pt modelId="{561E01C6-091F-405D-A9AF-8C3C14121A2F}" type="sibTrans" cxnId="{2C63B6EA-3067-4963-82D0-4FFA07C0A971}">
      <dgm:prSet/>
      <dgm:spPr/>
      <dgm:t>
        <a:bodyPr/>
        <a:lstStyle/>
        <a:p>
          <a:endParaRPr lang="ru-RU"/>
        </a:p>
      </dgm:t>
    </dgm:pt>
    <dgm:pt modelId="{4E918E91-6B31-4C75-A0B9-9CF7E2EAD7A9}">
      <dgm:prSet phldrT="[Текст]"/>
      <dgm:spPr/>
      <dgm:t>
        <a:bodyPr/>
        <a:lstStyle/>
        <a:p>
          <a:r>
            <a:rPr lang="ru-RU" dirty="0"/>
            <a:t>тестирование</a:t>
          </a:r>
        </a:p>
      </dgm:t>
    </dgm:pt>
    <dgm:pt modelId="{35F1EE89-AC21-470A-A3FF-02240A1C36B0}" type="parTrans" cxnId="{072DB6B1-1992-4C48-805C-2D8B9E7EE0DC}">
      <dgm:prSet/>
      <dgm:spPr/>
      <dgm:t>
        <a:bodyPr/>
        <a:lstStyle/>
        <a:p>
          <a:endParaRPr lang="ru-RU"/>
        </a:p>
      </dgm:t>
    </dgm:pt>
    <dgm:pt modelId="{1EDB98EF-0815-40E1-AD31-809BD208ABD8}" type="sibTrans" cxnId="{072DB6B1-1992-4C48-805C-2D8B9E7EE0DC}">
      <dgm:prSet/>
      <dgm:spPr/>
      <dgm:t>
        <a:bodyPr/>
        <a:lstStyle/>
        <a:p>
          <a:endParaRPr lang="ru-RU"/>
        </a:p>
      </dgm:t>
    </dgm:pt>
    <dgm:pt modelId="{179C6572-BA5B-4732-8025-A39681A1A796}" type="pres">
      <dgm:prSet presAssocID="{F40FDA19-258A-4670-B256-49491891323F}" presName="Name0" presStyleCnt="0">
        <dgm:presLayoutVars>
          <dgm:dir/>
          <dgm:animLvl val="lvl"/>
          <dgm:resizeHandles val="exact"/>
        </dgm:presLayoutVars>
      </dgm:prSet>
      <dgm:spPr/>
    </dgm:pt>
    <dgm:pt modelId="{C75A7742-A3D0-4F04-A97E-D1832D3CFA31}" type="pres">
      <dgm:prSet presAssocID="{F40FDA19-258A-4670-B256-49491891323F}" presName="tSp" presStyleCnt="0"/>
      <dgm:spPr/>
    </dgm:pt>
    <dgm:pt modelId="{C3609395-04F8-495F-BD6A-C1D4C5A0E4A8}" type="pres">
      <dgm:prSet presAssocID="{F40FDA19-258A-4670-B256-49491891323F}" presName="bSp" presStyleCnt="0"/>
      <dgm:spPr/>
    </dgm:pt>
    <dgm:pt modelId="{5A28DC01-6440-490F-A701-2CB83BF79EBD}" type="pres">
      <dgm:prSet presAssocID="{F40FDA19-258A-4670-B256-49491891323F}" presName="process" presStyleCnt="0"/>
      <dgm:spPr/>
    </dgm:pt>
    <dgm:pt modelId="{93BBEC74-59CE-4F6D-AD6A-3EBEF65F22DD}" type="pres">
      <dgm:prSet presAssocID="{D89A9ACA-0494-47ED-ABBD-007847B1CBD0}" presName="composite1" presStyleCnt="0"/>
      <dgm:spPr/>
    </dgm:pt>
    <dgm:pt modelId="{BCD01BC4-9C82-45DE-A543-9F7424F99B85}" type="pres">
      <dgm:prSet presAssocID="{D89A9ACA-0494-47ED-ABBD-007847B1CBD0}" presName="dummyNode1" presStyleLbl="node1" presStyleIdx="0" presStyleCnt="3"/>
      <dgm:spPr/>
    </dgm:pt>
    <dgm:pt modelId="{CE6EF15A-7FB7-448E-8C24-778B6A3E23D0}" type="pres">
      <dgm:prSet presAssocID="{D89A9ACA-0494-47ED-ABBD-007847B1CBD0}" presName="childNode1" presStyleLbl="bgAcc1" presStyleIdx="0" presStyleCnt="3" custScaleY="84601">
        <dgm:presLayoutVars>
          <dgm:bulletEnabled val="1"/>
        </dgm:presLayoutVars>
      </dgm:prSet>
      <dgm:spPr/>
    </dgm:pt>
    <dgm:pt modelId="{C0951DF7-675F-4374-ABFC-6EF609E5D578}" type="pres">
      <dgm:prSet presAssocID="{D89A9ACA-0494-47ED-ABBD-007847B1CBD0}" presName="childNode1tx" presStyleLbl="bgAcc1" presStyleIdx="0" presStyleCnt="3">
        <dgm:presLayoutVars>
          <dgm:bulletEnabled val="1"/>
        </dgm:presLayoutVars>
      </dgm:prSet>
      <dgm:spPr/>
    </dgm:pt>
    <dgm:pt modelId="{BD57619D-9EDA-4468-8EE0-DD6A5AFD7305}" type="pres">
      <dgm:prSet presAssocID="{D89A9ACA-0494-47ED-ABBD-007847B1CBD0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11FDB4A5-2D3D-4785-83CA-C0B5FD377703}" type="pres">
      <dgm:prSet presAssocID="{D89A9ACA-0494-47ED-ABBD-007847B1CBD0}" presName="connSite1" presStyleCnt="0"/>
      <dgm:spPr/>
    </dgm:pt>
    <dgm:pt modelId="{2F1C8A0E-095E-4ED7-A88B-07661AA8DF72}" type="pres">
      <dgm:prSet presAssocID="{7A35D968-CABF-4929-8DB5-3861E83FF5B9}" presName="Name9" presStyleLbl="sibTrans2D1" presStyleIdx="0" presStyleCnt="2"/>
      <dgm:spPr/>
    </dgm:pt>
    <dgm:pt modelId="{3DCD1F58-B1A0-436F-9394-A1D22723853C}" type="pres">
      <dgm:prSet presAssocID="{CFBF6C33-8727-44D8-9ECA-3103A7875EF4}" presName="composite2" presStyleCnt="0"/>
      <dgm:spPr/>
    </dgm:pt>
    <dgm:pt modelId="{58BFF201-59B0-4BA8-9A7F-7252FE59D760}" type="pres">
      <dgm:prSet presAssocID="{CFBF6C33-8727-44D8-9ECA-3103A7875EF4}" presName="dummyNode2" presStyleLbl="node1" presStyleIdx="0" presStyleCnt="3"/>
      <dgm:spPr/>
    </dgm:pt>
    <dgm:pt modelId="{F018AE2A-B0FE-4DDA-A7FF-A821CE7E4BFA}" type="pres">
      <dgm:prSet presAssocID="{CFBF6C33-8727-44D8-9ECA-3103A7875EF4}" presName="childNode2" presStyleLbl="bgAcc1" presStyleIdx="1" presStyleCnt="3" custScaleY="84602">
        <dgm:presLayoutVars>
          <dgm:bulletEnabled val="1"/>
        </dgm:presLayoutVars>
      </dgm:prSet>
      <dgm:spPr/>
    </dgm:pt>
    <dgm:pt modelId="{14C2DED9-D0E1-437B-A5A5-E71E47484741}" type="pres">
      <dgm:prSet presAssocID="{CFBF6C33-8727-44D8-9ECA-3103A7875EF4}" presName="childNode2tx" presStyleLbl="bgAcc1" presStyleIdx="1" presStyleCnt="3">
        <dgm:presLayoutVars>
          <dgm:bulletEnabled val="1"/>
        </dgm:presLayoutVars>
      </dgm:prSet>
      <dgm:spPr/>
    </dgm:pt>
    <dgm:pt modelId="{A2FA67A1-FAD9-4577-84F8-BA8422354218}" type="pres">
      <dgm:prSet presAssocID="{CFBF6C33-8727-44D8-9ECA-3103A7875EF4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53604713-FC4A-47EE-9B9D-DF9C8B7E32F4}" type="pres">
      <dgm:prSet presAssocID="{CFBF6C33-8727-44D8-9ECA-3103A7875EF4}" presName="connSite2" presStyleCnt="0"/>
      <dgm:spPr/>
    </dgm:pt>
    <dgm:pt modelId="{CE92FC99-D958-46F5-9E0C-808F1795B854}" type="pres">
      <dgm:prSet presAssocID="{99B935F1-0DE8-4CF2-B173-B9C4B3E948D4}" presName="Name18" presStyleLbl="sibTrans2D1" presStyleIdx="1" presStyleCnt="2"/>
      <dgm:spPr/>
    </dgm:pt>
    <dgm:pt modelId="{FD5DF031-0506-437A-BFBB-A78509B7E0E6}" type="pres">
      <dgm:prSet presAssocID="{379573AE-D264-420E-A1AD-7D7D96E79695}" presName="composite1" presStyleCnt="0"/>
      <dgm:spPr/>
    </dgm:pt>
    <dgm:pt modelId="{30E70BA0-D778-4A96-BC19-2933ED80511E}" type="pres">
      <dgm:prSet presAssocID="{379573AE-D264-420E-A1AD-7D7D96E79695}" presName="dummyNode1" presStyleLbl="node1" presStyleIdx="1" presStyleCnt="3"/>
      <dgm:spPr/>
    </dgm:pt>
    <dgm:pt modelId="{2F9424F9-FD5B-45C5-B3DA-8637A100F0BD}" type="pres">
      <dgm:prSet presAssocID="{379573AE-D264-420E-A1AD-7D7D96E79695}" presName="childNode1" presStyleLbl="bgAcc1" presStyleIdx="2" presStyleCnt="3" custScaleY="80790">
        <dgm:presLayoutVars>
          <dgm:bulletEnabled val="1"/>
        </dgm:presLayoutVars>
      </dgm:prSet>
      <dgm:spPr/>
    </dgm:pt>
    <dgm:pt modelId="{E197316F-1184-4FEE-B3E0-E0DE63B39B94}" type="pres">
      <dgm:prSet presAssocID="{379573AE-D264-420E-A1AD-7D7D96E79695}" presName="childNode1tx" presStyleLbl="bgAcc1" presStyleIdx="2" presStyleCnt="3">
        <dgm:presLayoutVars>
          <dgm:bulletEnabled val="1"/>
        </dgm:presLayoutVars>
      </dgm:prSet>
      <dgm:spPr/>
    </dgm:pt>
    <dgm:pt modelId="{F5AF842C-A8EC-43FF-8803-E5FBE67F6B90}" type="pres">
      <dgm:prSet presAssocID="{379573AE-D264-420E-A1AD-7D7D96E79695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82466DEA-6901-4731-9639-38E1F7638E0C}" type="pres">
      <dgm:prSet presAssocID="{379573AE-D264-420E-A1AD-7D7D96E79695}" presName="connSite1" presStyleCnt="0"/>
      <dgm:spPr/>
    </dgm:pt>
  </dgm:ptLst>
  <dgm:cxnLst>
    <dgm:cxn modelId="{361C4616-3D65-4206-96B9-F5FF7A35033D}" type="presOf" srcId="{379573AE-D264-420E-A1AD-7D7D96E79695}" destId="{F5AF842C-A8EC-43FF-8803-E5FBE67F6B90}" srcOrd="0" destOrd="0" presId="urn:microsoft.com/office/officeart/2005/8/layout/hProcess4"/>
    <dgm:cxn modelId="{A27C2D18-DEB7-4A94-9B80-04FF2212196C}" srcId="{D89A9ACA-0494-47ED-ABBD-007847B1CBD0}" destId="{CB4F2ED7-3B12-497E-8FCF-520A50D3511B}" srcOrd="0" destOrd="0" parTransId="{C756E0A9-87BC-4F2D-92E9-47C21F3ACA98}" sibTransId="{3D10A871-C427-4599-B9FD-F04FA2F893DB}"/>
    <dgm:cxn modelId="{39A8E825-949F-4EF6-81AA-755B99BD1F2F}" type="presOf" srcId="{99B935F1-0DE8-4CF2-B173-B9C4B3E948D4}" destId="{CE92FC99-D958-46F5-9E0C-808F1795B854}" srcOrd="0" destOrd="0" presId="urn:microsoft.com/office/officeart/2005/8/layout/hProcess4"/>
    <dgm:cxn modelId="{BBE8A22F-FA74-4E41-8B28-AFC46E3AF17F}" type="presOf" srcId="{718EC2EF-093E-45D2-B62E-07560A217F46}" destId="{14C2DED9-D0E1-437B-A5A5-E71E47484741}" srcOrd="1" destOrd="0" presId="urn:microsoft.com/office/officeart/2005/8/layout/hProcess4"/>
    <dgm:cxn modelId="{EEC77031-6F2D-442A-867C-74DC2F97232A}" srcId="{CFBF6C33-8727-44D8-9ECA-3103A7875EF4}" destId="{718EC2EF-093E-45D2-B62E-07560A217F46}" srcOrd="0" destOrd="0" parTransId="{D0D93306-EE85-40AE-AB85-AC051993005A}" sibTransId="{3C6994DA-646C-4D23-8423-F8C5B951CC20}"/>
    <dgm:cxn modelId="{977A8A5B-612D-45F1-8D7B-03C59E503300}" type="presOf" srcId="{718EC2EF-093E-45D2-B62E-07560A217F46}" destId="{F018AE2A-B0FE-4DDA-A7FF-A821CE7E4BFA}" srcOrd="0" destOrd="0" presId="urn:microsoft.com/office/officeart/2005/8/layout/hProcess4"/>
    <dgm:cxn modelId="{78759A5C-07CC-4ED6-98C0-94BCFAFDC83B}" type="presOf" srcId="{4E918E91-6B31-4C75-A0B9-9CF7E2EAD7A9}" destId="{E197316F-1184-4FEE-B3E0-E0DE63B39B94}" srcOrd="1" destOrd="1" presId="urn:microsoft.com/office/officeart/2005/8/layout/hProcess4"/>
    <dgm:cxn modelId="{67BBEE67-B3B2-42DC-98FD-61F1707DEF63}" type="presOf" srcId="{7A35D968-CABF-4929-8DB5-3861E83FF5B9}" destId="{2F1C8A0E-095E-4ED7-A88B-07661AA8DF72}" srcOrd="0" destOrd="0" presId="urn:microsoft.com/office/officeart/2005/8/layout/hProcess4"/>
    <dgm:cxn modelId="{A2C9C548-4395-4E8B-A3D9-328F2E11216F}" type="presOf" srcId="{A92E176D-8E7A-46CF-81CA-4A995C0DEA0B}" destId="{2F9424F9-FD5B-45C5-B3DA-8637A100F0BD}" srcOrd="0" destOrd="0" presId="urn:microsoft.com/office/officeart/2005/8/layout/hProcess4"/>
    <dgm:cxn modelId="{777D8473-637C-411F-827F-21979AAB289F}" type="presOf" srcId="{A92E176D-8E7A-46CF-81CA-4A995C0DEA0B}" destId="{E197316F-1184-4FEE-B3E0-E0DE63B39B94}" srcOrd="1" destOrd="0" presId="urn:microsoft.com/office/officeart/2005/8/layout/hProcess4"/>
    <dgm:cxn modelId="{84FA5877-5F3A-47FE-ACA8-B359A663A58F}" srcId="{F40FDA19-258A-4670-B256-49491891323F}" destId="{D89A9ACA-0494-47ED-ABBD-007847B1CBD0}" srcOrd="0" destOrd="0" parTransId="{F85BAAF7-ED26-4192-89B3-3F22EE8F420E}" sibTransId="{7A35D968-CABF-4929-8DB5-3861E83FF5B9}"/>
    <dgm:cxn modelId="{97CD1580-B579-4E47-B2A0-42D4976693C8}" type="presOf" srcId="{4E918E91-6B31-4C75-A0B9-9CF7E2EAD7A9}" destId="{2F9424F9-FD5B-45C5-B3DA-8637A100F0BD}" srcOrd="0" destOrd="1" presId="urn:microsoft.com/office/officeart/2005/8/layout/hProcess4"/>
    <dgm:cxn modelId="{0A288E95-EC17-4EA0-88A5-AEEC923D9EF9}" type="presOf" srcId="{F40FDA19-258A-4670-B256-49491891323F}" destId="{179C6572-BA5B-4732-8025-A39681A1A796}" srcOrd="0" destOrd="0" presId="urn:microsoft.com/office/officeart/2005/8/layout/hProcess4"/>
    <dgm:cxn modelId="{3E139E9C-065B-416F-87D8-DB05426D31B8}" srcId="{F40FDA19-258A-4670-B256-49491891323F}" destId="{CFBF6C33-8727-44D8-9ECA-3103A7875EF4}" srcOrd="1" destOrd="0" parTransId="{AE0C09F8-3D66-4A0E-8A7F-816C1D65AD87}" sibTransId="{99B935F1-0DE8-4CF2-B173-B9C4B3E948D4}"/>
    <dgm:cxn modelId="{332D14A4-EA11-44DE-94CD-578A253FAD50}" type="presOf" srcId="{D89A9ACA-0494-47ED-ABBD-007847B1CBD0}" destId="{BD57619D-9EDA-4468-8EE0-DD6A5AFD7305}" srcOrd="0" destOrd="0" presId="urn:microsoft.com/office/officeart/2005/8/layout/hProcess4"/>
    <dgm:cxn modelId="{B8CBC6AC-27A3-4A4E-97EC-1E54F6907E1D}" type="presOf" srcId="{CB4F2ED7-3B12-497E-8FCF-520A50D3511B}" destId="{C0951DF7-675F-4374-ABFC-6EF609E5D578}" srcOrd="1" destOrd="0" presId="urn:microsoft.com/office/officeart/2005/8/layout/hProcess4"/>
    <dgm:cxn modelId="{869238AF-C35A-4893-B433-32ADF9E2207E}" type="presOf" srcId="{74BB0B02-F928-4CAF-86A0-53D230A44474}" destId="{14C2DED9-D0E1-437B-A5A5-E71E47484741}" srcOrd="1" destOrd="1" presId="urn:microsoft.com/office/officeart/2005/8/layout/hProcess4"/>
    <dgm:cxn modelId="{17BDF5AF-D600-4117-BF90-CD11EF429E13}" type="presOf" srcId="{AD098402-B63C-46E6-973B-F469CD088083}" destId="{CE6EF15A-7FB7-448E-8C24-778B6A3E23D0}" srcOrd="0" destOrd="1" presId="urn:microsoft.com/office/officeart/2005/8/layout/hProcess4"/>
    <dgm:cxn modelId="{072DB6B1-1992-4C48-805C-2D8B9E7EE0DC}" srcId="{379573AE-D264-420E-A1AD-7D7D96E79695}" destId="{4E918E91-6B31-4C75-A0B9-9CF7E2EAD7A9}" srcOrd="1" destOrd="0" parTransId="{35F1EE89-AC21-470A-A3FF-02240A1C36B0}" sibTransId="{1EDB98EF-0815-40E1-AD31-809BD208ABD8}"/>
    <dgm:cxn modelId="{9A8662B8-289E-4EE2-9362-4257D3086D0F}" type="presOf" srcId="{CB4F2ED7-3B12-497E-8FCF-520A50D3511B}" destId="{CE6EF15A-7FB7-448E-8C24-778B6A3E23D0}" srcOrd="0" destOrd="0" presId="urn:microsoft.com/office/officeart/2005/8/layout/hProcess4"/>
    <dgm:cxn modelId="{D4A484B8-6FE5-4821-AD6C-CDA882021A0C}" srcId="{CFBF6C33-8727-44D8-9ECA-3103A7875EF4}" destId="{74BB0B02-F928-4CAF-86A0-53D230A44474}" srcOrd="1" destOrd="0" parTransId="{441E8385-6200-4271-BB58-A70D8FA45A31}" sibTransId="{B06AC16B-AEEF-43BB-B44D-1950FD5A03A9}"/>
    <dgm:cxn modelId="{F56007C3-4BE6-43A3-B9E4-8ACE9E4A41C7}" srcId="{F40FDA19-258A-4670-B256-49491891323F}" destId="{379573AE-D264-420E-A1AD-7D7D96E79695}" srcOrd="2" destOrd="0" parTransId="{5011D91F-ACBB-4433-B399-B66CA3A24B63}" sibTransId="{6339BE9D-4B15-42F8-B629-E4735B78D27D}"/>
    <dgm:cxn modelId="{7E1F5AC3-14B4-43FE-888C-74F6BDCFE6E0}" srcId="{D89A9ACA-0494-47ED-ABBD-007847B1CBD0}" destId="{AD098402-B63C-46E6-973B-F469CD088083}" srcOrd="1" destOrd="0" parTransId="{C0AC25BF-89D4-4777-94F8-B4BEFBA81C98}" sibTransId="{59D882B1-53FE-4F84-9BD4-2E8F2FB616D1}"/>
    <dgm:cxn modelId="{E267EBC9-6B02-46B6-8470-211EEE00D646}" type="presOf" srcId="{AD098402-B63C-46E6-973B-F469CD088083}" destId="{C0951DF7-675F-4374-ABFC-6EF609E5D578}" srcOrd="1" destOrd="1" presId="urn:microsoft.com/office/officeart/2005/8/layout/hProcess4"/>
    <dgm:cxn modelId="{D57EBDD1-800B-4A40-97BF-DEFCEFB5193F}" type="presOf" srcId="{CFBF6C33-8727-44D8-9ECA-3103A7875EF4}" destId="{A2FA67A1-FAD9-4577-84F8-BA8422354218}" srcOrd="0" destOrd="0" presId="urn:microsoft.com/office/officeart/2005/8/layout/hProcess4"/>
    <dgm:cxn modelId="{2C63B6EA-3067-4963-82D0-4FFA07C0A971}" srcId="{379573AE-D264-420E-A1AD-7D7D96E79695}" destId="{A92E176D-8E7A-46CF-81CA-4A995C0DEA0B}" srcOrd="0" destOrd="0" parTransId="{CF923D10-472C-408C-A024-060ACD0A6DD4}" sibTransId="{561E01C6-091F-405D-A9AF-8C3C14121A2F}"/>
    <dgm:cxn modelId="{089FA0EE-7684-45DB-A34A-18800F796C41}" type="presOf" srcId="{74BB0B02-F928-4CAF-86A0-53D230A44474}" destId="{F018AE2A-B0FE-4DDA-A7FF-A821CE7E4BFA}" srcOrd="0" destOrd="1" presId="urn:microsoft.com/office/officeart/2005/8/layout/hProcess4"/>
    <dgm:cxn modelId="{6273EB05-0BEF-4D0E-AF94-F23C7D7D4B64}" type="presParOf" srcId="{179C6572-BA5B-4732-8025-A39681A1A796}" destId="{C75A7742-A3D0-4F04-A97E-D1832D3CFA31}" srcOrd="0" destOrd="0" presId="urn:microsoft.com/office/officeart/2005/8/layout/hProcess4"/>
    <dgm:cxn modelId="{D429E635-911F-4314-AAF8-7929A58EEE98}" type="presParOf" srcId="{179C6572-BA5B-4732-8025-A39681A1A796}" destId="{C3609395-04F8-495F-BD6A-C1D4C5A0E4A8}" srcOrd="1" destOrd="0" presId="urn:microsoft.com/office/officeart/2005/8/layout/hProcess4"/>
    <dgm:cxn modelId="{B991F47D-5823-4AC6-82DA-05D7C3E0C2AE}" type="presParOf" srcId="{179C6572-BA5B-4732-8025-A39681A1A796}" destId="{5A28DC01-6440-490F-A701-2CB83BF79EBD}" srcOrd="2" destOrd="0" presId="urn:microsoft.com/office/officeart/2005/8/layout/hProcess4"/>
    <dgm:cxn modelId="{96F41C2D-750D-4EB2-B99F-862AD5B8C275}" type="presParOf" srcId="{5A28DC01-6440-490F-A701-2CB83BF79EBD}" destId="{93BBEC74-59CE-4F6D-AD6A-3EBEF65F22DD}" srcOrd="0" destOrd="0" presId="urn:microsoft.com/office/officeart/2005/8/layout/hProcess4"/>
    <dgm:cxn modelId="{580DE929-EF44-4357-BD69-D341D22234F7}" type="presParOf" srcId="{93BBEC74-59CE-4F6D-AD6A-3EBEF65F22DD}" destId="{BCD01BC4-9C82-45DE-A543-9F7424F99B85}" srcOrd="0" destOrd="0" presId="urn:microsoft.com/office/officeart/2005/8/layout/hProcess4"/>
    <dgm:cxn modelId="{82DBAEA5-1BD3-4A0A-9FBD-2D32D7E22401}" type="presParOf" srcId="{93BBEC74-59CE-4F6D-AD6A-3EBEF65F22DD}" destId="{CE6EF15A-7FB7-448E-8C24-778B6A3E23D0}" srcOrd="1" destOrd="0" presId="urn:microsoft.com/office/officeart/2005/8/layout/hProcess4"/>
    <dgm:cxn modelId="{B5CF090C-272C-4036-AA42-0F10DBAADE1C}" type="presParOf" srcId="{93BBEC74-59CE-4F6D-AD6A-3EBEF65F22DD}" destId="{C0951DF7-675F-4374-ABFC-6EF609E5D578}" srcOrd="2" destOrd="0" presId="urn:microsoft.com/office/officeart/2005/8/layout/hProcess4"/>
    <dgm:cxn modelId="{2FD25929-CF60-41AB-8785-3CF43E597F69}" type="presParOf" srcId="{93BBEC74-59CE-4F6D-AD6A-3EBEF65F22DD}" destId="{BD57619D-9EDA-4468-8EE0-DD6A5AFD7305}" srcOrd="3" destOrd="0" presId="urn:microsoft.com/office/officeart/2005/8/layout/hProcess4"/>
    <dgm:cxn modelId="{603A9FAE-E2A6-4215-AEE6-8B87B4A81069}" type="presParOf" srcId="{93BBEC74-59CE-4F6D-AD6A-3EBEF65F22DD}" destId="{11FDB4A5-2D3D-4785-83CA-C0B5FD377703}" srcOrd="4" destOrd="0" presId="urn:microsoft.com/office/officeart/2005/8/layout/hProcess4"/>
    <dgm:cxn modelId="{AB0D3E2C-C61E-4F0D-8308-5A42E522C830}" type="presParOf" srcId="{5A28DC01-6440-490F-A701-2CB83BF79EBD}" destId="{2F1C8A0E-095E-4ED7-A88B-07661AA8DF72}" srcOrd="1" destOrd="0" presId="urn:microsoft.com/office/officeart/2005/8/layout/hProcess4"/>
    <dgm:cxn modelId="{1BBFEF10-6E21-408B-9622-746C5E934BCD}" type="presParOf" srcId="{5A28DC01-6440-490F-A701-2CB83BF79EBD}" destId="{3DCD1F58-B1A0-436F-9394-A1D22723853C}" srcOrd="2" destOrd="0" presId="urn:microsoft.com/office/officeart/2005/8/layout/hProcess4"/>
    <dgm:cxn modelId="{3FF1A870-B2F6-4557-9CFF-70C81E1D91B1}" type="presParOf" srcId="{3DCD1F58-B1A0-436F-9394-A1D22723853C}" destId="{58BFF201-59B0-4BA8-9A7F-7252FE59D760}" srcOrd="0" destOrd="0" presId="urn:microsoft.com/office/officeart/2005/8/layout/hProcess4"/>
    <dgm:cxn modelId="{CEFBCC4A-4FE8-45AB-85BD-36E46B3B0AA9}" type="presParOf" srcId="{3DCD1F58-B1A0-436F-9394-A1D22723853C}" destId="{F018AE2A-B0FE-4DDA-A7FF-A821CE7E4BFA}" srcOrd="1" destOrd="0" presId="urn:microsoft.com/office/officeart/2005/8/layout/hProcess4"/>
    <dgm:cxn modelId="{8B6EA7DF-3EAB-408C-BB6A-ED260C72835E}" type="presParOf" srcId="{3DCD1F58-B1A0-436F-9394-A1D22723853C}" destId="{14C2DED9-D0E1-437B-A5A5-E71E47484741}" srcOrd="2" destOrd="0" presId="urn:microsoft.com/office/officeart/2005/8/layout/hProcess4"/>
    <dgm:cxn modelId="{9B9A520C-0430-4FC3-B721-B7B07B5F0ACB}" type="presParOf" srcId="{3DCD1F58-B1A0-436F-9394-A1D22723853C}" destId="{A2FA67A1-FAD9-4577-84F8-BA8422354218}" srcOrd="3" destOrd="0" presId="urn:microsoft.com/office/officeart/2005/8/layout/hProcess4"/>
    <dgm:cxn modelId="{A173E61C-129B-484C-8B31-3E2679D45032}" type="presParOf" srcId="{3DCD1F58-B1A0-436F-9394-A1D22723853C}" destId="{53604713-FC4A-47EE-9B9D-DF9C8B7E32F4}" srcOrd="4" destOrd="0" presId="urn:microsoft.com/office/officeart/2005/8/layout/hProcess4"/>
    <dgm:cxn modelId="{0813BEEC-C520-4C9D-BC2C-F0A86D60256A}" type="presParOf" srcId="{5A28DC01-6440-490F-A701-2CB83BF79EBD}" destId="{CE92FC99-D958-46F5-9E0C-808F1795B854}" srcOrd="3" destOrd="0" presId="urn:microsoft.com/office/officeart/2005/8/layout/hProcess4"/>
    <dgm:cxn modelId="{C6D9756E-B12A-4A5D-BD91-69C66CCAD647}" type="presParOf" srcId="{5A28DC01-6440-490F-A701-2CB83BF79EBD}" destId="{FD5DF031-0506-437A-BFBB-A78509B7E0E6}" srcOrd="4" destOrd="0" presId="urn:microsoft.com/office/officeart/2005/8/layout/hProcess4"/>
    <dgm:cxn modelId="{70CE8EF0-F051-4A58-9F97-5057FC8077B1}" type="presParOf" srcId="{FD5DF031-0506-437A-BFBB-A78509B7E0E6}" destId="{30E70BA0-D778-4A96-BC19-2933ED80511E}" srcOrd="0" destOrd="0" presId="urn:microsoft.com/office/officeart/2005/8/layout/hProcess4"/>
    <dgm:cxn modelId="{7121B2E4-7483-4373-B9AA-91839EF11ED2}" type="presParOf" srcId="{FD5DF031-0506-437A-BFBB-A78509B7E0E6}" destId="{2F9424F9-FD5B-45C5-B3DA-8637A100F0BD}" srcOrd="1" destOrd="0" presId="urn:microsoft.com/office/officeart/2005/8/layout/hProcess4"/>
    <dgm:cxn modelId="{69A036B8-BBD2-4030-9E01-3FA99F03E3F5}" type="presParOf" srcId="{FD5DF031-0506-437A-BFBB-A78509B7E0E6}" destId="{E197316F-1184-4FEE-B3E0-E0DE63B39B94}" srcOrd="2" destOrd="0" presId="urn:microsoft.com/office/officeart/2005/8/layout/hProcess4"/>
    <dgm:cxn modelId="{9AD93A8C-3A63-45F1-B188-D35AC90A0460}" type="presParOf" srcId="{FD5DF031-0506-437A-BFBB-A78509B7E0E6}" destId="{F5AF842C-A8EC-43FF-8803-E5FBE67F6B90}" srcOrd="3" destOrd="0" presId="urn:microsoft.com/office/officeart/2005/8/layout/hProcess4"/>
    <dgm:cxn modelId="{0F135724-A809-4889-BF88-07970F344B12}" type="presParOf" srcId="{FD5DF031-0506-437A-BFBB-A78509B7E0E6}" destId="{82466DEA-6901-4731-9639-38E1F7638E0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EF15A-7FB7-448E-8C24-778B6A3E23D0}">
      <dsp:nvSpPr>
        <dsp:cNvPr id="0" name=""/>
        <dsp:cNvSpPr/>
      </dsp:nvSpPr>
      <dsp:spPr>
        <a:xfrm>
          <a:off x="896" y="1348244"/>
          <a:ext cx="2123471" cy="14817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задача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наставничество</a:t>
          </a:r>
        </a:p>
      </dsp:txBody>
      <dsp:txXfrm>
        <a:off x="34994" y="1382342"/>
        <a:ext cx="2055275" cy="1096011"/>
      </dsp:txXfrm>
    </dsp:sp>
    <dsp:sp modelId="{2F1C8A0E-095E-4ED7-A88B-07661AA8DF72}">
      <dsp:nvSpPr>
        <dsp:cNvPr id="0" name=""/>
        <dsp:cNvSpPr/>
      </dsp:nvSpPr>
      <dsp:spPr>
        <a:xfrm>
          <a:off x="1199912" y="1651931"/>
          <a:ext cx="2308752" cy="2308752"/>
        </a:xfrm>
        <a:prstGeom prst="leftCircularArrow">
          <a:avLst>
            <a:gd name="adj1" fmla="val 3012"/>
            <a:gd name="adj2" fmla="val 369456"/>
            <a:gd name="adj3" fmla="val 2141438"/>
            <a:gd name="adj4" fmla="val 9020960"/>
            <a:gd name="adj5" fmla="val 351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57619D-9EDA-4468-8EE0-DD6A5AFD7305}">
      <dsp:nvSpPr>
        <dsp:cNvPr id="0" name=""/>
        <dsp:cNvSpPr/>
      </dsp:nvSpPr>
      <dsp:spPr>
        <a:xfrm>
          <a:off x="472778" y="2589509"/>
          <a:ext cx="1887529" cy="750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Заказчик</a:t>
          </a:r>
        </a:p>
      </dsp:txBody>
      <dsp:txXfrm>
        <a:off x="494763" y="2611494"/>
        <a:ext cx="1843559" cy="706638"/>
      </dsp:txXfrm>
    </dsp:sp>
    <dsp:sp modelId="{F018AE2A-B0FE-4DDA-A7FF-A821CE7E4BFA}">
      <dsp:nvSpPr>
        <dsp:cNvPr id="0" name=""/>
        <dsp:cNvSpPr/>
      </dsp:nvSpPr>
      <dsp:spPr>
        <a:xfrm>
          <a:off x="2691476" y="1348235"/>
          <a:ext cx="2123471" cy="1481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сайт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статья</a:t>
          </a:r>
        </a:p>
      </dsp:txBody>
      <dsp:txXfrm>
        <a:off x="2725575" y="1699849"/>
        <a:ext cx="2055273" cy="1096023"/>
      </dsp:txXfrm>
    </dsp:sp>
    <dsp:sp modelId="{CE92FC99-D958-46F5-9E0C-808F1795B854}">
      <dsp:nvSpPr>
        <dsp:cNvPr id="0" name=""/>
        <dsp:cNvSpPr/>
      </dsp:nvSpPr>
      <dsp:spPr>
        <a:xfrm>
          <a:off x="3872660" y="149090"/>
          <a:ext cx="2580085" cy="2580085"/>
        </a:xfrm>
        <a:prstGeom prst="circularArrow">
          <a:avLst>
            <a:gd name="adj1" fmla="val 2695"/>
            <a:gd name="adj2" fmla="val 328159"/>
            <a:gd name="adj3" fmla="val 19500241"/>
            <a:gd name="adj4" fmla="val 12579422"/>
            <a:gd name="adj5" fmla="val 314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FA67A1-FAD9-4577-84F8-BA8422354218}">
      <dsp:nvSpPr>
        <dsp:cNvPr id="0" name=""/>
        <dsp:cNvSpPr/>
      </dsp:nvSpPr>
      <dsp:spPr>
        <a:xfrm>
          <a:off x="3163358" y="838089"/>
          <a:ext cx="1887529" cy="750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Проект</a:t>
          </a:r>
        </a:p>
      </dsp:txBody>
      <dsp:txXfrm>
        <a:off x="3185343" y="860074"/>
        <a:ext cx="1843559" cy="706638"/>
      </dsp:txXfrm>
    </dsp:sp>
    <dsp:sp modelId="{2F9424F9-FD5B-45C5-B3DA-8637A100F0BD}">
      <dsp:nvSpPr>
        <dsp:cNvPr id="0" name=""/>
        <dsp:cNvSpPr/>
      </dsp:nvSpPr>
      <dsp:spPr>
        <a:xfrm>
          <a:off x="5382056" y="1381617"/>
          <a:ext cx="2123471" cy="14149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опросы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тестирование</a:t>
          </a:r>
        </a:p>
      </dsp:txBody>
      <dsp:txXfrm>
        <a:off x="5414618" y="1414179"/>
        <a:ext cx="2058347" cy="1046639"/>
      </dsp:txXfrm>
    </dsp:sp>
    <dsp:sp modelId="{F5AF842C-A8EC-43FF-8803-E5FBE67F6B90}">
      <dsp:nvSpPr>
        <dsp:cNvPr id="0" name=""/>
        <dsp:cNvSpPr/>
      </dsp:nvSpPr>
      <dsp:spPr>
        <a:xfrm>
          <a:off x="5853938" y="2589509"/>
          <a:ext cx="1887529" cy="750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Руководители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/>
            <a:t>оброзования</a:t>
          </a:r>
          <a:endParaRPr lang="ru-RU" sz="2000" kern="1200" dirty="0"/>
        </a:p>
      </dsp:txBody>
      <dsp:txXfrm>
        <a:off x="5875923" y="2611494"/>
        <a:ext cx="1843559" cy="706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ba78ece850e4a9290b90536a570d281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b5bcb53e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b5bcb53e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Пользователь решения</a:t>
            </a:r>
            <a:r>
              <a:rPr lang="ru"/>
              <a:t> и </a:t>
            </a:r>
            <a:r>
              <a:rPr lang="ru" b="1"/>
              <a:t>заказчик</a:t>
            </a:r>
            <a:r>
              <a:rPr lang="ru"/>
              <a:t> - это не всегда одни и те же люди. </a:t>
            </a:r>
            <a:br>
              <a:rPr lang="ru"/>
            </a:br>
            <a:r>
              <a:rPr lang="ru"/>
              <a:t>Если вы делаете продукт для клиентов заказчика, например, разрабатываете рецепт новой маковой булки, которую будут есть посетители сети пекарен заказчика, то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"/>
            </a:br>
            <a:r>
              <a:rPr lang="ru" b="1"/>
              <a:t>Ваш заказчик:</a:t>
            </a:r>
            <a:r>
              <a:rPr lang="ru"/>
              <a:t> пекарня </a:t>
            </a:r>
            <a:r>
              <a:rPr lang="ru" sz="1050">
                <a:solidFill>
                  <a:srgbClr val="3C4043"/>
                </a:solidFill>
                <a:highlight>
                  <a:srgbClr val="FFFFFF"/>
                </a:highlight>
              </a:rPr>
              <a:t>«</a:t>
            </a:r>
            <a:r>
              <a:rPr lang="ru"/>
              <a:t>Булкоед</a:t>
            </a:r>
            <a:r>
              <a:rPr lang="ru" sz="1050">
                <a:solidFill>
                  <a:srgbClr val="3C4043"/>
                </a:solidFill>
                <a:highlight>
                  <a:srgbClr val="FFFFFF"/>
                </a:highlight>
              </a:rPr>
              <a:t>»‎</a:t>
            </a:r>
            <a:br>
              <a:rPr lang="ru"/>
            </a:br>
            <a:r>
              <a:rPr lang="ru" b="1"/>
              <a:t>Пользователь решения:</a:t>
            </a:r>
            <a:r>
              <a:rPr lang="ru"/>
              <a:t> посетители пекарен </a:t>
            </a:r>
            <a:r>
              <a:rPr lang="ru" sz="1050">
                <a:solidFill>
                  <a:srgbClr val="3C4043"/>
                </a:solidFill>
                <a:highlight>
                  <a:srgbClr val="FFFFFF"/>
                </a:highlight>
              </a:rPr>
              <a:t>«</a:t>
            </a:r>
            <a:r>
              <a:rPr lang="ru"/>
              <a:t>Булкоед</a:t>
            </a:r>
            <a:r>
              <a:rPr lang="ru" sz="1050">
                <a:solidFill>
                  <a:srgbClr val="3C4043"/>
                </a:solidFill>
                <a:highlight>
                  <a:srgbClr val="FFFFFF"/>
                </a:highlight>
              </a:rPr>
              <a:t>»‎</a:t>
            </a:r>
            <a:br>
              <a:rPr lang="ru"/>
            </a:br>
            <a:br>
              <a:rPr lang="ru"/>
            </a:br>
            <a:r>
              <a:rPr lang="ru"/>
              <a:t>Соответственно, во время работы над решением вы ориентируетесь </a:t>
            </a:r>
            <a:r>
              <a:rPr lang="ru" b="1"/>
              <a:t>на пожелания и ограничения заказчика</a:t>
            </a:r>
            <a:r>
              <a:rPr lang="ru"/>
              <a:t>, а </a:t>
            </a:r>
            <a:r>
              <a:rPr lang="ru" b="1"/>
              <a:t>пользовательское тестирование проводите на клиентах</a:t>
            </a:r>
            <a:r>
              <a:rPr lang="ru"/>
              <a:t>, которые будут пользоваться конечной версией вашего проекта - маковой булкой по вашему рецепту.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b5bcb53e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ab5bcb53e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b5bcb53e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b5bcb53e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Меньше лирики, больше толка и конкретики.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Чем больше времени вы потратите на рассуждение о всем известных вещах, тем меньше его у вас останется на важные факты: кто ваша ЦА, на какой рынок вы ориентируетесь и почему. О том, что загрязнение планеты и дети без родителей — это ужасно и ранит сердца, знает каждый слушатель, а в чём суть вашего продукта — никто ещё не узнал. После питча должно быть наоборот.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b5bcb53e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b5bcb53e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b5bcb53e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b5bcb53e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ab5bcb53e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ab5bcb53e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Чтобы понять, как посчитать экономическую целесообразность для заказчика в цифрах, можете использовать материал из базы знаний студентов:</a:t>
            </a:r>
            <a:r>
              <a:rPr lang="ru" u="sng">
                <a:solidFill>
                  <a:schemeClr val="hlink"/>
                </a:solidFill>
                <a:hlinkClick r:id="rId3"/>
              </a:rPr>
              <a:t> </a:t>
            </a:r>
            <a:r>
              <a:rPr lang="ru" b="1" u="sng">
                <a:solidFill>
                  <a:schemeClr val="hlink"/>
                </a:solidFill>
                <a:hlinkClick r:id="rId3"/>
              </a:rPr>
              <a:t>Экономическая целесообразность для заказчика</a:t>
            </a:r>
            <a:r>
              <a:rPr lang="ru" b="1"/>
              <a:t> </a:t>
            </a:r>
            <a:br>
              <a:rPr lang="ru"/>
            </a:br>
            <a:br>
              <a:rPr lang="ru"/>
            </a:br>
            <a:r>
              <a:rPr lang="ru"/>
              <a:t>Целевой результат проекта с заказным типом разработки - последующее внедрение решения заказчиком. Если ваше решение будет не только решать проблему, но и увеличивать расходы заказчика или негативно скажется на эффективности и работоспособности всей остальной системы, то заказчик не внедрит ваше решение. Поэтому </a:t>
            </a:r>
            <a:r>
              <a:rPr lang="ru" b="1"/>
              <a:t>внедрение решения, которым вы занимаетесь, должно быть выгодным для заказчика и эта выгода должна быть очевидной. </a:t>
            </a:r>
            <a:endParaRPr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b5bcb53e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b5bcb53e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d66929b41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d66929b41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571500"/>
            <a:ext cx="6457950" cy="9715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1637852"/>
            <a:ext cx="3809993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49500"/>
            <a:ext cx="3983831" cy="23145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37852"/>
            <a:ext cx="3829050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49500"/>
            <a:ext cx="4000500" cy="23145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67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79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51560"/>
            <a:ext cx="2592324" cy="46299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165099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178050"/>
            <a:ext cx="2592324" cy="24859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164464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DA63-4E0C-4657-9AA8-D3F78D717E8C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1FFE-AAD6-4CC0-BE41-9D0F583B8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74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burido.ru/977-tsitaty-tetcher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iletant.media/articles/45261743/" TargetMode="External"/><Relationship Id="rId2" Type="http://schemas.openxmlformats.org/officeDocument/2006/relationships/hyperlink" Target="https://libcat.ru/knigi/dokumentalnye-knigi/biografii-i-memuary/397910-teodor-ruzvelt-zakony-liderstva.html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litres.ru/vladimir-sergeevich-/myshlenie-lidera-to-o-chem-znaut-tolko-samye-vliyatel/chitat-onlayn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279" y="503511"/>
            <a:ext cx="2021205" cy="16352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1077" y="81010"/>
            <a:ext cx="2272557" cy="101566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1226252" y="4866531"/>
            <a:ext cx="780345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350" dirty="0">
                <a:solidFill>
                  <a:schemeClr val="tx2">
                    <a:lumMod val="9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https://pt.2035.university/project/sfedunet-40-18i-model-ekosistema-podgotovki-liderov-obrazovania</a:t>
            </a:r>
            <a:endParaRPr sz="105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802753" y="1948533"/>
            <a:ext cx="8950084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chemeClr val="dk1"/>
              </a:buClr>
              <a:buSzPts val="3600"/>
            </a:pP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Концепция проекта </a:t>
            </a:r>
            <a:r>
              <a:rPr lang="ru-RU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SfeduNet</a:t>
            </a: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4.0 18 и 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  <a:buSzPts val="3600"/>
            </a:pP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Модель «Экосистема подготовки лидеров образования»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4F5991-C326-4345-82D5-6998E588EDA7}"/>
              </a:ext>
            </a:extLst>
          </p:cNvPr>
          <p:cNvSpPr txBox="1"/>
          <p:nvPr/>
        </p:nvSpPr>
        <p:spPr>
          <a:xfrm>
            <a:off x="685111" y="3102982"/>
            <a:ext cx="83445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Академия психологии и педагогики ЮФУ,</a:t>
            </a:r>
          </a:p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кафедра образования и педагогических наук</a:t>
            </a:r>
          </a:p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исследовательский проект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259B6A7F-0FAE-4172-829A-55372F595A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3" b="10790"/>
          <a:stretch/>
        </p:blipFill>
        <p:spPr bwMode="auto">
          <a:xfrm>
            <a:off x="2542964" y="3421640"/>
            <a:ext cx="3951277" cy="14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699" y="20422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 проекте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58420" y="49057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ctr">
              <a:buNone/>
            </a:pPr>
            <a:r>
              <a:rPr lang="ru-RU" sz="2000" dirty="0">
                <a:solidFill>
                  <a:schemeClr val="dk1"/>
                </a:solidFill>
              </a:rPr>
              <a:t>З</a:t>
            </a:r>
            <a:r>
              <a:rPr lang="ru" sz="2000" dirty="0">
                <a:solidFill>
                  <a:schemeClr val="dk1"/>
                </a:solidFill>
              </a:rPr>
              <a:t>аказчик</a:t>
            </a:r>
          </a:p>
          <a:p>
            <a:pPr marL="114300" indent="0" algn="ctr">
              <a:buNone/>
            </a:pPr>
            <a:endParaRPr lang="ru" sz="2000" dirty="0">
              <a:solidFill>
                <a:schemeClr val="dk1"/>
              </a:solidFill>
            </a:endParaRPr>
          </a:p>
          <a:p>
            <a:pPr marL="114300" indent="0" algn="ctr">
              <a:buNone/>
            </a:pPr>
            <a:endParaRPr lang="ru" sz="2000" dirty="0">
              <a:solidFill>
                <a:schemeClr val="dk1"/>
              </a:solidFill>
            </a:endParaRPr>
          </a:p>
          <a:p>
            <a:pPr marL="114300" indent="0" algn="ctr">
              <a:buNone/>
            </a:pPr>
            <a:endParaRPr lang="ru" sz="2000" dirty="0">
              <a:solidFill>
                <a:schemeClr val="dk1"/>
              </a:solidFill>
            </a:endParaRPr>
          </a:p>
          <a:p>
            <a:pPr marL="114300" indent="0" algn="ctr">
              <a:buNone/>
            </a:pPr>
            <a:endParaRPr lang="ru" sz="2000" dirty="0">
              <a:solidFill>
                <a:schemeClr val="dk1"/>
              </a:solidFill>
            </a:endParaRPr>
          </a:p>
          <a:p>
            <a:pPr marL="114300" indent="0" algn="ctr">
              <a:buNone/>
            </a:pPr>
            <a:endParaRPr lang="ru" sz="2000" dirty="0">
              <a:solidFill>
                <a:schemeClr val="dk1"/>
              </a:solidFill>
            </a:endParaRPr>
          </a:p>
          <a:p>
            <a:pPr marL="114300" indent="0" algn="ctr">
              <a:buNone/>
            </a:pPr>
            <a:r>
              <a:rPr lang="ru" sz="2000" dirty="0">
                <a:solidFill>
                  <a:schemeClr val="dk1"/>
                </a:solidFill>
              </a:rPr>
              <a:t>Пользователи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РУКОВОДИТЕЛЕЙ ОБРАЗОВАТЕЛЬНЫХ ОРГАНИЗАЦИЙ</a:t>
            </a:r>
            <a:endParaRPr lang="ru-RU"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pic>
        <p:nvPicPr>
          <p:cNvPr id="1026" name="Picture 2" descr="Главная">
            <a:extLst>
              <a:ext uri="{FF2B5EF4-FFF2-40B4-BE49-F238E27FC236}">
                <a16:creationId xmlns:a16="http://schemas.microsoft.com/office/drawing/2014/main" id="{F2F40A2B-A614-4C07-9122-8998DF59C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32" y="944235"/>
            <a:ext cx="8123575" cy="172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 проекте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1"/>
                </a:solidFill>
              </a:rPr>
              <a:t>Проблема. </a:t>
            </a:r>
          </a:p>
          <a:p>
            <a:pPr lvl="0" indent="-4572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" sz="2400" b="1" dirty="0">
                <a:solidFill>
                  <a:schemeClr val="dk1"/>
                </a:solidFill>
              </a:rPr>
              <a:t>В оброзование много лидеров (руководителей разной категории) достаточныхкоторыем нехватает навыков и комппетенции в упралении.</a:t>
            </a:r>
          </a:p>
          <a:p>
            <a:pPr lvl="0" indent="-4572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" sz="2400" b="1" dirty="0">
              <a:solidFill>
                <a:schemeClr val="dk1"/>
              </a:solidFill>
            </a:endParaRPr>
          </a:p>
          <a:p>
            <a:pPr lvl="0" indent="-457200" algn="ctr">
              <a:buAutoNum type="arabicPeriod"/>
            </a:pPr>
            <a:r>
              <a:rPr lang="ru" sz="2400" b="1" dirty="0">
                <a:solidFill>
                  <a:schemeClr val="dk1"/>
                </a:solidFill>
              </a:rPr>
              <a:t>В интернете много различныз проектов , но нет единого решения по всем вопросам и понимания как развиваться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проекте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1"/>
                </a:solidFill>
              </a:rPr>
              <a:t>Решение.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1"/>
                </a:solidFill>
              </a:rPr>
              <a:t> </a:t>
            </a:r>
            <a:r>
              <a:rPr lang="ru" sz="3200" b="1" dirty="0">
                <a:solidFill>
                  <a:schemeClr val="dk1"/>
                </a:solidFill>
              </a:rPr>
              <a:t>Мы создаем Актуальная и централизованое информационное решение подготовки и развития лидеров оборозования</a:t>
            </a:r>
            <a:endParaRPr sz="3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241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b="1" dirty="0">
                <a:solidFill>
                  <a:schemeClr val="tx1"/>
                </a:solidFill>
              </a:rPr>
              <a:t>Наш прототип для ознакомления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b="1" dirty="0">
                <a:solidFill>
                  <a:schemeClr val="tx1"/>
                </a:solidFill>
              </a:rPr>
              <a:t>Информационный сайт и статья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 проекте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4EE39A-30AA-48F1-84A9-A69639318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40" t="15595" r="17663" b="4679"/>
          <a:stretch/>
        </p:blipFill>
        <p:spPr>
          <a:xfrm>
            <a:off x="4463209" y="1017725"/>
            <a:ext cx="4069811" cy="26430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BCEFB3-6958-4399-9514-31A16C1BCD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847" t="18624" r="20584" b="6112"/>
          <a:stretch/>
        </p:blipFill>
        <p:spPr>
          <a:xfrm>
            <a:off x="5166027" y="1780218"/>
            <a:ext cx="3977973" cy="28668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AC7E0E-D0BE-4AFF-AD2E-053E3CF70091}"/>
              </a:ext>
            </a:extLst>
          </p:cNvPr>
          <p:cNvSpPr txBox="1"/>
          <p:nvPr/>
        </p:nvSpPr>
        <p:spPr>
          <a:xfrm>
            <a:off x="440515" y="2905844"/>
            <a:ext cx="3370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solidFill>
                  <a:srgbClr val="0070C0"/>
                </a:solidFill>
              </a:rPr>
              <a:t>https://tilda.cc/page/?pageid=23250831</a:t>
            </a:r>
            <a:endParaRPr lang="ru-RU" i="1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526">
              <a:srgbClr val="002060"/>
            </a:gs>
            <a:gs pos="0">
              <a:schemeClr val="tx1"/>
            </a:gs>
            <a:gs pos="54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81942" y="2658396"/>
            <a:ext cx="2310557" cy="1155278"/>
            <a:chOff x="242589" y="3544527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242589" y="3544527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287705" y="3589643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3" tIns="12383" rIns="12383" bIns="12383" numCol="1" spcCol="1270" anchor="ctr" anchorCtr="0">
              <a:noAutofit/>
            </a:bodyPr>
            <a:lstStyle/>
            <a:p>
              <a:pPr algn="ctr" defTabSz="8667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b="1" kern="1200" dirty="0">
                  <a:ln/>
                  <a:solidFill>
                    <a:srgbClr val="0070C0"/>
                  </a:solidFill>
                </a:rPr>
                <a:t>Лидерство и саморазвитие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914150" y="1762540"/>
            <a:ext cx="80921" cy="1618421"/>
            <a:chOff x="3885533" y="2350053"/>
            <a:chExt cx="107894" cy="21578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7" name="Прямая соединительная линия 5"/>
            <p:cNvSpPr/>
            <p:nvPr/>
          </p:nvSpPr>
          <p:spPr>
            <a:xfrm rot="18289469">
              <a:off x="2860533" y="3408785"/>
              <a:ext cx="2157894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2157894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Прямая соединительная линия 6"/>
            <p:cNvSpPr/>
            <p:nvPr/>
          </p:nvSpPr>
          <p:spPr>
            <a:xfrm rot="18289469">
              <a:off x="3885533" y="3375052"/>
              <a:ext cx="107894" cy="10789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0" rIns="9525" bIns="0" numCol="1" spcCol="1270" anchor="ctr" anchorCtr="0">
              <a:noAutofit/>
            </a:bodyPr>
            <a:lstStyle/>
            <a:p>
              <a:pPr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406027" y="1308759"/>
            <a:ext cx="2310557" cy="1155278"/>
            <a:chOff x="4555628" y="1773101"/>
            <a:chExt cx="3080742" cy="1540371"/>
          </a:xfrm>
          <a:solidFill>
            <a:srgbClr val="FFFF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4555628" y="1773101"/>
              <a:ext cx="3080742" cy="154037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Скругленный прямоугольник 8"/>
            <p:cNvSpPr/>
            <p:nvPr/>
          </p:nvSpPr>
          <p:spPr>
            <a:xfrm>
              <a:off x="4600744" y="1818217"/>
              <a:ext cx="2990510" cy="145013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3" tIns="12383" rIns="12383" bIns="12383" numCol="1" spcCol="1270" anchor="ctr" anchorCtr="0">
              <a:noAutofit/>
            </a:bodyPr>
            <a:lstStyle/>
            <a:p>
              <a:pPr algn="ctr" defTabSz="8667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50" b="1" kern="1200" dirty="0">
                  <a:ln/>
                  <a:solidFill>
                    <a:srgbClr val="0070C0"/>
                  </a:solidFill>
                </a:rPr>
                <a:t>Понятия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148930" y="433969"/>
            <a:ext cx="80921" cy="1618421"/>
            <a:chOff x="8198572" y="578626"/>
            <a:chExt cx="107894" cy="21578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3" name="Прямая соединительная линия 9"/>
            <p:cNvSpPr/>
            <p:nvPr/>
          </p:nvSpPr>
          <p:spPr>
            <a:xfrm rot="18289469">
              <a:off x="7173572" y="1637358"/>
              <a:ext cx="2157894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2157894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Прямая соединительная линия 10"/>
            <p:cNvSpPr/>
            <p:nvPr/>
          </p:nvSpPr>
          <p:spPr>
            <a:xfrm rot="18289469">
              <a:off x="8198572" y="1603625"/>
              <a:ext cx="107894" cy="10789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0" rIns="9525" bIns="0" numCol="1" spcCol="1270" anchor="ctr" anchorCtr="0">
              <a:noAutofit/>
            </a:bodyPr>
            <a:lstStyle/>
            <a:p>
              <a:pPr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6651501" y="1256"/>
            <a:ext cx="2310557" cy="1155278"/>
            <a:chOff x="8868667" y="1674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8868667" y="1674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Скругленный прямоугольник 12"/>
            <p:cNvSpPr/>
            <p:nvPr/>
          </p:nvSpPr>
          <p:spPr>
            <a:xfrm>
              <a:off x="8913783" y="46790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3" tIns="12383" rIns="12383" bIns="12383" numCol="1" spcCol="1270" anchor="ctr" anchorCtr="0">
              <a:noAutofit/>
            </a:bodyPr>
            <a:lstStyle/>
            <a:p>
              <a:pPr algn="ctr" defTabSz="8667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50" b="1" kern="1200" dirty="0" err="1">
                  <a:ln/>
                  <a:solidFill>
                    <a:srgbClr val="0070C0"/>
                  </a:solidFill>
                </a:rPr>
                <a:t>Видеоклассы</a:t>
              </a:r>
              <a:r>
                <a:rPr lang="ru-RU" sz="1950" b="1" kern="1200" dirty="0">
                  <a:ln/>
                  <a:solidFill>
                    <a:srgbClr val="0070C0"/>
                  </a:solidFill>
                </a:rPr>
                <a:t>. Ролики. Мастерские</a:t>
              </a:r>
              <a:r>
                <a:rPr lang="ru-RU" sz="1950" kern="1200" dirty="0">
                  <a:ln/>
                </a:rPr>
                <a:t>.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727279" y="1884359"/>
            <a:ext cx="924222" cy="46211"/>
            <a:chOff x="7636371" y="2512479"/>
            <a:chExt cx="1232296" cy="6161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9" name="Прямая соединительная линия 13"/>
            <p:cNvSpPr/>
            <p:nvPr/>
          </p:nvSpPr>
          <p:spPr>
            <a:xfrm>
              <a:off x="7636371" y="2523071"/>
              <a:ext cx="1232296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1232296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рямая соединительная линия 14"/>
            <p:cNvSpPr/>
            <p:nvPr/>
          </p:nvSpPr>
          <p:spPr>
            <a:xfrm>
              <a:off x="8221712" y="2512479"/>
              <a:ext cx="61614" cy="6161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0" rIns="9525" bIns="0" numCol="1" spcCol="1270" anchor="ctr" anchorCtr="0">
              <a:noAutofit/>
            </a:bodyPr>
            <a:lstStyle/>
            <a:p>
              <a:pPr algn="ctr" defTabSz="16668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75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685338" y="1304647"/>
            <a:ext cx="2310557" cy="1155278"/>
            <a:chOff x="8868667" y="1773101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8868667" y="1773101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16"/>
            <p:cNvSpPr/>
            <p:nvPr/>
          </p:nvSpPr>
          <p:spPr>
            <a:xfrm>
              <a:off x="8928043" y="1851788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3" tIns="12383" rIns="12383" bIns="12383" numCol="1" spcCol="1270" anchor="ctr" anchorCtr="0">
              <a:noAutofit/>
            </a:bodyPr>
            <a:lstStyle/>
            <a:p>
              <a:pPr algn="ctr" defTabSz="8667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50" b="1" kern="1200" dirty="0">
                  <a:ln/>
                  <a:solidFill>
                    <a:srgbClr val="0070C0"/>
                  </a:solidFill>
                </a:rPr>
                <a:t>Партнеры лидера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148930" y="1762540"/>
            <a:ext cx="80921" cy="1618421"/>
            <a:chOff x="8198572" y="2350053"/>
            <a:chExt cx="107894" cy="21578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5" name="Прямая соединительная линия 17"/>
            <p:cNvSpPr/>
            <p:nvPr/>
          </p:nvSpPr>
          <p:spPr>
            <a:xfrm rot="3310531">
              <a:off x="7173572" y="3408785"/>
              <a:ext cx="2157894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2157894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ая соединительная линия 18"/>
            <p:cNvSpPr/>
            <p:nvPr/>
          </p:nvSpPr>
          <p:spPr>
            <a:xfrm rot="3310531">
              <a:off x="8198572" y="3375052"/>
              <a:ext cx="107894" cy="10789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0" rIns="9525" bIns="0" numCol="1" spcCol="1270" anchor="ctr" anchorCtr="0">
              <a:noAutofit/>
            </a:bodyPr>
            <a:lstStyle/>
            <a:p>
              <a:pPr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651501" y="2658396"/>
            <a:ext cx="2310557" cy="1155278"/>
            <a:chOff x="8868667" y="3544527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8868667" y="3544527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20"/>
            <p:cNvSpPr/>
            <p:nvPr/>
          </p:nvSpPr>
          <p:spPr>
            <a:xfrm>
              <a:off x="8913783" y="3589643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3" tIns="12383" rIns="12383" bIns="12383" numCol="1" spcCol="1270" anchor="ctr" anchorCtr="0">
              <a:noAutofit/>
            </a:bodyPr>
            <a:lstStyle/>
            <a:p>
              <a:pPr algn="ctr" defTabSz="8667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50" b="1" kern="1200" dirty="0">
                  <a:ln/>
                  <a:solidFill>
                    <a:srgbClr val="0070C0"/>
                  </a:solidFill>
                </a:rPr>
                <a:t>Библиотека лидера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914150" y="3091109"/>
            <a:ext cx="80921" cy="1618421"/>
            <a:chOff x="3885533" y="4121479"/>
            <a:chExt cx="107894" cy="21578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1" name="Прямая соединительная линия 21"/>
            <p:cNvSpPr/>
            <p:nvPr/>
          </p:nvSpPr>
          <p:spPr>
            <a:xfrm rot="3310531">
              <a:off x="2860533" y="5180211"/>
              <a:ext cx="2157894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2157894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ая соединительная линия 22"/>
            <p:cNvSpPr/>
            <p:nvPr/>
          </p:nvSpPr>
          <p:spPr>
            <a:xfrm rot="3310531">
              <a:off x="3885533" y="5146479"/>
              <a:ext cx="107894" cy="10789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0" rIns="9525" bIns="0" numCol="1" spcCol="1270" anchor="ctr" anchorCtr="0">
              <a:noAutofit/>
            </a:bodyPr>
            <a:lstStyle/>
            <a:p>
              <a:pPr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463005" y="3779837"/>
            <a:ext cx="2516012" cy="1194629"/>
            <a:chOff x="4555628" y="5315954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4555628" y="5315954"/>
              <a:ext cx="3080742" cy="1540371"/>
            </a:xfrm>
            <a:prstGeom prst="roundRect">
              <a:avLst>
                <a:gd name="adj" fmla="val 10000"/>
              </a:avLst>
            </a:prstGeom>
            <a:solidFill>
              <a:srgbClr val="FFFF00"/>
            </a:solidFill>
            <a:ln>
              <a:solidFill>
                <a:schemeClr val="accent1"/>
              </a:solidFill>
            </a:ln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24"/>
            <p:cNvSpPr/>
            <p:nvPr/>
          </p:nvSpPr>
          <p:spPr>
            <a:xfrm>
              <a:off x="4600744" y="5361070"/>
              <a:ext cx="2990510" cy="1450139"/>
            </a:xfrm>
            <a:prstGeom prst="rect">
              <a:avLst/>
            </a:prstGeom>
            <a:ln>
              <a:solidFill>
                <a:schemeClr val="accent1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3" tIns="12383" rIns="12383" bIns="12383" numCol="1" spcCol="1270" anchor="ctr" anchorCtr="0">
              <a:noAutofit/>
            </a:bodyPr>
            <a:lstStyle/>
            <a:p>
              <a:pPr algn="ctr" defTabSz="8667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>
                  <a:ln/>
                  <a:solidFill>
                    <a:srgbClr val="0070C0"/>
                  </a:solidFill>
                </a:rPr>
                <a:t>Опыт зарубежных и отечественных лидеров. Презентации</a:t>
              </a:r>
              <a:r>
                <a:rPr lang="ru-RU" sz="1950" kern="1200" dirty="0">
                  <a:ln/>
                </a:rPr>
                <a:t>.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727279" y="4541499"/>
            <a:ext cx="924222" cy="46211"/>
            <a:chOff x="7636371" y="6055332"/>
            <a:chExt cx="1232296" cy="6161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7" name="Прямая соединительная линия 25"/>
            <p:cNvSpPr/>
            <p:nvPr/>
          </p:nvSpPr>
          <p:spPr>
            <a:xfrm>
              <a:off x="7636371" y="6065925"/>
              <a:ext cx="1232296" cy="404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0214"/>
                  </a:moveTo>
                  <a:lnTo>
                    <a:pt x="1232296" y="20214"/>
                  </a:lnTo>
                </a:path>
              </a:pathLst>
            </a:custGeom>
            <a:noFill/>
            <a:sp3d z="-110000"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ая соединительная линия 26"/>
            <p:cNvSpPr/>
            <p:nvPr/>
          </p:nvSpPr>
          <p:spPr>
            <a:xfrm>
              <a:off x="8221712" y="6055332"/>
              <a:ext cx="61614" cy="61614"/>
            </a:xfrm>
            <a:prstGeom prst="rect">
              <a:avLst/>
            </a:prstGeom>
            <a:sp3d z="-11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0" rIns="9525" bIns="0" numCol="1" spcCol="1270" anchor="ctr" anchorCtr="0">
              <a:noAutofit/>
            </a:bodyPr>
            <a:lstStyle/>
            <a:p>
              <a:pPr algn="ctr" defTabSz="16668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75" kern="1200">
                <a:ln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651501" y="3986966"/>
            <a:ext cx="2310557" cy="1155278"/>
            <a:chOff x="8868667" y="5315954"/>
            <a:chExt cx="3080742" cy="154037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8868667" y="5315954"/>
              <a:ext cx="3080742" cy="154037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28"/>
            <p:cNvSpPr/>
            <p:nvPr/>
          </p:nvSpPr>
          <p:spPr>
            <a:xfrm>
              <a:off x="8913783" y="5361070"/>
              <a:ext cx="2990510" cy="1450139"/>
            </a:xfrm>
            <a:prstGeom prst="rect">
              <a:avLst/>
            </a:prstGeom>
            <a:solidFill>
              <a:srgbClr val="FFFF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3" tIns="12383" rIns="12383" bIns="12383" numCol="1" spcCol="1270" anchor="ctr" anchorCtr="0">
              <a:noAutofit/>
            </a:bodyPr>
            <a:lstStyle/>
            <a:p>
              <a:pPr algn="ctr" defTabSz="8667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50" b="1" kern="1200" dirty="0">
                  <a:ln/>
                  <a:solidFill>
                    <a:srgbClr val="0070C0"/>
                  </a:solidFill>
                </a:rPr>
                <a:t>Крайне интересно!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68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54000">
              <a:srgbClr val="C00000"/>
            </a:gs>
            <a:gs pos="100000">
              <a:srgbClr val="0020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23">
            <a:extLst>
              <a:ext uri="{FF2B5EF4-FFF2-40B4-BE49-F238E27FC236}">
                <a16:creationId xmlns:a16="http://schemas.microsoft.com/office/drawing/2014/main" id="{3C494533-E702-488B-B67F-B01DCF68B0B3}"/>
              </a:ext>
            </a:extLst>
          </p:cNvPr>
          <p:cNvSpPr/>
          <p:nvPr/>
        </p:nvSpPr>
        <p:spPr>
          <a:xfrm>
            <a:off x="2811780" y="4080510"/>
            <a:ext cx="1788795" cy="1074420"/>
          </a:xfrm>
          <a:custGeom>
            <a:avLst/>
            <a:gdLst>
              <a:gd name="connsiteX0" fmla="*/ 205740 w 2385060"/>
              <a:gd name="connsiteY0" fmla="*/ 0 h 1432560"/>
              <a:gd name="connsiteX1" fmla="*/ 0 w 2385060"/>
              <a:gd name="connsiteY1" fmla="*/ 1417320 h 1432560"/>
              <a:gd name="connsiteX2" fmla="*/ 2385060 w 2385060"/>
              <a:gd name="connsiteY2" fmla="*/ 1432560 h 1432560"/>
              <a:gd name="connsiteX3" fmla="*/ 205740 w 2385060"/>
              <a:gd name="connsiteY3" fmla="*/ 0 h 143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060" h="1432560">
                <a:moveTo>
                  <a:pt x="205740" y="0"/>
                </a:moveTo>
                <a:lnTo>
                  <a:pt x="0" y="1417320"/>
                </a:lnTo>
                <a:lnTo>
                  <a:pt x="2385060" y="1432560"/>
                </a:lnTo>
                <a:lnTo>
                  <a:pt x="2057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" name="Полилиния: фигура 22">
            <a:extLst>
              <a:ext uri="{FF2B5EF4-FFF2-40B4-BE49-F238E27FC236}">
                <a16:creationId xmlns:a16="http://schemas.microsoft.com/office/drawing/2014/main" id="{C270D3D9-CB45-4126-A37F-87878A083AC5}"/>
              </a:ext>
            </a:extLst>
          </p:cNvPr>
          <p:cNvSpPr/>
          <p:nvPr/>
        </p:nvSpPr>
        <p:spPr>
          <a:xfrm>
            <a:off x="4135937" y="1534022"/>
            <a:ext cx="1356188" cy="746510"/>
          </a:xfrm>
          <a:custGeom>
            <a:avLst/>
            <a:gdLst>
              <a:gd name="connsiteX0" fmla="*/ 76200 w 1066800"/>
              <a:gd name="connsiteY0" fmla="*/ 0 h 838200"/>
              <a:gd name="connsiteX1" fmla="*/ 0 w 1066800"/>
              <a:gd name="connsiteY1" fmla="*/ 838200 h 838200"/>
              <a:gd name="connsiteX2" fmla="*/ 1051560 w 1066800"/>
              <a:gd name="connsiteY2" fmla="*/ 807720 h 838200"/>
              <a:gd name="connsiteX3" fmla="*/ 1066800 w 1066800"/>
              <a:gd name="connsiteY3" fmla="*/ 274320 h 838200"/>
              <a:gd name="connsiteX4" fmla="*/ 632460 w 1066800"/>
              <a:gd name="connsiteY4" fmla="*/ 68580 h 838200"/>
              <a:gd name="connsiteX5" fmla="*/ 76200 w 1066800"/>
              <a:gd name="connsiteY5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800" h="838200">
                <a:moveTo>
                  <a:pt x="76200" y="0"/>
                </a:moveTo>
                <a:lnTo>
                  <a:pt x="0" y="838200"/>
                </a:lnTo>
                <a:lnTo>
                  <a:pt x="1051560" y="807720"/>
                </a:lnTo>
                <a:lnTo>
                  <a:pt x="1066800" y="274320"/>
                </a:lnTo>
                <a:lnTo>
                  <a:pt x="632460" y="68580"/>
                </a:lnTo>
                <a:lnTo>
                  <a:pt x="762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bg1"/>
              </a:solidFill>
            </a:endParaRPr>
          </a:p>
        </p:txBody>
      </p:sp>
      <p:sp>
        <p:nvSpPr>
          <p:cNvPr id="4" name="Полилиния: фигура 21">
            <a:extLst>
              <a:ext uri="{FF2B5EF4-FFF2-40B4-BE49-F238E27FC236}">
                <a16:creationId xmlns:a16="http://schemas.microsoft.com/office/drawing/2014/main" id="{A49781C2-B98D-427F-B7D7-15630B05909C}"/>
              </a:ext>
            </a:extLst>
          </p:cNvPr>
          <p:cNvSpPr/>
          <p:nvPr/>
        </p:nvSpPr>
        <p:spPr>
          <a:xfrm>
            <a:off x="4321969" y="2157413"/>
            <a:ext cx="1260872" cy="800100"/>
          </a:xfrm>
          <a:custGeom>
            <a:avLst/>
            <a:gdLst>
              <a:gd name="connsiteX0" fmla="*/ 1676400 w 1676400"/>
              <a:gd name="connsiteY0" fmla="*/ 0 h 1066800"/>
              <a:gd name="connsiteX1" fmla="*/ 1676400 w 1676400"/>
              <a:gd name="connsiteY1" fmla="*/ 1066800 h 1066800"/>
              <a:gd name="connsiteX2" fmla="*/ 0 w 1676400"/>
              <a:gd name="connsiteY2" fmla="*/ 561975 h 1066800"/>
              <a:gd name="connsiteX3" fmla="*/ 257175 w 1676400"/>
              <a:gd name="connsiteY3" fmla="*/ 280988 h 1066800"/>
              <a:gd name="connsiteX4" fmla="*/ 1676400 w 1676400"/>
              <a:gd name="connsiteY4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1066800">
                <a:moveTo>
                  <a:pt x="1676400" y="0"/>
                </a:moveTo>
                <a:lnTo>
                  <a:pt x="1676400" y="1066800"/>
                </a:lnTo>
                <a:lnTo>
                  <a:pt x="0" y="561975"/>
                </a:lnTo>
                <a:lnTo>
                  <a:pt x="257175" y="280988"/>
                </a:lnTo>
                <a:lnTo>
                  <a:pt x="16764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bg1"/>
              </a:solidFill>
            </a:endParaRPr>
          </a:p>
        </p:txBody>
      </p:sp>
      <p:sp>
        <p:nvSpPr>
          <p:cNvPr id="5" name="Полилиния: фигура 20">
            <a:extLst>
              <a:ext uri="{FF2B5EF4-FFF2-40B4-BE49-F238E27FC236}">
                <a16:creationId xmlns:a16="http://schemas.microsoft.com/office/drawing/2014/main" id="{5D5E0919-B55B-4F92-9B1A-07210447CBF7}"/>
              </a:ext>
            </a:extLst>
          </p:cNvPr>
          <p:cNvSpPr/>
          <p:nvPr/>
        </p:nvSpPr>
        <p:spPr>
          <a:xfrm>
            <a:off x="4070152" y="2518173"/>
            <a:ext cx="1580555" cy="882253"/>
          </a:xfrm>
          <a:custGeom>
            <a:avLst/>
            <a:gdLst>
              <a:gd name="connsiteX0" fmla="*/ 0 w 2109787"/>
              <a:gd name="connsiteY0" fmla="*/ 0 h 1176337"/>
              <a:gd name="connsiteX1" fmla="*/ 0 w 2109787"/>
              <a:gd name="connsiteY1" fmla="*/ 1176337 h 1176337"/>
              <a:gd name="connsiteX2" fmla="*/ 2109787 w 2109787"/>
              <a:gd name="connsiteY2" fmla="*/ 981075 h 1176337"/>
              <a:gd name="connsiteX3" fmla="*/ 1752600 w 2109787"/>
              <a:gd name="connsiteY3" fmla="*/ 619125 h 1176337"/>
              <a:gd name="connsiteX4" fmla="*/ 0 w 2109787"/>
              <a:gd name="connsiteY4" fmla="*/ 0 h 117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9787" h="1176337">
                <a:moveTo>
                  <a:pt x="0" y="0"/>
                </a:moveTo>
                <a:lnTo>
                  <a:pt x="0" y="1176337"/>
                </a:lnTo>
                <a:lnTo>
                  <a:pt x="2109787" y="981075"/>
                </a:lnTo>
                <a:lnTo>
                  <a:pt x="1752600" y="61912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bg1"/>
              </a:solidFill>
            </a:endParaRPr>
          </a:p>
        </p:txBody>
      </p:sp>
      <p:sp>
        <p:nvSpPr>
          <p:cNvPr id="6" name="Полилиния: фигура 19">
            <a:extLst>
              <a:ext uri="{FF2B5EF4-FFF2-40B4-BE49-F238E27FC236}">
                <a16:creationId xmlns:a16="http://schemas.microsoft.com/office/drawing/2014/main" id="{C6F94CFE-85F1-4DE1-9484-3B834AFF6F48}"/>
              </a:ext>
            </a:extLst>
          </p:cNvPr>
          <p:cNvSpPr/>
          <p:nvPr/>
        </p:nvSpPr>
        <p:spPr>
          <a:xfrm>
            <a:off x="3257550" y="3148965"/>
            <a:ext cx="2853929" cy="2005965"/>
          </a:xfrm>
          <a:custGeom>
            <a:avLst/>
            <a:gdLst>
              <a:gd name="connsiteX0" fmla="*/ 3749040 w 3787140"/>
              <a:gd name="connsiteY0" fmla="*/ 0 h 2674620"/>
              <a:gd name="connsiteX1" fmla="*/ 3787140 w 3787140"/>
              <a:gd name="connsiteY1" fmla="*/ 2674620 h 2674620"/>
              <a:gd name="connsiteX2" fmla="*/ 1996440 w 3787140"/>
              <a:gd name="connsiteY2" fmla="*/ 2667000 h 2674620"/>
              <a:gd name="connsiteX3" fmla="*/ 0 w 3787140"/>
              <a:gd name="connsiteY3" fmla="*/ 1196340 h 2674620"/>
              <a:gd name="connsiteX4" fmla="*/ 1546860 w 3787140"/>
              <a:gd name="connsiteY4" fmla="*/ 373380 h 2674620"/>
              <a:gd name="connsiteX5" fmla="*/ 3749040 w 3787140"/>
              <a:gd name="connsiteY5" fmla="*/ 0 h 267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87140" h="2674620">
                <a:moveTo>
                  <a:pt x="3749040" y="0"/>
                </a:moveTo>
                <a:lnTo>
                  <a:pt x="3787140" y="2674620"/>
                </a:lnTo>
                <a:lnTo>
                  <a:pt x="1996440" y="2667000"/>
                </a:lnTo>
                <a:lnTo>
                  <a:pt x="0" y="1196340"/>
                </a:lnTo>
                <a:lnTo>
                  <a:pt x="1546860" y="373380"/>
                </a:lnTo>
                <a:lnTo>
                  <a:pt x="37490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" name="Полилиния: фигура 15">
            <a:extLst>
              <a:ext uri="{FF2B5EF4-FFF2-40B4-BE49-F238E27FC236}">
                <a16:creationId xmlns:a16="http://schemas.microsoft.com/office/drawing/2014/main" id="{A7257276-6EB1-4CE8-9F8D-B4216BBFD46B}"/>
              </a:ext>
            </a:extLst>
          </p:cNvPr>
          <p:cNvSpPr/>
          <p:nvPr/>
        </p:nvSpPr>
        <p:spPr>
          <a:xfrm>
            <a:off x="2967826" y="1477937"/>
            <a:ext cx="3119048" cy="3668331"/>
          </a:xfrm>
          <a:custGeom>
            <a:avLst/>
            <a:gdLst>
              <a:gd name="connsiteX0" fmla="*/ 2247900 w 4743450"/>
              <a:gd name="connsiteY0" fmla="*/ 5829300 h 5848350"/>
              <a:gd name="connsiteX1" fmla="*/ 0 w 4743450"/>
              <a:gd name="connsiteY1" fmla="*/ 3562350 h 5848350"/>
              <a:gd name="connsiteX2" fmla="*/ 3581400 w 4743450"/>
              <a:gd name="connsiteY2" fmla="*/ 2533650 h 5848350"/>
              <a:gd name="connsiteX3" fmla="*/ 1390650 w 4743450"/>
              <a:gd name="connsiteY3" fmla="*/ 1219200 h 5848350"/>
              <a:gd name="connsiteX4" fmla="*/ 3162300 w 4743450"/>
              <a:gd name="connsiteY4" fmla="*/ 838200 h 5848350"/>
              <a:gd name="connsiteX5" fmla="*/ 1962150 w 4743450"/>
              <a:gd name="connsiteY5" fmla="*/ 0 h 5848350"/>
              <a:gd name="connsiteX6" fmla="*/ 3962400 w 4743450"/>
              <a:gd name="connsiteY6" fmla="*/ 781050 h 5848350"/>
              <a:gd name="connsiteX7" fmla="*/ 2457450 w 4743450"/>
              <a:gd name="connsiteY7" fmla="*/ 1371600 h 5848350"/>
              <a:gd name="connsiteX8" fmla="*/ 4743450 w 4743450"/>
              <a:gd name="connsiteY8" fmla="*/ 2533650 h 5848350"/>
              <a:gd name="connsiteX9" fmla="*/ 1257300 w 4743450"/>
              <a:gd name="connsiteY9" fmla="*/ 3829050 h 5848350"/>
              <a:gd name="connsiteX10" fmla="*/ 3638550 w 4743450"/>
              <a:gd name="connsiteY10" fmla="*/ 5848350 h 5848350"/>
              <a:gd name="connsiteX11" fmla="*/ 2247900 w 4743450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261879 w 4757429"/>
              <a:gd name="connsiteY0" fmla="*/ 5829300 h 5848350"/>
              <a:gd name="connsiteX1" fmla="*/ 13979 w 4757429"/>
              <a:gd name="connsiteY1" fmla="*/ 3562350 h 5848350"/>
              <a:gd name="connsiteX2" fmla="*/ 3595379 w 4757429"/>
              <a:gd name="connsiteY2" fmla="*/ 2533650 h 5848350"/>
              <a:gd name="connsiteX3" fmla="*/ 1404629 w 4757429"/>
              <a:gd name="connsiteY3" fmla="*/ 1219200 h 5848350"/>
              <a:gd name="connsiteX4" fmla="*/ 3176279 w 4757429"/>
              <a:gd name="connsiteY4" fmla="*/ 838200 h 5848350"/>
              <a:gd name="connsiteX5" fmla="*/ 1976129 w 4757429"/>
              <a:gd name="connsiteY5" fmla="*/ 0 h 5848350"/>
              <a:gd name="connsiteX6" fmla="*/ 3976379 w 4757429"/>
              <a:gd name="connsiteY6" fmla="*/ 781050 h 5848350"/>
              <a:gd name="connsiteX7" fmla="*/ 2471429 w 4757429"/>
              <a:gd name="connsiteY7" fmla="*/ 1371600 h 5848350"/>
              <a:gd name="connsiteX8" fmla="*/ 4757429 w 4757429"/>
              <a:gd name="connsiteY8" fmla="*/ 2533650 h 5848350"/>
              <a:gd name="connsiteX9" fmla="*/ 1271279 w 4757429"/>
              <a:gd name="connsiteY9" fmla="*/ 3829050 h 5848350"/>
              <a:gd name="connsiteX10" fmla="*/ 3652529 w 4757429"/>
              <a:gd name="connsiteY10" fmla="*/ 5848350 h 5848350"/>
              <a:gd name="connsiteX11" fmla="*/ 2261879 w 475742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829300 h 5848350"/>
              <a:gd name="connsiteX1" fmla="*/ 14909 w 4644059"/>
              <a:gd name="connsiteY1" fmla="*/ 3562350 h 5848350"/>
              <a:gd name="connsiteX2" fmla="*/ 3482009 w 4644059"/>
              <a:gd name="connsiteY2" fmla="*/ 2533650 h 5848350"/>
              <a:gd name="connsiteX3" fmla="*/ 1291259 w 4644059"/>
              <a:gd name="connsiteY3" fmla="*/ 1219200 h 5848350"/>
              <a:gd name="connsiteX4" fmla="*/ 3062909 w 4644059"/>
              <a:gd name="connsiteY4" fmla="*/ 838200 h 5848350"/>
              <a:gd name="connsiteX5" fmla="*/ 1862759 w 4644059"/>
              <a:gd name="connsiteY5" fmla="*/ 0 h 5848350"/>
              <a:gd name="connsiteX6" fmla="*/ 3863009 w 4644059"/>
              <a:gd name="connsiteY6" fmla="*/ 781050 h 5848350"/>
              <a:gd name="connsiteX7" fmla="*/ 2358059 w 4644059"/>
              <a:gd name="connsiteY7" fmla="*/ 1371600 h 5848350"/>
              <a:gd name="connsiteX8" fmla="*/ 4644059 w 4644059"/>
              <a:gd name="connsiteY8" fmla="*/ 2533650 h 5848350"/>
              <a:gd name="connsiteX9" fmla="*/ 1157909 w 4644059"/>
              <a:gd name="connsiteY9" fmla="*/ 3829050 h 5848350"/>
              <a:gd name="connsiteX10" fmla="*/ 3539159 w 4644059"/>
              <a:gd name="connsiteY10" fmla="*/ 5848350 h 5848350"/>
              <a:gd name="connsiteX11" fmla="*/ 2148509 w 4644059"/>
              <a:gd name="connsiteY11" fmla="*/ 5829300 h 5848350"/>
              <a:gd name="connsiteX0" fmla="*/ 2148509 w 4644059"/>
              <a:gd name="connsiteY0" fmla="*/ 5936051 h 5955101"/>
              <a:gd name="connsiteX1" fmla="*/ 14909 w 4644059"/>
              <a:gd name="connsiteY1" fmla="*/ 3669101 h 5955101"/>
              <a:gd name="connsiteX2" fmla="*/ 3482009 w 4644059"/>
              <a:gd name="connsiteY2" fmla="*/ 2640401 h 5955101"/>
              <a:gd name="connsiteX3" fmla="*/ 1291259 w 4644059"/>
              <a:gd name="connsiteY3" fmla="*/ 1325951 h 5955101"/>
              <a:gd name="connsiteX4" fmla="*/ 3062909 w 4644059"/>
              <a:gd name="connsiteY4" fmla="*/ 944951 h 5955101"/>
              <a:gd name="connsiteX5" fmla="*/ 1862759 w 4644059"/>
              <a:gd name="connsiteY5" fmla="*/ 106751 h 5955101"/>
              <a:gd name="connsiteX6" fmla="*/ 3863009 w 4644059"/>
              <a:gd name="connsiteY6" fmla="*/ 887801 h 5955101"/>
              <a:gd name="connsiteX7" fmla="*/ 2358059 w 4644059"/>
              <a:gd name="connsiteY7" fmla="*/ 1478351 h 5955101"/>
              <a:gd name="connsiteX8" fmla="*/ 4644059 w 4644059"/>
              <a:gd name="connsiteY8" fmla="*/ 2640401 h 5955101"/>
              <a:gd name="connsiteX9" fmla="*/ 1157909 w 4644059"/>
              <a:gd name="connsiteY9" fmla="*/ 3935801 h 5955101"/>
              <a:gd name="connsiteX10" fmla="*/ 3539159 w 4644059"/>
              <a:gd name="connsiteY10" fmla="*/ 5955101 h 5955101"/>
              <a:gd name="connsiteX11" fmla="*/ 2148509 w 4644059"/>
              <a:gd name="connsiteY11" fmla="*/ 5936051 h 5955101"/>
              <a:gd name="connsiteX0" fmla="*/ 2148509 w 4644059"/>
              <a:gd name="connsiteY0" fmla="*/ 5936051 h 5955101"/>
              <a:gd name="connsiteX1" fmla="*/ 14909 w 4644059"/>
              <a:gd name="connsiteY1" fmla="*/ 3669101 h 5955101"/>
              <a:gd name="connsiteX2" fmla="*/ 3482009 w 4644059"/>
              <a:gd name="connsiteY2" fmla="*/ 2640401 h 5955101"/>
              <a:gd name="connsiteX3" fmla="*/ 1291259 w 4644059"/>
              <a:gd name="connsiteY3" fmla="*/ 1325951 h 5955101"/>
              <a:gd name="connsiteX4" fmla="*/ 3062909 w 4644059"/>
              <a:gd name="connsiteY4" fmla="*/ 944951 h 5955101"/>
              <a:gd name="connsiteX5" fmla="*/ 1862759 w 4644059"/>
              <a:gd name="connsiteY5" fmla="*/ 106751 h 5955101"/>
              <a:gd name="connsiteX6" fmla="*/ 3863009 w 4644059"/>
              <a:gd name="connsiteY6" fmla="*/ 887801 h 5955101"/>
              <a:gd name="connsiteX7" fmla="*/ 2358059 w 4644059"/>
              <a:gd name="connsiteY7" fmla="*/ 1478351 h 5955101"/>
              <a:gd name="connsiteX8" fmla="*/ 4644059 w 4644059"/>
              <a:gd name="connsiteY8" fmla="*/ 2640401 h 5955101"/>
              <a:gd name="connsiteX9" fmla="*/ 1157909 w 4644059"/>
              <a:gd name="connsiteY9" fmla="*/ 3935801 h 5955101"/>
              <a:gd name="connsiteX10" fmla="*/ 3539159 w 4644059"/>
              <a:gd name="connsiteY10" fmla="*/ 5955101 h 5955101"/>
              <a:gd name="connsiteX11" fmla="*/ 2148509 w 4644059"/>
              <a:gd name="connsiteY11" fmla="*/ 5936051 h 5955101"/>
              <a:gd name="connsiteX0" fmla="*/ 2148509 w 4644059"/>
              <a:gd name="connsiteY0" fmla="*/ 5936051 h 5955101"/>
              <a:gd name="connsiteX1" fmla="*/ 14909 w 4644059"/>
              <a:gd name="connsiteY1" fmla="*/ 3669101 h 5955101"/>
              <a:gd name="connsiteX2" fmla="*/ 3482009 w 4644059"/>
              <a:gd name="connsiteY2" fmla="*/ 2640401 h 5955101"/>
              <a:gd name="connsiteX3" fmla="*/ 1291259 w 4644059"/>
              <a:gd name="connsiteY3" fmla="*/ 1325951 h 5955101"/>
              <a:gd name="connsiteX4" fmla="*/ 3062909 w 4644059"/>
              <a:gd name="connsiteY4" fmla="*/ 944951 h 5955101"/>
              <a:gd name="connsiteX5" fmla="*/ 1862759 w 4644059"/>
              <a:gd name="connsiteY5" fmla="*/ 106751 h 5955101"/>
              <a:gd name="connsiteX6" fmla="*/ 3863009 w 4644059"/>
              <a:gd name="connsiteY6" fmla="*/ 887801 h 5955101"/>
              <a:gd name="connsiteX7" fmla="*/ 2358059 w 4644059"/>
              <a:gd name="connsiteY7" fmla="*/ 1478351 h 5955101"/>
              <a:gd name="connsiteX8" fmla="*/ 4644059 w 4644059"/>
              <a:gd name="connsiteY8" fmla="*/ 2640401 h 5955101"/>
              <a:gd name="connsiteX9" fmla="*/ 1157909 w 4644059"/>
              <a:gd name="connsiteY9" fmla="*/ 3935801 h 5955101"/>
              <a:gd name="connsiteX10" fmla="*/ 3539159 w 4644059"/>
              <a:gd name="connsiteY10" fmla="*/ 5955101 h 5955101"/>
              <a:gd name="connsiteX11" fmla="*/ 2148509 w 4644059"/>
              <a:gd name="connsiteY11" fmla="*/ 5936051 h 5955101"/>
              <a:gd name="connsiteX0" fmla="*/ 2148509 w 4644059"/>
              <a:gd name="connsiteY0" fmla="*/ 5936051 h 5955101"/>
              <a:gd name="connsiteX1" fmla="*/ 14909 w 4644059"/>
              <a:gd name="connsiteY1" fmla="*/ 3669101 h 5955101"/>
              <a:gd name="connsiteX2" fmla="*/ 3482009 w 4644059"/>
              <a:gd name="connsiteY2" fmla="*/ 2640401 h 5955101"/>
              <a:gd name="connsiteX3" fmla="*/ 1291259 w 4644059"/>
              <a:gd name="connsiteY3" fmla="*/ 1325951 h 5955101"/>
              <a:gd name="connsiteX4" fmla="*/ 3062909 w 4644059"/>
              <a:gd name="connsiteY4" fmla="*/ 944951 h 5955101"/>
              <a:gd name="connsiteX5" fmla="*/ 1862759 w 4644059"/>
              <a:gd name="connsiteY5" fmla="*/ 106751 h 5955101"/>
              <a:gd name="connsiteX6" fmla="*/ 3863009 w 4644059"/>
              <a:gd name="connsiteY6" fmla="*/ 887801 h 5955101"/>
              <a:gd name="connsiteX7" fmla="*/ 2358059 w 4644059"/>
              <a:gd name="connsiteY7" fmla="*/ 1478351 h 5955101"/>
              <a:gd name="connsiteX8" fmla="*/ 4644059 w 4644059"/>
              <a:gd name="connsiteY8" fmla="*/ 2640401 h 5955101"/>
              <a:gd name="connsiteX9" fmla="*/ 1157909 w 4644059"/>
              <a:gd name="connsiteY9" fmla="*/ 3935801 h 5955101"/>
              <a:gd name="connsiteX10" fmla="*/ 3539159 w 4644059"/>
              <a:gd name="connsiteY10" fmla="*/ 5955101 h 5955101"/>
              <a:gd name="connsiteX11" fmla="*/ 2148509 w 4644059"/>
              <a:gd name="connsiteY11" fmla="*/ 5936051 h 5955101"/>
              <a:gd name="connsiteX0" fmla="*/ 2148509 w 4644059"/>
              <a:gd name="connsiteY0" fmla="*/ 5929564 h 5948614"/>
              <a:gd name="connsiteX1" fmla="*/ 14909 w 4644059"/>
              <a:gd name="connsiteY1" fmla="*/ 3662614 h 5948614"/>
              <a:gd name="connsiteX2" fmla="*/ 3482009 w 4644059"/>
              <a:gd name="connsiteY2" fmla="*/ 2633914 h 5948614"/>
              <a:gd name="connsiteX3" fmla="*/ 1291259 w 4644059"/>
              <a:gd name="connsiteY3" fmla="*/ 1319464 h 5948614"/>
              <a:gd name="connsiteX4" fmla="*/ 3062909 w 4644059"/>
              <a:gd name="connsiteY4" fmla="*/ 938464 h 5948614"/>
              <a:gd name="connsiteX5" fmla="*/ 1862759 w 4644059"/>
              <a:gd name="connsiteY5" fmla="*/ 100264 h 5948614"/>
              <a:gd name="connsiteX6" fmla="*/ 3863009 w 4644059"/>
              <a:gd name="connsiteY6" fmla="*/ 881314 h 5948614"/>
              <a:gd name="connsiteX7" fmla="*/ 2358059 w 4644059"/>
              <a:gd name="connsiteY7" fmla="*/ 1471864 h 5948614"/>
              <a:gd name="connsiteX8" fmla="*/ 4644059 w 4644059"/>
              <a:gd name="connsiteY8" fmla="*/ 2633914 h 5948614"/>
              <a:gd name="connsiteX9" fmla="*/ 1157909 w 4644059"/>
              <a:gd name="connsiteY9" fmla="*/ 3929314 h 5948614"/>
              <a:gd name="connsiteX10" fmla="*/ 3539159 w 4644059"/>
              <a:gd name="connsiteY10" fmla="*/ 5948614 h 5948614"/>
              <a:gd name="connsiteX11" fmla="*/ 2148509 w 4644059"/>
              <a:gd name="connsiteY11" fmla="*/ 5929564 h 5948614"/>
              <a:gd name="connsiteX0" fmla="*/ 2148509 w 4644059"/>
              <a:gd name="connsiteY0" fmla="*/ 5856640 h 5875690"/>
              <a:gd name="connsiteX1" fmla="*/ 14909 w 4644059"/>
              <a:gd name="connsiteY1" fmla="*/ 3589690 h 5875690"/>
              <a:gd name="connsiteX2" fmla="*/ 3482009 w 4644059"/>
              <a:gd name="connsiteY2" fmla="*/ 2560990 h 5875690"/>
              <a:gd name="connsiteX3" fmla="*/ 1291259 w 4644059"/>
              <a:gd name="connsiteY3" fmla="*/ 1246540 h 5875690"/>
              <a:gd name="connsiteX4" fmla="*/ 3062909 w 4644059"/>
              <a:gd name="connsiteY4" fmla="*/ 865540 h 5875690"/>
              <a:gd name="connsiteX5" fmla="*/ 1862759 w 4644059"/>
              <a:gd name="connsiteY5" fmla="*/ 27340 h 5875690"/>
              <a:gd name="connsiteX6" fmla="*/ 3863009 w 4644059"/>
              <a:gd name="connsiteY6" fmla="*/ 808390 h 5875690"/>
              <a:gd name="connsiteX7" fmla="*/ 2358059 w 4644059"/>
              <a:gd name="connsiteY7" fmla="*/ 1398940 h 5875690"/>
              <a:gd name="connsiteX8" fmla="*/ 4644059 w 4644059"/>
              <a:gd name="connsiteY8" fmla="*/ 2560990 h 5875690"/>
              <a:gd name="connsiteX9" fmla="*/ 1157909 w 4644059"/>
              <a:gd name="connsiteY9" fmla="*/ 3856390 h 5875690"/>
              <a:gd name="connsiteX10" fmla="*/ 3539159 w 4644059"/>
              <a:gd name="connsiteY10" fmla="*/ 5875690 h 5875690"/>
              <a:gd name="connsiteX11" fmla="*/ 2148509 w 4644059"/>
              <a:gd name="connsiteY11" fmla="*/ 5856640 h 5875690"/>
              <a:gd name="connsiteX0" fmla="*/ 2148509 w 4644059"/>
              <a:gd name="connsiteY0" fmla="*/ 5856640 h 5875690"/>
              <a:gd name="connsiteX1" fmla="*/ 14909 w 4644059"/>
              <a:gd name="connsiteY1" fmla="*/ 3589690 h 5875690"/>
              <a:gd name="connsiteX2" fmla="*/ 3482009 w 4644059"/>
              <a:gd name="connsiteY2" fmla="*/ 2560990 h 5875690"/>
              <a:gd name="connsiteX3" fmla="*/ 1291259 w 4644059"/>
              <a:gd name="connsiteY3" fmla="*/ 1246540 h 5875690"/>
              <a:gd name="connsiteX4" fmla="*/ 3062909 w 4644059"/>
              <a:gd name="connsiteY4" fmla="*/ 865540 h 5875690"/>
              <a:gd name="connsiteX5" fmla="*/ 1862759 w 4644059"/>
              <a:gd name="connsiteY5" fmla="*/ 27340 h 5875690"/>
              <a:gd name="connsiteX6" fmla="*/ 3863009 w 4644059"/>
              <a:gd name="connsiteY6" fmla="*/ 808390 h 5875690"/>
              <a:gd name="connsiteX7" fmla="*/ 2358059 w 4644059"/>
              <a:gd name="connsiteY7" fmla="*/ 1398940 h 5875690"/>
              <a:gd name="connsiteX8" fmla="*/ 4644059 w 4644059"/>
              <a:gd name="connsiteY8" fmla="*/ 2560990 h 5875690"/>
              <a:gd name="connsiteX9" fmla="*/ 1157909 w 4644059"/>
              <a:gd name="connsiteY9" fmla="*/ 3856390 h 5875690"/>
              <a:gd name="connsiteX10" fmla="*/ 3539159 w 4644059"/>
              <a:gd name="connsiteY10" fmla="*/ 5875690 h 5875690"/>
              <a:gd name="connsiteX11" fmla="*/ 2148509 w 4644059"/>
              <a:gd name="connsiteY11" fmla="*/ 5856640 h 5875690"/>
              <a:gd name="connsiteX0" fmla="*/ 2148509 w 4644059"/>
              <a:gd name="connsiteY0" fmla="*/ 5856640 h 5875690"/>
              <a:gd name="connsiteX1" fmla="*/ 14909 w 4644059"/>
              <a:gd name="connsiteY1" fmla="*/ 3589690 h 5875690"/>
              <a:gd name="connsiteX2" fmla="*/ 3482009 w 4644059"/>
              <a:gd name="connsiteY2" fmla="*/ 2560990 h 5875690"/>
              <a:gd name="connsiteX3" fmla="*/ 1291259 w 4644059"/>
              <a:gd name="connsiteY3" fmla="*/ 1246540 h 5875690"/>
              <a:gd name="connsiteX4" fmla="*/ 3062909 w 4644059"/>
              <a:gd name="connsiteY4" fmla="*/ 865540 h 5875690"/>
              <a:gd name="connsiteX5" fmla="*/ 1862759 w 4644059"/>
              <a:gd name="connsiteY5" fmla="*/ 27340 h 5875690"/>
              <a:gd name="connsiteX6" fmla="*/ 3863009 w 4644059"/>
              <a:gd name="connsiteY6" fmla="*/ 808390 h 5875690"/>
              <a:gd name="connsiteX7" fmla="*/ 2358059 w 4644059"/>
              <a:gd name="connsiteY7" fmla="*/ 1398940 h 5875690"/>
              <a:gd name="connsiteX8" fmla="*/ 4644059 w 4644059"/>
              <a:gd name="connsiteY8" fmla="*/ 2560990 h 5875690"/>
              <a:gd name="connsiteX9" fmla="*/ 1157909 w 4644059"/>
              <a:gd name="connsiteY9" fmla="*/ 3856390 h 5875690"/>
              <a:gd name="connsiteX10" fmla="*/ 3539159 w 4644059"/>
              <a:gd name="connsiteY10" fmla="*/ 5875690 h 5875690"/>
              <a:gd name="connsiteX11" fmla="*/ 2148509 w 4644059"/>
              <a:gd name="connsiteY11" fmla="*/ 5856640 h 5875690"/>
              <a:gd name="connsiteX0" fmla="*/ 2148509 w 4644059"/>
              <a:gd name="connsiteY0" fmla="*/ 5856640 h 5875690"/>
              <a:gd name="connsiteX1" fmla="*/ 14909 w 4644059"/>
              <a:gd name="connsiteY1" fmla="*/ 3589690 h 5875690"/>
              <a:gd name="connsiteX2" fmla="*/ 3482009 w 4644059"/>
              <a:gd name="connsiteY2" fmla="*/ 2560990 h 5875690"/>
              <a:gd name="connsiteX3" fmla="*/ 1291259 w 4644059"/>
              <a:gd name="connsiteY3" fmla="*/ 1246540 h 5875690"/>
              <a:gd name="connsiteX4" fmla="*/ 3062909 w 4644059"/>
              <a:gd name="connsiteY4" fmla="*/ 865540 h 5875690"/>
              <a:gd name="connsiteX5" fmla="*/ 1862759 w 4644059"/>
              <a:gd name="connsiteY5" fmla="*/ 27340 h 5875690"/>
              <a:gd name="connsiteX6" fmla="*/ 3863009 w 4644059"/>
              <a:gd name="connsiteY6" fmla="*/ 808390 h 5875690"/>
              <a:gd name="connsiteX7" fmla="*/ 2358059 w 4644059"/>
              <a:gd name="connsiteY7" fmla="*/ 1398940 h 5875690"/>
              <a:gd name="connsiteX8" fmla="*/ 4644059 w 4644059"/>
              <a:gd name="connsiteY8" fmla="*/ 2560990 h 5875690"/>
              <a:gd name="connsiteX9" fmla="*/ 1157909 w 4644059"/>
              <a:gd name="connsiteY9" fmla="*/ 3856390 h 5875690"/>
              <a:gd name="connsiteX10" fmla="*/ 3539159 w 4644059"/>
              <a:gd name="connsiteY10" fmla="*/ 5875690 h 5875690"/>
              <a:gd name="connsiteX11" fmla="*/ 2148509 w 4644059"/>
              <a:gd name="connsiteY11" fmla="*/ 5856640 h 5875690"/>
              <a:gd name="connsiteX0" fmla="*/ 2016409 w 4511959"/>
              <a:gd name="connsiteY0" fmla="*/ 5856640 h 5875690"/>
              <a:gd name="connsiteX1" fmla="*/ 16159 w 4511959"/>
              <a:gd name="connsiteY1" fmla="*/ 3570640 h 5875690"/>
              <a:gd name="connsiteX2" fmla="*/ 3349909 w 4511959"/>
              <a:gd name="connsiteY2" fmla="*/ 2560990 h 5875690"/>
              <a:gd name="connsiteX3" fmla="*/ 1159159 w 4511959"/>
              <a:gd name="connsiteY3" fmla="*/ 1246540 h 5875690"/>
              <a:gd name="connsiteX4" fmla="*/ 2930809 w 4511959"/>
              <a:gd name="connsiteY4" fmla="*/ 865540 h 5875690"/>
              <a:gd name="connsiteX5" fmla="*/ 1730659 w 4511959"/>
              <a:gd name="connsiteY5" fmla="*/ 27340 h 5875690"/>
              <a:gd name="connsiteX6" fmla="*/ 3730909 w 4511959"/>
              <a:gd name="connsiteY6" fmla="*/ 808390 h 5875690"/>
              <a:gd name="connsiteX7" fmla="*/ 2225959 w 4511959"/>
              <a:gd name="connsiteY7" fmla="*/ 1398940 h 5875690"/>
              <a:gd name="connsiteX8" fmla="*/ 4511959 w 4511959"/>
              <a:gd name="connsiteY8" fmla="*/ 2560990 h 5875690"/>
              <a:gd name="connsiteX9" fmla="*/ 1025809 w 4511959"/>
              <a:gd name="connsiteY9" fmla="*/ 3856390 h 5875690"/>
              <a:gd name="connsiteX10" fmla="*/ 3407059 w 4511959"/>
              <a:gd name="connsiteY10" fmla="*/ 5875690 h 5875690"/>
              <a:gd name="connsiteX11" fmla="*/ 2016409 w 4511959"/>
              <a:gd name="connsiteY11" fmla="*/ 5856640 h 5875690"/>
              <a:gd name="connsiteX0" fmla="*/ 2016409 w 4511959"/>
              <a:gd name="connsiteY0" fmla="*/ 5856640 h 5875690"/>
              <a:gd name="connsiteX1" fmla="*/ 16159 w 4511959"/>
              <a:gd name="connsiteY1" fmla="*/ 3570640 h 5875690"/>
              <a:gd name="connsiteX2" fmla="*/ 3349909 w 4511959"/>
              <a:gd name="connsiteY2" fmla="*/ 2560990 h 5875690"/>
              <a:gd name="connsiteX3" fmla="*/ 1159159 w 4511959"/>
              <a:gd name="connsiteY3" fmla="*/ 1246540 h 5875690"/>
              <a:gd name="connsiteX4" fmla="*/ 2930809 w 4511959"/>
              <a:gd name="connsiteY4" fmla="*/ 865540 h 5875690"/>
              <a:gd name="connsiteX5" fmla="*/ 1730659 w 4511959"/>
              <a:gd name="connsiteY5" fmla="*/ 27340 h 5875690"/>
              <a:gd name="connsiteX6" fmla="*/ 3730909 w 4511959"/>
              <a:gd name="connsiteY6" fmla="*/ 808390 h 5875690"/>
              <a:gd name="connsiteX7" fmla="*/ 2225959 w 4511959"/>
              <a:gd name="connsiteY7" fmla="*/ 1398940 h 5875690"/>
              <a:gd name="connsiteX8" fmla="*/ 4511959 w 4511959"/>
              <a:gd name="connsiteY8" fmla="*/ 2560990 h 5875690"/>
              <a:gd name="connsiteX9" fmla="*/ 1025809 w 4511959"/>
              <a:gd name="connsiteY9" fmla="*/ 3856390 h 5875690"/>
              <a:gd name="connsiteX10" fmla="*/ 3407059 w 4511959"/>
              <a:gd name="connsiteY10" fmla="*/ 5875690 h 5875690"/>
              <a:gd name="connsiteX11" fmla="*/ 2016409 w 4511959"/>
              <a:gd name="connsiteY11" fmla="*/ 5856640 h 5875690"/>
              <a:gd name="connsiteX0" fmla="*/ 2065089 w 4560639"/>
              <a:gd name="connsiteY0" fmla="*/ 5856640 h 5875690"/>
              <a:gd name="connsiteX1" fmla="*/ 64839 w 4560639"/>
              <a:gd name="connsiteY1" fmla="*/ 3570640 h 5875690"/>
              <a:gd name="connsiteX2" fmla="*/ 3398589 w 4560639"/>
              <a:gd name="connsiteY2" fmla="*/ 2560990 h 5875690"/>
              <a:gd name="connsiteX3" fmla="*/ 1207839 w 4560639"/>
              <a:gd name="connsiteY3" fmla="*/ 1246540 h 5875690"/>
              <a:gd name="connsiteX4" fmla="*/ 2979489 w 4560639"/>
              <a:gd name="connsiteY4" fmla="*/ 865540 h 5875690"/>
              <a:gd name="connsiteX5" fmla="*/ 1779339 w 4560639"/>
              <a:gd name="connsiteY5" fmla="*/ 27340 h 5875690"/>
              <a:gd name="connsiteX6" fmla="*/ 3779589 w 4560639"/>
              <a:gd name="connsiteY6" fmla="*/ 808390 h 5875690"/>
              <a:gd name="connsiteX7" fmla="*/ 2274639 w 4560639"/>
              <a:gd name="connsiteY7" fmla="*/ 1398940 h 5875690"/>
              <a:gd name="connsiteX8" fmla="*/ 4560639 w 4560639"/>
              <a:gd name="connsiteY8" fmla="*/ 2560990 h 5875690"/>
              <a:gd name="connsiteX9" fmla="*/ 1074489 w 4560639"/>
              <a:gd name="connsiteY9" fmla="*/ 3856390 h 5875690"/>
              <a:gd name="connsiteX10" fmla="*/ 3455739 w 4560639"/>
              <a:gd name="connsiteY10" fmla="*/ 5875690 h 5875690"/>
              <a:gd name="connsiteX11" fmla="*/ 2065089 w 4560639"/>
              <a:gd name="connsiteY11" fmla="*/ 5856640 h 5875690"/>
              <a:gd name="connsiteX0" fmla="*/ 2065089 w 4560639"/>
              <a:gd name="connsiteY0" fmla="*/ 5856640 h 5875690"/>
              <a:gd name="connsiteX1" fmla="*/ 64839 w 4560639"/>
              <a:gd name="connsiteY1" fmla="*/ 3570640 h 5875690"/>
              <a:gd name="connsiteX2" fmla="*/ 3398589 w 4560639"/>
              <a:gd name="connsiteY2" fmla="*/ 2560990 h 5875690"/>
              <a:gd name="connsiteX3" fmla="*/ 1207839 w 4560639"/>
              <a:gd name="connsiteY3" fmla="*/ 1246540 h 5875690"/>
              <a:gd name="connsiteX4" fmla="*/ 2979489 w 4560639"/>
              <a:gd name="connsiteY4" fmla="*/ 865540 h 5875690"/>
              <a:gd name="connsiteX5" fmla="*/ 1779339 w 4560639"/>
              <a:gd name="connsiteY5" fmla="*/ 27340 h 5875690"/>
              <a:gd name="connsiteX6" fmla="*/ 3779589 w 4560639"/>
              <a:gd name="connsiteY6" fmla="*/ 808390 h 5875690"/>
              <a:gd name="connsiteX7" fmla="*/ 2274639 w 4560639"/>
              <a:gd name="connsiteY7" fmla="*/ 1398940 h 5875690"/>
              <a:gd name="connsiteX8" fmla="*/ 4560639 w 4560639"/>
              <a:gd name="connsiteY8" fmla="*/ 2560990 h 5875690"/>
              <a:gd name="connsiteX9" fmla="*/ 1074489 w 4560639"/>
              <a:gd name="connsiteY9" fmla="*/ 3856390 h 5875690"/>
              <a:gd name="connsiteX10" fmla="*/ 3455739 w 4560639"/>
              <a:gd name="connsiteY10" fmla="*/ 5875690 h 5875690"/>
              <a:gd name="connsiteX11" fmla="*/ 2065089 w 4560639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56640 h 5875690"/>
              <a:gd name="connsiteX1" fmla="*/ 124571 w 4620371"/>
              <a:gd name="connsiteY1" fmla="*/ 3570640 h 5875690"/>
              <a:gd name="connsiteX2" fmla="*/ 3458321 w 4620371"/>
              <a:gd name="connsiteY2" fmla="*/ 2560990 h 5875690"/>
              <a:gd name="connsiteX3" fmla="*/ 1267571 w 4620371"/>
              <a:gd name="connsiteY3" fmla="*/ 1246540 h 5875690"/>
              <a:gd name="connsiteX4" fmla="*/ 3039221 w 4620371"/>
              <a:gd name="connsiteY4" fmla="*/ 865540 h 5875690"/>
              <a:gd name="connsiteX5" fmla="*/ 1839071 w 4620371"/>
              <a:gd name="connsiteY5" fmla="*/ 27340 h 5875690"/>
              <a:gd name="connsiteX6" fmla="*/ 3839321 w 4620371"/>
              <a:gd name="connsiteY6" fmla="*/ 808390 h 5875690"/>
              <a:gd name="connsiteX7" fmla="*/ 2334371 w 4620371"/>
              <a:gd name="connsiteY7" fmla="*/ 1398940 h 5875690"/>
              <a:gd name="connsiteX8" fmla="*/ 4620371 w 4620371"/>
              <a:gd name="connsiteY8" fmla="*/ 2560990 h 5875690"/>
              <a:gd name="connsiteX9" fmla="*/ 1134221 w 4620371"/>
              <a:gd name="connsiteY9" fmla="*/ 3856390 h 5875690"/>
              <a:gd name="connsiteX10" fmla="*/ 3515471 w 4620371"/>
              <a:gd name="connsiteY10" fmla="*/ 5875690 h 5875690"/>
              <a:gd name="connsiteX11" fmla="*/ 2124821 w 4620371"/>
              <a:gd name="connsiteY11" fmla="*/ 5856640 h 5875690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267571 w 4620371"/>
              <a:gd name="connsiteY3" fmla="*/ 126098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267571 w 4620371"/>
              <a:gd name="connsiteY3" fmla="*/ 126098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267571 w 4620371"/>
              <a:gd name="connsiteY3" fmla="*/ 126098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267571 w 4620371"/>
              <a:gd name="connsiteY3" fmla="*/ 126098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71088 h 5890138"/>
              <a:gd name="connsiteX1" fmla="*/ 124571 w 4620371"/>
              <a:gd name="connsiteY1" fmla="*/ 3585088 h 5890138"/>
              <a:gd name="connsiteX2" fmla="*/ 3458321 w 4620371"/>
              <a:gd name="connsiteY2" fmla="*/ 2575438 h 5890138"/>
              <a:gd name="connsiteX3" fmla="*/ 1686671 w 4620371"/>
              <a:gd name="connsiteY3" fmla="*/ 1356238 h 5890138"/>
              <a:gd name="connsiteX4" fmla="*/ 3039221 w 4620371"/>
              <a:gd name="connsiteY4" fmla="*/ 879988 h 5890138"/>
              <a:gd name="connsiteX5" fmla="*/ 1839071 w 4620371"/>
              <a:gd name="connsiteY5" fmla="*/ 41788 h 5890138"/>
              <a:gd name="connsiteX6" fmla="*/ 3839321 w 4620371"/>
              <a:gd name="connsiteY6" fmla="*/ 822838 h 5890138"/>
              <a:gd name="connsiteX7" fmla="*/ 2334371 w 4620371"/>
              <a:gd name="connsiteY7" fmla="*/ 1413388 h 5890138"/>
              <a:gd name="connsiteX8" fmla="*/ 4620371 w 4620371"/>
              <a:gd name="connsiteY8" fmla="*/ 2575438 h 5890138"/>
              <a:gd name="connsiteX9" fmla="*/ 1134221 w 4620371"/>
              <a:gd name="connsiteY9" fmla="*/ 3870838 h 5890138"/>
              <a:gd name="connsiteX10" fmla="*/ 3515471 w 4620371"/>
              <a:gd name="connsiteY10" fmla="*/ 5890138 h 5890138"/>
              <a:gd name="connsiteX11" fmla="*/ 2124821 w 4620371"/>
              <a:gd name="connsiteY11" fmla="*/ 5871088 h 5890138"/>
              <a:gd name="connsiteX0" fmla="*/ 2124821 w 4620371"/>
              <a:gd name="connsiteY0" fmla="*/ 5884333 h 5903383"/>
              <a:gd name="connsiteX1" fmla="*/ 124571 w 4620371"/>
              <a:gd name="connsiteY1" fmla="*/ 3598333 h 5903383"/>
              <a:gd name="connsiteX2" fmla="*/ 3458321 w 4620371"/>
              <a:gd name="connsiteY2" fmla="*/ 2588683 h 5903383"/>
              <a:gd name="connsiteX3" fmla="*/ 1686671 w 4620371"/>
              <a:gd name="connsiteY3" fmla="*/ 1369483 h 5903383"/>
              <a:gd name="connsiteX4" fmla="*/ 3039221 w 4620371"/>
              <a:gd name="connsiteY4" fmla="*/ 893233 h 5903383"/>
              <a:gd name="connsiteX5" fmla="*/ 1839071 w 4620371"/>
              <a:gd name="connsiteY5" fmla="*/ 55033 h 5903383"/>
              <a:gd name="connsiteX6" fmla="*/ 3686921 w 4620371"/>
              <a:gd name="connsiteY6" fmla="*/ 778933 h 5903383"/>
              <a:gd name="connsiteX7" fmla="*/ 2334371 w 4620371"/>
              <a:gd name="connsiteY7" fmla="*/ 1426633 h 5903383"/>
              <a:gd name="connsiteX8" fmla="*/ 4620371 w 4620371"/>
              <a:gd name="connsiteY8" fmla="*/ 2588683 h 5903383"/>
              <a:gd name="connsiteX9" fmla="*/ 1134221 w 4620371"/>
              <a:gd name="connsiteY9" fmla="*/ 3884083 h 5903383"/>
              <a:gd name="connsiteX10" fmla="*/ 3515471 w 4620371"/>
              <a:gd name="connsiteY10" fmla="*/ 5903383 h 5903383"/>
              <a:gd name="connsiteX11" fmla="*/ 2124821 w 4620371"/>
              <a:gd name="connsiteY11" fmla="*/ 5884333 h 5903383"/>
              <a:gd name="connsiteX0" fmla="*/ 2124821 w 4353671"/>
              <a:gd name="connsiteY0" fmla="*/ 5884333 h 5903383"/>
              <a:gd name="connsiteX1" fmla="*/ 124571 w 4353671"/>
              <a:gd name="connsiteY1" fmla="*/ 3598333 h 5903383"/>
              <a:gd name="connsiteX2" fmla="*/ 3458321 w 4353671"/>
              <a:gd name="connsiteY2" fmla="*/ 2588683 h 5903383"/>
              <a:gd name="connsiteX3" fmla="*/ 1686671 w 4353671"/>
              <a:gd name="connsiteY3" fmla="*/ 1369483 h 5903383"/>
              <a:gd name="connsiteX4" fmla="*/ 3039221 w 4353671"/>
              <a:gd name="connsiteY4" fmla="*/ 893233 h 5903383"/>
              <a:gd name="connsiteX5" fmla="*/ 1839071 w 4353671"/>
              <a:gd name="connsiteY5" fmla="*/ 55033 h 5903383"/>
              <a:gd name="connsiteX6" fmla="*/ 3686921 w 4353671"/>
              <a:gd name="connsiteY6" fmla="*/ 778933 h 5903383"/>
              <a:gd name="connsiteX7" fmla="*/ 2334371 w 4353671"/>
              <a:gd name="connsiteY7" fmla="*/ 1426633 h 5903383"/>
              <a:gd name="connsiteX8" fmla="*/ 4353671 w 4353671"/>
              <a:gd name="connsiteY8" fmla="*/ 2569633 h 5903383"/>
              <a:gd name="connsiteX9" fmla="*/ 1134221 w 4353671"/>
              <a:gd name="connsiteY9" fmla="*/ 3884083 h 5903383"/>
              <a:gd name="connsiteX10" fmla="*/ 3515471 w 4353671"/>
              <a:gd name="connsiteY10" fmla="*/ 5903383 h 5903383"/>
              <a:gd name="connsiteX11" fmla="*/ 2124821 w 4353671"/>
              <a:gd name="connsiteY11" fmla="*/ 5884333 h 5903383"/>
              <a:gd name="connsiteX0" fmla="*/ 2124821 w 4353671"/>
              <a:gd name="connsiteY0" fmla="*/ 6165955 h 6185005"/>
              <a:gd name="connsiteX1" fmla="*/ 124571 w 4353671"/>
              <a:gd name="connsiteY1" fmla="*/ 3879955 h 6185005"/>
              <a:gd name="connsiteX2" fmla="*/ 3458321 w 4353671"/>
              <a:gd name="connsiteY2" fmla="*/ 2870305 h 6185005"/>
              <a:gd name="connsiteX3" fmla="*/ 1686671 w 4353671"/>
              <a:gd name="connsiteY3" fmla="*/ 1651105 h 6185005"/>
              <a:gd name="connsiteX4" fmla="*/ 3039221 w 4353671"/>
              <a:gd name="connsiteY4" fmla="*/ 1174855 h 6185005"/>
              <a:gd name="connsiteX5" fmla="*/ 1820021 w 4353671"/>
              <a:gd name="connsiteY5" fmla="*/ 12805 h 6185005"/>
              <a:gd name="connsiteX6" fmla="*/ 3686921 w 4353671"/>
              <a:gd name="connsiteY6" fmla="*/ 1060555 h 6185005"/>
              <a:gd name="connsiteX7" fmla="*/ 2334371 w 4353671"/>
              <a:gd name="connsiteY7" fmla="*/ 1708255 h 6185005"/>
              <a:gd name="connsiteX8" fmla="*/ 4353671 w 4353671"/>
              <a:gd name="connsiteY8" fmla="*/ 2851255 h 6185005"/>
              <a:gd name="connsiteX9" fmla="*/ 1134221 w 4353671"/>
              <a:gd name="connsiteY9" fmla="*/ 4165705 h 6185005"/>
              <a:gd name="connsiteX10" fmla="*/ 3515471 w 4353671"/>
              <a:gd name="connsiteY10" fmla="*/ 6185005 h 6185005"/>
              <a:gd name="connsiteX11" fmla="*/ 2124821 w 4353671"/>
              <a:gd name="connsiteY11" fmla="*/ 6165955 h 6185005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3671"/>
              <a:gd name="connsiteY0" fmla="*/ 6156317 h 6175367"/>
              <a:gd name="connsiteX1" fmla="*/ 124571 w 4353671"/>
              <a:gd name="connsiteY1" fmla="*/ 3870317 h 6175367"/>
              <a:gd name="connsiteX2" fmla="*/ 3458321 w 4353671"/>
              <a:gd name="connsiteY2" fmla="*/ 2860667 h 6175367"/>
              <a:gd name="connsiteX3" fmla="*/ 1686671 w 4353671"/>
              <a:gd name="connsiteY3" fmla="*/ 1641467 h 6175367"/>
              <a:gd name="connsiteX4" fmla="*/ 3039221 w 4353671"/>
              <a:gd name="connsiteY4" fmla="*/ 1165217 h 6175367"/>
              <a:gd name="connsiteX5" fmla="*/ 1820021 w 4353671"/>
              <a:gd name="connsiteY5" fmla="*/ 3167 h 6175367"/>
              <a:gd name="connsiteX6" fmla="*/ 3686921 w 4353671"/>
              <a:gd name="connsiteY6" fmla="*/ 1050917 h 6175367"/>
              <a:gd name="connsiteX7" fmla="*/ 2334371 w 4353671"/>
              <a:gd name="connsiteY7" fmla="*/ 1698617 h 6175367"/>
              <a:gd name="connsiteX8" fmla="*/ 4353671 w 4353671"/>
              <a:gd name="connsiteY8" fmla="*/ 2841617 h 6175367"/>
              <a:gd name="connsiteX9" fmla="*/ 1134221 w 4353671"/>
              <a:gd name="connsiteY9" fmla="*/ 4156067 h 6175367"/>
              <a:gd name="connsiteX10" fmla="*/ 3515471 w 4353671"/>
              <a:gd name="connsiteY10" fmla="*/ 6175367 h 6175367"/>
              <a:gd name="connsiteX11" fmla="*/ 2124821 w 4353671"/>
              <a:gd name="connsiteY11" fmla="*/ 6156317 h 6175367"/>
              <a:gd name="connsiteX0" fmla="*/ 2124821 w 4354179"/>
              <a:gd name="connsiteY0" fmla="*/ 6156317 h 6175367"/>
              <a:gd name="connsiteX1" fmla="*/ 124571 w 4354179"/>
              <a:gd name="connsiteY1" fmla="*/ 3870317 h 6175367"/>
              <a:gd name="connsiteX2" fmla="*/ 3458321 w 4354179"/>
              <a:gd name="connsiteY2" fmla="*/ 2860667 h 6175367"/>
              <a:gd name="connsiteX3" fmla="*/ 1686671 w 4354179"/>
              <a:gd name="connsiteY3" fmla="*/ 1641467 h 6175367"/>
              <a:gd name="connsiteX4" fmla="*/ 3039221 w 4354179"/>
              <a:gd name="connsiteY4" fmla="*/ 1165217 h 6175367"/>
              <a:gd name="connsiteX5" fmla="*/ 1820021 w 4354179"/>
              <a:gd name="connsiteY5" fmla="*/ 3167 h 6175367"/>
              <a:gd name="connsiteX6" fmla="*/ 3686921 w 4354179"/>
              <a:gd name="connsiteY6" fmla="*/ 1050917 h 6175367"/>
              <a:gd name="connsiteX7" fmla="*/ 2334371 w 4354179"/>
              <a:gd name="connsiteY7" fmla="*/ 1698617 h 6175367"/>
              <a:gd name="connsiteX8" fmla="*/ 4353671 w 4354179"/>
              <a:gd name="connsiteY8" fmla="*/ 2841617 h 6175367"/>
              <a:gd name="connsiteX9" fmla="*/ 1134221 w 4354179"/>
              <a:gd name="connsiteY9" fmla="*/ 4156067 h 6175367"/>
              <a:gd name="connsiteX10" fmla="*/ 3515471 w 4354179"/>
              <a:gd name="connsiteY10" fmla="*/ 6175367 h 6175367"/>
              <a:gd name="connsiteX11" fmla="*/ 2124821 w 4354179"/>
              <a:gd name="connsiteY11" fmla="*/ 6156317 h 6175367"/>
              <a:gd name="connsiteX0" fmla="*/ 2124821 w 4354179"/>
              <a:gd name="connsiteY0" fmla="*/ 6156317 h 6175367"/>
              <a:gd name="connsiteX1" fmla="*/ 124571 w 4354179"/>
              <a:gd name="connsiteY1" fmla="*/ 3870317 h 6175367"/>
              <a:gd name="connsiteX2" fmla="*/ 3458321 w 4354179"/>
              <a:gd name="connsiteY2" fmla="*/ 2860667 h 6175367"/>
              <a:gd name="connsiteX3" fmla="*/ 1686671 w 4354179"/>
              <a:gd name="connsiteY3" fmla="*/ 1641467 h 6175367"/>
              <a:gd name="connsiteX4" fmla="*/ 3039221 w 4354179"/>
              <a:gd name="connsiteY4" fmla="*/ 1165217 h 6175367"/>
              <a:gd name="connsiteX5" fmla="*/ 1820021 w 4354179"/>
              <a:gd name="connsiteY5" fmla="*/ 3167 h 6175367"/>
              <a:gd name="connsiteX6" fmla="*/ 3686921 w 4354179"/>
              <a:gd name="connsiteY6" fmla="*/ 1050917 h 6175367"/>
              <a:gd name="connsiteX7" fmla="*/ 2334371 w 4354179"/>
              <a:gd name="connsiteY7" fmla="*/ 1698617 h 6175367"/>
              <a:gd name="connsiteX8" fmla="*/ 4353671 w 4354179"/>
              <a:gd name="connsiteY8" fmla="*/ 2841617 h 6175367"/>
              <a:gd name="connsiteX9" fmla="*/ 1134221 w 4354179"/>
              <a:gd name="connsiteY9" fmla="*/ 4156067 h 6175367"/>
              <a:gd name="connsiteX10" fmla="*/ 3515471 w 4354179"/>
              <a:gd name="connsiteY10" fmla="*/ 6175367 h 6175367"/>
              <a:gd name="connsiteX11" fmla="*/ 2124821 w 4354179"/>
              <a:gd name="connsiteY11" fmla="*/ 6156317 h 6175367"/>
              <a:gd name="connsiteX0" fmla="*/ 2124821 w 4354179"/>
              <a:gd name="connsiteY0" fmla="*/ 6156317 h 6175367"/>
              <a:gd name="connsiteX1" fmla="*/ 124571 w 4354179"/>
              <a:gd name="connsiteY1" fmla="*/ 3870317 h 6175367"/>
              <a:gd name="connsiteX2" fmla="*/ 3458321 w 4354179"/>
              <a:gd name="connsiteY2" fmla="*/ 2860667 h 6175367"/>
              <a:gd name="connsiteX3" fmla="*/ 1686671 w 4354179"/>
              <a:gd name="connsiteY3" fmla="*/ 1641467 h 6175367"/>
              <a:gd name="connsiteX4" fmla="*/ 3039221 w 4354179"/>
              <a:gd name="connsiteY4" fmla="*/ 1165217 h 6175367"/>
              <a:gd name="connsiteX5" fmla="*/ 1820021 w 4354179"/>
              <a:gd name="connsiteY5" fmla="*/ 3167 h 6175367"/>
              <a:gd name="connsiteX6" fmla="*/ 3686921 w 4354179"/>
              <a:gd name="connsiteY6" fmla="*/ 1050917 h 6175367"/>
              <a:gd name="connsiteX7" fmla="*/ 2334371 w 4354179"/>
              <a:gd name="connsiteY7" fmla="*/ 1698617 h 6175367"/>
              <a:gd name="connsiteX8" fmla="*/ 4353671 w 4354179"/>
              <a:gd name="connsiteY8" fmla="*/ 2841617 h 6175367"/>
              <a:gd name="connsiteX9" fmla="*/ 1134221 w 4354179"/>
              <a:gd name="connsiteY9" fmla="*/ 4156067 h 6175367"/>
              <a:gd name="connsiteX10" fmla="*/ 3515471 w 4354179"/>
              <a:gd name="connsiteY10" fmla="*/ 6175367 h 6175367"/>
              <a:gd name="connsiteX11" fmla="*/ 2124821 w 4354179"/>
              <a:gd name="connsiteY11" fmla="*/ 6156317 h 6175367"/>
              <a:gd name="connsiteX0" fmla="*/ 2124821 w 4354179"/>
              <a:gd name="connsiteY0" fmla="*/ 6156317 h 6175367"/>
              <a:gd name="connsiteX1" fmla="*/ 124571 w 4354179"/>
              <a:gd name="connsiteY1" fmla="*/ 3870317 h 6175367"/>
              <a:gd name="connsiteX2" fmla="*/ 3458321 w 4354179"/>
              <a:gd name="connsiteY2" fmla="*/ 2860667 h 6175367"/>
              <a:gd name="connsiteX3" fmla="*/ 1686671 w 4354179"/>
              <a:gd name="connsiteY3" fmla="*/ 1641467 h 6175367"/>
              <a:gd name="connsiteX4" fmla="*/ 3039221 w 4354179"/>
              <a:gd name="connsiteY4" fmla="*/ 1165217 h 6175367"/>
              <a:gd name="connsiteX5" fmla="*/ 1820021 w 4354179"/>
              <a:gd name="connsiteY5" fmla="*/ 3167 h 6175367"/>
              <a:gd name="connsiteX6" fmla="*/ 3686921 w 4354179"/>
              <a:gd name="connsiteY6" fmla="*/ 1050917 h 6175367"/>
              <a:gd name="connsiteX7" fmla="*/ 2334371 w 4354179"/>
              <a:gd name="connsiteY7" fmla="*/ 1698617 h 6175367"/>
              <a:gd name="connsiteX8" fmla="*/ 4353671 w 4354179"/>
              <a:gd name="connsiteY8" fmla="*/ 2841617 h 6175367"/>
              <a:gd name="connsiteX9" fmla="*/ 1134221 w 4354179"/>
              <a:gd name="connsiteY9" fmla="*/ 4156067 h 6175367"/>
              <a:gd name="connsiteX10" fmla="*/ 3515471 w 4354179"/>
              <a:gd name="connsiteY10" fmla="*/ 6175367 h 6175367"/>
              <a:gd name="connsiteX11" fmla="*/ 2124821 w 4354179"/>
              <a:gd name="connsiteY11" fmla="*/ 6156317 h 6175367"/>
              <a:gd name="connsiteX0" fmla="*/ 2124821 w 4354179"/>
              <a:gd name="connsiteY0" fmla="*/ 6154284 h 6173334"/>
              <a:gd name="connsiteX1" fmla="*/ 124571 w 4354179"/>
              <a:gd name="connsiteY1" fmla="*/ 3868284 h 6173334"/>
              <a:gd name="connsiteX2" fmla="*/ 3458321 w 4354179"/>
              <a:gd name="connsiteY2" fmla="*/ 2858634 h 6173334"/>
              <a:gd name="connsiteX3" fmla="*/ 1686671 w 4354179"/>
              <a:gd name="connsiteY3" fmla="*/ 1639434 h 6173334"/>
              <a:gd name="connsiteX4" fmla="*/ 3039221 w 4354179"/>
              <a:gd name="connsiteY4" fmla="*/ 1163184 h 6173334"/>
              <a:gd name="connsiteX5" fmla="*/ 1820021 w 4354179"/>
              <a:gd name="connsiteY5" fmla="*/ 1134 h 6173334"/>
              <a:gd name="connsiteX6" fmla="*/ 3686921 w 4354179"/>
              <a:gd name="connsiteY6" fmla="*/ 1048884 h 6173334"/>
              <a:gd name="connsiteX7" fmla="*/ 2334371 w 4354179"/>
              <a:gd name="connsiteY7" fmla="*/ 1696584 h 6173334"/>
              <a:gd name="connsiteX8" fmla="*/ 4353671 w 4354179"/>
              <a:gd name="connsiteY8" fmla="*/ 2839584 h 6173334"/>
              <a:gd name="connsiteX9" fmla="*/ 1134221 w 4354179"/>
              <a:gd name="connsiteY9" fmla="*/ 4154034 h 6173334"/>
              <a:gd name="connsiteX10" fmla="*/ 3515471 w 4354179"/>
              <a:gd name="connsiteY10" fmla="*/ 6173334 h 6173334"/>
              <a:gd name="connsiteX11" fmla="*/ 2124821 w 4354179"/>
              <a:gd name="connsiteY11" fmla="*/ 6154284 h 6173334"/>
              <a:gd name="connsiteX0" fmla="*/ 2124821 w 4354179"/>
              <a:gd name="connsiteY0" fmla="*/ 6154913 h 6173963"/>
              <a:gd name="connsiteX1" fmla="*/ 124571 w 4354179"/>
              <a:gd name="connsiteY1" fmla="*/ 3868913 h 6173963"/>
              <a:gd name="connsiteX2" fmla="*/ 3458321 w 4354179"/>
              <a:gd name="connsiteY2" fmla="*/ 2859263 h 6173963"/>
              <a:gd name="connsiteX3" fmla="*/ 1686671 w 4354179"/>
              <a:gd name="connsiteY3" fmla="*/ 1640063 h 6173963"/>
              <a:gd name="connsiteX4" fmla="*/ 3039221 w 4354179"/>
              <a:gd name="connsiteY4" fmla="*/ 1163813 h 6173963"/>
              <a:gd name="connsiteX5" fmla="*/ 1820021 w 4354179"/>
              <a:gd name="connsiteY5" fmla="*/ 1763 h 6173963"/>
              <a:gd name="connsiteX6" fmla="*/ 3686921 w 4354179"/>
              <a:gd name="connsiteY6" fmla="*/ 1049513 h 6173963"/>
              <a:gd name="connsiteX7" fmla="*/ 2334371 w 4354179"/>
              <a:gd name="connsiteY7" fmla="*/ 1697213 h 6173963"/>
              <a:gd name="connsiteX8" fmla="*/ 4353671 w 4354179"/>
              <a:gd name="connsiteY8" fmla="*/ 2840213 h 6173963"/>
              <a:gd name="connsiteX9" fmla="*/ 1134221 w 4354179"/>
              <a:gd name="connsiteY9" fmla="*/ 4154663 h 6173963"/>
              <a:gd name="connsiteX10" fmla="*/ 3515471 w 4354179"/>
              <a:gd name="connsiteY10" fmla="*/ 6173963 h 6173963"/>
              <a:gd name="connsiteX11" fmla="*/ 2124821 w 4354179"/>
              <a:gd name="connsiteY11" fmla="*/ 6154913 h 6173963"/>
              <a:gd name="connsiteX0" fmla="*/ 2124821 w 4354179"/>
              <a:gd name="connsiteY0" fmla="*/ 6154913 h 6173963"/>
              <a:gd name="connsiteX1" fmla="*/ 124571 w 4354179"/>
              <a:gd name="connsiteY1" fmla="*/ 3868913 h 6173963"/>
              <a:gd name="connsiteX2" fmla="*/ 3458321 w 4354179"/>
              <a:gd name="connsiteY2" fmla="*/ 2859263 h 6173963"/>
              <a:gd name="connsiteX3" fmla="*/ 1686671 w 4354179"/>
              <a:gd name="connsiteY3" fmla="*/ 1640063 h 6173963"/>
              <a:gd name="connsiteX4" fmla="*/ 3039221 w 4354179"/>
              <a:gd name="connsiteY4" fmla="*/ 1163813 h 6173963"/>
              <a:gd name="connsiteX5" fmla="*/ 1820021 w 4354179"/>
              <a:gd name="connsiteY5" fmla="*/ 1763 h 6173963"/>
              <a:gd name="connsiteX6" fmla="*/ 3686921 w 4354179"/>
              <a:gd name="connsiteY6" fmla="*/ 1049513 h 6173963"/>
              <a:gd name="connsiteX7" fmla="*/ 2334371 w 4354179"/>
              <a:gd name="connsiteY7" fmla="*/ 1697213 h 6173963"/>
              <a:gd name="connsiteX8" fmla="*/ 4353671 w 4354179"/>
              <a:gd name="connsiteY8" fmla="*/ 2840213 h 6173963"/>
              <a:gd name="connsiteX9" fmla="*/ 1134221 w 4354179"/>
              <a:gd name="connsiteY9" fmla="*/ 4154663 h 6173963"/>
              <a:gd name="connsiteX10" fmla="*/ 3515471 w 4354179"/>
              <a:gd name="connsiteY10" fmla="*/ 6173963 h 6173963"/>
              <a:gd name="connsiteX11" fmla="*/ 2124821 w 4354179"/>
              <a:gd name="connsiteY11" fmla="*/ 6154913 h 6173963"/>
              <a:gd name="connsiteX0" fmla="*/ 2124821 w 4354179"/>
              <a:gd name="connsiteY0" fmla="*/ 6154913 h 6173963"/>
              <a:gd name="connsiteX1" fmla="*/ 124571 w 4354179"/>
              <a:gd name="connsiteY1" fmla="*/ 3868913 h 6173963"/>
              <a:gd name="connsiteX2" fmla="*/ 3458321 w 4354179"/>
              <a:gd name="connsiteY2" fmla="*/ 2859263 h 6173963"/>
              <a:gd name="connsiteX3" fmla="*/ 1686671 w 4354179"/>
              <a:gd name="connsiteY3" fmla="*/ 1640063 h 6173963"/>
              <a:gd name="connsiteX4" fmla="*/ 3039221 w 4354179"/>
              <a:gd name="connsiteY4" fmla="*/ 1163813 h 6173963"/>
              <a:gd name="connsiteX5" fmla="*/ 1820021 w 4354179"/>
              <a:gd name="connsiteY5" fmla="*/ 1763 h 6173963"/>
              <a:gd name="connsiteX6" fmla="*/ 3686921 w 4354179"/>
              <a:gd name="connsiteY6" fmla="*/ 1049513 h 6173963"/>
              <a:gd name="connsiteX7" fmla="*/ 2334371 w 4354179"/>
              <a:gd name="connsiteY7" fmla="*/ 1697213 h 6173963"/>
              <a:gd name="connsiteX8" fmla="*/ 4353671 w 4354179"/>
              <a:gd name="connsiteY8" fmla="*/ 2840213 h 6173963"/>
              <a:gd name="connsiteX9" fmla="*/ 1134221 w 4354179"/>
              <a:gd name="connsiteY9" fmla="*/ 4154663 h 6173963"/>
              <a:gd name="connsiteX10" fmla="*/ 3515471 w 4354179"/>
              <a:gd name="connsiteY10" fmla="*/ 6173963 h 6173963"/>
              <a:gd name="connsiteX11" fmla="*/ 2124821 w 4354179"/>
              <a:gd name="connsiteY11" fmla="*/ 6154913 h 6173963"/>
              <a:gd name="connsiteX0" fmla="*/ 2124821 w 4354179"/>
              <a:gd name="connsiteY0" fmla="*/ 6154913 h 6173963"/>
              <a:gd name="connsiteX1" fmla="*/ 124571 w 4354179"/>
              <a:gd name="connsiteY1" fmla="*/ 3868913 h 6173963"/>
              <a:gd name="connsiteX2" fmla="*/ 3458321 w 4354179"/>
              <a:gd name="connsiteY2" fmla="*/ 2859263 h 6173963"/>
              <a:gd name="connsiteX3" fmla="*/ 1686671 w 4354179"/>
              <a:gd name="connsiteY3" fmla="*/ 1640063 h 6173963"/>
              <a:gd name="connsiteX4" fmla="*/ 3039221 w 4354179"/>
              <a:gd name="connsiteY4" fmla="*/ 1163813 h 6173963"/>
              <a:gd name="connsiteX5" fmla="*/ 1820021 w 4354179"/>
              <a:gd name="connsiteY5" fmla="*/ 1763 h 6173963"/>
              <a:gd name="connsiteX6" fmla="*/ 3686921 w 4354179"/>
              <a:gd name="connsiteY6" fmla="*/ 1049513 h 6173963"/>
              <a:gd name="connsiteX7" fmla="*/ 2334371 w 4354179"/>
              <a:gd name="connsiteY7" fmla="*/ 1697213 h 6173963"/>
              <a:gd name="connsiteX8" fmla="*/ 4353671 w 4354179"/>
              <a:gd name="connsiteY8" fmla="*/ 2840213 h 6173963"/>
              <a:gd name="connsiteX9" fmla="*/ 1134221 w 4354179"/>
              <a:gd name="connsiteY9" fmla="*/ 4154663 h 6173963"/>
              <a:gd name="connsiteX10" fmla="*/ 3515471 w 4354179"/>
              <a:gd name="connsiteY10" fmla="*/ 6173963 h 6173963"/>
              <a:gd name="connsiteX11" fmla="*/ 2124821 w 4354179"/>
              <a:gd name="connsiteY11" fmla="*/ 6154913 h 6173963"/>
              <a:gd name="connsiteX0" fmla="*/ 2185084 w 4350942"/>
              <a:gd name="connsiteY0" fmla="*/ 6200299 h 6200299"/>
              <a:gd name="connsiteX1" fmla="*/ 121334 w 4350942"/>
              <a:gd name="connsiteY1" fmla="*/ 3868913 h 6200299"/>
              <a:gd name="connsiteX2" fmla="*/ 3455084 w 4350942"/>
              <a:gd name="connsiteY2" fmla="*/ 2859263 h 6200299"/>
              <a:gd name="connsiteX3" fmla="*/ 1683434 w 4350942"/>
              <a:gd name="connsiteY3" fmla="*/ 1640063 h 6200299"/>
              <a:gd name="connsiteX4" fmla="*/ 3035984 w 4350942"/>
              <a:gd name="connsiteY4" fmla="*/ 1163813 h 6200299"/>
              <a:gd name="connsiteX5" fmla="*/ 1816784 w 4350942"/>
              <a:gd name="connsiteY5" fmla="*/ 1763 h 6200299"/>
              <a:gd name="connsiteX6" fmla="*/ 3683684 w 4350942"/>
              <a:gd name="connsiteY6" fmla="*/ 1049513 h 6200299"/>
              <a:gd name="connsiteX7" fmla="*/ 2331134 w 4350942"/>
              <a:gd name="connsiteY7" fmla="*/ 1697213 h 6200299"/>
              <a:gd name="connsiteX8" fmla="*/ 4350434 w 4350942"/>
              <a:gd name="connsiteY8" fmla="*/ 2840213 h 6200299"/>
              <a:gd name="connsiteX9" fmla="*/ 1130984 w 4350942"/>
              <a:gd name="connsiteY9" fmla="*/ 4154663 h 6200299"/>
              <a:gd name="connsiteX10" fmla="*/ 3512234 w 4350942"/>
              <a:gd name="connsiteY10" fmla="*/ 6173963 h 6200299"/>
              <a:gd name="connsiteX11" fmla="*/ 2185084 w 4350942"/>
              <a:gd name="connsiteY11" fmla="*/ 6200299 h 6200299"/>
              <a:gd name="connsiteX0" fmla="*/ 1992873 w 4158731"/>
              <a:gd name="connsiteY0" fmla="*/ 6200299 h 6200299"/>
              <a:gd name="connsiteX1" fmla="*/ 132323 w 4158731"/>
              <a:gd name="connsiteY1" fmla="*/ 3838656 h 6200299"/>
              <a:gd name="connsiteX2" fmla="*/ 3262873 w 4158731"/>
              <a:gd name="connsiteY2" fmla="*/ 2859263 h 6200299"/>
              <a:gd name="connsiteX3" fmla="*/ 1491223 w 4158731"/>
              <a:gd name="connsiteY3" fmla="*/ 1640063 h 6200299"/>
              <a:gd name="connsiteX4" fmla="*/ 2843773 w 4158731"/>
              <a:gd name="connsiteY4" fmla="*/ 1163813 h 6200299"/>
              <a:gd name="connsiteX5" fmla="*/ 1624573 w 4158731"/>
              <a:gd name="connsiteY5" fmla="*/ 1763 h 6200299"/>
              <a:gd name="connsiteX6" fmla="*/ 3491473 w 4158731"/>
              <a:gd name="connsiteY6" fmla="*/ 1049513 h 6200299"/>
              <a:gd name="connsiteX7" fmla="*/ 2138923 w 4158731"/>
              <a:gd name="connsiteY7" fmla="*/ 1697213 h 6200299"/>
              <a:gd name="connsiteX8" fmla="*/ 4158223 w 4158731"/>
              <a:gd name="connsiteY8" fmla="*/ 2840213 h 6200299"/>
              <a:gd name="connsiteX9" fmla="*/ 938773 w 4158731"/>
              <a:gd name="connsiteY9" fmla="*/ 4154663 h 6200299"/>
              <a:gd name="connsiteX10" fmla="*/ 3320023 w 4158731"/>
              <a:gd name="connsiteY10" fmla="*/ 6173963 h 6200299"/>
              <a:gd name="connsiteX11" fmla="*/ 1992873 w 4158731"/>
              <a:gd name="connsiteY11" fmla="*/ 6200299 h 6200299"/>
              <a:gd name="connsiteX0" fmla="*/ 1992873 w 4158731"/>
              <a:gd name="connsiteY0" fmla="*/ 6200299 h 6200299"/>
              <a:gd name="connsiteX1" fmla="*/ 132323 w 4158731"/>
              <a:gd name="connsiteY1" fmla="*/ 3838656 h 6200299"/>
              <a:gd name="connsiteX2" fmla="*/ 3262873 w 4158731"/>
              <a:gd name="connsiteY2" fmla="*/ 2859263 h 6200299"/>
              <a:gd name="connsiteX3" fmla="*/ 1491223 w 4158731"/>
              <a:gd name="connsiteY3" fmla="*/ 1640063 h 6200299"/>
              <a:gd name="connsiteX4" fmla="*/ 2843773 w 4158731"/>
              <a:gd name="connsiteY4" fmla="*/ 1163813 h 6200299"/>
              <a:gd name="connsiteX5" fmla="*/ 1624573 w 4158731"/>
              <a:gd name="connsiteY5" fmla="*/ 1763 h 6200299"/>
              <a:gd name="connsiteX6" fmla="*/ 3491473 w 4158731"/>
              <a:gd name="connsiteY6" fmla="*/ 1049513 h 6200299"/>
              <a:gd name="connsiteX7" fmla="*/ 2138923 w 4158731"/>
              <a:gd name="connsiteY7" fmla="*/ 1697213 h 6200299"/>
              <a:gd name="connsiteX8" fmla="*/ 4158223 w 4158731"/>
              <a:gd name="connsiteY8" fmla="*/ 2840213 h 6200299"/>
              <a:gd name="connsiteX9" fmla="*/ 938773 w 4158731"/>
              <a:gd name="connsiteY9" fmla="*/ 4154663 h 6200299"/>
              <a:gd name="connsiteX10" fmla="*/ 3320023 w 4158731"/>
              <a:gd name="connsiteY10" fmla="*/ 6173963 h 6200299"/>
              <a:gd name="connsiteX11" fmla="*/ 1992873 w 4158731"/>
              <a:gd name="connsiteY11" fmla="*/ 6200299 h 6200299"/>
              <a:gd name="connsiteX0" fmla="*/ 1992873 w 4158731"/>
              <a:gd name="connsiteY0" fmla="*/ 6200299 h 6200299"/>
              <a:gd name="connsiteX1" fmla="*/ 132323 w 4158731"/>
              <a:gd name="connsiteY1" fmla="*/ 3838656 h 6200299"/>
              <a:gd name="connsiteX2" fmla="*/ 3262873 w 4158731"/>
              <a:gd name="connsiteY2" fmla="*/ 2859264 h 6200299"/>
              <a:gd name="connsiteX3" fmla="*/ 1491223 w 4158731"/>
              <a:gd name="connsiteY3" fmla="*/ 1640063 h 6200299"/>
              <a:gd name="connsiteX4" fmla="*/ 2843773 w 4158731"/>
              <a:gd name="connsiteY4" fmla="*/ 1163813 h 6200299"/>
              <a:gd name="connsiteX5" fmla="*/ 1624573 w 4158731"/>
              <a:gd name="connsiteY5" fmla="*/ 1763 h 6200299"/>
              <a:gd name="connsiteX6" fmla="*/ 3491473 w 4158731"/>
              <a:gd name="connsiteY6" fmla="*/ 1049513 h 6200299"/>
              <a:gd name="connsiteX7" fmla="*/ 2138923 w 4158731"/>
              <a:gd name="connsiteY7" fmla="*/ 1697213 h 6200299"/>
              <a:gd name="connsiteX8" fmla="*/ 4158223 w 4158731"/>
              <a:gd name="connsiteY8" fmla="*/ 2840213 h 6200299"/>
              <a:gd name="connsiteX9" fmla="*/ 938773 w 4158731"/>
              <a:gd name="connsiteY9" fmla="*/ 4154663 h 6200299"/>
              <a:gd name="connsiteX10" fmla="*/ 3320023 w 4158731"/>
              <a:gd name="connsiteY10" fmla="*/ 6173963 h 6200299"/>
              <a:gd name="connsiteX11" fmla="*/ 1992873 w 4158731"/>
              <a:gd name="connsiteY11" fmla="*/ 6200299 h 6200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58731" h="6200299">
                <a:moveTo>
                  <a:pt x="1992873" y="6200299"/>
                </a:moveTo>
                <a:cubicBezTo>
                  <a:pt x="1243573" y="5444649"/>
                  <a:pt x="-489977" y="5318206"/>
                  <a:pt x="132323" y="3838656"/>
                </a:cubicBezTo>
                <a:cubicBezTo>
                  <a:pt x="767323" y="2856509"/>
                  <a:pt x="2783448" y="3255253"/>
                  <a:pt x="3262873" y="2859264"/>
                </a:cubicBezTo>
                <a:cubicBezTo>
                  <a:pt x="3342248" y="2579130"/>
                  <a:pt x="1278498" y="2298388"/>
                  <a:pt x="1491223" y="1640063"/>
                </a:cubicBezTo>
                <a:cubicBezTo>
                  <a:pt x="1672198" y="1043682"/>
                  <a:pt x="2653273" y="1324436"/>
                  <a:pt x="2843773" y="1163813"/>
                </a:cubicBezTo>
                <a:cubicBezTo>
                  <a:pt x="3605773" y="574718"/>
                  <a:pt x="2024623" y="281163"/>
                  <a:pt x="1624573" y="1763"/>
                </a:cubicBezTo>
                <a:cubicBezTo>
                  <a:pt x="2691373" y="-23637"/>
                  <a:pt x="3453373" y="220470"/>
                  <a:pt x="3491473" y="1049513"/>
                </a:cubicBezTo>
                <a:cubicBezTo>
                  <a:pt x="3551798" y="1750618"/>
                  <a:pt x="2488173" y="1347963"/>
                  <a:pt x="2138923" y="1697213"/>
                </a:cubicBezTo>
                <a:cubicBezTo>
                  <a:pt x="2081773" y="2160763"/>
                  <a:pt x="4196323" y="2443907"/>
                  <a:pt x="4158223" y="2840213"/>
                </a:cubicBezTo>
                <a:cubicBezTo>
                  <a:pt x="4024873" y="3387565"/>
                  <a:pt x="1624573" y="3341863"/>
                  <a:pt x="938773" y="4154663"/>
                </a:cubicBezTo>
                <a:cubicBezTo>
                  <a:pt x="646673" y="4846813"/>
                  <a:pt x="2526273" y="5500863"/>
                  <a:pt x="3320023" y="6173963"/>
                </a:cubicBezTo>
                <a:lnTo>
                  <a:pt x="1992873" y="620029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8" name="Полилиния: фигура 26">
            <a:extLst>
              <a:ext uri="{FF2B5EF4-FFF2-40B4-BE49-F238E27FC236}">
                <a16:creationId xmlns:a16="http://schemas.microsoft.com/office/drawing/2014/main" id="{44568CD2-F717-442B-895B-96FACF1C3925}"/>
              </a:ext>
            </a:extLst>
          </p:cNvPr>
          <p:cNvSpPr/>
          <p:nvPr/>
        </p:nvSpPr>
        <p:spPr>
          <a:xfrm>
            <a:off x="3249138" y="1497330"/>
            <a:ext cx="2435151" cy="3653790"/>
          </a:xfrm>
          <a:custGeom>
            <a:avLst/>
            <a:gdLst>
              <a:gd name="connsiteX0" fmla="*/ 2167353 w 3174437"/>
              <a:gd name="connsiteY0" fmla="*/ 4864100 h 4864100"/>
              <a:gd name="connsiteX1" fmla="*/ 198853 w 3174437"/>
              <a:gd name="connsiteY1" fmla="*/ 3606800 h 4864100"/>
              <a:gd name="connsiteX2" fmla="*/ 402053 w 3174437"/>
              <a:gd name="connsiteY2" fmla="*/ 2959100 h 4864100"/>
              <a:gd name="connsiteX3" fmla="*/ 3157953 w 3174437"/>
              <a:gd name="connsiteY3" fmla="*/ 2311400 h 4864100"/>
              <a:gd name="connsiteX4" fmla="*/ 1545053 w 3174437"/>
              <a:gd name="connsiteY4" fmla="*/ 1485900 h 4864100"/>
              <a:gd name="connsiteX5" fmla="*/ 1443453 w 3174437"/>
              <a:gd name="connsiteY5" fmla="*/ 1219200 h 4864100"/>
              <a:gd name="connsiteX6" fmla="*/ 2586453 w 3174437"/>
              <a:gd name="connsiteY6" fmla="*/ 990600 h 4864100"/>
              <a:gd name="connsiteX7" fmla="*/ 2815053 w 3174437"/>
              <a:gd name="connsiteY7" fmla="*/ 927100 h 4864100"/>
              <a:gd name="connsiteX8" fmla="*/ 2802353 w 3174437"/>
              <a:gd name="connsiteY8" fmla="*/ 558800 h 4864100"/>
              <a:gd name="connsiteX9" fmla="*/ 2167353 w 3174437"/>
              <a:gd name="connsiteY9" fmla="*/ 101600 h 4864100"/>
              <a:gd name="connsiteX10" fmla="*/ 1557753 w 3174437"/>
              <a:gd name="connsiteY10" fmla="*/ 0 h 4864100"/>
              <a:gd name="connsiteX11" fmla="*/ 1557753 w 3174437"/>
              <a:gd name="connsiteY11" fmla="*/ 0 h 4864100"/>
              <a:gd name="connsiteX0" fmla="*/ 2167353 w 3174437"/>
              <a:gd name="connsiteY0" fmla="*/ 4864100 h 4864100"/>
              <a:gd name="connsiteX1" fmla="*/ 198853 w 3174437"/>
              <a:gd name="connsiteY1" fmla="*/ 3606800 h 4864100"/>
              <a:gd name="connsiteX2" fmla="*/ 402053 w 3174437"/>
              <a:gd name="connsiteY2" fmla="*/ 2959100 h 4864100"/>
              <a:gd name="connsiteX3" fmla="*/ 3157953 w 3174437"/>
              <a:gd name="connsiteY3" fmla="*/ 2311400 h 4864100"/>
              <a:gd name="connsiteX4" fmla="*/ 1545053 w 3174437"/>
              <a:gd name="connsiteY4" fmla="*/ 1485900 h 4864100"/>
              <a:gd name="connsiteX5" fmla="*/ 1443453 w 3174437"/>
              <a:gd name="connsiteY5" fmla="*/ 1219200 h 4864100"/>
              <a:gd name="connsiteX6" fmla="*/ 2586453 w 3174437"/>
              <a:gd name="connsiteY6" fmla="*/ 990600 h 4864100"/>
              <a:gd name="connsiteX7" fmla="*/ 2837913 w 3174437"/>
              <a:gd name="connsiteY7" fmla="*/ 843280 h 4864100"/>
              <a:gd name="connsiteX8" fmla="*/ 2802353 w 3174437"/>
              <a:gd name="connsiteY8" fmla="*/ 558800 h 4864100"/>
              <a:gd name="connsiteX9" fmla="*/ 2167353 w 3174437"/>
              <a:gd name="connsiteY9" fmla="*/ 101600 h 4864100"/>
              <a:gd name="connsiteX10" fmla="*/ 1557753 w 3174437"/>
              <a:gd name="connsiteY10" fmla="*/ 0 h 4864100"/>
              <a:gd name="connsiteX11" fmla="*/ 1557753 w 3174437"/>
              <a:gd name="connsiteY11" fmla="*/ 0 h 4864100"/>
              <a:gd name="connsiteX0" fmla="*/ 2167353 w 3174437"/>
              <a:gd name="connsiteY0" fmla="*/ 4864100 h 4864100"/>
              <a:gd name="connsiteX1" fmla="*/ 198853 w 3174437"/>
              <a:gd name="connsiteY1" fmla="*/ 3606800 h 4864100"/>
              <a:gd name="connsiteX2" fmla="*/ 402053 w 3174437"/>
              <a:gd name="connsiteY2" fmla="*/ 2959100 h 4864100"/>
              <a:gd name="connsiteX3" fmla="*/ 3157953 w 3174437"/>
              <a:gd name="connsiteY3" fmla="*/ 2311400 h 4864100"/>
              <a:gd name="connsiteX4" fmla="*/ 1545053 w 3174437"/>
              <a:gd name="connsiteY4" fmla="*/ 1485900 h 4864100"/>
              <a:gd name="connsiteX5" fmla="*/ 1443453 w 3174437"/>
              <a:gd name="connsiteY5" fmla="*/ 1219200 h 4864100"/>
              <a:gd name="connsiteX6" fmla="*/ 2586453 w 3174437"/>
              <a:gd name="connsiteY6" fmla="*/ 990600 h 4864100"/>
              <a:gd name="connsiteX7" fmla="*/ 2837913 w 3174437"/>
              <a:gd name="connsiteY7" fmla="*/ 843280 h 4864100"/>
              <a:gd name="connsiteX8" fmla="*/ 2802353 w 3174437"/>
              <a:gd name="connsiteY8" fmla="*/ 558800 h 4864100"/>
              <a:gd name="connsiteX9" fmla="*/ 2182593 w 3174437"/>
              <a:gd name="connsiteY9" fmla="*/ 154940 h 4864100"/>
              <a:gd name="connsiteX10" fmla="*/ 1557753 w 3174437"/>
              <a:gd name="connsiteY10" fmla="*/ 0 h 4864100"/>
              <a:gd name="connsiteX11" fmla="*/ 1557753 w 3174437"/>
              <a:gd name="connsiteY11" fmla="*/ 0 h 4864100"/>
              <a:gd name="connsiteX0" fmla="*/ 2167353 w 3174437"/>
              <a:gd name="connsiteY0" fmla="*/ 4886960 h 4886960"/>
              <a:gd name="connsiteX1" fmla="*/ 198853 w 3174437"/>
              <a:gd name="connsiteY1" fmla="*/ 3629660 h 4886960"/>
              <a:gd name="connsiteX2" fmla="*/ 402053 w 3174437"/>
              <a:gd name="connsiteY2" fmla="*/ 2981960 h 4886960"/>
              <a:gd name="connsiteX3" fmla="*/ 3157953 w 3174437"/>
              <a:gd name="connsiteY3" fmla="*/ 2334260 h 4886960"/>
              <a:gd name="connsiteX4" fmla="*/ 1545053 w 3174437"/>
              <a:gd name="connsiteY4" fmla="*/ 1508760 h 4886960"/>
              <a:gd name="connsiteX5" fmla="*/ 1443453 w 3174437"/>
              <a:gd name="connsiteY5" fmla="*/ 1242060 h 4886960"/>
              <a:gd name="connsiteX6" fmla="*/ 2586453 w 3174437"/>
              <a:gd name="connsiteY6" fmla="*/ 1013460 h 4886960"/>
              <a:gd name="connsiteX7" fmla="*/ 2837913 w 3174437"/>
              <a:gd name="connsiteY7" fmla="*/ 866140 h 4886960"/>
              <a:gd name="connsiteX8" fmla="*/ 2802353 w 3174437"/>
              <a:gd name="connsiteY8" fmla="*/ 581660 h 4886960"/>
              <a:gd name="connsiteX9" fmla="*/ 2182593 w 3174437"/>
              <a:gd name="connsiteY9" fmla="*/ 177800 h 4886960"/>
              <a:gd name="connsiteX10" fmla="*/ 1557753 w 3174437"/>
              <a:gd name="connsiteY10" fmla="*/ 22860 h 4886960"/>
              <a:gd name="connsiteX11" fmla="*/ 1489173 w 3174437"/>
              <a:gd name="connsiteY11" fmla="*/ 0 h 4886960"/>
              <a:gd name="connsiteX0" fmla="*/ 2167353 w 3174290"/>
              <a:gd name="connsiteY0" fmla="*/ 4886960 h 4886960"/>
              <a:gd name="connsiteX1" fmla="*/ 198853 w 3174290"/>
              <a:gd name="connsiteY1" fmla="*/ 3629660 h 4886960"/>
              <a:gd name="connsiteX2" fmla="*/ 402053 w 3174290"/>
              <a:gd name="connsiteY2" fmla="*/ 2981960 h 4886960"/>
              <a:gd name="connsiteX3" fmla="*/ 3157953 w 3174290"/>
              <a:gd name="connsiteY3" fmla="*/ 2334260 h 4886960"/>
              <a:gd name="connsiteX4" fmla="*/ 1545053 w 3174290"/>
              <a:gd name="connsiteY4" fmla="*/ 1508760 h 4886960"/>
              <a:gd name="connsiteX5" fmla="*/ 1534893 w 3174290"/>
              <a:gd name="connsiteY5" fmla="*/ 1203960 h 4886960"/>
              <a:gd name="connsiteX6" fmla="*/ 2586453 w 3174290"/>
              <a:gd name="connsiteY6" fmla="*/ 1013460 h 4886960"/>
              <a:gd name="connsiteX7" fmla="*/ 2837913 w 3174290"/>
              <a:gd name="connsiteY7" fmla="*/ 866140 h 4886960"/>
              <a:gd name="connsiteX8" fmla="*/ 2802353 w 3174290"/>
              <a:gd name="connsiteY8" fmla="*/ 581660 h 4886960"/>
              <a:gd name="connsiteX9" fmla="*/ 2182593 w 3174290"/>
              <a:gd name="connsiteY9" fmla="*/ 177800 h 4886960"/>
              <a:gd name="connsiteX10" fmla="*/ 1557753 w 3174290"/>
              <a:gd name="connsiteY10" fmla="*/ 22860 h 4886960"/>
              <a:gd name="connsiteX11" fmla="*/ 1489173 w 3174290"/>
              <a:gd name="connsiteY11" fmla="*/ 0 h 4886960"/>
              <a:gd name="connsiteX0" fmla="*/ 2168978 w 3206149"/>
              <a:gd name="connsiteY0" fmla="*/ 4886960 h 4886960"/>
              <a:gd name="connsiteX1" fmla="*/ 200478 w 3206149"/>
              <a:gd name="connsiteY1" fmla="*/ 3629660 h 4886960"/>
              <a:gd name="connsiteX2" fmla="*/ 403678 w 3206149"/>
              <a:gd name="connsiteY2" fmla="*/ 2981960 h 4886960"/>
              <a:gd name="connsiteX3" fmla="*/ 3190058 w 3206149"/>
              <a:gd name="connsiteY3" fmla="*/ 2280920 h 4886960"/>
              <a:gd name="connsiteX4" fmla="*/ 1546678 w 3206149"/>
              <a:gd name="connsiteY4" fmla="*/ 1508760 h 4886960"/>
              <a:gd name="connsiteX5" fmla="*/ 1536518 w 3206149"/>
              <a:gd name="connsiteY5" fmla="*/ 1203960 h 4886960"/>
              <a:gd name="connsiteX6" fmla="*/ 2588078 w 3206149"/>
              <a:gd name="connsiteY6" fmla="*/ 1013460 h 4886960"/>
              <a:gd name="connsiteX7" fmla="*/ 2839538 w 3206149"/>
              <a:gd name="connsiteY7" fmla="*/ 866140 h 4886960"/>
              <a:gd name="connsiteX8" fmla="*/ 2803978 w 3206149"/>
              <a:gd name="connsiteY8" fmla="*/ 581660 h 4886960"/>
              <a:gd name="connsiteX9" fmla="*/ 2184218 w 3206149"/>
              <a:gd name="connsiteY9" fmla="*/ 177800 h 4886960"/>
              <a:gd name="connsiteX10" fmla="*/ 1559378 w 3206149"/>
              <a:gd name="connsiteY10" fmla="*/ 22860 h 4886960"/>
              <a:gd name="connsiteX11" fmla="*/ 1490798 w 3206149"/>
              <a:gd name="connsiteY11" fmla="*/ 0 h 4886960"/>
              <a:gd name="connsiteX0" fmla="*/ 2195372 w 3233925"/>
              <a:gd name="connsiteY0" fmla="*/ 4886960 h 4886960"/>
              <a:gd name="connsiteX1" fmla="*/ 226872 w 3233925"/>
              <a:gd name="connsiteY1" fmla="*/ 3629660 h 4886960"/>
              <a:gd name="connsiteX2" fmla="*/ 376732 w 3233925"/>
              <a:gd name="connsiteY2" fmla="*/ 2943860 h 4886960"/>
              <a:gd name="connsiteX3" fmla="*/ 3216452 w 3233925"/>
              <a:gd name="connsiteY3" fmla="*/ 2280920 h 4886960"/>
              <a:gd name="connsiteX4" fmla="*/ 1573072 w 3233925"/>
              <a:gd name="connsiteY4" fmla="*/ 1508760 h 4886960"/>
              <a:gd name="connsiteX5" fmla="*/ 1562912 w 3233925"/>
              <a:gd name="connsiteY5" fmla="*/ 1203960 h 4886960"/>
              <a:gd name="connsiteX6" fmla="*/ 2614472 w 3233925"/>
              <a:gd name="connsiteY6" fmla="*/ 1013460 h 4886960"/>
              <a:gd name="connsiteX7" fmla="*/ 2865932 w 3233925"/>
              <a:gd name="connsiteY7" fmla="*/ 866140 h 4886960"/>
              <a:gd name="connsiteX8" fmla="*/ 2830372 w 3233925"/>
              <a:gd name="connsiteY8" fmla="*/ 581660 h 4886960"/>
              <a:gd name="connsiteX9" fmla="*/ 2210612 w 3233925"/>
              <a:gd name="connsiteY9" fmla="*/ 177800 h 4886960"/>
              <a:gd name="connsiteX10" fmla="*/ 1585772 w 3233925"/>
              <a:gd name="connsiteY10" fmla="*/ 22860 h 4886960"/>
              <a:gd name="connsiteX11" fmla="*/ 1517192 w 3233925"/>
              <a:gd name="connsiteY11" fmla="*/ 0 h 4886960"/>
              <a:gd name="connsiteX0" fmla="*/ 2204722 w 3243275"/>
              <a:gd name="connsiteY0" fmla="*/ 4886960 h 4886960"/>
              <a:gd name="connsiteX1" fmla="*/ 220982 w 3243275"/>
              <a:gd name="connsiteY1" fmla="*/ 3644900 h 4886960"/>
              <a:gd name="connsiteX2" fmla="*/ 386082 w 3243275"/>
              <a:gd name="connsiteY2" fmla="*/ 2943860 h 4886960"/>
              <a:gd name="connsiteX3" fmla="*/ 3225802 w 3243275"/>
              <a:gd name="connsiteY3" fmla="*/ 2280920 h 4886960"/>
              <a:gd name="connsiteX4" fmla="*/ 1582422 w 3243275"/>
              <a:gd name="connsiteY4" fmla="*/ 1508760 h 4886960"/>
              <a:gd name="connsiteX5" fmla="*/ 1572262 w 3243275"/>
              <a:gd name="connsiteY5" fmla="*/ 1203960 h 4886960"/>
              <a:gd name="connsiteX6" fmla="*/ 2623822 w 3243275"/>
              <a:gd name="connsiteY6" fmla="*/ 1013460 h 4886960"/>
              <a:gd name="connsiteX7" fmla="*/ 2875282 w 3243275"/>
              <a:gd name="connsiteY7" fmla="*/ 866140 h 4886960"/>
              <a:gd name="connsiteX8" fmla="*/ 2839722 w 3243275"/>
              <a:gd name="connsiteY8" fmla="*/ 581660 h 4886960"/>
              <a:gd name="connsiteX9" fmla="*/ 2219962 w 3243275"/>
              <a:gd name="connsiteY9" fmla="*/ 177800 h 4886960"/>
              <a:gd name="connsiteX10" fmla="*/ 1595122 w 3243275"/>
              <a:gd name="connsiteY10" fmla="*/ 22860 h 4886960"/>
              <a:gd name="connsiteX11" fmla="*/ 1526542 w 3243275"/>
              <a:gd name="connsiteY11" fmla="*/ 0 h 4886960"/>
              <a:gd name="connsiteX0" fmla="*/ 2156952 w 3195505"/>
              <a:gd name="connsiteY0" fmla="*/ 4886960 h 4886960"/>
              <a:gd name="connsiteX1" fmla="*/ 173212 w 3195505"/>
              <a:gd name="connsiteY1" fmla="*/ 3644900 h 4886960"/>
              <a:gd name="connsiteX2" fmla="*/ 338312 w 3195505"/>
              <a:gd name="connsiteY2" fmla="*/ 2943860 h 4886960"/>
              <a:gd name="connsiteX3" fmla="*/ 3178032 w 3195505"/>
              <a:gd name="connsiteY3" fmla="*/ 2280920 h 4886960"/>
              <a:gd name="connsiteX4" fmla="*/ 1534652 w 3195505"/>
              <a:gd name="connsiteY4" fmla="*/ 1508760 h 4886960"/>
              <a:gd name="connsiteX5" fmla="*/ 1524492 w 3195505"/>
              <a:gd name="connsiteY5" fmla="*/ 1203960 h 4886960"/>
              <a:gd name="connsiteX6" fmla="*/ 2576052 w 3195505"/>
              <a:gd name="connsiteY6" fmla="*/ 1013460 h 4886960"/>
              <a:gd name="connsiteX7" fmla="*/ 2827512 w 3195505"/>
              <a:gd name="connsiteY7" fmla="*/ 866140 h 4886960"/>
              <a:gd name="connsiteX8" fmla="*/ 2791952 w 3195505"/>
              <a:gd name="connsiteY8" fmla="*/ 581660 h 4886960"/>
              <a:gd name="connsiteX9" fmla="*/ 2172192 w 3195505"/>
              <a:gd name="connsiteY9" fmla="*/ 177800 h 4886960"/>
              <a:gd name="connsiteX10" fmla="*/ 1547352 w 3195505"/>
              <a:gd name="connsiteY10" fmla="*/ 22860 h 4886960"/>
              <a:gd name="connsiteX11" fmla="*/ 1478772 w 3195505"/>
              <a:gd name="connsiteY11" fmla="*/ 0 h 4886960"/>
              <a:gd name="connsiteX0" fmla="*/ 2183444 w 3221997"/>
              <a:gd name="connsiteY0" fmla="*/ 4886960 h 4886960"/>
              <a:gd name="connsiteX1" fmla="*/ 199704 w 3221997"/>
              <a:gd name="connsiteY1" fmla="*/ 3644900 h 4886960"/>
              <a:gd name="connsiteX2" fmla="*/ 364804 w 3221997"/>
              <a:gd name="connsiteY2" fmla="*/ 2943860 h 4886960"/>
              <a:gd name="connsiteX3" fmla="*/ 3204524 w 3221997"/>
              <a:gd name="connsiteY3" fmla="*/ 2280920 h 4886960"/>
              <a:gd name="connsiteX4" fmla="*/ 1561144 w 3221997"/>
              <a:gd name="connsiteY4" fmla="*/ 1508760 h 4886960"/>
              <a:gd name="connsiteX5" fmla="*/ 1550984 w 3221997"/>
              <a:gd name="connsiteY5" fmla="*/ 1203960 h 4886960"/>
              <a:gd name="connsiteX6" fmla="*/ 2602544 w 3221997"/>
              <a:gd name="connsiteY6" fmla="*/ 1013460 h 4886960"/>
              <a:gd name="connsiteX7" fmla="*/ 2854004 w 3221997"/>
              <a:gd name="connsiteY7" fmla="*/ 866140 h 4886960"/>
              <a:gd name="connsiteX8" fmla="*/ 2818444 w 3221997"/>
              <a:gd name="connsiteY8" fmla="*/ 581660 h 4886960"/>
              <a:gd name="connsiteX9" fmla="*/ 2198684 w 3221997"/>
              <a:gd name="connsiteY9" fmla="*/ 177800 h 4886960"/>
              <a:gd name="connsiteX10" fmla="*/ 1573844 w 3221997"/>
              <a:gd name="connsiteY10" fmla="*/ 22860 h 4886960"/>
              <a:gd name="connsiteX11" fmla="*/ 1505264 w 3221997"/>
              <a:gd name="connsiteY11" fmla="*/ 0 h 4886960"/>
              <a:gd name="connsiteX0" fmla="*/ 2261655 w 3246868"/>
              <a:gd name="connsiteY0" fmla="*/ 4871720 h 4871720"/>
              <a:gd name="connsiteX1" fmla="*/ 224575 w 3246868"/>
              <a:gd name="connsiteY1" fmla="*/ 3644900 h 4871720"/>
              <a:gd name="connsiteX2" fmla="*/ 389675 w 3246868"/>
              <a:gd name="connsiteY2" fmla="*/ 2943860 h 4871720"/>
              <a:gd name="connsiteX3" fmla="*/ 3229395 w 3246868"/>
              <a:gd name="connsiteY3" fmla="*/ 2280920 h 4871720"/>
              <a:gd name="connsiteX4" fmla="*/ 1586015 w 3246868"/>
              <a:gd name="connsiteY4" fmla="*/ 1508760 h 4871720"/>
              <a:gd name="connsiteX5" fmla="*/ 1575855 w 3246868"/>
              <a:gd name="connsiteY5" fmla="*/ 1203960 h 4871720"/>
              <a:gd name="connsiteX6" fmla="*/ 2627415 w 3246868"/>
              <a:gd name="connsiteY6" fmla="*/ 1013460 h 4871720"/>
              <a:gd name="connsiteX7" fmla="*/ 2878875 w 3246868"/>
              <a:gd name="connsiteY7" fmla="*/ 866140 h 4871720"/>
              <a:gd name="connsiteX8" fmla="*/ 2843315 w 3246868"/>
              <a:gd name="connsiteY8" fmla="*/ 581660 h 4871720"/>
              <a:gd name="connsiteX9" fmla="*/ 2223555 w 3246868"/>
              <a:gd name="connsiteY9" fmla="*/ 177800 h 4871720"/>
              <a:gd name="connsiteX10" fmla="*/ 1598715 w 3246868"/>
              <a:gd name="connsiteY10" fmla="*/ 22860 h 4871720"/>
              <a:gd name="connsiteX11" fmla="*/ 1530135 w 3246868"/>
              <a:gd name="connsiteY11" fmla="*/ 0 h 487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6868" h="4871720">
                <a:moveTo>
                  <a:pt x="2261655" y="4871720"/>
                </a:moveTo>
                <a:cubicBezTo>
                  <a:pt x="1424513" y="4401820"/>
                  <a:pt x="536572" y="3966210"/>
                  <a:pt x="224575" y="3644900"/>
                </a:cubicBezTo>
                <a:cubicBezTo>
                  <a:pt x="-87422" y="3323590"/>
                  <a:pt x="-111128" y="3171190"/>
                  <a:pt x="389675" y="2943860"/>
                </a:cubicBezTo>
                <a:cubicBezTo>
                  <a:pt x="890478" y="2716530"/>
                  <a:pt x="3030005" y="2520103"/>
                  <a:pt x="3229395" y="2280920"/>
                </a:cubicBezTo>
                <a:cubicBezTo>
                  <a:pt x="3428785" y="2041737"/>
                  <a:pt x="1861605" y="1688253"/>
                  <a:pt x="1586015" y="1508760"/>
                </a:cubicBezTo>
                <a:cubicBezTo>
                  <a:pt x="1310425" y="1329267"/>
                  <a:pt x="1402288" y="1286510"/>
                  <a:pt x="1575855" y="1203960"/>
                </a:cubicBezTo>
                <a:cubicBezTo>
                  <a:pt x="1749422" y="1121410"/>
                  <a:pt x="2410245" y="1069763"/>
                  <a:pt x="2627415" y="1013460"/>
                </a:cubicBezTo>
                <a:cubicBezTo>
                  <a:pt x="2844585" y="957157"/>
                  <a:pt x="2842892" y="938107"/>
                  <a:pt x="2878875" y="866140"/>
                </a:cubicBezTo>
                <a:cubicBezTo>
                  <a:pt x="2914858" y="794173"/>
                  <a:pt x="2952535" y="696383"/>
                  <a:pt x="2843315" y="581660"/>
                </a:cubicBezTo>
                <a:cubicBezTo>
                  <a:pt x="2734095" y="466937"/>
                  <a:pt x="2430988" y="270933"/>
                  <a:pt x="2223555" y="177800"/>
                </a:cubicBezTo>
                <a:cubicBezTo>
                  <a:pt x="2016122" y="84667"/>
                  <a:pt x="1598715" y="22860"/>
                  <a:pt x="1598715" y="22860"/>
                </a:cubicBezTo>
                <a:lnTo>
                  <a:pt x="1530135" y="0"/>
                </a:ln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93F4BF0-4337-41E5-9CC1-35D3F3C1ECED}"/>
              </a:ext>
            </a:extLst>
          </p:cNvPr>
          <p:cNvGrpSpPr/>
          <p:nvPr/>
        </p:nvGrpSpPr>
        <p:grpSpPr>
          <a:xfrm>
            <a:off x="3581939" y="1079279"/>
            <a:ext cx="1018636" cy="697811"/>
            <a:chOff x="5089369" y="1293851"/>
            <a:chExt cx="753450" cy="704369"/>
          </a:xfrm>
          <a:solidFill>
            <a:srgbClr val="FF0000"/>
          </a:solidFill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8453D93-83BF-4D82-BC2A-BAC38F05E73F}"/>
                </a:ext>
              </a:extLst>
            </p:cNvPr>
            <p:cNvSpPr/>
            <p:nvPr/>
          </p:nvSpPr>
          <p:spPr>
            <a:xfrm>
              <a:off x="5707819" y="1863220"/>
              <a:ext cx="135000" cy="135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bg1"/>
                </a:solidFill>
              </a:endParaRPr>
            </a:p>
          </p:txBody>
        </p:sp>
        <p:sp>
          <p:nvSpPr>
            <p:cNvPr id="11" name="Прямоугольный треугольник 10">
              <a:extLst>
                <a:ext uri="{FF2B5EF4-FFF2-40B4-BE49-F238E27FC236}">
                  <a16:creationId xmlns:a16="http://schemas.microsoft.com/office/drawing/2014/main" id="{3B104F09-A5A3-4DFB-904E-346E1B4C7BBC}"/>
                </a:ext>
              </a:extLst>
            </p:cNvPr>
            <p:cNvSpPr/>
            <p:nvPr/>
          </p:nvSpPr>
          <p:spPr>
            <a:xfrm rot="10800000">
              <a:off x="5640319" y="1300720"/>
              <a:ext cx="135000" cy="585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bg1"/>
                </a:solidFill>
              </a:endParaRPr>
            </a:p>
          </p:txBody>
        </p:sp>
        <p:sp>
          <p:nvSpPr>
            <p:cNvPr id="12" name="Полилиния: фигура 31">
              <a:extLst>
                <a:ext uri="{FF2B5EF4-FFF2-40B4-BE49-F238E27FC236}">
                  <a16:creationId xmlns:a16="http://schemas.microsoft.com/office/drawing/2014/main" id="{2D5E73CE-AB47-4653-9AD9-DA200277F9C8}"/>
                </a:ext>
              </a:extLst>
            </p:cNvPr>
            <p:cNvSpPr/>
            <p:nvPr/>
          </p:nvSpPr>
          <p:spPr>
            <a:xfrm>
              <a:off x="5089369" y="1293851"/>
              <a:ext cx="675000" cy="360000"/>
            </a:xfrm>
            <a:custGeom>
              <a:avLst/>
              <a:gdLst>
                <a:gd name="connsiteX0" fmla="*/ 0 w 675000"/>
                <a:gd name="connsiteY0" fmla="*/ 0 h 360000"/>
                <a:gd name="connsiteX1" fmla="*/ 675000 w 675000"/>
                <a:gd name="connsiteY1" fmla="*/ 0 h 360000"/>
                <a:gd name="connsiteX2" fmla="*/ 675000 w 675000"/>
                <a:gd name="connsiteY2" fmla="*/ 360000 h 360000"/>
                <a:gd name="connsiteX3" fmla="*/ 222857 w 675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00" h="360000">
                  <a:moveTo>
                    <a:pt x="0" y="0"/>
                  </a:moveTo>
                  <a:lnTo>
                    <a:pt x="675000" y="0"/>
                  </a:lnTo>
                  <a:lnTo>
                    <a:pt x="675000" y="360000"/>
                  </a:lnTo>
                  <a:lnTo>
                    <a:pt x="222857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7C55F93-4E80-4FAE-BADD-6C55FBEFF649}"/>
              </a:ext>
            </a:extLst>
          </p:cNvPr>
          <p:cNvGrpSpPr/>
          <p:nvPr/>
        </p:nvGrpSpPr>
        <p:grpSpPr>
          <a:xfrm flipH="1">
            <a:off x="5280749" y="1883026"/>
            <a:ext cx="1087436" cy="647471"/>
            <a:chOff x="5089369" y="1293851"/>
            <a:chExt cx="753450" cy="704369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A8789575-8FAF-41A5-B508-F8E044478ADE}"/>
                </a:ext>
              </a:extLst>
            </p:cNvPr>
            <p:cNvSpPr/>
            <p:nvPr/>
          </p:nvSpPr>
          <p:spPr>
            <a:xfrm>
              <a:off x="5707819" y="1863220"/>
              <a:ext cx="135000" cy="135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ый треугольник 14">
              <a:extLst>
                <a:ext uri="{FF2B5EF4-FFF2-40B4-BE49-F238E27FC236}">
                  <a16:creationId xmlns:a16="http://schemas.microsoft.com/office/drawing/2014/main" id="{12EFD6F7-AC4A-447A-AAA0-21294E5553D1}"/>
                </a:ext>
              </a:extLst>
            </p:cNvPr>
            <p:cNvSpPr/>
            <p:nvPr/>
          </p:nvSpPr>
          <p:spPr>
            <a:xfrm rot="10800000">
              <a:off x="5640319" y="1300720"/>
              <a:ext cx="135000" cy="5850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bg1"/>
                </a:solidFill>
              </a:endParaRPr>
            </a:p>
          </p:txBody>
        </p:sp>
        <p:sp>
          <p:nvSpPr>
            <p:cNvPr id="16" name="Полилиния: фигура 36">
              <a:extLst>
                <a:ext uri="{FF2B5EF4-FFF2-40B4-BE49-F238E27FC236}">
                  <a16:creationId xmlns:a16="http://schemas.microsoft.com/office/drawing/2014/main" id="{5A7A7B8C-70E7-4364-8B16-4320BCB8DAFE}"/>
                </a:ext>
              </a:extLst>
            </p:cNvPr>
            <p:cNvSpPr/>
            <p:nvPr/>
          </p:nvSpPr>
          <p:spPr>
            <a:xfrm>
              <a:off x="5089369" y="1293851"/>
              <a:ext cx="675000" cy="360000"/>
            </a:xfrm>
            <a:custGeom>
              <a:avLst/>
              <a:gdLst>
                <a:gd name="connsiteX0" fmla="*/ 0 w 675000"/>
                <a:gd name="connsiteY0" fmla="*/ 0 h 360000"/>
                <a:gd name="connsiteX1" fmla="*/ 675000 w 675000"/>
                <a:gd name="connsiteY1" fmla="*/ 0 h 360000"/>
                <a:gd name="connsiteX2" fmla="*/ 675000 w 675000"/>
                <a:gd name="connsiteY2" fmla="*/ 360000 h 360000"/>
                <a:gd name="connsiteX3" fmla="*/ 222857 w 675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00" h="360000">
                  <a:moveTo>
                    <a:pt x="0" y="0"/>
                  </a:moveTo>
                  <a:lnTo>
                    <a:pt x="675000" y="0"/>
                  </a:lnTo>
                  <a:lnTo>
                    <a:pt x="675000" y="360000"/>
                  </a:lnTo>
                  <a:lnTo>
                    <a:pt x="222857" y="36000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238A745-422A-4702-9F6C-EE0CBBCCE4C6}"/>
              </a:ext>
            </a:extLst>
          </p:cNvPr>
          <p:cNvGrpSpPr/>
          <p:nvPr/>
        </p:nvGrpSpPr>
        <p:grpSpPr>
          <a:xfrm>
            <a:off x="3087001" y="2362192"/>
            <a:ext cx="1349334" cy="795254"/>
            <a:chOff x="5089369" y="1293851"/>
            <a:chExt cx="753450" cy="704369"/>
          </a:xfrm>
          <a:solidFill>
            <a:srgbClr val="00B0F0"/>
          </a:solidFill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AF4B85A1-2F70-4842-AD82-115F05A2FBB0}"/>
                </a:ext>
              </a:extLst>
            </p:cNvPr>
            <p:cNvSpPr/>
            <p:nvPr/>
          </p:nvSpPr>
          <p:spPr>
            <a:xfrm>
              <a:off x="5707819" y="1863220"/>
              <a:ext cx="135000" cy="135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bg1"/>
                </a:solidFill>
              </a:endParaRPr>
            </a:p>
          </p:txBody>
        </p:sp>
        <p:sp>
          <p:nvSpPr>
            <p:cNvPr id="19" name="Прямоугольный треугольник 18">
              <a:extLst>
                <a:ext uri="{FF2B5EF4-FFF2-40B4-BE49-F238E27FC236}">
                  <a16:creationId xmlns:a16="http://schemas.microsoft.com/office/drawing/2014/main" id="{1A00B36A-32B2-42EB-8BFC-E9D1142F0332}"/>
                </a:ext>
              </a:extLst>
            </p:cNvPr>
            <p:cNvSpPr/>
            <p:nvPr/>
          </p:nvSpPr>
          <p:spPr>
            <a:xfrm rot="10800000">
              <a:off x="5640319" y="1300720"/>
              <a:ext cx="135000" cy="585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bg1"/>
                </a:solidFill>
              </a:endParaRPr>
            </a:p>
          </p:txBody>
        </p:sp>
        <p:sp>
          <p:nvSpPr>
            <p:cNvPr id="20" name="Полилиния: фигура 44">
              <a:extLst>
                <a:ext uri="{FF2B5EF4-FFF2-40B4-BE49-F238E27FC236}">
                  <a16:creationId xmlns:a16="http://schemas.microsoft.com/office/drawing/2014/main" id="{52A5CAF9-2E03-498C-B119-347173EECE66}"/>
                </a:ext>
              </a:extLst>
            </p:cNvPr>
            <p:cNvSpPr/>
            <p:nvPr/>
          </p:nvSpPr>
          <p:spPr>
            <a:xfrm>
              <a:off x="5089369" y="1293851"/>
              <a:ext cx="675000" cy="360000"/>
            </a:xfrm>
            <a:custGeom>
              <a:avLst/>
              <a:gdLst>
                <a:gd name="connsiteX0" fmla="*/ 0 w 675000"/>
                <a:gd name="connsiteY0" fmla="*/ 0 h 360000"/>
                <a:gd name="connsiteX1" fmla="*/ 675000 w 675000"/>
                <a:gd name="connsiteY1" fmla="*/ 0 h 360000"/>
                <a:gd name="connsiteX2" fmla="*/ 675000 w 675000"/>
                <a:gd name="connsiteY2" fmla="*/ 360000 h 360000"/>
                <a:gd name="connsiteX3" fmla="*/ 222857 w 675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00" h="360000">
                  <a:moveTo>
                    <a:pt x="0" y="0"/>
                  </a:moveTo>
                  <a:lnTo>
                    <a:pt x="675000" y="0"/>
                  </a:lnTo>
                  <a:lnTo>
                    <a:pt x="675000" y="360000"/>
                  </a:lnTo>
                  <a:lnTo>
                    <a:pt x="222857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4BD1C71-08B5-484D-A561-93F30222CECF}"/>
              </a:ext>
            </a:extLst>
          </p:cNvPr>
          <p:cNvSpPr txBox="1"/>
          <p:nvPr/>
        </p:nvSpPr>
        <p:spPr>
          <a:xfrm>
            <a:off x="3863250" y="897754"/>
            <a:ext cx="8988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500" b="1" dirty="0">
              <a:solidFill>
                <a:srgbClr val="FFFF00"/>
              </a:solidFill>
            </a:endParaRPr>
          </a:p>
          <a:p>
            <a:r>
              <a:rPr lang="ru-RU" sz="1500" b="1" dirty="0">
                <a:solidFill>
                  <a:srgbClr val="FFFF00"/>
                </a:solidFill>
              </a:rPr>
              <a:t>2008г</a:t>
            </a:r>
            <a:r>
              <a:rPr lang="ru-RU" sz="15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89A390-4E25-416B-B76C-7C62F9FDE808}"/>
              </a:ext>
            </a:extLst>
          </p:cNvPr>
          <p:cNvSpPr txBox="1"/>
          <p:nvPr/>
        </p:nvSpPr>
        <p:spPr>
          <a:xfrm>
            <a:off x="5393974" y="1609079"/>
            <a:ext cx="790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500" b="1" dirty="0">
              <a:solidFill>
                <a:srgbClr val="FFFF00"/>
              </a:solidFill>
            </a:endParaRPr>
          </a:p>
          <a:p>
            <a:r>
              <a:rPr lang="ru-RU" sz="1500" b="1" dirty="0">
                <a:solidFill>
                  <a:srgbClr val="FFFF00"/>
                </a:solidFill>
              </a:rPr>
              <a:t>2011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4EC522-AA34-462F-94F4-897C355C143F}"/>
              </a:ext>
            </a:extLst>
          </p:cNvPr>
          <p:cNvSpPr txBox="1"/>
          <p:nvPr/>
        </p:nvSpPr>
        <p:spPr>
          <a:xfrm>
            <a:off x="3279307" y="2400105"/>
            <a:ext cx="14828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FFFF00"/>
                </a:solidFill>
              </a:rPr>
              <a:t>2013-2014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CDC795-06C0-435B-AFF1-F909B2D36DCE}"/>
              </a:ext>
            </a:extLst>
          </p:cNvPr>
          <p:cNvSpPr txBox="1"/>
          <p:nvPr/>
        </p:nvSpPr>
        <p:spPr>
          <a:xfrm>
            <a:off x="288101" y="906106"/>
            <a:ext cx="3794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FFFF00"/>
                </a:solidFill>
              </a:rPr>
              <a:t>Анимационная студия «Да»</a:t>
            </a:r>
          </a:p>
          <a:p>
            <a:pPr algn="ctr"/>
            <a:r>
              <a:rPr lang="ru-RU" sz="1200" i="1" dirty="0">
                <a:solidFill>
                  <a:srgbClr val="FFFF00"/>
                </a:solidFill>
              </a:rPr>
              <a:t> (благотворительное неформальное общество в России. Проект по созданию мультипликации для </a:t>
            </a:r>
            <a:r>
              <a:rPr lang="ru-RU" sz="1200" i="1" dirty="0" err="1">
                <a:solidFill>
                  <a:srgbClr val="FFFF00"/>
                </a:solidFill>
              </a:rPr>
              <a:t>онкобольных</a:t>
            </a:r>
            <a:r>
              <a:rPr lang="ru-RU" sz="1200" i="1" dirty="0">
                <a:solidFill>
                  <a:srgbClr val="FFFF00"/>
                </a:solidFill>
              </a:rPr>
              <a:t> детей)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4EDD40-F6D5-4328-9E28-0E387B3F7A81}"/>
              </a:ext>
            </a:extLst>
          </p:cNvPr>
          <p:cNvSpPr txBox="1"/>
          <p:nvPr/>
        </p:nvSpPr>
        <p:spPr>
          <a:xfrm>
            <a:off x="6047783" y="1722584"/>
            <a:ext cx="3000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FFFF00"/>
                </a:solidFill>
              </a:rPr>
              <a:t>Проект </a:t>
            </a:r>
            <a:r>
              <a:rPr lang="en-US" sz="1200" i="1" dirty="0" err="1">
                <a:solidFill>
                  <a:srgbClr val="FFFF00"/>
                </a:solidFill>
              </a:rPr>
              <a:t>StriveTogether</a:t>
            </a:r>
            <a:r>
              <a:rPr lang="ru-RU" sz="1200" i="1" dirty="0">
                <a:solidFill>
                  <a:srgbClr val="FFFF00"/>
                </a:solidFill>
              </a:rPr>
              <a:t>. </a:t>
            </a:r>
            <a:r>
              <a:rPr lang="ru-RU" sz="1200" i="1" dirty="0" err="1">
                <a:solidFill>
                  <a:srgbClr val="FFFF00"/>
                </a:solidFill>
              </a:rPr>
              <a:t>США.Штат</a:t>
            </a:r>
            <a:r>
              <a:rPr lang="ru-RU" sz="1200" i="1" dirty="0">
                <a:solidFill>
                  <a:srgbClr val="FFFF00"/>
                </a:solidFill>
              </a:rPr>
              <a:t> Кентукки. Всестороннее развитие детей, не ограниченное школьной программой. Социализация.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52D5BD-2471-44BA-88C0-DBD6896EE5DC}"/>
              </a:ext>
            </a:extLst>
          </p:cNvPr>
          <p:cNvSpPr txBox="1"/>
          <p:nvPr/>
        </p:nvSpPr>
        <p:spPr>
          <a:xfrm>
            <a:off x="353251" y="2065597"/>
            <a:ext cx="2794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FFFF00"/>
                </a:solidFill>
              </a:rPr>
              <a:t>Баскский</a:t>
            </a:r>
            <a:r>
              <a:rPr lang="ru-RU" sz="1050" dirty="0">
                <a:solidFill>
                  <a:srgbClr val="FFFF00"/>
                </a:solidFill>
              </a:rPr>
              <a:t> </a:t>
            </a:r>
            <a:r>
              <a:rPr lang="ru-RU" sz="1200" i="1" dirty="0">
                <a:solidFill>
                  <a:srgbClr val="FFFF00"/>
                </a:solidFill>
              </a:rPr>
              <a:t>Проект </a:t>
            </a:r>
            <a:r>
              <a:rPr lang="en-US" sz="1200" i="1" dirty="0">
                <a:solidFill>
                  <a:srgbClr val="FFFF00"/>
                </a:solidFill>
              </a:rPr>
              <a:t>ETHAZI</a:t>
            </a:r>
            <a:r>
              <a:rPr lang="ru-RU" sz="1200" i="1" dirty="0">
                <a:solidFill>
                  <a:srgbClr val="FFFF00"/>
                </a:solidFill>
              </a:rPr>
              <a:t>. </a:t>
            </a:r>
            <a:r>
              <a:rPr lang="ru-RU" sz="1200" i="1" dirty="0" err="1">
                <a:solidFill>
                  <a:srgbClr val="FFFF00"/>
                </a:solidFill>
              </a:rPr>
              <a:t>Каллоборативное</a:t>
            </a:r>
            <a:r>
              <a:rPr lang="ru-RU" sz="1200" i="1" dirty="0">
                <a:solidFill>
                  <a:srgbClr val="FFFF00"/>
                </a:solidFill>
              </a:rPr>
              <a:t> обучение студентов и учителей.</a:t>
            </a:r>
          </a:p>
        </p:txBody>
      </p:sp>
      <p:sp>
        <p:nvSpPr>
          <p:cNvPr id="27" name="Нижний колонтитул 4">
            <a:extLst>
              <a:ext uri="{FF2B5EF4-FFF2-40B4-BE49-F238E27FC236}">
                <a16:creationId xmlns:a16="http://schemas.microsoft.com/office/drawing/2014/main" id="{6E7723E6-ED88-4342-B4B1-D3725CF5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675" i="1" dirty="0">
              <a:solidFill>
                <a:schemeClr val="tx1"/>
              </a:solidFill>
            </a:endParaRP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27C55F93-4E80-4FAE-BADD-6C55FBEFF649}"/>
              </a:ext>
            </a:extLst>
          </p:cNvPr>
          <p:cNvGrpSpPr/>
          <p:nvPr/>
        </p:nvGrpSpPr>
        <p:grpSpPr>
          <a:xfrm flipH="1">
            <a:off x="4369621" y="3698685"/>
            <a:ext cx="1493231" cy="647472"/>
            <a:chOff x="4808207" y="1293850"/>
            <a:chExt cx="1034612" cy="704370"/>
          </a:xfrm>
          <a:solidFill>
            <a:srgbClr val="00B050"/>
          </a:solidFill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A8789575-8FAF-41A5-B508-F8E044478ADE}"/>
                </a:ext>
              </a:extLst>
            </p:cNvPr>
            <p:cNvSpPr/>
            <p:nvPr/>
          </p:nvSpPr>
          <p:spPr>
            <a:xfrm>
              <a:off x="5707819" y="1863220"/>
              <a:ext cx="135000" cy="135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bg1"/>
                </a:solidFill>
              </a:endParaRPr>
            </a:p>
          </p:txBody>
        </p:sp>
        <p:sp>
          <p:nvSpPr>
            <p:cNvPr id="30" name="Прямоугольный треугольник 29">
              <a:extLst>
                <a:ext uri="{FF2B5EF4-FFF2-40B4-BE49-F238E27FC236}">
                  <a16:creationId xmlns:a16="http://schemas.microsoft.com/office/drawing/2014/main" id="{12EFD6F7-AC4A-447A-AAA0-21294E5553D1}"/>
                </a:ext>
              </a:extLst>
            </p:cNvPr>
            <p:cNvSpPr/>
            <p:nvPr/>
          </p:nvSpPr>
          <p:spPr>
            <a:xfrm rot="10800000">
              <a:off x="5640319" y="1300720"/>
              <a:ext cx="135000" cy="585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bg1"/>
                </a:solidFill>
              </a:endParaRPr>
            </a:p>
          </p:txBody>
        </p:sp>
        <p:sp>
          <p:nvSpPr>
            <p:cNvPr id="31" name="Полилиния: фигура 36">
              <a:extLst>
                <a:ext uri="{FF2B5EF4-FFF2-40B4-BE49-F238E27FC236}">
                  <a16:creationId xmlns:a16="http://schemas.microsoft.com/office/drawing/2014/main" id="{5A7A7B8C-70E7-4364-8B16-4320BCB8DAFE}"/>
                </a:ext>
              </a:extLst>
            </p:cNvPr>
            <p:cNvSpPr/>
            <p:nvPr/>
          </p:nvSpPr>
          <p:spPr>
            <a:xfrm>
              <a:off x="4808207" y="1293850"/>
              <a:ext cx="937823" cy="402607"/>
            </a:xfrm>
            <a:custGeom>
              <a:avLst/>
              <a:gdLst>
                <a:gd name="connsiteX0" fmla="*/ 0 w 675000"/>
                <a:gd name="connsiteY0" fmla="*/ 0 h 360000"/>
                <a:gd name="connsiteX1" fmla="*/ 675000 w 675000"/>
                <a:gd name="connsiteY1" fmla="*/ 0 h 360000"/>
                <a:gd name="connsiteX2" fmla="*/ 675000 w 675000"/>
                <a:gd name="connsiteY2" fmla="*/ 360000 h 360000"/>
                <a:gd name="connsiteX3" fmla="*/ 222857 w 675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00" h="360000">
                  <a:moveTo>
                    <a:pt x="0" y="0"/>
                  </a:moveTo>
                  <a:lnTo>
                    <a:pt x="675000" y="0"/>
                  </a:lnTo>
                  <a:lnTo>
                    <a:pt x="675000" y="360000"/>
                  </a:lnTo>
                  <a:lnTo>
                    <a:pt x="222857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ru-RU" sz="1500" b="1" dirty="0">
                  <a:solidFill>
                    <a:srgbClr val="FFFF00"/>
                  </a:solidFill>
                </a:rPr>
                <a:t>2016</a:t>
              </a: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772973" y="240497"/>
            <a:ext cx="422902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FFFF00"/>
                </a:solidFill>
              </a:rPr>
              <a:t>ОБРАЗОВАТЕЛЬНЫЕ ЭКОСИСТЕМЫ и ПРАКТИКА. </a:t>
            </a:r>
            <a:endParaRPr lang="ru-RU" sz="1050" b="1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55616" y="3698686"/>
            <a:ext cx="2510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rgbClr val="FFFF00"/>
                </a:solidFill>
              </a:rPr>
              <a:t>Французский проект </a:t>
            </a:r>
          </a:p>
          <a:p>
            <a:r>
              <a:rPr lang="en-US" sz="1200" i="1" dirty="0">
                <a:solidFill>
                  <a:srgbClr val="FFFF00"/>
                </a:solidFill>
              </a:rPr>
              <a:t>«Mini-enterprise»</a:t>
            </a:r>
            <a:r>
              <a:rPr lang="ru-RU" sz="1200" i="1" dirty="0">
                <a:solidFill>
                  <a:srgbClr val="FFFF00"/>
                </a:solidFill>
              </a:rPr>
              <a:t>.Обучение предпринимательству детей.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76753" y="376707"/>
            <a:ext cx="20477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опыт и практика</a:t>
            </a:r>
          </a:p>
        </p:txBody>
      </p:sp>
    </p:spTree>
    <p:extLst>
      <p:ext uri="{BB962C8B-B14F-4D97-AF65-F5344CB8AC3E}">
        <p14:creationId xmlns:p14="http://schemas.microsoft.com/office/powerpoint/2010/main" val="3564226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54000">
              <a:srgbClr val="C00000"/>
            </a:gs>
            <a:gs pos="100000">
              <a:srgbClr val="0020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70">
            <a:extLst>
              <a:ext uri="{FF2B5EF4-FFF2-40B4-BE49-F238E27FC236}">
                <a16:creationId xmlns:a16="http://schemas.microsoft.com/office/drawing/2014/main" id="{BD087AD9-C6EA-4B95-A19D-6E3EDD031D66}"/>
              </a:ext>
            </a:extLst>
          </p:cNvPr>
          <p:cNvSpPr/>
          <p:nvPr/>
        </p:nvSpPr>
        <p:spPr>
          <a:xfrm rot="16200000">
            <a:off x="2682326" y="582299"/>
            <a:ext cx="435872" cy="545164"/>
          </a:xfrm>
          <a:custGeom>
            <a:avLst/>
            <a:gdLst>
              <a:gd name="connsiteX0" fmla="*/ 477691 w 477691"/>
              <a:gd name="connsiteY0" fmla="*/ 215971 h 429552"/>
              <a:gd name="connsiteX1" fmla="*/ 109448 w 477691"/>
              <a:gd name="connsiteY1" fmla="*/ 429552 h 429552"/>
              <a:gd name="connsiteX2" fmla="*/ 0 w 477691"/>
              <a:gd name="connsiteY2" fmla="*/ 210656 h 429552"/>
              <a:gd name="connsiteX3" fmla="*/ 105328 w 477691"/>
              <a:gd name="connsiteY3" fmla="*/ 0 h 429552"/>
              <a:gd name="connsiteX4" fmla="*/ 477691 w 477691"/>
              <a:gd name="connsiteY4" fmla="*/ 215971 h 42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91" h="429552">
                <a:moveTo>
                  <a:pt x="477691" y="215971"/>
                </a:moveTo>
                <a:lnTo>
                  <a:pt x="109448" y="429552"/>
                </a:lnTo>
                <a:lnTo>
                  <a:pt x="0" y="210656"/>
                </a:lnTo>
                <a:lnTo>
                  <a:pt x="105328" y="0"/>
                </a:lnTo>
                <a:lnTo>
                  <a:pt x="477691" y="21597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5" name="Полилиния: фигура 71">
            <a:extLst>
              <a:ext uri="{FF2B5EF4-FFF2-40B4-BE49-F238E27FC236}">
                <a16:creationId xmlns:a16="http://schemas.microsoft.com/office/drawing/2014/main" id="{50546872-3126-41D2-940D-C83057E06307}"/>
              </a:ext>
            </a:extLst>
          </p:cNvPr>
          <p:cNvSpPr/>
          <p:nvPr/>
        </p:nvSpPr>
        <p:spPr>
          <a:xfrm rot="16200000">
            <a:off x="2554456" y="793293"/>
            <a:ext cx="691610" cy="1652639"/>
          </a:xfrm>
          <a:custGeom>
            <a:avLst/>
            <a:gdLst>
              <a:gd name="connsiteX0" fmla="*/ 750134 w 750134"/>
              <a:gd name="connsiteY0" fmla="*/ 1057099 h 1302168"/>
              <a:gd name="connsiteX1" fmla="*/ 327601 w 750134"/>
              <a:gd name="connsiteY1" fmla="*/ 1302168 h 1302168"/>
              <a:gd name="connsiteX2" fmla="*/ 0 w 750134"/>
              <a:gd name="connsiteY2" fmla="*/ 646964 h 1302168"/>
              <a:gd name="connsiteX3" fmla="*/ 323481 w 750134"/>
              <a:gd name="connsiteY3" fmla="*/ 0 h 1302168"/>
              <a:gd name="connsiteX4" fmla="*/ 746015 w 750134"/>
              <a:gd name="connsiteY4" fmla="*/ 245070 h 1302168"/>
              <a:gd name="connsiteX5" fmla="*/ 545067 w 750134"/>
              <a:gd name="connsiteY5" fmla="*/ 646965 h 1302168"/>
              <a:gd name="connsiteX6" fmla="*/ 750134 w 750134"/>
              <a:gd name="connsiteY6" fmla="*/ 1057099 h 1302168"/>
              <a:gd name="connsiteX0" fmla="*/ 757965 w 757965"/>
              <a:gd name="connsiteY0" fmla="*/ 1057099 h 1302168"/>
              <a:gd name="connsiteX1" fmla="*/ 335432 w 757965"/>
              <a:gd name="connsiteY1" fmla="*/ 1302168 h 1302168"/>
              <a:gd name="connsiteX2" fmla="*/ 0 w 757965"/>
              <a:gd name="connsiteY2" fmla="*/ 646966 h 1302168"/>
              <a:gd name="connsiteX3" fmla="*/ 331312 w 757965"/>
              <a:gd name="connsiteY3" fmla="*/ 0 h 1302168"/>
              <a:gd name="connsiteX4" fmla="*/ 753846 w 757965"/>
              <a:gd name="connsiteY4" fmla="*/ 245070 h 1302168"/>
              <a:gd name="connsiteX5" fmla="*/ 552898 w 757965"/>
              <a:gd name="connsiteY5" fmla="*/ 646965 h 1302168"/>
              <a:gd name="connsiteX6" fmla="*/ 757965 w 757965"/>
              <a:gd name="connsiteY6" fmla="*/ 1057099 h 130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965" h="1302168">
                <a:moveTo>
                  <a:pt x="757965" y="1057099"/>
                </a:moveTo>
                <a:lnTo>
                  <a:pt x="335432" y="1302168"/>
                </a:lnTo>
                <a:lnTo>
                  <a:pt x="0" y="646966"/>
                </a:lnTo>
                <a:lnTo>
                  <a:pt x="331312" y="0"/>
                </a:lnTo>
                <a:lnTo>
                  <a:pt x="753846" y="245070"/>
                </a:lnTo>
                <a:lnTo>
                  <a:pt x="552898" y="646965"/>
                </a:lnTo>
                <a:lnTo>
                  <a:pt x="757965" y="1057099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6" name="Полилиния: фигура 72">
            <a:extLst>
              <a:ext uri="{FF2B5EF4-FFF2-40B4-BE49-F238E27FC236}">
                <a16:creationId xmlns:a16="http://schemas.microsoft.com/office/drawing/2014/main" id="{1F405DC1-A4CA-4A23-8840-4D22B8ECD457}"/>
              </a:ext>
            </a:extLst>
          </p:cNvPr>
          <p:cNvSpPr/>
          <p:nvPr/>
        </p:nvSpPr>
        <p:spPr>
          <a:xfrm rot="16200000">
            <a:off x="2459125" y="1022805"/>
            <a:ext cx="885308" cy="2760114"/>
          </a:xfrm>
          <a:custGeom>
            <a:avLst/>
            <a:gdLst>
              <a:gd name="connsiteX0" fmla="*/ 968289 w 968289"/>
              <a:gd name="connsiteY0" fmla="*/ 1928519 h 2174783"/>
              <a:gd name="connsiteX1" fmla="*/ 543697 w 968289"/>
              <a:gd name="connsiteY1" fmla="*/ 2174783 h 2174783"/>
              <a:gd name="connsiteX2" fmla="*/ 0 w 968289"/>
              <a:gd name="connsiteY2" fmla="*/ 1087391 h 2174783"/>
              <a:gd name="connsiteX3" fmla="*/ 543697 w 968289"/>
              <a:gd name="connsiteY3" fmla="*/ 0 h 2174783"/>
              <a:gd name="connsiteX4" fmla="*/ 964170 w 968289"/>
              <a:gd name="connsiteY4" fmla="*/ 243875 h 2174783"/>
              <a:gd name="connsiteX5" fmla="*/ 545069 w 968289"/>
              <a:gd name="connsiteY5" fmla="*/ 1082077 h 2174783"/>
              <a:gd name="connsiteX6" fmla="*/ 968289 w 968289"/>
              <a:gd name="connsiteY6" fmla="*/ 1928519 h 2174783"/>
              <a:gd name="connsiteX0" fmla="*/ 968289 w 968289"/>
              <a:gd name="connsiteY0" fmla="*/ 1928519 h 2174783"/>
              <a:gd name="connsiteX1" fmla="*/ 543697 w 968289"/>
              <a:gd name="connsiteY1" fmla="*/ 2174783 h 2174783"/>
              <a:gd name="connsiteX2" fmla="*/ 0 w 968289"/>
              <a:gd name="connsiteY2" fmla="*/ 1090206 h 2174783"/>
              <a:gd name="connsiteX3" fmla="*/ 543697 w 968289"/>
              <a:gd name="connsiteY3" fmla="*/ 0 h 2174783"/>
              <a:gd name="connsiteX4" fmla="*/ 964170 w 968289"/>
              <a:gd name="connsiteY4" fmla="*/ 243875 h 2174783"/>
              <a:gd name="connsiteX5" fmla="*/ 545069 w 968289"/>
              <a:gd name="connsiteY5" fmla="*/ 1082077 h 2174783"/>
              <a:gd name="connsiteX6" fmla="*/ 968289 w 968289"/>
              <a:gd name="connsiteY6" fmla="*/ 1928519 h 2174783"/>
              <a:gd name="connsiteX0" fmla="*/ 968289 w 968289"/>
              <a:gd name="connsiteY0" fmla="*/ 1928519 h 2174783"/>
              <a:gd name="connsiteX1" fmla="*/ 543697 w 968289"/>
              <a:gd name="connsiteY1" fmla="*/ 2174783 h 2174783"/>
              <a:gd name="connsiteX2" fmla="*/ 0 w 968289"/>
              <a:gd name="connsiteY2" fmla="*/ 1087394 h 2174783"/>
              <a:gd name="connsiteX3" fmla="*/ 543697 w 968289"/>
              <a:gd name="connsiteY3" fmla="*/ 0 h 2174783"/>
              <a:gd name="connsiteX4" fmla="*/ 964170 w 968289"/>
              <a:gd name="connsiteY4" fmla="*/ 243875 h 2174783"/>
              <a:gd name="connsiteX5" fmla="*/ 545069 w 968289"/>
              <a:gd name="connsiteY5" fmla="*/ 1082077 h 2174783"/>
              <a:gd name="connsiteX6" fmla="*/ 968289 w 968289"/>
              <a:gd name="connsiteY6" fmla="*/ 1928519 h 2174783"/>
              <a:gd name="connsiteX0" fmla="*/ 970246 w 970246"/>
              <a:gd name="connsiteY0" fmla="*/ 1928519 h 2174783"/>
              <a:gd name="connsiteX1" fmla="*/ 545654 w 970246"/>
              <a:gd name="connsiteY1" fmla="*/ 2174783 h 2174783"/>
              <a:gd name="connsiteX2" fmla="*/ 0 w 970246"/>
              <a:gd name="connsiteY2" fmla="*/ 1087395 h 2174783"/>
              <a:gd name="connsiteX3" fmla="*/ 545654 w 970246"/>
              <a:gd name="connsiteY3" fmla="*/ 0 h 2174783"/>
              <a:gd name="connsiteX4" fmla="*/ 966127 w 970246"/>
              <a:gd name="connsiteY4" fmla="*/ 243875 h 2174783"/>
              <a:gd name="connsiteX5" fmla="*/ 547026 w 970246"/>
              <a:gd name="connsiteY5" fmla="*/ 1082077 h 2174783"/>
              <a:gd name="connsiteX6" fmla="*/ 970246 w 970246"/>
              <a:gd name="connsiteY6" fmla="*/ 1928519 h 217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0246" h="2174783">
                <a:moveTo>
                  <a:pt x="970246" y="1928519"/>
                </a:moveTo>
                <a:lnTo>
                  <a:pt x="545654" y="2174783"/>
                </a:lnTo>
                <a:lnTo>
                  <a:pt x="0" y="1087395"/>
                </a:lnTo>
                <a:lnTo>
                  <a:pt x="545654" y="0"/>
                </a:lnTo>
                <a:lnTo>
                  <a:pt x="966127" y="243875"/>
                </a:lnTo>
                <a:lnTo>
                  <a:pt x="547026" y="1082077"/>
                </a:lnTo>
                <a:lnTo>
                  <a:pt x="970246" y="1928519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7" name="Полилиния: фигура 73">
            <a:extLst>
              <a:ext uri="{FF2B5EF4-FFF2-40B4-BE49-F238E27FC236}">
                <a16:creationId xmlns:a16="http://schemas.microsoft.com/office/drawing/2014/main" id="{1AEEDAB9-5A43-483F-8903-06ED6FAC5346}"/>
              </a:ext>
            </a:extLst>
          </p:cNvPr>
          <p:cNvSpPr/>
          <p:nvPr/>
        </p:nvSpPr>
        <p:spPr>
          <a:xfrm rot="16200000">
            <a:off x="2321926" y="1247370"/>
            <a:ext cx="1159700" cy="3961932"/>
          </a:xfrm>
          <a:custGeom>
            <a:avLst/>
            <a:gdLst>
              <a:gd name="connsiteX0" fmla="*/ 1267050 w 1267050"/>
              <a:gd name="connsiteY0" fmla="*/ 282237 h 3121734"/>
              <a:gd name="connsiteX1" fmla="*/ 627734 w 1267050"/>
              <a:gd name="connsiteY1" fmla="*/ 1560868 h 3121734"/>
              <a:gd name="connsiteX2" fmla="*/ 1267049 w 1267050"/>
              <a:gd name="connsiteY2" fmla="*/ 2839498 h 3121734"/>
              <a:gd name="connsiteX3" fmla="*/ 780434 w 1267050"/>
              <a:gd name="connsiteY3" fmla="*/ 3121734 h 3121734"/>
              <a:gd name="connsiteX4" fmla="*/ 0 w 1267050"/>
              <a:gd name="connsiteY4" fmla="*/ 1560867 h 3121734"/>
              <a:gd name="connsiteX5" fmla="*/ 780434 w 1267050"/>
              <a:gd name="connsiteY5" fmla="*/ 0 h 3121734"/>
              <a:gd name="connsiteX6" fmla="*/ 1267050 w 1267050"/>
              <a:gd name="connsiteY6" fmla="*/ 282237 h 3121734"/>
              <a:gd name="connsiteX0" fmla="*/ 1270964 w 1270964"/>
              <a:gd name="connsiteY0" fmla="*/ 282237 h 3121734"/>
              <a:gd name="connsiteX1" fmla="*/ 631648 w 1270964"/>
              <a:gd name="connsiteY1" fmla="*/ 1560868 h 3121734"/>
              <a:gd name="connsiteX2" fmla="*/ 1270963 w 1270964"/>
              <a:gd name="connsiteY2" fmla="*/ 2839498 h 3121734"/>
              <a:gd name="connsiteX3" fmla="*/ 784348 w 1270964"/>
              <a:gd name="connsiteY3" fmla="*/ 3121734 h 3121734"/>
              <a:gd name="connsiteX4" fmla="*/ 0 w 1270964"/>
              <a:gd name="connsiteY4" fmla="*/ 1558054 h 3121734"/>
              <a:gd name="connsiteX5" fmla="*/ 784348 w 1270964"/>
              <a:gd name="connsiteY5" fmla="*/ 0 h 3121734"/>
              <a:gd name="connsiteX6" fmla="*/ 1270964 w 1270964"/>
              <a:gd name="connsiteY6" fmla="*/ 282237 h 3121734"/>
              <a:gd name="connsiteX0" fmla="*/ 1270964 w 1270964"/>
              <a:gd name="connsiteY0" fmla="*/ 289272 h 3121734"/>
              <a:gd name="connsiteX1" fmla="*/ 631648 w 1270964"/>
              <a:gd name="connsiteY1" fmla="*/ 1560868 h 3121734"/>
              <a:gd name="connsiteX2" fmla="*/ 1270963 w 1270964"/>
              <a:gd name="connsiteY2" fmla="*/ 2839498 h 3121734"/>
              <a:gd name="connsiteX3" fmla="*/ 784348 w 1270964"/>
              <a:gd name="connsiteY3" fmla="*/ 3121734 h 3121734"/>
              <a:gd name="connsiteX4" fmla="*/ 0 w 1270964"/>
              <a:gd name="connsiteY4" fmla="*/ 1558054 h 3121734"/>
              <a:gd name="connsiteX5" fmla="*/ 784348 w 1270964"/>
              <a:gd name="connsiteY5" fmla="*/ 0 h 3121734"/>
              <a:gd name="connsiteX6" fmla="*/ 1270964 w 1270964"/>
              <a:gd name="connsiteY6" fmla="*/ 289272 h 3121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0964" h="3121734">
                <a:moveTo>
                  <a:pt x="1270964" y="289272"/>
                </a:moveTo>
                <a:lnTo>
                  <a:pt x="631648" y="1560868"/>
                </a:lnTo>
                <a:lnTo>
                  <a:pt x="1270963" y="2839498"/>
                </a:lnTo>
                <a:lnTo>
                  <a:pt x="784348" y="3121734"/>
                </a:lnTo>
                <a:lnTo>
                  <a:pt x="0" y="1558054"/>
                </a:lnTo>
                <a:lnTo>
                  <a:pt x="784348" y="0"/>
                </a:lnTo>
                <a:lnTo>
                  <a:pt x="1270964" y="289272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8" name="Полилиния: фигура 74">
            <a:extLst>
              <a:ext uri="{FF2B5EF4-FFF2-40B4-BE49-F238E27FC236}">
                <a16:creationId xmlns:a16="http://schemas.microsoft.com/office/drawing/2014/main" id="{3205E14B-6544-4A49-A52A-2F30303EA095}"/>
              </a:ext>
            </a:extLst>
          </p:cNvPr>
          <p:cNvSpPr/>
          <p:nvPr/>
        </p:nvSpPr>
        <p:spPr>
          <a:xfrm rot="16200000">
            <a:off x="2216105" y="1497554"/>
            <a:ext cx="1372142" cy="5163750"/>
          </a:xfrm>
          <a:custGeom>
            <a:avLst/>
            <a:gdLst>
              <a:gd name="connsiteX0" fmla="*/ 1503788 w 1503788"/>
              <a:gd name="connsiteY0" fmla="*/ 281923 h 4068685"/>
              <a:gd name="connsiteX1" fmla="*/ 627734 w 1503788"/>
              <a:gd name="connsiteY1" fmla="*/ 2034029 h 4068685"/>
              <a:gd name="connsiteX2" fmla="*/ 1503787 w 1503788"/>
              <a:gd name="connsiteY2" fmla="*/ 3786134 h 4068685"/>
              <a:gd name="connsiteX3" fmla="*/ 1016630 w 1503788"/>
              <a:gd name="connsiteY3" fmla="*/ 4068685 h 4068685"/>
              <a:gd name="connsiteX4" fmla="*/ 0 w 1503788"/>
              <a:gd name="connsiteY4" fmla="*/ 2035427 h 4068685"/>
              <a:gd name="connsiteX5" fmla="*/ 1017714 w 1503788"/>
              <a:gd name="connsiteY5" fmla="*/ 0 h 4068685"/>
              <a:gd name="connsiteX6" fmla="*/ 1503788 w 1503788"/>
              <a:gd name="connsiteY6" fmla="*/ 281923 h 406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3788" h="4068685">
                <a:moveTo>
                  <a:pt x="1503788" y="281923"/>
                </a:moveTo>
                <a:lnTo>
                  <a:pt x="627734" y="2034029"/>
                </a:lnTo>
                <a:lnTo>
                  <a:pt x="1503787" y="3786134"/>
                </a:lnTo>
                <a:lnTo>
                  <a:pt x="1016630" y="4068685"/>
                </a:lnTo>
                <a:lnTo>
                  <a:pt x="0" y="2035427"/>
                </a:lnTo>
                <a:lnTo>
                  <a:pt x="1017714" y="0"/>
                </a:lnTo>
                <a:lnTo>
                  <a:pt x="1503788" y="28192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 dirty="0"/>
          </a:p>
        </p:txBody>
      </p:sp>
      <p:sp>
        <p:nvSpPr>
          <p:cNvPr id="9" name="Полилиния: фигура 89">
            <a:extLst>
              <a:ext uri="{FF2B5EF4-FFF2-40B4-BE49-F238E27FC236}">
                <a16:creationId xmlns:a16="http://schemas.microsoft.com/office/drawing/2014/main" id="{E90797C6-C529-4073-B893-88AF296923A1}"/>
              </a:ext>
            </a:extLst>
          </p:cNvPr>
          <p:cNvSpPr/>
          <p:nvPr/>
        </p:nvSpPr>
        <p:spPr>
          <a:xfrm rot="16200000">
            <a:off x="2820603" y="717552"/>
            <a:ext cx="434103" cy="272888"/>
          </a:xfrm>
          <a:custGeom>
            <a:avLst/>
            <a:gdLst>
              <a:gd name="connsiteX0" fmla="*/ 578804 w 578804"/>
              <a:gd name="connsiteY0" fmla="*/ 2431 h 363851"/>
              <a:gd name="connsiteX1" fmla="*/ 130796 w 578804"/>
              <a:gd name="connsiteY1" fmla="*/ 363851 h 363851"/>
              <a:gd name="connsiteX2" fmla="*/ 0 w 578804"/>
              <a:gd name="connsiteY2" fmla="*/ 0 h 363851"/>
              <a:gd name="connsiteX3" fmla="*/ 575791 w 578804"/>
              <a:gd name="connsiteY3" fmla="*/ 0 h 363851"/>
              <a:gd name="connsiteX4" fmla="*/ 578804 w 578804"/>
              <a:gd name="connsiteY4" fmla="*/ 2431 h 3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804" h="363851">
                <a:moveTo>
                  <a:pt x="578804" y="2431"/>
                </a:moveTo>
                <a:lnTo>
                  <a:pt x="130796" y="363851"/>
                </a:lnTo>
                <a:lnTo>
                  <a:pt x="0" y="0"/>
                </a:lnTo>
                <a:lnTo>
                  <a:pt x="575791" y="0"/>
                </a:lnTo>
                <a:lnTo>
                  <a:pt x="578804" y="243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0" name="Полилиния: фигура 88">
            <a:extLst>
              <a:ext uri="{FF2B5EF4-FFF2-40B4-BE49-F238E27FC236}">
                <a16:creationId xmlns:a16="http://schemas.microsoft.com/office/drawing/2014/main" id="{77ACC2BD-7408-47A0-AB44-E0C6651CCE68}"/>
              </a:ext>
            </a:extLst>
          </p:cNvPr>
          <p:cNvSpPr/>
          <p:nvPr/>
        </p:nvSpPr>
        <p:spPr>
          <a:xfrm rot="16200000">
            <a:off x="2971389" y="1203629"/>
            <a:ext cx="686268" cy="826625"/>
          </a:xfrm>
          <a:custGeom>
            <a:avLst/>
            <a:gdLst>
              <a:gd name="connsiteX0" fmla="*/ 910260 w 910260"/>
              <a:gd name="connsiteY0" fmla="*/ 687463 h 1102167"/>
              <a:gd name="connsiteX1" fmla="*/ 396203 w 910260"/>
              <a:gd name="connsiteY1" fmla="*/ 1102167 h 1102167"/>
              <a:gd name="connsiteX2" fmla="*/ 0 w 910260"/>
              <a:gd name="connsiteY2" fmla="*/ 0 h 1102167"/>
              <a:gd name="connsiteX3" fmla="*/ 663133 w 910260"/>
              <a:gd name="connsiteY3" fmla="*/ 0 h 1102167"/>
              <a:gd name="connsiteX4" fmla="*/ 910260 w 910260"/>
              <a:gd name="connsiteY4" fmla="*/ 687463 h 1102167"/>
              <a:gd name="connsiteX0" fmla="*/ 915024 w 915024"/>
              <a:gd name="connsiteY0" fmla="*/ 687463 h 1102167"/>
              <a:gd name="connsiteX1" fmla="*/ 400967 w 915024"/>
              <a:gd name="connsiteY1" fmla="*/ 1102167 h 1102167"/>
              <a:gd name="connsiteX2" fmla="*/ 0 w 915024"/>
              <a:gd name="connsiteY2" fmla="*/ 3 h 1102167"/>
              <a:gd name="connsiteX3" fmla="*/ 667897 w 915024"/>
              <a:gd name="connsiteY3" fmla="*/ 0 h 1102167"/>
              <a:gd name="connsiteX4" fmla="*/ 915024 w 915024"/>
              <a:gd name="connsiteY4" fmla="*/ 687463 h 11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024" h="1102167">
                <a:moveTo>
                  <a:pt x="915024" y="687463"/>
                </a:moveTo>
                <a:lnTo>
                  <a:pt x="400967" y="1102167"/>
                </a:lnTo>
                <a:lnTo>
                  <a:pt x="0" y="3"/>
                </a:lnTo>
                <a:lnTo>
                  <a:pt x="667897" y="0"/>
                </a:lnTo>
                <a:lnTo>
                  <a:pt x="915024" y="687463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1" name="Полилиния: фигура 87">
            <a:extLst>
              <a:ext uri="{FF2B5EF4-FFF2-40B4-BE49-F238E27FC236}">
                <a16:creationId xmlns:a16="http://schemas.microsoft.com/office/drawing/2014/main" id="{EC8C0F2B-9E4D-483E-8A55-CDB37C89BE59}"/>
              </a:ext>
            </a:extLst>
          </p:cNvPr>
          <p:cNvSpPr/>
          <p:nvPr/>
        </p:nvSpPr>
        <p:spPr>
          <a:xfrm rot="16200000">
            <a:off x="3150390" y="1711030"/>
            <a:ext cx="883522" cy="1381880"/>
          </a:xfrm>
          <a:custGeom>
            <a:avLst/>
            <a:gdLst>
              <a:gd name="connsiteX0" fmla="*/ 1178029 w 1178029"/>
              <a:gd name="connsiteY0" fmla="*/ 1425780 h 1842507"/>
              <a:gd name="connsiteX1" fmla="*/ 661467 w 1178029"/>
              <a:gd name="connsiteY1" fmla="*/ 1842507 h 1842507"/>
              <a:gd name="connsiteX2" fmla="*/ 0 w 1178029"/>
              <a:gd name="connsiteY2" fmla="*/ 2430 h 1842507"/>
              <a:gd name="connsiteX3" fmla="*/ 873 w 1178029"/>
              <a:gd name="connsiteY3" fmla="*/ 0 h 1842507"/>
              <a:gd name="connsiteX4" fmla="*/ 665495 w 1178029"/>
              <a:gd name="connsiteY4" fmla="*/ 0 h 1842507"/>
              <a:gd name="connsiteX5" fmla="*/ 1178029 w 1178029"/>
              <a:gd name="connsiteY5" fmla="*/ 1425780 h 184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029" h="1842507">
                <a:moveTo>
                  <a:pt x="1178029" y="1425780"/>
                </a:moveTo>
                <a:lnTo>
                  <a:pt x="661467" y="1842507"/>
                </a:lnTo>
                <a:lnTo>
                  <a:pt x="0" y="2430"/>
                </a:lnTo>
                <a:lnTo>
                  <a:pt x="873" y="0"/>
                </a:lnTo>
                <a:lnTo>
                  <a:pt x="665495" y="0"/>
                </a:lnTo>
                <a:lnTo>
                  <a:pt x="1178029" y="142578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2" name="Полилиния: фигура 86">
            <a:extLst>
              <a:ext uri="{FF2B5EF4-FFF2-40B4-BE49-F238E27FC236}">
                <a16:creationId xmlns:a16="http://schemas.microsoft.com/office/drawing/2014/main" id="{D39D1EB9-ACE9-425E-9807-AFFD54DD0EF2}"/>
              </a:ext>
            </a:extLst>
          </p:cNvPr>
          <p:cNvSpPr/>
          <p:nvPr/>
        </p:nvSpPr>
        <p:spPr>
          <a:xfrm rot="16200000">
            <a:off x="3315505" y="2241389"/>
            <a:ext cx="1156128" cy="1982787"/>
          </a:xfrm>
          <a:custGeom>
            <a:avLst/>
            <a:gdLst>
              <a:gd name="connsiteX0" fmla="*/ 1541504 w 1541504"/>
              <a:gd name="connsiteY0" fmla="*/ 2166118 h 2643716"/>
              <a:gd name="connsiteX1" fmla="*/ 949484 w 1541504"/>
              <a:gd name="connsiteY1" fmla="*/ 2643716 h 2643716"/>
              <a:gd name="connsiteX2" fmla="*/ 0 w 1541504"/>
              <a:gd name="connsiteY2" fmla="*/ 2428 h 2643716"/>
              <a:gd name="connsiteX3" fmla="*/ 873 w 1541504"/>
              <a:gd name="connsiteY3" fmla="*/ 0 h 2643716"/>
              <a:gd name="connsiteX4" fmla="*/ 764581 w 1541504"/>
              <a:gd name="connsiteY4" fmla="*/ 0 h 2643716"/>
              <a:gd name="connsiteX5" fmla="*/ 763708 w 1541504"/>
              <a:gd name="connsiteY5" fmla="*/ 2429 h 2643716"/>
              <a:gd name="connsiteX6" fmla="*/ 1541504 w 1541504"/>
              <a:gd name="connsiteY6" fmla="*/ 2166118 h 264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1504" h="2643716">
                <a:moveTo>
                  <a:pt x="1541504" y="2166118"/>
                </a:moveTo>
                <a:lnTo>
                  <a:pt x="949484" y="2643716"/>
                </a:lnTo>
                <a:lnTo>
                  <a:pt x="0" y="2428"/>
                </a:lnTo>
                <a:lnTo>
                  <a:pt x="873" y="0"/>
                </a:lnTo>
                <a:lnTo>
                  <a:pt x="764581" y="0"/>
                </a:lnTo>
                <a:lnTo>
                  <a:pt x="763708" y="2429"/>
                </a:lnTo>
                <a:lnTo>
                  <a:pt x="1541504" y="216611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3" name="Полилиния: фигура 85">
            <a:extLst>
              <a:ext uri="{FF2B5EF4-FFF2-40B4-BE49-F238E27FC236}">
                <a16:creationId xmlns:a16="http://schemas.microsoft.com/office/drawing/2014/main" id="{7D801420-BE8C-4B38-A73C-3E191F769E6A}"/>
              </a:ext>
            </a:extLst>
          </p:cNvPr>
          <p:cNvSpPr/>
          <p:nvPr/>
        </p:nvSpPr>
        <p:spPr>
          <a:xfrm rot="16200000">
            <a:off x="3507189" y="2787382"/>
            <a:ext cx="1372141" cy="2584096"/>
          </a:xfrm>
          <a:custGeom>
            <a:avLst/>
            <a:gdLst>
              <a:gd name="connsiteX0" fmla="*/ 1829521 w 1829521"/>
              <a:gd name="connsiteY0" fmla="*/ 2967330 h 3445461"/>
              <a:gd name="connsiteX1" fmla="*/ 1236841 w 1829521"/>
              <a:gd name="connsiteY1" fmla="*/ 3445461 h 3445461"/>
              <a:gd name="connsiteX2" fmla="*/ 0 w 1829521"/>
              <a:gd name="connsiteY2" fmla="*/ 4796 h 3445461"/>
              <a:gd name="connsiteX3" fmla="*/ 1724 w 1829521"/>
              <a:gd name="connsiteY3" fmla="*/ 0 h 3445461"/>
              <a:gd name="connsiteX4" fmla="*/ 764581 w 1829521"/>
              <a:gd name="connsiteY4" fmla="*/ 0 h 3445461"/>
              <a:gd name="connsiteX5" fmla="*/ 763707 w 1829521"/>
              <a:gd name="connsiteY5" fmla="*/ 2431 h 3445461"/>
              <a:gd name="connsiteX6" fmla="*/ 1829521 w 1829521"/>
              <a:gd name="connsiteY6" fmla="*/ 2967330 h 3445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9521" h="3445461">
                <a:moveTo>
                  <a:pt x="1829521" y="2967330"/>
                </a:moveTo>
                <a:lnTo>
                  <a:pt x="1236841" y="3445461"/>
                </a:lnTo>
                <a:lnTo>
                  <a:pt x="0" y="4796"/>
                </a:lnTo>
                <a:lnTo>
                  <a:pt x="1724" y="0"/>
                </a:lnTo>
                <a:lnTo>
                  <a:pt x="764581" y="0"/>
                </a:lnTo>
                <a:lnTo>
                  <a:pt x="763707" y="2431"/>
                </a:lnTo>
                <a:lnTo>
                  <a:pt x="1829521" y="29673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4" name="Полилиния: фигура 100">
            <a:extLst>
              <a:ext uri="{FF2B5EF4-FFF2-40B4-BE49-F238E27FC236}">
                <a16:creationId xmlns:a16="http://schemas.microsoft.com/office/drawing/2014/main" id="{E5EBE68A-125E-452E-A3D6-B916571B96E9}"/>
              </a:ext>
            </a:extLst>
          </p:cNvPr>
          <p:cNvSpPr/>
          <p:nvPr/>
        </p:nvSpPr>
        <p:spPr>
          <a:xfrm>
            <a:off x="679492" y="3235178"/>
            <a:ext cx="4459993" cy="964737"/>
          </a:xfrm>
          <a:custGeom>
            <a:avLst/>
            <a:gdLst>
              <a:gd name="connsiteX0" fmla="*/ 856254 w 5925226"/>
              <a:gd name="connsiteY0" fmla="*/ 0 h 1279966"/>
              <a:gd name="connsiteX1" fmla="*/ 2961991 w 5925226"/>
              <a:gd name="connsiteY1" fmla="*/ 759251 h 1279966"/>
              <a:gd name="connsiteX2" fmla="*/ 5069199 w 5925226"/>
              <a:gd name="connsiteY2" fmla="*/ 284 h 1279966"/>
              <a:gd name="connsiteX3" fmla="*/ 5925226 w 5925226"/>
              <a:gd name="connsiteY3" fmla="*/ 212330 h 1279966"/>
              <a:gd name="connsiteX4" fmla="*/ 2961026 w 5925226"/>
              <a:gd name="connsiteY4" fmla="*/ 1279966 h 1279966"/>
              <a:gd name="connsiteX5" fmla="*/ 0 w 5925226"/>
              <a:gd name="connsiteY5" fmla="*/ 212330 h 1279966"/>
              <a:gd name="connsiteX0" fmla="*/ 856254 w 5927607"/>
              <a:gd name="connsiteY0" fmla="*/ 0 h 1279966"/>
              <a:gd name="connsiteX1" fmla="*/ 2961991 w 5927607"/>
              <a:gd name="connsiteY1" fmla="*/ 759251 h 1279966"/>
              <a:gd name="connsiteX2" fmla="*/ 5069199 w 5927607"/>
              <a:gd name="connsiteY2" fmla="*/ 284 h 1279966"/>
              <a:gd name="connsiteX3" fmla="*/ 5927607 w 5927607"/>
              <a:gd name="connsiteY3" fmla="*/ 212330 h 1279966"/>
              <a:gd name="connsiteX4" fmla="*/ 2961026 w 5927607"/>
              <a:gd name="connsiteY4" fmla="*/ 1279966 h 1279966"/>
              <a:gd name="connsiteX5" fmla="*/ 0 w 5927607"/>
              <a:gd name="connsiteY5" fmla="*/ 212330 h 1279966"/>
              <a:gd name="connsiteX6" fmla="*/ 856254 w 5927607"/>
              <a:gd name="connsiteY6" fmla="*/ 0 h 1279966"/>
              <a:gd name="connsiteX0" fmla="*/ 856254 w 5946657"/>
              <a:gd name="connsiteY0" fmla="*/ 0 h 1279966"/>
              <a:gd name="connsiteX1" fmla="*/ 2961991 w 5946657"/>
              <a:gd name="connsiteY1" fmla="*/ 759251 h 1279966"/>
              <a:gd name="connsiteX2" fmla="*/ 5069199 w 5946657"/>
              <a:gd name="connsiteY2" fmla="*/ 284 h 1279966"/>
              <a:gd name="connsiteX3" fmla="*/ 5946657 w 5946657"/>
              <a:gd name="connsiteY3" fmla="*/ 218680 h 1279966"/>
              <a:gd name="connsiteX4" fmla="*/ 2961026 w 5946657"/>
              <a:gd name="connsiteY4" fmla="*/ 1279966 h 1279966"/>
              <a:gd name="connsiteX5" fmla="*/ 0 w 5946657"/>
              <a:gd name="connsiteY5" fmla="*/ 212330 h 1279966"/>
              <a:gd name="connsiteX6" fmla="*/ 856254 w 5946657"/>
              <a:gd name="connsiteY6" fmla="*/ 0 h 1279966"/>
              <a:gd name="connsiteX0" fmla="*/ 856254 w 5946657"/>
              <a:gd name="connsiteY0" fmla="*/ 0 h 1286316"/>
              <a:gd name="connsiteX1" fmla="*/ 2961991 w 5946657"/>
              <a:gd name="connsiteY1" fmla="*/ 759251 h 1286316"/>
              <a:gd name="connsiteX2" fmla="*/ 5069199 w 5946657"/>
              <a:gd name="connsiteY2" fmla="*/ 284 h 1286316"/>
              <a:gd name="connsiteX3" fmla="*/ 5946657 w 5946657"/>
              <a:gd name="connsiteY3" fmla="*/ 218680 h 1286316"/>
              <a:gd name="connsiteX4" fmla="*/ 2961026 w 5946657"/>
              <a:gd name="connsiteY4" fmla="*/ 1286316 h 1286316"/>
              <a:gd name="connsiteX5" fmla="*/ 0 w 5946657"/>
              <a:gd name="connsiteY5" fmla="*/ 212330 h 1286316"/>
              <a:gd name="connsiteX6" fmla="*/ 856254 w 5946657"/>
              <a:gd name="connsiteY6" fmla="*/ 0 h 128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6657" h="1286316">
                <a:moveTo>
                  <a:pt x="856254" y="0"/>
                </a:moveTo>
                <a:lnTo>
                  <a:pt x="2961991" y="759251"/>
                </a:lnTo>
                <a:lnTo>
                  <a:pt x="5069199" y="284"/>
                </a:lnTo>
                <a:lnTo>
                  <a:pt x="5946657" y="218680"/>
                </a:lnTo>
                <a:lnTo>
                  <a:pt x="2961026" y="1286316"/>
                </a:lnTo>
                <a:lnTo>
                  <a:pt x="0" y="212330"/>
                </a:lnTo>
                <a:lnTo>
                  <a:pt x="856254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5" name="Полилиния: фигура 103">
            <a:extLst>
              <a:ext uri="{FF2B5EF4-FFF2-40B4-BE49-F238E27FC236}">
                <a16:creationId xmlns:a16="http://schemas.microsoft.com/office/drawing/2014/main" id="{C45C6DB0-22EF-4504-940D-B192702EB413}"/>
              </a:ext>
            </a:extLst>
          </p:cNvPr>
          <p:cNvSpPr/>
          <p:nvPr/>
        </p:nvSpPr>
        <p:spPr>
          <a:xfrm>
            <a:off x="1289320" y="2483388"/>
            <a:ext cx="3238214" cy="757147"/>
          </a:xfrm>
          <a:custGeom>
            <a:avLst/>
            <a:gdLst>
              <a:gd name="connsiteX0" fmla="*/ 3500062 w 4334288"/>
              <a:gd name="connsiteY0" fmla="*/ 0 h 1002386"/>
              <a:gd name="connsiteX1" fmla="*/ 4334288 w 4334288"/>
              <a:gd name="connsiteY1" fmla="*/ 219517 h 1002386"/>
              <a:gd name="connsiteX2" fmla="*/ 2165987 w 4334288"/>
              <a:gd name="connsiteY2" fmla="*/ 1002386 h 1002386"/>
              <a:gd name="connsiteX3" fmla="*/ 0 w 4334288"/>
              <a:gd name="connsiteY3" fmla="*/ 219517 h 1002386"/>
              <a:gd name="connsiteX4" fmla="*/ 833335 w 4334288"/>
              <a:gd name="connsiteY4" fmla="*/ 0 h 1002386"/>
              <a:gd name="connsiteX5" fmla="*/ 2165986 w 4334288"/>
              <a:gd name="connsiteY5" fmla="*/ 481670 h 1002386"/>
              <a:gd name="connsiteX0" fmla="*/ 3500062 w 4334288"/>
              <a:gd name="connsiteY0" fmla="*/ 0 h 1009529"/>
              <a:gd name="connsiteX1" fmla="*/ 4334288 w 4334288"/>
              <a:gd name="connsiteY1" fmla="*/ 219517 h 1009529"/>
              <a:gd name="connsiteX2" fmla="*/ 2165987 w 4334288"/>
              <a:gd name="connsiteY2" fmla="*/ 1009529 h 1009529"/>
              <a:gd name="connsiteX3" fmla="*/ 0 w 4334288"/>
              <a:gd name="connsiteY3" fmla="*/ 219517 h 1009529"/>
              <a:gd name="connsiteX4" fmla="*/ 833335 w 4334288"/>
              <a:gd name="connsiteY4" fmla="*/ 0 h 1009529"/>
              <a:gd name="connsiteX5" fmla="*/ 2165986 w 4334288"/>
              <a:gd name="connsiteY5" fmla="*/ 481670 h 1009529"/>
              <a:gd name="connsiteX6" fmla="*/ 3500062 w 4334288"/>
              <a:gd name="connsiteY6" fmla="*/ 0 h 1009529"/>
              <a:gd name="connsiteX0" fmla="*/ 3483393 w 4317619"/>
              <a:gd name="connsiteY0" fmla="*/ 0 h 1009529"/>
              <a:gd name="connsiteX1" fmla="*/ 4317619 w 4317619"/>
              <a:gd name="connsiteY1" fmla="*/ 219517 h 1009529"/>
              <a:gd name="connsiteX2" fmla="*/ 2149318 w 4317619"/>
              <a:gd name="connsiteY2" fmla="*/ 1009529 h 1009529"/>
              <a:gd name="connsiteX3" fmla="*/ 0 w 4317619"/>
              <a:gd name="connsiteY3" fmla="*/ 229042 h 1009529"/>
              <a:gd name="connsiteX4" fmla="*/ 816666 w 4317619"/>
              <a:gd name="connsiteY4" fmla="*/ 0 h 1009529"/>
              <a:gd name="connsiteX5" fmla="*/ 2149317 w 4317619"/>
              <a:gd name="connsiteY5" fmla="*/ 481670 h 1009529"/>
              <a:gd name="connsiteX6" fmla="*/ 3483393 w 4317619"/>
              <a:gd name="connsiteY6" fmla="*/ 0 h 1009529"/>
              <a:gd name="connsiteX0" fmla="*/ 3483393 w 4317619"/>
              <a:gd name="connsiteY0" fmla="*/ 0 h 1009529"/>
              <a:gd name="connsiteX1" fmla="*/ 4317619 w 4317619"/>
              <a:gd name="connsiteY1" fmla="*/ 221898 h 1009529"/>
              <a:gd name="connsiteX2" fmla="*/ 2149318 w 4317619"/>
              <a:gd name="connsiteY2" fmla="*/ 1009529 h 1009529"/>
              <a:gd name="connsiteX3" fmla="*/ 0 w 4317619"/>
              <a:gd name="connsiteY3" fmla="*/ 229042 h 1009529"/>
              <a:gd name="connsiteX4" fmla="*/ 816666 w 4317619"/>
              <a:gd name="connsiteY4" fmla="*/ 0 h 1009529"/>
              <a:gd name="connsiteX5" fmla="*/ 2149317 w 4317619"/>
              <a:gd name="connsiteY5" fmla="*/ 481670 h 1009529"/>
              <a:gd name="connsiteX6" fmla="*/ 3483393 w 4317619"/>
              <a:gd name="connsiteY6" fmla="*/ 0 h 100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7619" h="1009529">
                <a:moveTo>
                  <a:pt x="3483393" y="0"/>
                </a:moveTo>
                <a:lnTo>
                  <a:pt x="4317619" y="221898"/>
                </a:lnTo>
                <a:lnTo>
                  <a:pt x="2149318" y="1009529"/>
                </a:lnTo>
                <a:lnTo>
                  <a:pt x="0" y="229042"/>
                </a:lnTo>
                <a:lnTo>
                  <a:pt x="816666" y="0"/>
                </a:lnTo>
                <a:lnTo>
                  <a:pt x="2149317" y="481670"/>
                </a:lnTo>
                <a:lnTo>
                  <a:pt x="3483393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6" name="Полилиния: фигура 106">
            <a:extLst>
              <a:ext uri="{FF2B5EF4-FFF2-40B4-BE49-F238E27FC236}">
                <a16:creationId xmlns:a16="http://schemas.microsoft.com/office/drawing/2014/main" id="{64BE29D4-B6EE-4458-8937-884E346444B0}"/>
              </a:ext>
            </a:extLst>
          </p:cNvPr>
          <p:cNvSpPr/>
          <p:nvPr/>
        </p:nvSpPr>
        <p:spPr>
          <a:xfrm>
            <a:off x="1828929" y="1800178"/>
            <a:ext cx="2136966" cy="548777"/>
          </a:xfrm>
          <a:custGeom>
            <a:avLst/>
            <a:gdLst>
              <a:gd name="connsiteX0" fmla="*/ 833796 w 2849288"/>
              <a:gd name="connsiteY0" fmla="*/ 0 h 731703"/>
              <a:gd name="connsiteX1" fmla="*/ 1425352 w 2849288"/>
              <a:gd name="connsiteY1" fmla="*/ 209670 h 731703"/>
              <a:gd name="connsiteX2" fmla="*/ 2012000 w 2849288"/>
              <a:gd name="connsiteY2" fmla="*/ 524 h 731703"/>
              <a:gd name="connsiteX3" fmla="*/ 2849288 w 2849288"/>
              <a:gd name="connsiteY3" fmla="*/ 217258 h 731703"/>
              <a:gd name="connsiteX4" fmla="*/ 1416743 w 2849288"/>
              <a:gd name="connsiteY4" fmla="*/ 731703 h 731703"/>
              <a:gd name="connsiteX5" fmla="*/ 0 w 2849288"/>
              <a:gd name="connsiteY5" fmla="*/ 219639 h 731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49288" h="731703">
                <a:moveTo>
                  <a:pt x="833796" y="0"/>
                </a:moveTo>
                <a:lnTo>
                  <a:pt x="1425352" y="209670"/>
                </a:lnTo>
                <a:lnTo>
                  <a:pt x="2012000" y="524"/>
                </a:lnTo>
                <a:lnTo>
                  <a:pt x="2849288" y="217258"/>
                </a:lnTo>
                <a:lnTo>
                  <a:pt x="1416743" y="731703"/>
                </a:lnTo>
                <a:lnTo>
                  <a:pt x="0" y="21963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7" name="Ромб 97">
            <a:extLst>
              <a:ext uri="{FF2B5EF4-FFF2-40B4-BE49-F238E27FC236}">
                <a16:creationId xmlns:a16="http://schemas.microsoft.com/office/drawing/2014/main" id="{00CE340A-1A18-4C20-81BD-9B32C3EAAB83}"/>
              </a:ext>
            </a:extLst>
          </p:cNvPr>
          <p:cNvSpPr/>
          <p:nvPr/>
        </p:nvSpPr>
        <p:spPr>
          <a:xfrm>
            <a:off x="2384848" y="1132653"/>
            <a:ext cx="1028700" cy="329552"/>
          </a:xfrm>
          <a:custGeom>
            <a:avLst/>
            <a:gdLst>
              <a:gd name="connsiteX0" fmla="*/ 0 w 5909351"/>
              <a:gd name="connsiteY0" fmla="*/ 900949 h 1801897"/>
              <a:gd name="connsiteX1" fmla="*/ 2954676 w 5909351"/>
              <a:gd name="connsiteY1" fmla="*/ 0 h 1801897"/>
              <a:gd name="connsiteX2" fmla="*/ 5909351 w 5909351"/>
              <a:gd name="connsiteY2" fmla="*/ 900949 h 1801897"/>
              <a:gd name="connsiteX3" fmla="*/ 2954676 w 5909351"/>
              <a:gd name="connsiteY3" fmla="*/ 1801897 h 1801897"/>
              <a:gd name="connsiteX4" fmla="*/ 0 w 5909351"/>
              <a:gd name="connsiteY4" fmla="*/ 900949 h 1801897"/>
              <a:gd name="connsiteX0" fmla="*/ 0 w 5925226"/>
              <a:gd name="connsiteY0" fmla="*/ 729499 h 1801897"/>
              <a:gd name="connsiteX1" fmla="*/ 2970551 w 5925226"/>
              <a:gd name="connsiteY1" fmla="*/ 0 h 1801897"/>
              <a:gd name="connsiteX2" fmla="*/ 5925226 w 5925226"/>
              <a:gd name="connsiteY2" fmla="*/ 900949 h 1801897"/>
              <a:gd name="connsiteX3" fmla="*/ 2970551 w 5925226"/>
              <a:gd name="connsiteY3" fmla="*/ 1801897 h 1801897"/>
              <a:gd name="connsiteX4" fmla="*/ 0 w 5925226"/>
              <a:gd name="connsiteY4" fmla="*/ 729499 h 1801897"/>
              <a:gd name="connsiteX0" fmla="*/ 0 w 5915701"/>
              <a:gd name="connsiteY0" fmla="*/ 734261 h 1801897"/>
              <a:gd name="connsiteX1" fmla="*/ 2961026 w 5915701"/>
              <a:gd name="connsiteY1" fmla="*/ 0 h 1801897"/>
              <a:gd name="connsiteX2" fmla="*/ 5915701 w 5915701"/>
              <a:gd name="connsiteY2" fmla="*/ 900949 h 1801897"/>
              <a:gd name="connsiteX3" fmla="*/ 2961026 w 5915701"/>
              <a:gd name="connsiteY3" fmla="*/ 1801897 h 1801897"/>
              <a:gd name="connsiteX4" fmla="*/ 0 w 5915701"/>
              <a:gd name="connsiteY4" fmla="*/ 734261 h 1801897"/>
              <a:gd name="connsiteX0" fmla="*/ 0 w 5925226"/>
              <a:gd name="connsiteY0" fmla="*/ 734261 h 1801897"/>
              <a:gd name="connsiteX1" fmla="*/ 2961026 w 5925226"/>
              <a:gd name="connsiteY1" fmla="*/ 0 h 1801897"/>
              <a:gd name="connsiteX2" fmla="*/ 5925226 w 5925226"/>
              <a:gd name="connsiteY2" fmla="*/ 734261 h 1801897"/>
              <a:gd name="connsiteX3" fmla="*/ 2961026 w 5925226"/>
              <a:gd name="connsiteY3" fmla="*/ 1801897 h 1801897"/>
              <a:gd name="connsiteX4" fmla="*/ 0 w 5925226"/>
              <a:gd name="connsiteY4" fmla="*/ 734261 h 1801897"/>
              <a:gd name="connsiteX0" fmla="*/ 0 w 5925226"/>
              <a:gd name="connsiteY0" fmla="*/ 762793 h 1801897"/>
              <a:gd name="connsiteX1" fmla="*/ 2961026 w 5925226"/>
              <a:gd name="connsiteY1" fmla="*/ 0 h 1801897"/>
              <a:gd name="connsiteX2" fmla="*/ 5925226 w 5925226"/>
              <a:gd name="connsiteY2" fmla="*/ 734261 h 1801897"/>
              <a:gd name="connsiteX3" fmla="*/ 2961026 w 5925226"/>
              <a:gd name="connsiteY3" fmla="*/ 1801897 h 1801897"/>
              <a:gd name="connsiteX4" fmla="*/ 0 w 5925226"/>
              <a:gd name="connsiteY4" fmla="*/ 762793 h 1801897"/>
              <a:gd name="connsiteX0" fmla="*/ 0 w 5935025"/>
              <a:gd name="connsiteY0" fmla="*/ 759623 h 1801897"/>
              <a:gd name="connsiteX1" fmla="*/ 2970825 w 5935025"/>
              <a:gd name="connsiteY1" fmla="*/ 0 h 1801897"/>
              <a:gd name="connsiteX2" fmla="*/ 5935025 w 5935025"/>
              <a:gd name="connsiteY2" fmla="*/ 734261 h 1801897"/>
              <a:gd name="connsiteX3" fmla="*/ 2970825 w 5935025"/>
              <a:gd name="connsiteY3" fmla="*/ 1801897 h 1801897"/>
              <a:gd name="connsiteX4" fmla="*/ 0 w 5935025"/>
              <a:gd name="connsiteY4" fmla="*/ 759623 h 1801897"/>
              <a:gd name="connsiteX0" fmla="*/ 0 w 5954622"/>
              <a:gd name="connsiteY0" fmla="*/ 759623 h 1801897"/>
              <a:gd name="connsiteX1" fmla="*/ 2970825 w 5954622"/>
              <a:gd name="connsiteY1" fmla="*/ 0 h 1801897"/>
              <a:gd name="connsiteX2" fmla="*/ 5954622 w 5954622"/>
              <a:gd name="connsiteY2" fmla="*/ 753282 h 1801897"/>
              <a:gd name="connsiteX3" fmla="*/ 2970825 w 5954622"/>
              <a:gd name="connsiteY3" fmla="*/ 1801897 h 1801897"/>
              <a:gd name="connsiteX4" fmla="*/ 0 w 5954622"/>
              <a:gd name="connsiteY4" fmla="*/ 759623 h 1801897"/>
              <a:gd name="connsiteX0" fmla="*/ 0 w 5941558"/>
              <a:gd name="connsiteY0" fmla="*/ 759623 h 1801897"/>
              <a:gd name="connsiteX1" fmla="*/ 2970825 w 5941558"/>
              <a:gd name="connsiteY1" fmla="*/ 0 h 1801897"/>
              <a:gd name="connsiteX2" fmla="*/ 5941558 w 5941558"/>
              <a:gd name="connsiteY2" fmla="*/ 753282 h 1801897"/>
              <a:gd name="connsiteX3" fmla="*/ 2970825 w 5941558"/>
              <a:gd name="connsiteY3" fmla="*/ 1801897 h 1801897"/>
              <a:gd name="connsiteX4" fmla="*/ 0 w 5941558"/>
              <a:gd name="connsiteY4" fmla="*/ 759623 h 1801897"/>
              <a:gd name="connsiteX0" fmla="*/ 0 w 5944824"/>
              <a:gd name="connsiteY0" fmla="*/ 759623 h 1801897"/>
              <a:gd name="connsiteX1" fmla="*/ 2970825 w 5944824"/>
              <a:gd name="connsiteY1" fmla="*/ 0 h 1801897"/>
              <a:gd name="connsiteX2" fmla="*/ 5944824 w 5944824"/>
              <a:gd name="connsiteY2" fmla="*/ 759623 h 1801897"/>
              <a:gd name="connsiteX3" fmla="*/ 2970825 w 5944824"/>
              <a:gd name="connsiteY3" fmla="*/ 1801897 h 1801897"/>
              <a:gd name="connsiteX4" fmla="*/ 0 w 5944824"/>
              <a:gd name="connsiteY4" fmla="*/ 759623 h 1801897"/>
              <a:gd name="connsiteX0" fmla="*/ 0 w 5964797"/>
              <a:gd name="connsiteY0" fmla="*/ 759623 h 1801897"/>
              <a:gd name="connsiteX1" fmla="*/ 2970825 w 5964797"/>
              <a:gd name="connsiteY1" fmla="*/ 0 h 1801897"/>
              <a:gd name="connsiteX2" fmla="*/ 5964797 w 5964797"/>
              <a:gd name="connsiteY2" fmla="*/ 754777 h 1801897"/>
              <a:gd name="connsiteX3" fmla="*/ 2970825 w 5964797"/>
              <a:gd name="connsiteY3" fmla="*/ 1801897 h 1801897"/>
              <a:gd name="connsiteX4" fmla="*/ 0 w 5964797"/>
              <a:gd name="connsiteY4" fmla="*/ 759623 h 1801897"/>
              <a:gd name="connsiteX0" fmla="*/ 0 w 5974785"/>
              <a:gd name="connsiteY0" fmla="*/ 759623 h 1801897"/>
              <a:gd name="connsiteX1" fmla="*/ 2970825 w 5974785"/>
              <a:gd name="connsiteY1" fmla="*/ 0 h 1801897"/>
              <a:gd name="connsiteX2" fmla="*/ 5974785 w 5974785"/>
              <a:gd name="connsiteY2" fmla="*/ 754777 h 1801897"/>
              <a:gd name="connsiteX3" fmla="*/ 2970825 w 5974785"/>
              <a:gd name="connsiteY3" fmla="*/ 1801897 h 1801897"/>
              <a:gd name="connsiteX4" fmla="*/ 0 w 5974785"/>
              <a:gd name="connsiteY4" fmla="*/ 759623 h 1801897"/>
              <a:gd name="connsiteX0" fmla="*/ 0 w 5903046"/>
              <a:gd name="connsiteY0" fmla="*/ 759623 h 1801897"/>
              <a:gd name="connsiteX1" fmla="*/ 2970825 w 5903046"/>
              <a:gd name="connsiteY1" fmla="*/ 0 h 1801897"/>
              <a:gd name="connsiteX2" fmla="*/ 5903046 w 5903046"/>
              <a:gd name="connsiteY2" fmla="*/ 793838 h 1801897"/>
              <a:gd name="connsiteX3" fmla="*/ 2970825 w 5903046"/>
              <a:gd name="connsiteY3" fmla="*/ 1801897 h 1801897"/>
              <a:gd name="connsiteX4" fmla="*/ 0 w 5903046"/>
              <a:gd name="connsiteY4" fmla="*/ 759623 h 1801897"/>
              <a:gd name="connsiteX0" fmla="*/ 0 w 5933792"/>
              <a:gd name="connsiteY0" fmla="*/ 759623 h 1801897"/>
              <a:gd name="connsiteX1" fmla="*/ 2970825 w 5933792"/>
              <a:gd name="connsiteY1" fmla="*/ 0 h 1801897"/>
              <a:gd name="connsiteX2" fmla="*/ 5933792 w 5933792"/>
              <a:gd name="connsiteY2" fmla="*/ 774310 h 1801897"/>
              <a:gd name="connsiteX3" fmla="*/ 2970825 w 5933792"/>
              <a:gd name="connsiteY3" fmla="*/ 1801897 h 1801897"/>
              <a:gd name="connsiteX4" fmla="*/ 0 w 5933792"/>
              <a:gd name="connsiteY4" fmla="*/ 759623 h 1801897"/>
              <a:gd name="connsiteX0" fmla="*/ 0 w 5933792"/>
              <a:gd name="connsiteY0" fmla="*/ 788917 h 1801897"/>
              <a:gd name="connsiteX1" fmla="*/ 2970825 w 5933792"/>
              <a:gd name="connsiteY1" fmla="*/ 0 h 1801897"/>
              <a:gd name="connsiteX2" fmla="*/ 5933792 w 5933792"/>
              <a:gd name="connsiteY2" fmla="*/ 774310 h 1801897"/>
              <a:gd name="connsiteX3" fmla="*/ 2970825 w 5933792"/>
              <a:gd name="connsiteY3" fmla="*/ 1801897 h 1801897"/>
              <a:gd name="connsiteX4" fmla="*/ 0 w 5933792"/>
              <a:gd name="connsiteY4" fmla="*/ 788917 h 1801897"/>
              <a:gd name="connsiteX0" fmla="*/ 0 w 5903046"/>
              <a:gd name="connsiteY0" fmla="*/ 788917 h 1801897"/>
              <a:gd name="connsiteX1" fmla="*/ 2940079 w 5903046"/>
              <a:gd name="connsiteY1" fmla="*/ 0 h 1801897"/>
              <a:gd name="connsiteX2" fmla="*/ 5903046 w 5903046"/>
              <a:gd name="connsiteY2" fmla="*/ 774310 h 1801897"/>
              <a:gd name="connsiteX3" fmla="*/ 2940079 w 5903046"/>
              <a:gd name="connsiteY3" fmla="*/ 1801897 h 1801897"/>
              <a:gd name="connsiteX4" fmla="*/ 0 w 5903046"/>
              <a:gd name="connsiteY4" fmla="*/ 788917 h 1801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3046" h="1801897">
                <a:moveTo>
                  <a:pt x="0" y="788917"/>
                </a:moveTo>
                <a:lnTo>
                  <a:pt x="2940079" y="0"/>
                </a:lnTo>
                <a:lnTo>
                  <a:pt x="5903046" y="774310"/>
                </a:lnTo>
                <a:lnTo>
                  <a:pt x="2940079" y="1801897"/>
                </a:lnTo>
                <a:lnTo>
                  <a:pt x="0" y="78891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A77A2330-7CF9-4043-BCF9-2F86FBFBA606}"/>
              </a:ext>
            </a:extLst>
          </p:cNvPr>
          <p:cNvSpPr/>
          <p:nvPr/>
        </p:nvSpPr>
        <p:spPr>
          <a:xfrm>
            <a:off x="2879333" y="2348954"/>
            <a:ext cx="34289" cy="49477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918F3C0-E5BF-48E0-9897-C7B8623EDD29}"/>
              </a:ext>
            </a:extLst>
          </p:cNvPr>
          <p:cNvSpPr/>
          <p:nvPr/>
        </p:nvSpPr>
        <p:spPr>
          <a:xfrm>
            <a:off x="2879333" y="1473699"/>
            <a:ext cx="34289" cy="49477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6521EE5-43DC-4850-BD44-E1402A4A3E58}"/>
              </a:ext>
            </a:extLst>
          </p:cNvPr>
          <p:cNvSpPr/>
          <p:nvPr/>
        </p:nvSpPr>
        <p:spPr>
          <a:xfrm>
            <a:off x="2884631" y="3254604"/>
            <a:ext cx="34289" cy="49477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1F0171B1-41EC-40C5-842F-C8E5F918D4A6}"/>
              </a:ext>
            </a:extLst>
          </p:cNvPr>
          <p:cNvSpPr/>
          <p:nvPr/>
        </p:nvSpPr>
        <p:spPr>
          <a:xfrm>
            <a:off x="2884631" y="661446"/>
            <a:ext cx="34289" cy="49477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317A72D-7A40-4A60-A736-415BCA3CEAF8}"/>
              </a:ext>
            </a:extLst>
          </p:cNvPr>
          <p:cNvSpPr/>
          <p:nvPr/>
        </p:nvSpPr>
        <p:spPr>
          <a:xfrm>
            <a:off x="2884631" y="4218141"/>
            <a:ext cx="34289" cy="49477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7000">
                <a:schemeClr val="bg1">
                  <a:alpha val="1400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E9F3B5-D062-42CD-9CB0-5C4B9C6C801F}"/>
              </a:ext>
            </a:extLst>
          </p:cNvPr>
          <p:cNvSpPr/>
          <p:nvPr/>
        </p:nvSpPr>
        <p:spPr>
          <a:xfrm>
            <a:off x="6328279" y="3709978"/>
            <a:ext cx="2784230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88" b="1" i="1" dirty="0">
                <a:solidFill>
                  <a:schemeClr val="bg1"/>
                </a:solidFill>
              </a:rPr>
              <a:t>Внешние вызовы и факторы, изменения технологий, экономики, противоречия приводя либо к отмиранию либо пересмотре экосистемы. Своевременное переосмысление.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A9E603A-6652-4F51-9BD2-E9E2F5DE5AE0}"/>
              </a:ext>
            </a:extLst>
          </p:cNvPr>
          <p:cNvSpPr/>
          <p:nvPr/>
        </p:nvSpPr>
        <p:spPr>
          <a:xfrm>
            <a:off x="6328279" y="3461310"/>
            <a:ext cx="52450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solidFill>
                  <a:schemeClr val="accent1"/>
                </a:solidFill>
              </a:rPr>
              <a:t>Спад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AE582C8-5E40-47FC-9F9A-5E181638A692}"/>
              </a:ext>
            </a:extLst>
          </p:cNvPr>
          <p:cNvSpPr/>
          <p:nvPr/>
        </p:nvSpPr>
        <p:spPr>
          <a:xfrm>
            <a:off x="5744470" y="2748191"/>
            <a:ext cx="81785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solidFill>
                  <a:schemeClr val="accent2"/>
                </a:solidFill>
              </a:rPr>
              <a:t>Зрелость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A461D39-D6AB-4008-8C23-AF58FD451CA4}"/>
              </a:ext>
            </a:extLst>
          </p:cNvPr>
          <p:cNvSpPr/>
          <p:nvPr/>
        </p:nvSpPr>
        <p:spPr>
          <a:xfrm>
            <a:off x="5744470" y="3012066"/>
            <a:ext cx="2784230" cy="456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88" b="1" i="1" dirty="0">
                <a:solidFill>
                  <a:schemeClr val="bg1"/>
                </a:solidFill>
              </a:rPr>
              <a:t>Сплоченность внутри экосистемы,  поддержка динамического характера, качество взаимосвязей. Поощрения.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737771B-FDC3-4DBA-9021-B6DF591B3C27}"/>
              </a:ext>
            </a:extLst>
          </p:cNvPr>
          <p:cNvSpPr/>
          <p:nvPr/>
        </p:nvSpPr>
        <p:spPr>
          <a:xfrm>
            <a:off x="5147143" y="2050279"/>
            <a:ext cx="57099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solidFill>
                  <a:srgbClr val="00B050"/>
                </a:solidFill>
              </a:rPr>
              <a:t>Рост.</a:t>
            </a:r>
            <a:r>
              <a:rPr lang="ru-RU" sz="1050" b="1" dirty="0">
                <a:solidFill>
                  <a:schemeClr val="accent3"/>
                </a:solidFill>
              </a:rPr>
              <a:t>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C487D62-BDD7-4F70-B100-D33868222E01}"/>
              </a:ext>
            </a:extLst>
          </p:cNvPr>
          <p:cNvSpPr/>
          <p:nvPr/>
        </p:nvSpPr>
        <p:spPr>
          <a:xfrm>
            <a:off x="5147143" y="2314154"/>
            <a:ext cx="2867357" cy="456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88" b="1" i="1" dirty="0">
                <a:solidFill>
                  <a:schemeClr val="bg1"/>
                </a:solidFill>
              </a:rPr>
              <a:t>Расширение экосистемы. Новые игроки-лидеры. Общие структуры и задачи процесса. Общие достижения</a:t>
            </a:r>
            <a:r>
              <a:rPr lang="ru-RU" sz="788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DCA6BCB-080D-440F-93A7-1D4EA77FACB0}"/>
              </a:ext>
            </a:extLst>
          </p:cNvPr>
          <p:cNvSpPr/>
          <p:nvPr/>
        </p:nvSpPr>
        <p:spPr>
          <a:xfrm>
            <a:off x="4627900" y="1375763"/>
            <a:ext cx="10422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solidFill>
                  <a:srgbClr val="00B0F0"/>
                </a:solidFill>
              </a:rPr>
              <a:t>Зарождение</a:t>
            </a:r>
            <a:r>
              <a:rPr lang="ru-RU" sz="1050" b="1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29DA531-F29C-453E-8249-8FF730BAB7FA}"/>
              </a:ext>
            </a:extLst>
          </p:cNvPr>
          <p:cNvSpPr/>
          <p:nvPr/>
        </p:nvSpPr>
        <p:spPr>
          <a:xfrm>
            <a:off x="5598205" y="1552873"/>
            <a:ext cx="3023795" cy="698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88" b="1" i="1" dirty="0">
                <a:solidFill>
                  <a:schemeClr val="bg1"/>
                </a:solidFill>
              </a:rPr>
              <a:t>Ограниченное число участников-основателей, слабые связи между ними; несформировавшимся видением и низкий уровень сотрудничества Важно запустить процесс экосистемы и найти специалистов-основателей.</a:t>
            </a:r>
            <a:r>
              <a:rPr lang="ru-RU" sz="788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E159AB2-0691-4B7C-9A55-B9DA28FC0918}"/>
              </a:ext>
            </a:extLst>
          </p:cNvPr>
          <p:cNvSpPr/>
          <p:nvPr/>
        </p:nvSpPr>
        <p:spPr>
          <a:xfrm>
            <a:off x="4091936" y="725918"/>
            <a:ext cx="460130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FFFF00"/>
                </a:solidFill>
              </a:rPr>
              <a:t>Стадии развития экосистемы лидерства. Спенсер Кейс (2020 г.) </a:t>
            </a:r>
          </a:p>
        </p:txBody>
      </p:sp>
      <p:cxnSp>
        <p:nvCxnSpPr>
          <p:cNvPr id="32" name="Соединитель: уступ 136">
            <a:extLst>
              <a:ext uri="{FF2B5EF4-FFF2-40B4-BE49-F238E27FC236}">
                <a16:creationId xmlns:a16="http://schemas.microsoft.com/office/drawing/2014/main" id="{30A9C277-0F88-47D5-BF2C-FE835D1E8AB8}"/>
              </a:ext>
            </a:extLst>
          </p:cNvPr>
          <p:cNvCxnSpPr>
            <a:stCxn id="14" idx="3"/>
          </p:cNvCxnSpPr>
          <p:nvPr/>
        </p:nvCxnSpPr>
        <p:spPr>
          <a:xfrm>
            <a:off x="5139485" y="3399187"/>
            <a:ext cx="1143852" cy="218813"/>
          </a:xfrm>
          <a:prstGeom prst="bentConnector3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: уступ 137">
            <a:extLst>
              <a:ext uri="{FF2B5EF4-FFF2-40B4-BE49-F238E27FC236}">
                <a16:creationId xmlns:a16="http://schemas.microsoft.com/office/drawing/2014/main" id="{3E47133B-4EC8-4951-AD4B-0B1F0EBFA434}"/>
              </a:ext>
            </a:extLst>
          </p:cNvPr>
          <p:cNvCxnSpPr/>
          <p:nvPr/>
        </p:nvCxnSpPr>
        <p:spPr>
          <a:xfrm>
            <a:off x="4511144" y="2669592"/>
            <a:ext cx="1143852" cy="218813"/>
          </a:xfrm>
          <a:prstGeom prst="bentConnector3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: уступ 138">
            <a:extLst>
              <a:ext uri="{FF2B5EF4-FFF2-40B4-BE49-F238E27FC236}">
                <a16:creationId xmlns:a16="http://schemas.microsoft.com/office/drawing/2014/main" id="{C3B57DFD-250E-4765-8304-E1538F2F81E5}"/>
              </a:ext>
            </a:extLst>
          </p:cNvPr>
          <p:cNvCxnSpPr/>
          <p:nvPr/>
        </p:nvCxnSpPr>
        <p:spPr>
          <a:xfrm>
            <a:off x="3971591" y="1965417"/>
            <a:ext cx="1143852" cy="218813"/>
          </a:xfrm>
          <a:prstGeom prst="bentConnector3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: уступ 139">
            <a:extLst>
              <a:ext uri="{FF2B5EF4-FFF2-40B4-BE49-F238E27FC236}">
                <a16:creationId xmlns:a16="http://schemas.microsoft.com/office/drawing/2014/main" id="{CD31DA4C-0B42-4DB8-8DEF-03F25B6D70C6}"/>
              </a:ext>
            </a:extLst>
          </p:cNvPr>
          <p:cNvCxnSpPr/>
          <p:nvPr/>
        </p:nvCxnSpPr>
        <p:spPr>
          <a:xfrm>
            <a:off x="3419153" y="1279668"/>
            <a:ext cx="1143852" cy="218813"/>
          </a:xfrm>
          <a:prstGeom prst="bentConnector3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: уступ 140">
            <a:extLst>
              <a:ext uri="{FF2B5EF4-FFF2-40B4-BE49-F238E27FC236}">
                <a16:creationId xmlns:a16="http://schemas.microsoft.com/office/drawing/2014/main" id="{AC0E68B2-5791-467F-9C30-8777A94D3CF4}"/>
              </a:ext>
            </a:extLst>
          </p:cNvPr>
          <p:cNvCxnSpPr/>
          <p:nvPr/>
        </p:nvCxnSpPr>
        <p:spPr>
          <a:xfrm>
            <a:off x="2909488" y="643219"/>
            <a:ext cx="1143852" cy="218813"/>
          </a:xfrm>
          <a:prstGeom prst="bentConnector3">
            <a:avLst/>
          </a:prstGeom>
          <a:ln>
            <a:solidFill>
              <a:schemeClr val="accent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Нижний колонтитул 4">
            <a:extLst>
              <a:ext uri="{FF2B5EF4-FFF2-40B4-BE49-F238E27FC236}">
                <a16:creationId xmlns:a16="http://schemas.microsoft.com/office/drawing/2014/main" id="{DC6C5EDF-1BD5-4E68-BBAD-FC569E71C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75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7041525" y="280115"/>
            <a:ext cx="19608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опыт и практика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4192989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/>
            </a:gs>
            <a:gs pos="0">
              <a:schemeClr val="tx1"/>
            </a:gs>
            <a:gs pos="54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709" y="0"/>
            <a:ext cx="7827941" cy="1398163"/>
          </a:xfrm>
        </p:spPr>
        <p:txBody>
          <a:bodyPr>
            <a:normAutofit/>
          </a:bodyPr>
          <a:lstStyle/>
          <a:p>
            <a:pPr algn="ctr"/>
            <a:r>
              <a:rPr lang="ru-RU" sz="2025" b="1" dirty="0">
                <a:solidFill>
                  <a:srgbClr val="FFFF00"/>
                </a:solidFill>
              </a:rPr>
              <a:t>Противопоставление моделей </a:t>
            </a:r>
            <a:br>
              <a:rPr lang="ru-RU" sz="2025" b="1" dirty="0">
                <a:solidFill>
                  <a:srgbClr val="FFFF00"/>
                </a:solidFill>
              </a:rPr>
            </a:br>
            <a:r>
              <a:rPr lang="ru-RU" sz="2025" b="1" dirty="0">
                <a:solidFill>
                  <a:srgbClr val="FFFF00"/>
                </a:solidFill>
              </a:rPr>
              <a:t>индустриального и </a:t>
            </a:r>
            <a:r>
              <a:rPr lang="ru-RU" sz="2025" b="1" dirty="0" err="1">
                <a:solidFill>
                  <a:srgbClr val="FFFF00"/>
                </a:solidFill>
              </a:rPr>
              <a:t>экосистемного</a:t>
            </a:r>
            <a:r>
              <a:rPr lang="ru-RU" sz="2025" b="1" dirty="0">
                <a:solidFill>
                  <a:srgbClr val="FFFF00"/>
                </a:solidFill>
              </a:rPr>
              <a:t> лидерства</a:t>
            </a:r>
            <a:r>
              <a:rPr lang="ru-RU" dirty="0"/>
              <a:t> </a:t>
            </a:r>
            <a:r>
              <a:rPr lang="ru-RU" sz="1350" dirty="0"/>
              <a:t>Спенсер-Кейс и др. (2020) 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dirty="0"/>
              <a:t>Индустриальное лидерство</a:t>
            </a:r>
          </a:p>
        </p:txBody>
      </p:sp>
      <p:sp>
        <p:nvSpPr>
          <p:cNvPr id="21" name="Объект 20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sz="1350" dirty="0">
                <a:solidFill>
                  <a:srgbClr val="0070C0"/>
                </a:solidFill>
              </a:rPr>
              <a:t>Иерархическая, нисходящая структура власти и потока информации</a:t>
            </a:r>
          </a:p>
          <a:p>
            <a:r>
              <a:rPr lang="ru-RU" sz="1350" dirty="0">
                <a:solidFill>
                  <a:srgbClr val="0070C0"/>
                </a:solidFill>
              </a:rPr>
              <a:t>Властные отношения, основанные на указаниях и контроле. </a:t>
            </a:r>
          </a:p>
          <a:p>
            <a:r>
              <a:rPr lang="ru-RU" sz="1350" dirty="0">
                <a:solidFill>
                  <a:srgbClr val="0070C0"/>
                </a:solidFill>
              </a:rPr>
              <a:t>Процедуры выстроены таким образом, чтобы предотвращать свободное распространение информации и идей.</a:t>
            </a:r>
          </a:p>
          <a:p>
            <a:r>
              <a:rPr lang="ru-RU" sz="1350" dirty="0">
                <a:solidFill>
                  <a:srgbClr val="0070C0"/>
                </a:solidFill>
              </a:rPr>
              <a:t>Однородный коллектив</a:t>
            </a:r>
          </a:p>
          <a:p>
            <a:r>
              <a:rPr lang="ru-RU" sz="1350" dirty="0">
                <a:solidFill>
                  <a:srgbClr val="0070C0"/>
                </a:solidFill>
              </a:rPr>
              <a:t>Миссия — победить конкурентов, выдавив их из отрасли.</a:t>
            </a:r>
            <a:endParaRPr lang="ru-RU" sz="1350" i="1" dirty="0">
              <a:solidFill>
                <a:srgbClr val="0070C0"/>
              </a:solidFill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Экосистемное</a:t>
            </a:r>
            <a:r>
              <a:rPr lang="ru-RU" dirty="0"/>
              <a:t> лидерство</a:t>
            </a:r>
          </a:p>
        </p:txBody>
      </p:sp>
      <p:sp>
        <p:nvSpPr>
          <p:cNvPr id="23" name="Объект 22"/>
          <p:cNvSpPr>
            <a:spLocks noGrp="1"/>
          </p:cNvSpPr>
          <p:nvPr>
            <p:ph sz="quarter" idx="4"/>
          </p:nvPr>
        </p:nvSpPr>
        <p:spPr>
          <a:xfrm>
            <a:off x="4495800" y="2349500"/>
            <a:ext cx="4133850" cy="2576669"/>
          </a:xfrm>
        </p:spPr>
        <p:txBody>
          <a:bodyPr>
            <a:noAutofit/>
          </a:bodyPr>
          <a:lstStyle/>
          <a:p>
            <a:r>
              <a:rPr lang="ru-RU" sz="1200" dirty="0">
                <a:solidFill>
                  <a:srgbClr val="FFFF00"/>
                </a:solidFill>
              </a:rPr>
              <a:t>Горизонтальные / плоские сети, информация распределяется во всех направлениях.</a:t>
            </a:r>
          </a:p>
          <a:p>
            <a:r>
              <a:rPr lang="ru-RU" sz="1200" dirty="0">
                <a:solidFill>
                  <a:srgbClr val="FFFF00"/>
                </a:solidFill>
              </a:rPr>
              <a:t>Забота об интересах людей, гибкое распределение властных полномочий, прозрачные, искренние отношения.</a:t>
            </a:r>
          </a:p>
          <a:p>
            <a:r>
              <a:rPr lang="ru-RU" sz="1200" dirty="0">
                <a:solidFill>
                  <a:srgbClr val="FFFF00"/>
                </a:solidFill>
              </a:rPr>
              <a:t>Процедуры, построенные на принципах образования на протяжении всей жизни и циклов восстановления. </a:t>
            </a:r>
          </a:p>
          <a:p>
            <a:r>
              <a:rPr lang="ru-RU" sz="1200" dirty="0">
                <a:solidFill>
                  <a:srgbClr val="FFFF00"/>
                </a:solidFill>
              </a:rPr>
              <a:t>Многообразие и </a:t>
            </a:r>
            <a:r>
              <a:rPr lang="ru-RU" sz="1200" dirty="0" err="1">
                <a:solidFill>
                  <a:srgbClr val="FFFF00"/>
                </a:solidFill>
              </a:rPr>
              <a:t>инклюзивность</a:t>
            </a:r>
            <a:endParaRPr lang="ru-RU" sz="1200" dirty="0">
              <a:solidFill>
                <a:srgbClr val="FFFF00"/>
              </a:solidFill>
            </a:endParaRPr>
          </a:p>
          <a:p>
            <a:r>
              <a:rPr lang="ru-RU" sz="1200" dirty="0">
                <a:solidFill>
                  <a:srgbClr val="FFFF00"/>
                </a:solidFill>
              </a:rPr>
              <a:t>Миссия — наладить взаимодействие на основе согласованных внутренних и внешних интересов</a:t>
            </a:r>
            <a:r>
              <a:rPr lang="ru-RU" sz="1200" dirty="0"/>
              <a:t>.</a:t>
            </a:r>
          </a:p>
        </p:txBody>
      </p:sp>
      <p:sp>
        <p:nvSpPr>
          <p:cNvPr id="24" name="Молния 23"/>
          <p:cNvSpPr/>
          <p:nvPr/>
        </p:nvSpPr>
        <p:spPr>
          <a:xfrm>
            <a:off x="4206026" y="1265350"/>
            <a:ext cx="579549" cy="3506273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8966" y="4664014"/>
            <a:ext cx="1991949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i="1" dirty="0"/>
              <a:t>Источники: Спенсер-Кейс Д., Лукша П., Кубиста Д. (2020). Образовательные экосистемы: возникающая практика для будущего образования. Московской школы управления СКОЛКОВО и </a:t>
            </a:r>
            <a:r>
              <a:rPr lang="ru-RU" sz="600" i="1" dirty="0" err="1"/>
              <a:t>Global</a:t>
            </a:r>
            <a:r>
              <a:rPr lang="ru-RU" sz="600" i="1" dirty="0"/>
              <a:t> </a:t>
            </a:r>
            <a:r>
              <a:rPr lang="ru-RU" sz="600" i="1" dirty="0" err="1"/>
              <a:t>Education</a:t>
            </a:r>
            <a:r>
              <a:rPr lang="ru-RU" sz="600" i="1" dirty="0"/>
              <a:t> </a:t>
            </a:r>
            <a:r>
              <a:rPr lang="ru-RU" sz="600" i="1" dirty="0" err="1"/>
              <a:t>Futures</a:t>
            </a:r>
            <a:r>
              <a:rPr lang="ru-RU" sz="600" i="1" dirty="0"/>
              <a:t>: Москва</a:t>
            </a:r>
          </a:p>
          <a:p>
            <a:endParaRPr lang="ru-RU" sz="1050" dirty="0"/>
          </a:p>
        </p:txBody>
      </p:sp>
      <p:sp>
        <p:nvSpPr>
          <p:cNvPr id="4" name="TextBox 3"/>
          <p:cNvSpPr txBox="1"/>
          <p:nvPr/>
        </p:nvSpPr>
        <p:spPr>
          <a:xfrm>
            <a:off x="7523922" y="248479"/>
            <a:ext cx="2199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опыт и практика</a:t>
            </a:r>
          </a:p>
        </p:txBody>
      </p:sp>
    </p:spTree>
    <p:extLst>
      <p:ext uri="{BB962C8B-B14F-4D97-AF65-F5344CB8AC3E}">
        <p14:creationId xmlns:p14="http://schemas.microsoft.com/office/powerpoint/2010/main" val="3878523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/>
            </a:gs>
            <a:gs pos="0">
              <a:schemeClr val="tx1"/>
            </a:gs>
            <a:gs pos="54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Интересные   артефакты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8868" y="1439214"/>
            <a:ext cx="3728433" cy="579550"/>
          </a:xfrm>
        </p:spPr>
        <p:txBody>
          <a:bodyPr/>
          <a:lstStyle/>
          <a:p>
            <a:pPr algn="ctr"/>
            <a:r>
              <a:rPr lang="ru-RU" dirty="0" err="1"/>
              <a:t>Уистон</a:t>
            </a:r>
            <a:r>
              <a:rPr lang="ru-RU" dirty="0"/>
              <a:t>  </a:t>
            </a:r>
            <a:r>
              <a:rPr lang="ru-RU" dirty="0" err="1"/>
              <a:t>Черчиль</a:t>
            </a:r>
            <a:r>
              <a:rPr lang="ru-RU" dirty="0"/>
              <a:t>: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08242" y="1870209"/>
            <a:ext cx="4420908" cy="2509055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«Самое главное в образовании – это аппетит».</a:t>
            </a:r>
          </a:p>
          <a:p>
            <a:r>
              <a:rPr lang="ru-RU" dirty="0">
                <a:solidFill>
                  <a:srgbClr val="FFFF00"/>
                </a:solidFill>
              </a:rPr>
              <a:t>«Цена величия – это ответственность за каждую свою мысль».</a:t>
            </a:r>
          </a:p>
          <a:p>
            <a:r>
              <a:rPr lang="ru-RU" dirty="0">
                <a:solidFill>
                  <a:srgbClr val="FFFF00"/>
                </a:solidFill>
              </a:rPr>
              <a:t>«Ничем так не завоюешь авторитета, как спокойствием»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«Глуп тот человек, который никогда не меняет своего мнения».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00600" y="1637852"/>
            <a:ext cx="2859110" cy="617934"/>
          </a:xfrm>
        </p:spPr>
        <p:txBody>
          <a:bodyPr>
            <a:normAutofit fontScale="25000" lnSpcReduction="20000"/>
          </a:bodyPr>
          <a:lstStyle/>
          <a:p>
            <a:pPr algn="ctr" fontAlgn="base"/>
            <a:endParaRPr lang="ru-RU" sz="2700" dirty="0"/>
          </a:p>
          <a:p>
            <a:pPr fontAlgn="base"/>
            <a:r>
              <a:rPr lang="ru-RU" sz="8400" dirty="0"/>
              <a:t>                              Маргарет Тэтчер:  </a:t>
            </a:r>
            <a:br>
              <a:rPr lang="ru-RU" sz="8400" dirty="0"/>
            </a:br>
            <a:r>
              <a:rPr lang="ru-RU" sz="8400" dirty="0"/>
              <a:t>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«То, что вы — самый громкий, не значит, что вы правы».</a:t>
            </a:r>
          </a:p>
          <a:p>
            <a:r>
              <a:rPr lang="ru-RU" dirty="0">
                <a:solidFill>
                  <a:srgbClr val="FFFF00"/>
                </a:solidFill>
              </a:rPr>
              <a:t>«Каждая женщина, знакомая с проблемами ведения домашнего хозяйства, близка к тому, чтобы понимать проблемы управления страной».</a:t>
            </a:r>
            <a:br>
              <a:rPr lang="ru-RU" dirty="0">
                <a:solidFill>
                  <a:srgbClr val="FFFF00"/>
                </a:solidFill>
              </a:rPr>
            </a:br>
            <a:br>
              <a:rPr lang="ru-RU" dirty="0"/>
            </a:br>
            <a:r>
              <a:rPr lang="ru-RU" sz="1275" dirty="0"/>
              <a:t>Источник: Статья Цитаты Тэтчер с </a:t>
            </a:r>
            <a:r>
              <a:rPr lang="ru-RU" sz="1275" dirty="0">
                <a:hlinkClick r:id="rId2"/>
              </a:rPr>
              <a:t>https://burido.ru/977-tsitaty-tetcher</a:t>
            </a:r>
            <a:r>
              <a:rPr lang="ru-RU" sz="1275" dirty="0"/>
              <a:t> на сайте </a:t>
            </a:r>
            <a:r>
              <a:rPr lang="ru-RU" sz="1275" dirty="0" err="1"/>
              <a:t>Буридо</a:t>
            </a:r>
            <a:endParaRPr lang="ru-RU" sz="1275" dirty="0"/>
          </a:p>
        </p:txBody>
      </p:sp>
      <p:sp>
        <p:nvSpPr>
          <p:cNvPr id="7" name="TextBox 6"/>
          <p:cNvSpPr txBox="1"/>
          <p:nvPr/>
        </p:nvSpPr>
        <p:spPr>
          <a:xfrm>
            <a:off x="7051183" y="405685"/>
            <a:ext cx="23279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«Крайне интересно»</a:t>
            </a:r>
          </a:p>
        </p:txBody>
      </p:sp>
    </p:spTree>
    <p:extLst>
      <p:ext uri="{BB962C8B-B14F-4D97-AF65-F5344CB8AC3E}">
        <p14:creationId xmlns:p14="http://schemas.microsoft.com/office/powerpoint/2010/main" val="2243427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/>
            </a:gs>
            <a:gs pos="0">
              <a:schemeClr val="tx1"/>
            </a:gs>
            <a:gs pos="54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487510" y="571500"/>
            <a:ext cx="7142140" cy="9779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Советуем для саморазвития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350" dirty="0"/>
              <a:t>Теодор Рузвельт: «Законы лидерства»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https://libcat.ru/knigi/dokumentalnye-knigi/biografii-i-memuary/397910-teodor-ruzvelt-zakony-liderstva.html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«Люди спрашивают, какая разница между лидером и боссом. Лидер работает в открытую, босс — </a:t>
            </a:r>
            <a:r>
              <a:rPr lang="ru-RU" dirty="0" err="1">
                <a:solidFill>
                  <a:srgbClr val="FFFF00"/>
                </a:solidFill>
              </a:rPr>
              <a:t>взакрытую</a:t>
            </a:r>
            <a:r>
              <a:rPr lang="ru-RU" dirty="0">
                <a:solidFill>
                  <a:srgbClr val="FFFF00"/>
                </a:solidFill>
              </a:rPr>
              <a:t>. Лидер ведет, босс погоняет».</a:t>
            </a:r>
          </a:p>
          <a:p>
            <a:r>
              <a:rPr lang="ru-RU" i="1" dirty="0">
                <a:solidFill>
                  <a:schemeClr val="bg1"/>
                </a:solidFill>
              </a:rPr>
              <a:t>— Теодор Рузвельт, 26-й президент США, 1901-1909 годы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3275143" y="1644650"/>
            <a:ext cx="2593781" cy="476251"/>
          </a:xfrm>
        </p:spPr>
        <p:txBody>
          <a:bodyPr/>
          <a:lstStyle/>
          <a:p>
            <a:endParaRPr lang="ru-RU" sz="1500" dirty="0"/>
          </a:p>
          <a:p>
            <a:endParaRPr lang="ru-RU" sz="1500" dirty="0"/>
          </a:p>
          <a:p>
            <a:pPr lvl="0"/>
            <a:endParaRPr lang="ru-RU" sz="1500" dirty="0">
              <a:solidFill>
                <a:prstClr val="white"/>
              </a:solidFill>
            </a:endParaRPr>
          </a:p>
          <a:p>
            <a:pPr algn="ctr"/>
            <a:r>
              <a:rPr lang="ru-RU" sz="1500" dirty="0"/>
              <a:t>Робеспьер: вождь революции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У лидера есть две важные черты; во-первых, он сам куда-то идет, во-вторых, он может повести за собой людей.</a:t>
            </a:r>
          </a:p>
          <a:p>
            <a:r>
              <a:rPr lang="ru-RU" i="1" dirty="0">
                <a:solidFill>
                  <a:schemeClr val="bg1"/>
                </a:solidFill>
              </a:rPr>
              <a:t>— Максимилиан Робеспьер, один из лидеров Великой Французской революции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hlinkClick r:id="rId3"/>
              </a:rPr>
              <a:t>https://diletant.media/articles/45261743/</a:t>
            </a:r>
            <a:r>
              <a:rPr lang="ru-RU" dirty="0"/>
              <a:t> 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/>
          </p:nvPr>
        </p:nvSpPr>
        <p:spPr>
          <a:xfrm>
            <a:off x="6035938" y="1644650"/>
            <a:ext cx="2850485" cy="533400"/>
          </a:xfrm>
        </p:spPr>
        <p:txBody>
          <a:bodyPr/>
          <a:lstStyle/>
          <a:p>
            <a:pPr algn="just"/>
            <a:r>
              <a:rPr lang="ru-RU" sz="1350" dirty="0"/>
              <a:t>Владимир Лавров: «Мышление лидера».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half" idx="17"/>
          </p:nvPr>
        </p:nvSpPr>
        <p:spPr>
          <a:xfrm>
            <a:off x="6038851" y="2273300"/>
            <a:ext cx="2470865" cy="2390723"/>
          </a:xfrm>
        </p:spPr>
        <p:txBody>
          <a:bodyPr/>
          <a:lstStyle/>
          <a:p>
            <a:r>
              <a:rPr lang="en-US" dirty="0">
                <a:hlinkClick r:id="rId4"/>
              </a:rPr>
              <a:t>https://www.litres.ru/vladimir-sergeevich-/myshlenie-lidera-to-o-chem-znaut-tolko-samye-vliyatel/chitat-onlayn/</a:t>
            </a:r>
            <a:r>
              <a:rPr lang="ru-RU" dirty="0"/>
              <a:t> </a:t>
            </a:r>
          </a:p>
          <a:p>
            <a:r>
              <a:rPr lang="ru-RU" dirty="0">
                <a:solidFill>
                  <a:srgbClr val="FFFF00"/>
                </a:solidFill>
              </a:rPr>
              <a:t>«Лидер должен хотя бы в чём-то превосходить остальных и отличаться при этом терпимостью к чужим недостаткам».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2997" y="433000"/>
            <a:ext cx="30197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FFFF00"/>
                </a:solidFill>
                <a:latin typeface="Monotype Corsiva" panose="03010101010201010101" pitchFamily="66" charset="0"/>
              </a:rPr>
              <a:t>Раздел «Крайне интересно!»</a:t>
            </a:r>
          </a:p>
        </p:txBody>
      </p:sp>
    </p:spTree>
    <p:extLst>
      <p:ext uri="{BB962C8B-B14F-4D97-AF65-F5344CB8AC3E}">
        <p14:creationId xmlns:p14="http://schemas.microsoft.com/office/powerpoint/2010/main" val="2419497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405142" y="324843"/>
            <a:ext cx="2925409" cy="6029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1"/>
                </a:solidFill>
              </a:rPr>
              <a:t>Коммуникация. </a:t>
            </a:r>
            <a:endParaRPr lang="ru-RU"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B889469-1022-4CED-BA43-45362ACC45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4395623"/>
              </p:ext>
            </p:extLst>
          </p:nvPr>
        </p:nvGraphicFramePr>
        <p:xfrm>
          <a:off x="754213" y="482646"/>
          <a:ext cx="7742365" cy="4178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270875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Ценность</a:t>
            </a:r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71400" y="576300"/>
            <a:ext cx="8838994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1"/>
                </a:solidFill>
              </a:rPr>
              <a:t>Выгода заказчика от решения.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2000" b="1" dirty="0">
              <a:solidFill>
                <a:schemeClr val="dk1"/>
              </a:solidFill>
            </a:endParaRPr>
          </a:p>
          <a:p>
            <a:pPr lvl="0" indent="-4572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b="1" dirty="0">
                <a:solidFill>
                  <a:schemeClr val="dk1"/>
                </a:solidFill>
              </a:rPr>
              <a:t>Р</a:t>
            </a:r>
            <a:r>
              <a:rPr lang="ru" sz="2000" b="1" dirty="0">
                <a:solidFill>
                  <a:schemeClr val="dk1"/>
                </a:solidFill>
              </a:rPr>
              <a:t>азработка под гранд</a:t>
            </a:r>
          </a:p>
          <a:p>
            <a:pPr lvl="0" indent="-4572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" sz="2000" b="1" dirty="0">
                <a:solidFill>
                  <a:schemeClr val="dk1"/>
                </a:solidFill>
              </a:rPr>
              <a:t>Решение в вариотивности обучения с использованием ресурсов   кафедры</a:t>
            </a:r>
          </a:p>
          <a:p>
            <a:pPr marL="342900" lvl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b="1" dirty="0">
                <a:solidFill>
                  <a:schemeClr val="tx1"/>
                </a:solidFill>
              </a:rPr>
              <a:t>Открытие новых перспектив в обучении на базе ЮФУ</a:t>
            </a:r>
            <a:endParaRPr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2977EB-82FC-4C5D-A087-D080BCF006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5" t="15056" r="14234" b="5978"/>
          <a:stretch/>
        </p:blipFill>
        <p:spPr>
          <a:xfrm>
            <a:off x="367095" y="387074"/>
            <a:ext cx="8409810" cy="4592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526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5400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1764580" y="1593105"/>
            <a:ext cx="610942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000" dirty="0"/>
              <a:t>Спасибо за внимание!</a:t>
            </a:r>
            <a:endParaRPr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1113</Words>
  <Application>Microsoft Office PowerPoint</Application>
  <PresentationFormat>Экран (16:9)</PresentationFormat>
  <Paragraphs>131</Paragraphs>
  <Slides>15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Monotype Corsiva</vt:lpstr>
      <vt:lpstr>Simple Light</vt:lpstr>
      <vt:lpstr>Презентация PowerPoint</vt:lpstr>
      <vt:lpstr>О проекте</vt:lpstr>
      <vt:lpstr>О проекте</vt:lpstr>
      <vt:lpstr>О проекте</vt:lpstr>
      <vt:lpstr>О проекте</vt:lpstr>
      <vt:lpstr>Презентация PowerPoint</vt:lpstr>
      <vt:lpstr>Презентация PowerPoint</vt:lpstr>
      <vt:lpstr>Презентация PowerPoint</vt:lpstr>
      <vt:lpstr>Противопоставление моделей  индустриального и экосистемного лидерства Спенсер-Кейс и др. (2020) </vt:lpstr>
      <vt:lpstr>Интересные   артефакты.</vt:lpstr>
      <vt:lpstr>Советуем для саморазвития</vt:lpstr>
      <vt:lpstr>Презентация PowerPoint</vt:lpstr>
      <vt:lpstr>Ценность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Mi3</cp:lastModifiedBy>
  <cp:revision>8</cp:revision>
  <dcterms:modified xsi:type="dcterms:W3CDTF">2021-11-18T19:19:33Z</dcterms:modified>
</cp:coreProperties>
</file>