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14"/>
    <p:restoredTop sz="94717"/>
  </p:normalViewPr>
  <p:slideViewPr>
    <p:cSldViewPr snapToGrid="0">
      <p:cViewPr varScale="1">
        <p:scale>
          <a:sx n="57" d="100"/>
          <a:sy n="57" d="100"/>
        </p:scale>
        <p:origin x="168" y="1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21BA12-4526-C86E-9A46-DA1D906180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77CBD2-72C0-4021-1E3D-A0DEB09076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072C50-1E61-F102-C9C1-789F50696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FA3178-F9EF-2A64-3BD8-39955AF46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157091-58CF-8CF9-25C9-43794A6A4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741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C05AA-A19A-B76E-A2D6-9DC99625E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F799AD-ED23-0230-4AC8-2FAE9F2BF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BC1F68-9B35-0E0C-3BD4-65CBADFC5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FB9277-6B63-EBF4-2D12-87E8544E6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EECA91-3B1E-CC7A-8EC7-22760361E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0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C147AF-8389-7E01-9CD3-C607FC2D4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82628A-F260-E2BF-259C-CC69CA976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1CB4EA-0ACB-7E44-7B00-9801AF6A3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59F0AC-0CFA-A2CC-2444-633A78270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6C1565-86A3-4E83-5178-F44A9F6AD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218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4C756-763F-8B9A-6698-BB069BF8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2A4AAC-A734-4B5D-8C01-9F87BDD32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A48DEA-9C7A-4BC5-424D-313B0DCD2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BA93EF-330E-D0A3-4269-D5CE1BDAA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5F1E60-E5E8-BD3E-DBAA-FDD63269C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BACF97-BDC8-23DE-ED3F-B01565E23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483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B7F664-46D1-1BCF-1C7B-612E1908F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DF467A-F16F-9692-92B7-6C2065C93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23B2F5-2A69-7C12-9489-7162094BC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E84A5C2-40C4-784F-AD7D-B6097ADB9B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F42A977-26D8-D180-84FE-11DBCD5267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8762BDA-06FB-870B-EE93-45B7041D9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9D65E9D-56DF-696E-58B1-9FE01C1DE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A3EBD3B-FA7C-9F3B-6E6A-8BFD9441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70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EE3A6-D278-08C8-2B51-935896C12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35E352-1F8B-9912-7934-84AB8456A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5BB20BD-EAD6-84DC-C0EB-24757F3C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2B2A6D-1E35-34D6-6F8E-897B0A53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492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F4105E-3D17-5053-925D-06853B13C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96CC16D-53EC-3E68-86C0-867BE13F4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4069432-EDD0-1035-19F8-CB55D454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352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B106FF-2CF5-D415-7E22-19E506B9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1C7FA0-82D7-D818-5C8F-86623315B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3C1AF2-AAAF-06ED-E03D-A4EEB224D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362D42-ED6A-B5E5-D150-CF86BA796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817F3A-BC4D-43AC-47C2-CD425D52C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D4BA2A-6096-D160-07B1-4A7DB5B5E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418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B58DE-B998-9C69-7436-918C33956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F0B141-3C9D-E925-ABD5-B422C662AC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85E275-C332-123B-7B4E-0E0991B87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B88DE7-F4FA-EB98-4152-4F0B92780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4B1E53-DF58-72CD-DE3F-CFE296166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B12FC4-B205-5658-F1EF-AE65DDE4B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405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EB6D8B-C3D3-DE56-328E-C1F7FDA7E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BF2803-082C-3A1F-C122-11358990B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F2732F-8386-9236-DD79-DA0CEB1B8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E04343-D18D-59C4-F410-DBDFDBB1A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C9949D-9AB8-A8EF-72F8-CD491B76C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408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2729E10-1821-AECB-BE3A-A464DC3E19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158B21-2E13-1429-A86B-8298E7B3BF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A0A131-306D-C51F-06E1-0F6B95507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A7ECF0-70A1-46AF-B2E7-B36CFFA8A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2BBFFC-CAFF-A4B9-721A-0DC08A206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00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53D87E-B4EF-12AC-78BE-5C0C2F4AA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012478-F570-755A-D66D-309E8EB6D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136F86-7D51-341B-8AE8-0D73E210A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ADA12-8F37-4A44-97BA-69985EAA6AE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F160B4-87FF-16F5-DEB0-D70C6EA1C7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F1C8D1-985A-8496-7009-18F212932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B2077-6136-694B-AC3C-36E121CC74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793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91FA5-109E-6FDB-94F3-255242B220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Инновационный веб‑сервис для проектирования УФ‑поглотителей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52B596-F62D-CCE4-1194-FB9354B89B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Ускорение </a:t>
            </a:r>
            <a:r>
              <a:rPr lang="en" dirty="0"/>
              <a:t>R&amp;D </a:t>
            </a:r>
            <a:r>
              <a:rPr lang="ru-RU" dirty="0"/>
              <a:t>в полимерной химии через цифровое моделирование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2656014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5664CE-FB93-A136-419A-C30F53C02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вызовы в разработке </a:t>
            </a:r>
            <a:r>
              <a:rPr lang="ru-RU" dirty="0" err="1"/>
              <a:t>светостабилизаторов</a:t>
            </a: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9C89E1D-E6F3-439D-1953-1128811DCF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1" y="1739136"/>
            <a:ext cx="872954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Длительные циклы лабораторных испытаний (месяцы на один состав).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Высокие затраты на синтез и тестирование соединений.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Непредсказуемость фотохимической стабильности новых формул.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Ограниченные базы данных по синергическим эффектам добавок.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796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4322B-6134-BFFF-5BE2-D9AF69341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Решение: наш проект</a:t>
            </a: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8AE7921-9E92-2326-C71D-5DF59E91C0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08467"/>
            <a:ext cx="933171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Веб‑сервис объединяет:</a:t>
            </a:r>
            <a:endParaRPr kumimoji="0" lang="ru-RU" altLang="ru-RU" sz="3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ru-RU" sz="3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Базы данных</a:t>
            </a:r>
            <a:r>
              <a:rPr kumimoji="0" lang="ru-RU" altLang="ru-RU" sz="3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 химических соединений с параметрами фотостабильности.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ru-RU" altLang="ru-RU" sz="3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Алгоритмы машинного обучения</a:t>
            </a:r>
            <a:r>
              <a:rPr kumimoji="0" lang="ru-RU" altLang="ru-RU" sz="3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 для предсказания эффективности составов.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ru-RU" altLang="ru-RU" sz="3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Инструменты моделирования</a:t>
            </a:r>
            <a:r>
              <a:rPr kumimoji="0" lang="ru-RU" altLang="ru-RU" sz="3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 взаимодействия УФ‑поглотителей с полимерами.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510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2FCF29-0CFA-33FA-7A2A-505C8CE98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Призыв к действию!</a:t>
            </a: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2D67B66-5030-0C92-364D-B1A8458D36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275029"/>
            <a:ext cx="9597051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Получите доступ к бета‑версии.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Интегрируйте сервис в ваш R&amp;D‑процесс.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-apple-system"/>
              </a:rPr>
              <a:t>Свяжитесь с нами для пилотного проекта.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739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7F003E-2D74-AA15-0B39-3DE284AA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4BBB4D-4288-F8BF-FA05-F22F3F85A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045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123</Words>
  <Application>Microsoft Macintosh PowerPoint</Application>
  <PresentationFormat>Широкоэкранный</PresentationFormat>
  <Paragraphs>20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-apple-system</vt:lpstr>
      <vt:lpstr>Arial</vt:lpstr>
      <vt:lpstr>Calibri</vt:lpstr>
      <vt:lpstr>Calibri Light</vt:lpstr>
      <vt:lpstr>Тема Office</vt:lpstr>
      <vt:lpstr>Инновационный веб‑сервис для проектирования УФ‑поглотителей</vt:lpstr>
      <vt:lpstr>Ключевые вызовы в разработке светостабилизаторов</vt:lpstr>
      <vt:lpstr>Решение: наш проект</vt:lpstr>
      <vt:lpstr>Призыв к действию!</vt:lpstr>
      <vt:lpstr>Спасибо за внимание!)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Анастасия Шарова</dc:creator>
  <cp:lastModifiedBy>Анастасия Шарова</cp:lastModifiedBy>
  <cp:revision>1</cp:revision>
  <dcterms:created xsi:type="dcterms:W3CDTF">2025-11-13T18:14:18Z</dcterms:created>
  <dcterms:modified xsi:type="dcterms:W3CDTF">2025-11-13T18:16:44Z</dcterms:modified>
</cp:coreProperties>
</file>