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3" r:id="rId6"/>
    <p:sldId id="264" r:id="rId7"/>
    <p:sldId id="266" r:id="rId8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0"/>
      <p:bold r:id="rId11"/>
      <p:italic r:id="rId12"/>
      <p:boldItalic r:id="rId13"/>
    </p:embeddedFont>
    <p:embeddedFont>
      <p:font typeface="Montserrat Light" panose="00000400000000000000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B"/>
    <a:srgbClr val="FFFFFB"/>
    <a:srgbClr val="FFF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0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nicka.c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4B8B40-0C17-2319-843C-67110F988B91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Google Shape;54;p1"/>
          <p:cNvSpPr/>
          <p:nvPr/>
        </p:nvSpPr>
        <p:spPr bwMode="hidden">
          <a:xfrm>
            <a:off x="6588650" y="11600"/>
            <a:ext cx="25782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879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и производство ароматических свеч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02125" y="386936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Выступает: Никита Михайлов</a:t>
            </a: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5564" y="311358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FC238C-C00D-2A7A-5F86-C7325EF70D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29" y="334630"/>
            <a:ext cx="6261311" cy="8841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5D8E5F-58CD-E8BE-1DCB-8EDDE39E2B47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Какую задачу решает проект?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1487278" y="1787238"/>
            <a:ext cx="6169443" cy="184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Свечи решают проблемы людей, которые хотят у себя на работе, дома или на природе создать нужную им атмосферу и вызвать необходимые чувства, через аромат и декоративную составляющую свечей.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A3BF5B-7B5F-20A8-6541-E970BC3543E5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1687731" y="1558637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Через наш веб сайт будет доступна продажа и доставка до конечного потребителя наших свечей.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89D3EC-734C-01BA-9A09-71F0CD12AC1F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507206" y="1137156"/>
            <a:ext cx="821531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Популяризация свечей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интернет сайт, где будет возможность купить свечи доставкой в пункт выдачи. На сайте будет возможно покупать свечи, за покупку оптом будет предлагаться скидка до 10%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Нашим преимуществом будет наш творческий подход, имея возможность купить у нас свечу с любым вкусом, который только можно себе вообразить мы найдем своего покупателя. Следом за этим популяризация бренда сделает свое дело. Мы будем предлагать, как стандартные, так и экспериментальные ароматы. От аромата кадила, до аромата грибов.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EAA6AD-C8E4-6217-7AE2-52B3F7F58C48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Google Shape;115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1273393" y="15964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полностью уверены в идее, все продумано до мелочей, и ничего не может выйти из-под контроля.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развиваться сайт, производство свечей и функционал сайта.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398D75-90D4-2443-7565-F2AEF344A22F}"/>
              </a:ext>
            </a:extLst>
          </p:cNvPr>
          <p:cNvSpPr/>
          <p:nvPr/>
        </p:nvSpPr>
        <p:spPr>
          <a:xfrm>
            <a:off x="0" y="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1809175" y="1472913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Бердашев Никита – (лидер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web-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разработчик),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Давалис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Максим – (маркетолог),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Михайлов Никита – (редактор),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Дмитрий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Варкки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(дизайнер),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Агеев Антон – (редактор)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EABB9F-B22D-BBAB-CD4F-541B697755AC}"/>
              </a:ext>
            </a:extLst>
          </p:cNvPr>
          <p:cNvSpPr/>
          <p:nvPr/>
        </p:nvSpPr>
        <p:spPr>
          <a:xfrm>
            <a:off x="1" y="11600"/>
            <a:ext cx="9166850" cy="5053319"/>
          </a:xfrm>
          <a:prstGeom prst="rect">
            <a:avLst/>
          </a:prstGeom>
          <a:solidFill>
            <a:srgbClr val="FFFFEB"/>
          </a:solidFill>
          <a:ln>
            <a:solidFill>
              <a:srgbClr val="FFF0DD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0" y="1899149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1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Бердашев Никита – лидер команды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Телефон  :+79009926945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Почта: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nicka.cc@gmail.com</a:t>
            </a:r>
            <a:endParaRPr lang="en-US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Telegram: @Nicka_CC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FAF3E5-02A4-A7EB-4C3D-D5378E071E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5677" y="4278348"/>
            <a:ext cx="4768224" cy="6732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Экран (16:9)</PresentationFormat>
  <Paragraphs>23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Montserrat Light</vt:lpstr>
      <vt:lpstr>Montserrat</vt:lpstr>
      <vt:lpstr>Simple Light</vt:lpstr>
      <vt:lpstr>Презентация PowerPoint</vt:lpstr>
      <vt:lpstr>Какую задачу решает проект? </vt:lpstr>
      <vt:lpstr>Решение</vt:lpstr>
      <vt:lpstr>Бизнес модель</vt:lpstr>
      <vt:lpstr>Планы на 3 года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Сергей</dc:creator>
  <cp:lastModifiedBy>Ника Бердашев</cp:lastModifiedBy>
  <cp:revision>1</cp:revision>
  <dcterms:modified xsi:type="dcterms:W3CDTF">2024-10-14T17:27:03Z</dcterms:modified>
</cp:coreProperties>
</file>