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0"/>
  </p:normalViewPr>
  <p:slideViewPr>
    <p:cSldViewPr snapToGrid="0" snapToObjects="1">
      <p:cViewPr>
        <p:scale>
          <a:sx n="84" d="100"/>
          <a:sy n="84" d="100"/>
        </p:scale>
        <p:origin x="164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3F309-044C-3140-96E8-BE9CCFB54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7458BC-448A-AE43-9E93-2EEB9F6984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D54D04-2E45-1249-BFA7-5E2A7E17A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EA3607-7C29-4B4A-8F22-2011A2C81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8708F5-7C71-9949-8441-40C380405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728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5C5136-A101-BD49-8487-013F802BA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81A4EF-EE7E-894F-8986-40DAC8D62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A3715A-C77A-F843-99C5-E51E9F697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1F3393-7DDF-D649-9552-A3F830316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8AF313-34B2-A04C-8F81-9F7D2B1B0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60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4BCDF-43AA-C64A-A236-24FA66E3D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FBCB1B-7857-4447-A44D-7AA2DC47F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1F7A36-B9A9-C74F-A14A-6A73B85C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6CF572-5CD5-5340-81E0-B5F3802B9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3C0F9-622C-7641-BAD5-DCF9E1885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349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E19728-6F57-884C-8BDD-7B2BEAA9B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B87174-D56B-6C4C-A93B-9493C47CF5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E9D9FB-F507-E649-8BBB-12F9A7D8E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EBA8D2-48B7-4141-86F1-D491F1E46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83751E-C522-5244-8CE7-2A4E6387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EC5B77-B8C3-8043-9CD4-2803037D8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0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58D54-855C-2E42-AF35-D61775351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4E6725-1A29-374F-BBF4-5FB2F7968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47CC47-587C-1C44-8C51-DBFE02C22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A9AFD05-776D-4546-ABBC-69B0CC024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483A023-8105-DC41-987D-BA135214B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91BCBF-9E44-644E-B561-09AAC6536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A24328-8E04-F74A-AFBF-5D3A5B2B4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009C401-46F0-4C43-8AED-F6293D75E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32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B29C7-2E9F-6741-9D32-F5D89E791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378B138-01C1-F94B-9C5A-5D4CA016D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C414D73-64B1-D54E-92DD-753A3ED7C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DCF718-3196-AA4F-A4C8-7C8EAC184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10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941BC5-6B14-004D-A477-916C9CF82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0F4D03F-67F5-8945-8C66-34699F491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AB32EEA-2274-C34B-8C00-8B17584C7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299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7983BA-0DE4-A148-96A5-FCBE31A93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92AA3C-D873-FF4F-ADED-D11990A33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92079C-94E2-2142-9C22-3F5A63019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C9D92D-1937-F744-B178-59EB031E7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E61A6B-B729-7040-8973-58DB777B1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CE3D79-5D12-CC4C-8CDF-93F91D119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983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67A77-09EA-C648-8E9E-190F5620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17B978D-3841-4347-89AB-80F4568A5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D2EEF9-3EFD-3941-83EE-C2BA48FA1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7CBACA-7C90-CE43-AB98-D56394C6C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E7F754-90B8-1243-BB4C-FCFC0D364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B5C849-4C42-3043-BB5A-152725005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58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0C277-DE32-D044-B561-6DDCB3E6E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D9ACCC-39D5-CC47-99EA-D668F0789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005823-DF97-4644-830F-9F8058A2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F5C51F-CB5F-AB46-9E13-774307FD0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3686CC-A1DD-C24A-974E-009928138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039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2AB5C2A-9C07-A645-AAA5-6370A630EA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32A159-EC83-AF4B-9E73-CE01EB347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72C097-8E70-A24D-90E7-68DF45945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1CF539-8293-824A-8A5C-AB6786438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FAA731-E0DF-9142-8D08-4F58554CA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65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CECCF-CFA7-8043-B3B6-CFE024FC4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97F146-D4E9-394D-BCCE-A90E7964E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524A6B-C0D6-1943-9040-BD598F302F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D3BF2-3133-4741-8A88-3D0968FAC4B1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3C7BFA-D63D-964A-89AF-13121863F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CAEA13-FCF1-1D49-9932-EC5125456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DFA6F-C3A4-A840-96F9-51D2C09B7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59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C00FA-9562-3648-8E6C-CEABFA1B23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2A105C-61B1-964C-AB0D-7C257DE3B8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314610-BE5C-C549-AAA3-26564E430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060" y="-442913"/>
            <a:ext cx="12390120" cy="774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6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473938-6765-3046-AE5C-E3445FD0E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3C3A9AD9-0D17-CB49-9135-80D4314249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5095" y="-459185"/>
            <a:ext cx="12442190" cy="7776370"/>
          </a:xfrm>
        </p:spPr>
      </p:pic>
    </p:spTree>
    <p:extLst>
      <p:ext uri="{BB962C8B-B14F-4D97-AF65-F5344CB8AC3E}">
        <p14:creationId xmlns:p14="http://schemas.microsoft.com/office/powerpoint/2010/main" val="3204305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4F282-6BB0-9542-8FB9-2A3585EB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7F14947-7A24-5941-9CE2-689407B960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90208" y="-894478"/>
            <a:ext cx="12972415" cy="8107761"/>
          </a:xfrm>
        </p:spPr>
      </p:pic>
    </p:spTree>
    <p:extLst>
      <p:ext uri="{BB962C8B-B14F-4D97-AF65-F5344CB8AC3E}">
        <p14:creationId xmlns:p14="http://schemas.microsoft.com/office/powerpoint/2010/main" val="39833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79DCEB-901B-8946-BF21-263742262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0EEF2DA-CFCF-6E44-B346-ED14709D9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51815" y="-725885"/>
            <a:ext cx="13295630" cy="8309770"/>
          </a:xfrm>
        </p:spPr>
      </p:pic>
    </p:spTree>
    <p:extLst>
      <p:ext uri="{BB962C8B-B14F-4D97-AF65-F5344CB8AC3E}">
        <p14:creationId xmlns:p14="http://schemas.microsoft.com/office/powerpoint/2010/main" val="105242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41683D-45A3-C24F-9725-5A7665DFA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149031-0CEC-3A44-A948-198592ED8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77495" y="-645875"/>
            <a:ext cx="12746990" cy="7966870"/>
          </a:xfrm>
        </p:spPr>
      </p:pic>
    </p:spTree>
    <p:extLst>
      <p:ext uri="{BB962C8B-B14F-4D97-AF65-F5344CB8AC3E}">
        <p14:creationId xmlns:p14="http://schemas.microsoft.com/office/powerpoint/2010/main" val="1270303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9CB186-ECAF-3E40-9783-F6A60C83F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3244154-FEB7-8846-BC03-F166A6940E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1460" y="-479029"/>
            <a:ext cx="12694920" cy="7934326"/>
          </a:xfrm>
        </p:spPr>
      </p:pic>
    </p:spTree>
    <p:extLst>
      <p:ext uri="{BB962C8B-B14F-4D97-AF65-F5344CB8AC3E}">
        <p14:creationId xmlns:p14="http://schemas.microsoft.com/office/powerpoint/2010/main" val="3050775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B54FA-F88E-AB4C-91ED-5BAFF8A8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750C72D-B3AA-6D44-AC04-043B7C6CD2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79120" y="-711082"/>
            <a:ext cx="12890817" cy="8056762"/>
          </a:xfrm>
        </p:spPr>
      </p:pic>
    </p:spTree>
    <p:extLst>
      <p:ext uri="{BB962C8B-B14F-4D97-AF65-F5344CB8AC3E}">
        <p14:creationId xmlns:p14="http://schemas.microsoft.com/office/powerpoint/2010/main" val="3731741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A9FD6-D30F-A94A-ACDD-40B0C015C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607E8D-27D6-2D40-B36D-C5E57A7DA7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11480" y="-616427"/>
            <a:ext cx="12746990" cy="7966870"/>
          </a:xfrm>
        </p:spPr>
      </p:pic>
    </p:spTree>
    <p:extLst>
      <p:ext uri="{BB962C8B-B14F-4D97-AF65-F5344CB8AC3E}">
        <p14:creationId xmlns:p14="http://schemas.microsoft.com/office/powerpoint/2010/main" val="962950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68792-4C4E-9A4F-AE45-F7873BECE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46AF67C-B82C-814F-B34F-81B6BA542D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01295" y="-506810"/>
            <a:ext cx="12594590" cy="7871620"/>
          </a:xfrm>
        </p:spPr>
      </p:pic>
    </p:spTree>
    <p:extLst>
      <p:ext uri="{BB962C8B-B14F-4D97-AF65-F5344CB8AC3E}">
        <p14:creationId xmlns:p14="http://schemas.microsoft.com/office/powerpoint/2010/main" val="1161727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A2B59-32E6-5742-830E-0EA816B03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421FF12-2085-BE4C-9188-D59F82C0E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82588" y="-620118"/>
            <a:ext cx="12957175" cy="8098236"/>
          </a:xfrm>
        </p:spPr>
      </p:pic>
    </p:spTree>
    <p:extLst>
      <p:ext uri="{BB962C8B-B14F-4D97-AF65-F5344CB8AC3E}">
        <p14:creationId xmlns:p14="http://schemas.microsoft.com/office/powerpoint/2010/main" val="331053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A5DD7-A106-7F44-88EC-E5963C140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66B5F43-1C1B-B945-9A06-5D87E5645E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6055" y="-497285"/>
            <a:ext cx="12564110" cy="7852570"/>
          </a:xfrm>
        </p:spPr>
      </p:pic>
    </p:spTree>
    <p:extLst>
      <p:ext uri="{BB962C8B-B14F-4D97-AF65-F5344CB8AC3E}">
        <p14:creationId xmlns:p14="http://schemas.microsoft.com/office/powerpoint/2010/main" val="3157792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4C0750-8FA1-B240-8328-6F3F2DC46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AAF779F1-F568-E144-98D4-2CAF191FDB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03860" y="-633414"/>
            <a:ext cx="12999720" cy="8124827"/>
          </a:xfrm>
        </p:spPr>
      </p:pic>
    </p:spTree>
    <p:extLst>
      <p:ext uri="{BB962C8B-B14F-4D97-AF65-F5344CB8AC3E}">
        <p14:creationId xmlns:p14="http://schemas.microsoft.com/office/powerpoint/2010/main" val="3561314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B4497-DB81-9E46-8A60-8D1D0584C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F04FBD2-615C-7F4F-B534-1A5A93568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5575" y="-478235"/>
            <a:ext cx="12503150" cy="7814470"/>
          </a:xfrm>
        </p:spPr>
      </p:pic>
    </p:spTree>
    <p:extLst>
      <p:ext uri="{BB962C8B-B14F-4D97-AF65-F5344CB8AC3E}">
        <p14:creationId xmlns:p14="http://schemas.microsoft.com/office/powerpoint/2010/main" val="376515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B2953-5800-5746-8DF2-028A18F27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A18E094-0051-CA45-A137-2487227A5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1460" y="-538163"/>
            <a:ext cx="12694920" cy="7934326"/>
          </a:xfrm>
        </p:spPr>
      </p:pic>
    </p:spTree>
    <p:extLst>
      <p:ext uri="{BB962C8B-B14F-4D97-AF65-F5344CB8AC3E}">
        <p14:creationId xmlns:p14="http://schemas.microsoft.com/office/powerpoint/2010/main" val="2581644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900C6-7CDD-2749-B2CD-90C3AEF3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C0C8D9C0-C64A-9140-8A39-3047DE0E5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5095" y="-459185"/>
            <a:ext cx="12442190" cy="7776370"/>
          </a:xfrm>
        </p:spPr>
      </p:pic>
    </p:spTree>
    <p:extLst>
      <p:ext uri="{BB962C8B-B14F-4D97-AF65-F5344CB8AC3E}">
        <p14:creationId xmlns:p14="http://schemas.microsoft.com/office/powerpoint/2010/main" val="1086528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90652-D086-5D44-8203-65777412F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E447657-1A0B-1C49-BA13-E260BED6F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74320" y="-552451"/>
            <a:ext cx="12740640" cy="7962901"/>
          </a:xfrm>
        </p:spPr>
      </p:pic>
    </p:spTree>
    <p:extLst>
      <p:ext uri="{BB962C8B-B14F-4D97-AF65-F5344CB8AC3E}">
        <p14:creationId xmlns:p14="http://schemas.microsoft.com/office/powerpoint/2010/main" val="32158852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Macintosh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Ilya Krasnov</dc:creator>
  <cp:lastModifiedBy>Ilya Krasnov</cp:lastModifiedBy>
  <cp:revision>1</cp:revision>
  <dcterms:created xsi:type="dcterms:W3CDTF">2024-12-06T07:57:54Z</dcterms:created>
  <dcterms:modified xsi:type="dcterms:W3CDTF">2024-12-06T08:19:15Z</dcterms:modified>
</cp:coreProperties>
</file>