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559D61-2741-4416-A2FD-6C985A37EA43}" v="56" dt="2023-10-12T11:32:03.344"/>
    <p1510:client id="{6D1A1D4A-522F-4E83-B280-015846D601C4}" v="64" dt="2023-10-12T11:09:15.891"/>
    <p1510:client id="{7062E396-3231-4939-9A45-FBBE0C51F7CC}" v="379" dt="2023-10-11T14:30:30.1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indent="0" algn="l">
              <a:buSzPct val="108108"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</a:t>
            </a:r>
            <a:r>
              <a:rPr lang="ru-RU" dirty="0">
                <a:solidFill>
                  <a:schemeClr val="lt1"/>
                </a:solidFill>
              </a:rPr>
              <a:t> </a:t>
            </a:r>
            <a:r>
              <a:rPr lang="ru-RU" dirty="0" err="1">
                <a:solidFill>
                  <a:schemeClr val="lt1"/>
                </a:solidFill>
              </a:rPr>
              <a:t>Заболотнова</a:t>
            </a:r>
            <a:r>
              <a:rPr lang="ru-RU" dirty="0">
                <a:solidFill>
                  <a:schemeClr val="lt1"/>
                </a:solidFill>
              </a:rPr>
              <a:t> Мария Валерьевна, Сатаев Эдуард </a:t>
            </a:r>
            <a:r>
              <a:rPr lang="ru-RU" dirty="0" err="1">
                <a:solidFill>
                  <a:schemeClr val="lt1"/>
                </a:solidFill>
              </a:rPr>
              <a:t>Фанилович</a:t>
            </a:r>
            <a:r>
              <a:rPr lang="ru-RU" dirty="0">
                <a:solidFill>
                  <a:schemeClr val="lt1"/>
                </a:solidFill>
              </a:rPr>
              <a:t> </a:t>
            </a:r>
            <a:endParaRPr lang="ru-RU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133978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АгроТехноУнивер. Осень 2023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>
              <a:buClr>
                <a:schemeClr val="dk2"/>
              </a:buClr>
              <a:buSzPct val="117647"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</a:t>
            </a:r>
            <a:r>
              <a:rPr lang="ru-RU" sz="2800" dirty="0">
                <a:solidFill>
                  <a:schemeClr val="dk2"/>
                </a:solidFill>
              </a:rPr>
              <a:t>:</a:t>
            </a:r>
            <a:br>
              <a:rPr lang="ru-RU" sz="2800" dirty="0">
                <a:solidFill>
                  <a:schemeClr val="dk2"/>
                </a:solidFill>
              </a:rPr>
            </a:br>
            <a:r>
              <a:rPr lang="ru-RU" sz="2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Нано</a:t>
            </a: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-, </a:t>
            </a:r>
            <a:r>
              <a:rPr lang="ru-RU" sz="28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</a:t>
            </a: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-, информационные, когнитивные технологии.</a:t>
            </a:r>
            <a:endParaRPr lang="ru-RU" dirty="0">
              <a:solidFill>
                <a:schemeClr val="dk2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26AC18-D0B3-2E8A-3252-74C947153A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0482" y="1887574"/>
            <a:ext cx="4882516" cy="853845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Пермский Прованс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Пользователь и его проблема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-22837" y="1159444"/>
            <a:ext cx="838818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lnSpc>
                <a:spcPct val="114999"/>
              </a:lnSpc>
              <a:buNone/>
            </a:pPr>
            <a:r>
              <a:rPr lang="ru-RU" dirty="0"/>
              <a:t>       Наш регион находится в стрессовых климатических условиях. Оптимальным вариантом для поддержания иммунитета является регулярное употребление витаминов . А эфиромасличные травы содержат в себе полезные вещества. </a:t>
            </a:r>
          </a:p>
          <a:p>
            <a:pPr>
              <a:lnSpc>
                <a:spcPct val="114999"/>
              </a:lnSpc>
              <a:buNone/>
            </a:pPr>
            <a:r>
              <a:rPr lang="ru-RU" dirty="0"/>
              <a:t>      Кофе может пить не каждый, а чай у нас будут пить всегда. </a:t>
            </a:r>
          </a:p>
          <a:p>
            <a:pPr marL="0" indent="0">
              <a:lnSpc>
                <a:spcPct val="114999"/>
              </a:lnSpc>
              <a:buNone/>
            </a:pPr>
            <a:r>
              <a:rPr lang="ru-RU" dirty="0"/>
              <a:t>        И будет здорово, если у людей будет выбор пить вкусный и </a:t>
            </a:r>
            <a:br>
              <a:rPr lang="ru-RU" dirty="0"/>
            </a:br>
            <a:r>
              <a:rPr lang="ru-RU" dirty="0"/>
              <a:t>        полезный чай, а не пыль "Индийских дорог" 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lnSpc>
                <a:spcPct val="114999"/>
              </a:lnSpc>
              <a:buNone/>
            </a:pPr>
            <a:r>
              <a:rPr lang="ru-RU" dirty="0">
                <a:solidFill>
                  <a:srgbClr val="595959"/>
                </a:solidFill>
              </a:rPr>
              <a:t>Гидропонная установка с желаемым ассортиментом, в красивой упаковке ( оформление стеллажа под стиль заведения). И техническое обслуживание.</a:t>
            </a:r>
            <a:br>
              <a:rPr lang="ru-RU" dirty="0">
                <a:solidFill>
                  <a:srgbClr val="595959"/>
                </a:solidFill>
              </a:rPr>
            </a:br>
            <a:r>
              <a:rPr lang="ru-RU" dirty="0"/>
              <a:t>Будет выполнять функцию реализации и продажи </a:t>
            </a:r>
            <a:r>
              <a:rPr lang="ru-RU" dirty="0" err="1"/>
              <a:t>свежевыращенных</a:t>
            </a:r>
            <a:r>
              <a:rPr lang="ru-RU" dirty="0"/>
              <a:t> трав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ru-RU" dirty="0"/>
              <a:t>В отличие от выращиваемой </a:t>
            </a:r>
            <a:r>
              <a:rPr lang="ru-RU" err="1"/>
              <a:t>микрозелени</a:t>
            </a:r>
            <a:r>
              <a:rPr lang="ru-RU" dirty="0"/>
              <a:t> которая полезна на этапе семядолей и не требует подкормки, с коротким сроком службы. 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наш продукт лучше тем,</a:t>
            </a:r>
            <a:endParaRPr dirty="0"/>
          </a:p>
          <a:p>
            <a:pPr marL="0" indent="0">
              <a:buNone/>
            </a:pPr>
            <a:r>
              <a:rPr lang="ru-RU" dirty="0"/>
              <a:t>что дольше может сохранять свою форму и полезные вещества 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Команда</a:t>
            </a: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lnSpc>
                <a:spcPct val="114999"/>
              </a:lnSpc>
              <a:buNone/>
            </a:pPr>
            <a:r>
              <a:rPr lang="ru-RU" dirty="0"/>
              <a:t>Анастасия- Генератор идей </a:t>
            </a:r>
          </a:p>
          <a:p>
            <a:pPr>
              <a:lnSpc>
                <a:spcPct val="114999"/>
              </a:lnSpc>
              <a:buNone/>
            </a:pPr>
            <a:r>
              <a:rPr lang="ru-RU" dirty="0"/>
              <a:t>Владимир- Техническое оформление</a:t>
            </a:r>
          </a:p>
          <a:p>
            <a:pPr>
              <a:lnSpc>
                <a:spcPct val="114999"/>
              </a:lnSpc>
              <a:buNone/>
            </a:pPr>
            <a:r>
              <a:rPr lang="ru-RU" dirty="0"/>
              <a:t>Алсу- SMM менеджер </a:t>
            </a:r>
          </a:p>
          <a:p>
            <a:pPr>
              <a:lnSpc>
                <a:spcPct val="114999"/>
              </a:lnSpc>
              <a:buNone/>
            </a:pPr>
            <a:r>
              <a:rPr lang="ru-RU" dirty="0"/>
              <a:t>Дарья- Исследование </a:t>
            </a:r>
          </a:p>
          <a:p>
            <a:pPr>
              <a:lnSpc>
                <a:spcPct val="114999"/>
              </a:lnSpc>
              <a:buNone/>
            </a:pPr>
            <a:r>
              <a:rPr lang="ru-RU" dirty="0"/>
              <a:t>Ксения- Логистика</a:t>
            </a:r>
          </a:p>
          <a:p>
            <a:pPr marL="0" indent="0">
              <a:lnSpc>
                <a:spcPct val="114999"/>
              </a:lnSpc>
              <a:buNone/>
            </a:pPr>
            <a:r>
              <a:rPr lang="ru-RU" dirty="0"/>
              <a:t>  Эдуард- Наставник</a:t>
            </a:r>
            <a:br>
              <a:rPr lang="ru-RU" dirty="0"/>
            </a:br>
            <a:r>
              <a:rPr lang="ru-RU" dirty="0"/>
              <a:t>  Олег- Экономист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Вопросы к экспертам</a:t>
            </a:r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>
              <a:buAutoNum type="arabicParenR"/>
            </a:pPr>
            <a:r>
              <a:rPr lang="ru-RU" dirty="0"/>
              <a:t>Как сместить конкурентов которые продают сухие смеси / как выйти на рынок / как найти потенциальных покупателей 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6</Slides>
  <Notes>6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Simple Light</vt:lpstr>
      <vt:lpstr>Пермский Прованс</vt:lpstr>
      <vt:lpstr>Пользователь и его проблема</vt:lpstr>
      <vt:lpstr>Решение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revision>126</cp:revision>
  <dcterms:modified xsi:type="dcterms:W3CDTF">2023-10-12T11:42:45Z</dcterms:modified>
</cp:coreProperties>
</file>