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9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669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58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455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977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49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085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149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0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359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679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357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8379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404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211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053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25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84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50C9D-8481-46E4-BC9B-6ADB8B708576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FE6A1-11ED-404B-A549-65B236061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1342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  <p:sldLayoutId id="2147483983" r:id="rId14"/>
    <p:sldLayoutId id="2147483984" r:id="rId15"/>
    <p:sldLayoutId id="2147483985" r:id="rId16"/>
    <p:sldLayoutId id="21474839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dirty="0" err="1"/>
              <a:t>RestPrint</a:t>
            </a:r>
            <a:endParaRPr lang="ru-RU" sz="8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9576" y="3846307"/>
            <a:ext cx="6822577" cy="1947333"/>
          </a:xfrm>
        </p:spPr>
        <p:txBody>
          <a:bodyPr>
            <a:normAutofit/>
          </a:bodyPr>
          <a:lstStyle/>
          <a:p>
            <a:r>
              <a:rPr lang="ru-RU" sz="2400" b="1" dirty="0"/>
              <a:t>Создание станочного парка для создания редких деталей из металла и пластика для ретро-автомобилей и реставрационных образов иной техники</a:t>
            </a:r>
            <a:endParaRPr lang="ru-RU" sz="2400" b="1" dirty="0"/>
          </a:p>
        </p:txBody>
      </p:sp>
      <p:pic>
        <p:nvPicPr>
          <p:cNvPr id="1026" name="Picture 2" descr="Старинные красочные шестерни прозрачные PNG | PNG M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358" y="3657600"/>
            <a:ext cx="3989705" cy="398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Старинные красочные шестерни прозрачные PNG | PNG Mart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2752" y="-1161314"/>
            <a:ext cx="2923268" cy="291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05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277215" y="238061"/>
            <a:ext cx="8534400" cy="1507067"/>
          </a:xfrm>
        </p:spPr>
        <p:txBody>
          <a:bodyPr/>
          <a:lstStyle/>
          <a:p>
            <a:r>
              <a:rPr lang="ru-RU" dirty="0" smtClean="0"/>
              <a:t>Кому?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4960" y="1745128"/>
            <a:ext cx="8534400" cy="3615267"/>
          </a:xfrm>
        </p:spPr>
        <p:txBody>
          <a:bodyPr/>
          <a:lstStyle/>
          <a:p>
            <a:r>
              <a:rPr lang="ru-RU" dirty="0"/>
              <a:t>Для владельцев ретро автомобилей продукт поможет решить проблему </a:t>
            </a:r>
            <a:r>
              <a:rPr lang="ru-RU" dirty="0" smtClean="0"/>
              <a:t>нехватки </a:t>
            </a:r>
            <a:r>
              <a:rPr lang="ru-RU" dirty="0"/>
              <a:t>запчастей для различных  </a:t>
            </a:r>
            <a:r>
              <a:rPr lang="ru-RU" dirty="0" smtClean="0"/>
              <a:t>автомобилей. </a:t>
            </a:r>
            <a:r>
              <a:rPr lang="ru-RU" dirty="0"/>
              <a:t>Продукт будет создан на основе возможностей 3</a:t>
            </a:r>
            <a:r>
              <a:rPr lang="en-US" dirty="0"/>
              <a:t>d </a:t>
            </a:r>
            <a:r>
              <a:rPr lang="ru-RU" dirty="0"/>
              <a:t>сканирования необходимых деталей с последующим изготовлением детали</a:t>
            </a:r>
            <a:endParaRPr lang="ru-RU" dirty="0"/>
          </a:p>
        </p:txBody>
      </p:sp>
      <p:pic>
        <p:nvPicPr>
          <p:cNvPr id="4" name="Picture 2" descr="Старинные красочные шестерни прозрачные PNG | PNG M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358" y="3657600"/>
            <a:ext cx="3989705" cy="398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12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77052" y="167881"/>
            <a:ext cx="8534400" cy="1507067"/>
          </a:xfrm>
        </p:spPr>
        <p:txBody>
          <a:bodyPr/>
          <a:lstStyle/>
          <a:p>
            <a:r>
              <a:rPr lang="ru-RU" b="1" dirty="0"/>
              <a:t>Характеристика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5623" y="1301327"/>
            <a:ext cx="8534400" cy="3615267"/>
          </a:xfrm>
        </p:spPr>
        <p:txBody>
          <a:bodyPr/>
          <a:lstStyle/>
          <a:p>
            <a:r>
              <a:rPr lang="ru-RU" dirty="0"/>
              <a:t>В силу того что не имеется какого-либо продукта (в виду того что продукт будет реализован под конкретные параметры которые предоставляет заказчик) в данный момент нельзя сказать о каких-то конкретных технических параметрах продукта, что даёт преимущество перед иными (возможными) конкурентами на данном рынке.</a:t>
            </a:r>
            <a:endParaRPr lang="ru-RU" dirty="0"/>
          </a:p>
        </p:txBody>
      </p:sp>
      <p:pic>
        <p:nvPicPr>
          <p:cNvPr id="4" name="Picture 2" descr="Старинные красочные шестерни прозрачные PNG | PNG M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358" y="3657600"/>
            <a:ext cx="3989705" cy="398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38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60378" y="159311"/>
            <a:ext cx="8534400" cy="1507067"/>
          </a:xfrm>
        </p:spPr>
        <p:txBody>
          <a:bodyPr/>
          <a:lstStyle/>
          <a:p>
            <a:r>
              <a:rPr lang="ru-RU" dirty="0" smtClean="0"/>
              <a:t>Возможности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223" y="1502220"/>
            <a:ext cx="8534400" cy="3615267"/>
          </a:xfrm>
        </p:spPr>
        <p:txBody>
          <a:bodyPr/>
          <a:lstStyle/>
          <a:p>
            <a:r>
              <a:rPr lang="ru-RU" dirty="0"/>
              <a:t>Проект будет реализован с использованием различных технических возможностей в области автомобилестроения, 3</a:t>
            </a:r>
            <a:r>
              <a:rPr lang="en-US" dirty="0"/>
              <a:t>d </a:t>
            </a:r>
            <a:r>
              <a:rPr lang="ru-RU" dirty="0"/>
              <a:t>моделирования и </a:t>
            </a:r>
            <a:r>
              <a:rPr lang="ru-RU" dirty="0" err="1"/>
              <a:t>фотограметрии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4" name="Picture 2" descr="Старинные красочные шестерни прозрачные PNG | PNG M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570" y="3487271"/>
            <a:ext cx="3989705" cy="398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3Д сканирование автомобиля Украина | 3DPrint.u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https://static.wixstatic.com/media/824fad_d2905354d8014dc4ab5dba7c0ff2f775~mv2.png/v1/fill/w_380,h_304,al_c,q_85,usm_0.66_1.00_0.01,enc_auto/3%D0%94%20%D1%81%D0%BA%D0%B0%D0%BD%D0%B8%D1%80%D0%BE%D0%B2%D0%B0%D0%BD%D0%B8%D0%B5%20%D0%B0%D0%B2%D1%82%D0%BE%D0%BC%D0%BE%D0%B1%D0%B8%D0%BB%D1%8F%20%D0%9A%D0%B8%D0%B5%D0%B2%20%D0%B7%D0%B0%D0%BA%D0%B0%D0%B7%D0%B0%D1%82%D1%8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472" y="3487271"/>
            <a:ext cx="361950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31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2901"/>
            <a:ext cx="8116994" cy="1326321"/>
          </a:xfrm>
        </p:spPr>
        <p:txBody>
          <a:bodyPr/>
          <a:lstStyle/>
          <a:p>
            <a:r>
              <a:rPr lang="ru-RU" dirty="0" smtClean="0"/>
              <a:t>Реализация продукта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4" name="Picture 4" descr="Этикетки для маркетплейсов | Оборудования для нанесения и чтения  маркировки, расходные материалы, собственное производство | ДатаМар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015" y="2330777"/>
            <a:ext cx="3438525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54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17</TotalTime>
  <Words>120</Words>
  <Application>Microsoft Office PowerPoint</Application>
  <PresentationFormat>Широкоэкранный</PresentationFormat>
  <Paragraphs>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Bookman Old Style</vt:lpstr>
      <vt:lpstr>Rockwell</vt:lpstr>
      <vt:lpstr>Damask</vt:lpstr>
      <vt:lpstr>RestPrint</vt:lpstr>
      <vt:lpstr>Кому?</vt:lpstr>
      <vt:lpstr>Характеристика</vt:lpstr>
      <vt:lpstr>Возможности</vt:lpstr>
      <vt:lpstr>Реализация продукта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RestPrint</dc:title>
  <dc:creator>Aleksey</dc:creator>
  <cp:lastModifiedBy>Aleksey</cp:lastModifiedBy>
  <cp:revision>4</cp:revision>
  <dcterms:created xsi:type="dcterms:W3CDTF">2023-11-19T11:27:06Z</dcterms:created>
  <dcterms:modified xsi:type="dcterms:W3CDTF">2023-11-19T11:44:45Z</dcterms:modified>
</cp:coreProperties>
</file>