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sldIdLst>
    <p:sldId id="270" r:id="rId2"/>
    <p:sldId id="281" r:id="rId3"/>
    <p:sldId id="286" r:id="rId4"/>
    <p:sldId id="291" r:id="rId5"/>
    <p:sldId id="302" r:id="rId6"/>
    <p:sldId id="301" r:id="rId7"/>
    <p:sldId id="269" r:id="rId8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00FF"/>
    <a:srgbClr val="FCAF17"/>
    <a:srgbClr val="FBB3C1"/>
    <a:srgbClr val="FF2F2D"/>
    <a:srgbClr val="D5DAE3"/>
    <a:srgbClr val="CAEDEE"/>
    <a:srgbClr val="FD493D"/>
    <a:srgbClr val="B5D8E1"/>
    <a:srgbClr val="9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533" autoAdjust="0"/>
    <p:restoredTop sz="94694"/>
  </p:normalViewPr>
  <p:slideViewPr>
    <p:cSldViewPr snapToGrid="0" snapToObjects="1" showGuides="1">
      <p:cViewPr varScale="1">
        <p:scale>
          <a:sx n="103" d="100"/>
          <a:sy n="103" d="100"/>
        </p:scale>
        <p:origin x="48" y="292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33502846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7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9" name="Прямоугольник 10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6101107" y="5065940"/>
            <a:ext cx="6121528" cy="1807822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51" name="Текст 2"/>
          <p:cNvSpPr txBox="1"/>
          <p:nvPr/>
        </p:nvSpPr>
        <p:spPr>
          <a:xfrm>
            <a:off x="589159" y="123006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000" dirty="0"/>
              <a:t>Электронный ценник</a:t>
            </a:r>
            <a:endParaRPr sz="4000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Квадрат">
            <a:extLst>
              <a:ext uri="{FF2B5EF4-FFF2-40B4-BE49-F238E27FC236}">
                <a16:creationId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8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E15E2D6-7E3C-493C-8A0C-9416FD39AECC}"/>
              </a:ext>
            </a:extLst>
          </p:cNvPr>
          <p:cNvSpPr txBox="1"/>
          <p:nvPr/>
        </p:nvSpPr>
        <p:spPr>
          <a:xfrm>
            <a:off x="9161871" y="3275938"/>
            <a:ext cx="2724665" cy="523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800" b="1" dirty="0"/>
              <a:t>Team Planet</a:t>
            </a:r>
            <a:endParaRPr kumimoji="0" lang="ru-RU" sz="28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1084316" y="981186"/>
            <a:ext cx="3181800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Актуальность</a:t>
            </a:r>
            <a:endParaRPr sz="3600" dirty="0"/>
          </a:p>
        </p:txBody>
      </p:sp>
      <p:sp>
        <p:nvSpPr>
          <p:cNvPr id="185" name="Текст 2"/>
          <p:cNvSpPr txBox="1"/>
          <p:nvPr/>
        </p:nvSpPr>
        <p:spPr>
          <a:xfrm>
            <a:off x="609151" y="1732197"/>
            <a:ext cx="4921753" cy="6986524"/>
          </a:xfrm>
          <a:prstGeom prst="rect">
            <a:avLst/>
          </a:prstGeom>
          <a:ln w="12700">
            <a:solidFill>
              <a:schemeClr val="tx1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 algn="just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 algn="just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 algn="just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 algn="just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 algn="just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 algn="just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 algn="just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 algn="just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- Точность и своевременность</a:t>
            </a:r>
          </a:p>
          <a:p>
            <a:pPr lvl="8" algn="just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- Мгновенное обновление цен</a:t>
            </a:r>
          </a:p>
          <a:p>
            <a:pPr lvl="8" algn="just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- Улучшение опыта покупок для клиентов</a:t>
            </a:r>
          </a:p>
          <a:p>
            <a:pPr lvl="8" algn="just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- Соблюдение требований</a:t>
            </a:r>
          </a:p>
          <a:p>
            <a:pPr lvl="8" algn="just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- Увеличение продаж и лояльности клиентов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 </a:t>
            </a:r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sp>
        <p:nvSpPr>
          <p:cNvPr id="194" name="Текст 2"/>
          <p:cNvSpPr txBox="1"/>
          <p:nvPr/>
        </p:nvSpPr>
        <p:spPr>
          <a:xfrm>
            <a:off x="6661097" y="1732197"/>
            <a:ext cx="5213745" cy="6740303"/>
          </a:xfrm>
          <a:prstGeom prst="rect">
            <a:avLst/>
          </a:prstGeom>
          <a:ln w="12700">
            <a:solidFill>
              <a:schemeClr val="tx1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 algn="just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>
              <a:solidFill>
                <a:srgbClr val="000000"/>
              </a:solidFill>
              <a:effectLst/>
            </a:endParaRPr>
          </a:p>
          <a:p>
            <a:pPr lvl="8" algn="just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 algn="just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>
              <a:solidFill>
                <a:srgbClr val="000000"/>
              </a:solidFill>
              <a:effectLst/>
            </a:endParaRPr>
          </a:p>
          <a:p>
            <a:pPr lvl="8" algn="just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 algn="just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>
              <a:solidFill>
                <a:srgbClr val="000000"/>
              </a:solidFill>
              <a:effectLst/>
            </a:endParaRPr>
          </a:p>
          <a:p>
            <a:pPr lvl="8" algn="just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 algn="just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>
              <a:solidFill>
                <a:srgbClr val="000000"/>
              </a:solidFill>
              <a:effectLst/>
            </a:endParaRPr>
          </a:p>
          <a:p>
            <a:pPr lvl="8" algn="just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solidFill>
                  <a:srgbClr val="000000"/>
                </a:solidFill>
                <a:effectLst/>
              </a:rPr>
              <a:t>- Трудоемкость обновления цен на обычных ценниках</a:t>
            </a:r>
          </a:p>
          <a:p>
            <a:pPr lvl="8" algn="just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solidFill>
                  <a:srgbClr val="000000"/>
                </a:solidFill>
                <a:effectLst/>
              </a:rPr>
              <a:t>- Несоответствие цен и снижение лояльности покупателей</a:t>
            </a:r>
            <a:endParaRPr lang="ru-RU" dirty="0"/>
          </a:p>
          <a:p>
            <a:pPr lvl="8" algn="just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- </a:t>
            </a:r>
            <a:r>
              <a:rPr lang="ru-RU" dirty="0">
                <a:solidFill>
                  <a:srgbClr val="000000"/>
                </a:solidFill>
                <a:effectLst/>
              </a:rPr>
              <a:t>Ограниченный контроль</a:t>
            </a:r>
            <a:endParaRPr lang="ru-RU" dirty="0"/>
          </a:p>
          <a:p>
            <a:pPr lvl="1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1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1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1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1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1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1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1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1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1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1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1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1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1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1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1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1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 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142164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Актуальность и проблемное поле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4174067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Текст 2"/>
          <p:cNvSpPr txBox="1"/>
          <p:nvPr/>
        </p:nvSpPr>
        <p:spPr>
          <a:xfrm>
            <a:off x="7270698" y="985847"/>
            <a:ext cx="3181800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Проблема</a:t>
            </a:r>
            <a:endParaRPr sz="3600" dirty="0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58783FAB-1B42-5A48-A8FC-49E6E9CAB0E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rgbClr val="FCAF17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04540" y="1034466"/>
            <a:ext cx="549089" cy="549089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EAB59F75-9FFE-B845-9604-AC865BE3628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rgbClr val="FF2F2D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4253" y="1077646"/>
            <a:ext cx="420063" cy="505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1069178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Продукт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149013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2" name="Текст 2">
            <a:extLst>
              <a:ext uri="{FF2B5EF4-FFF2-40B4-BE49-F238E27FC236}">
                <a16:creationId xmlns:a16="http://schemas.microsoft.com/office/drawing/2014/main" id="{1DDE4AED-F6DD-A527-4565-F40167CC4C2E}"/>
              </a:ext>
            </a:extLst>
          </p:cNvPr>
          <p:cNvSpPr txBox="1"/>
          <p:nvPr/>
        </p:nvSpPr>
        <p:spPr>
          <a:xfrm>
            <a:off x="6944992" y="2265712"/>
            <a:ext cx="4345769" cy="3293205"/>
          </a:xfrm>
          <a:prstGeom prst="rect">
            <a:avLst/>
          </a:prstGeom>
          <a:ln w="12700">
            <a:solidFill>
              <a:schemeClr val="tx1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buSzPct val="100000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lang="ru-RU" dirty="0"/>
          </a:p>
          <a:p>
            <a:pPr>
              <a:buSzPct val="100000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lang="ru-RU" dirty="0"/>
          </a:p>
          <a:p>
            <a:pPr>
              <a:buSzPct val="100000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lang="ru-RU" dirty="0"/>
          </a:p>
          <a:p>
            <a:pPr>
              <a:buSzPct val="100000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lang="ru-RU" dirty="0"/>
          </a:p>
          <a:p>
            <a:pPr>
              <a:buSzPct val="100000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lang="ru-RU" dirty="0"/>
          </a:p>
          <a:p>
            <a:pPr>
              <a:buSzPct val="100000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lang="ru-RU" dirty="0"/>
          </a:p>
          <a:p>
            <a:pPr>
              <a:buSzPct val="100000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lang="ru-RU" dirty="0"/>
          </a:p>
          <a:p>
            <a:pPr>
              <a:buSzPct val="100000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lang="ru-RU" dirty="0"/>
          </a:p>
          <a:p>
            <a:pPr>
              <a:buSzPct val="100000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lang="ru-RU" dirty="0"/>
          </a:p>
          <a:p>
            <a:pPr>
              <a:buSzPct val="100000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lang="ru-RU" dirty="0"/>
          </a:p>
          <a:p>
            <a:pPr>
              <a:buSzPct val="100000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lang="ru-RU" dirty="0"/>
          </a:p>
          <a:p>
            <a:pPr>
              <a:buSzPct val="100000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lang="ru-RU" dirty="0"/>
          </a:p>
          <a:p>
            <a:pPr>
              <a:buSzPct val="100000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dirty="0"/>
              <a:t> </a:t>
            </a:r>
            <a:endParaRPr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564203" y="1949881"/>
            <a:ext cx="4989789" cy="3293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 algn="just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Электронный ценник — это цифровой дисплей, который отображает цену товара в режиме реального времени. Он мгновенно обновляется при изменении цены в системе управления ценами, устраняя ошибки ручного обновления и гарантируя, что клиенты видят точную цену. Электронные ценники улучшают опыт покупок, отображая четкую и легко читаемую информацию о ценах, а также могут отображать дополнительную информацию о продукте. Они также снижают затраты и повышают эффективность, устраняя необходимость в печати и распространении бумажных ценников и освобождая персонал от ручного обновления цен.</a:t>
            </a:r>
            <a:endParaRPr dirty="0"/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1200150" y="1126728"/>
            <a:ext cx="5877286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Продукт</a:t>
            </a:r>
            <a:endParaRPr sz="3600" dirty="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B88BB76D-B219-BB42-8350-50BAA85513F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rgbClr val="D5DAE3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3286" y="1170639"/>
            <a:ext cx="558503" cy="55850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201A90D-B3AD-4DC4-BFBE-AD12BAA353B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9842" y="2077432"/>
            <a:ext cx="5813443" cy="3511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264352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Целевая аудитория и ценностное предложение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5969000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Текст 2">
            <a:extLst>
              <a:ext uri="{FF2B5EF4-FFF2-40B4-BE49-F238E27FC236}">
                <a16:creationId xmlns:a16="http://schemas.microsoft.com/office/drawing/2014/main" id="{9CBAEBE7-B3E4-9EF2-2D39-353A67DD765E}"/>
              </a:ext>
            </a:extLst>
          </p:cNvPr>
          <p:cNvSpPr txBox="1"/>
          <p:nvPr/>
        </p:nvSpPr>
        <p:spPr>
          <a:xfrm>
            <a:off x="1375967" y="1348154"/>
            <a:ext cx="3456156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800" dirty="0"/>
              <a:t>Целевая аудитория</a:t>
            </a:r>
          </a:p>
        </p:txBody>
      </p: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id="{D0AC4939-3E75-879F-2D62-A1A70AEE2485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4</a:t>
              </a:r>
            </a:p>
          </p:txBody>
        </p:sp>
      </p:grpSp>
      <p:sp>
        <p:nvSpPr>
          <p:cNvPr id="14" name="Текст 2">
            <a:extLst>
              <a:ext uri="{FF2B5EF4-FFF2-40B4-BE49-F238E27FC236}">
                <a16:creationId xmlns:a16="http://schemas.microsoft.com/office/drawing/2014/main" id="{9CBAEBE7-B3E4-9EF2-2D39-353A67DD765E}"/>
              </a:ext>
            </a:extLst>
          </p:cNvPr>
          <p:cNvSpPr txBox="1"/>
          <p:nvPr/>
        </p:nvSpPr>
        <p:spPr>
          <a:xfrm>
            <a:off x="6783286" y="1352892"/>
            <a:ext cx="4789589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800" dirty="0"/>
              <a:t>Ценностное предложение</a:t>
            </a: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58783FAB-1B42-5A48-A8FC-49E6E9CAB0E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rgbClr val="FCAF17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34196" y="1327019"/>
            <a:ext cx="549089" cy="549089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CD5AEE66-4155-6143-B81D-B53FD416DCA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rgbClr val="FD493D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9151" y="1249762"/>
            <a:ext cx="619574" cy="720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DE66747-2264-440A-ADFE-60BD0506705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4984" y="2607276"/>
            <a:ext cx="5038122" cy="3099679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1F41968-1802-485F-9F20-F9606AA54F3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15200" y="2049126"/>
            <a:ext cx="3094946" cy="4215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437478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Бизнес-модель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1" y="692501"/>
            <a:ext cx="2288320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60A3F205-9578-CF94-7092-1400F601C8D1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D5CA97BE-F13C-452B-AB08-E629876F7B54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1C138934-0F09-1C12-B60E-F8669A1B6027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5</a:t>
              </a:r>
            </a:p>
          </p:txBody>
        </p:sp>
      </p:grpSp>
      <p:sp>
        <p:nvSpPr>
          <p:cNvPr id="19" name="Текст 2">
            <a:extLst>
              <a:ext uri="{FF2B5EF4-FFF2-40B4-BE49-F238E27FC236}">
                <a16:creationId xmlns:a16="http://schemas.microsoft.com/office/drawing/2014/main" id="{7DA271B1-E3E2-B470-7FBD-BF2F39D0553F}"/>
              </a:ext>
            </a:extLst>
          </p:cNvPr>
          <p:cNvSpPr txBox="1"/>
          <p:nvPr/>
        </p:nvSpPr>
        <p:spPr>
          <a:xfrm>
            <a:off x="4736601" y="262874"/>
            <a:ext cx="3492997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en-US" sz="3600" dirty="0"/>
              <a:t>LEARN CANVAS</a:t>
            </a:r>
            <a:endParaRPr lang="ru-RU" sz="36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75971F6-2A6A-4C74-91B9-C523EC06A1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8321" y="1092228"/>
            <a:ext cx="7045626" cy="5626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990739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-4618" y="636842"/>
            <a:ext cx="1590056" cy="12515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CB5DF538-1EDC-5349-F002-B4735B6B0626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39179E90-F735-31E8-C444-C4534593C3B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22FF4839-9270-E971-069A-1D9472A4EA5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6</a:t>
              </a:r>
            </a:p>
          </p:txBody>
        </p:sp>
      </p:grpSp>
      <p:sp>
        <p:nvSpPr>
          <p:cNvPr id="32" name="Текст 21">
            <a:extLst>
              <a:ext uri="{FF2B5EF4-FFF2-40B4-BE49-F238E27FC236}">
                <a16:creationId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542517" y="4401103"/>
            <a:ext cx="2507408" cy="127461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dirty="0"/>
              <a:t>Федоров Артём Сергеевич</a:t>
            </a:r>
          </a:p>
          <a:p>
            <a:pPr marL="0" indent="0" algn="ctr">
              <a:buNone/>
            </a:pPr>
            <a:r>
              <a:rPr lang="ru-RU" sz="2000" dirty="0"/>
              <a:t>Тимлид</a:t>
            </a:r>
          </a:p>
        </p:txBody>
      </p:sp>
      <p:sp>
        <p:nvSpPr>
          <p:cNvPr id="34" name="Текст 24">
            <a:extLst>
              <a:ext uri="{FF2B5EF4-FFF2-40B4-BE49-F238E27FC236}">
                <a16:creationId xmlns:a16="http://schemas.microsoft.com/office/drawing/2014/main" id="{90DF322C-267D-5D46-B58E-CB1ED9E48F7A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422848" y="4401103"/>
            <a:ext cx="2507408" cy="127461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ru-RU" sz="3800" dirty="0"/>
              <a:t>Кудинов Максим Игоревич</a:t>
            </a:r>
          </a:p>
          <a:p>
            <a:pPr marL="0" indent="0" algn="ctr">
              <a:buNone/>
            </a:pPr>
            <a:endParaRPr lang="ru-RU" sz="2400" dirty="0"/>
          </a:p>
          <a:p>
            <a:pPr marL="0" indent="0" algn="ctr">
              <a:buNone/>
            </a:pPr>
            <a:r>
              <a:rPr lang="ru-RU" sz="3200" dirty="0"/>
              <a:t>Программист</a:t>
            </a:r>
          </a:p>
        </p:txBody>
      </p:sp>
      <p:sp>
        <p:nvSpPr>
          <p:cNvPr id="36" name="Текст 27">
            <a:extLst>
              <a:ext uri="{FF2B5EF4-FFF2-40B4-BE49-F238E27FC236}">
                <a16:creationId xmlns:a16="http://schemas.microsoft.com/office/drawing/2014/main" id="{0CD018E0-22F1-7E4F-89FF-1DB07D3FE8E8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303179" y="4401103"/>
            <a:ext cx="2507408" cy="127461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dirty="0"/>
              <a:t>Сабакаева Яна Борисовна</a:t>
            </a:r>
          </a:p>
          <a:p>
            <a:pPr marL="0" indent="0" algn="ctr">
              <a:buNone/>
            </a:pPr>
            <a:r>
              <a:rPr lang="ru-RU" sz="2000" dirty="0"/>
              <a:t>Аналитик</a:t>
            </a:r>
          </a:p>
        </p:txBody>
      </p:sp>
      <p:pic>
        <p:nvPicPr>
          <p:cNvPr id="3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392" y="1665533"/>
            <a:ext cx="2057807" cy="205650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2" name="Текст 27">
            <a:extLst>
              <a:ext uri="{FF2B5EF4-FFF2-40B4-BE49-F238E27FC236}">
                <a16:creationId xmlns:a16="http://schemas.microsoft.com/office/drawing/2014/main" id="{0CD018E0-22F1-7E4F-89FF-1DB07D3FE8E8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9208304" y="4401103"/>
            <a:ext cx="2507408" cy="127461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sz="2400" dirty="0"/>
              <a:t>Бушуев Дмитрий Эдуардович</a:t>
            </a:r>
          </a:p>
          <a:p>
            <a:pPr marL="0" indent="0" algn="ctr">
              <a:buNone/>
            </a:pPr>
            <a:r>
              <a:rPr lang="ru-RU" sz="2200" dirty="0"/>
              <a:t>Разработчик интерфейса</a:t>
            </a:r>
          </a:p>
        </p:txBody>
      </p:sp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F93E9D55-057E-0C43-A40F-CD50CF937D1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rgbClr val="FCAF17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68652" y="335412"/>
            <a:ext cx="520225" cy="520225"/>
          </a:xfrm>
          <a:prstGeom prst="rect">
            <a:avLst/>
          </a:prstGeom>
        </p:spPr>
      </p:pic>
      <p:sp>
        <p:nvSpPr>
          <p:cNvPr id="45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298293"/>
            <a:ext cx="1202206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команда</a:t>
            </a:r>
            <a:endParaRPr sz="1600" cap="all" dirty="0">
              <a:solidFill>
                <a:schemeClr val="tx1"/>
              </a:solidFill>
            </a:endParaRPr>
          </a:p>
        </p:txBody>
      </p:sp>
      <p:sp>
        <p:nvSpPr>
          <p:cNvPr id="46" name="Текст 2">
            <a:extLst>
              <a:ext uri="{FF2B5EF4-FFF2-40B4-BE49-F238E27FC236}">
                <a16:creationId xmlns:a16="http://schemas.microsoft.com/office/drawing/2014/main" id="{7DA271B1-E3E2-B470-7FBD-BF2F39D0553F}"/>
              </a:ext>
            </a:extLst>
          </p:cNvPr>
          <p:cNvSpPr txBox="1"/>
          <p:nvPr/>
        </p:nvSpPr>
        <p:spPr>
          <a:xfrm>
            <a:off x="3888877" y="272362"/>
            <a:ext cx="4283573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Команда проекта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806" y="2017065"/>
            <a:ext cx="1704975" cy="170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8764" y="1665532"/>
            <a:ext cx="2057807" cy="205650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5167" y="1665531"/>
            <a:ext cx="2057807" cy="205650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8801" y="1610285"/>
            <a:ext cx="2057807" cy="205650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7" name="Текст 24">
            <a:extLst>
              <a:ext uri="{FF2B5EF4-FFF2-40B4-BE49-F238E27FC236}">
                <a16:creationId xmlns:a16="http://schemas.microsoft.com/office/drawing/2014/main" id="{90DF322C-267D-5D46-B58E-CB1ED9E48F7A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505168" y="2463014"/>
            <a:ext cx="1943508" cy="461543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dirty="0"/>
              <a:t>Фото </a:t>
            </a:r>
          </a:p>
        </p:txBody>
      </p:sp>
      <p:sp>
        <p:nvSpPr>
          <p:cNvPr id="48" name="Текст 24">
            <a:extLst>
              <a:ext uri="{FF2B5EF4-FFF2-40B4-BE49-F238E27FC236}">
                <a16:creationId xmlns:a16="http://schemas.microsoft.com/office/drawing/2014/main" id="{90DF322C-267D-5D46-B58E-CB1ED9E48F7A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9448391" y="2463011"/>
            <a:ext cx="1943508" cy="461543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dirty="0"/>
              <a:t>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3280F7D-FA69-44E3-9635-3E4D923849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42999" y="1579898"/>
            <a:ext cx="2227768" cy="222776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7E591DC-B4AD-41B0-A104-0C702D655B7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5392" y="1610285"/>
            <a:ext cx="2166994" cy="2166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619963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293" name="Рисунок 24" descr="Рисунок 24"/>
          <p:cNvPicPr>
            <a:picLocks noChangeAspect="1"/>
          </p:cNvPicPr>
          <p:nvPr/>
        </p:nvPicPr>
        <p:blipFill>
          <a:blip r:embed="rId2"/>
          <a:srcRect b="5188"/>
          <a:stretch>
            <a:fillRect/>
          </a:stretch>
        </p:blipFill>
        <p:spPr>
          <a:xfrm>
            <a:off x="8806690" y="2300578"/>
            <a:ext cx="3417972" cy="4557422"/>
          </a:xfrm>
          <a:prstGeom prst="rect">
            <a:avLst/>
          </a:prstGeom>
          <a:ln w="12700">
            <a:miter lim="400000"/>
          </a:ln>
        </p:spPr>
      </p:pic>
      <p:pic>
        <p:nvPicPr>
          <p:cNvPr id="294" name="image2.png" descr="image2.png"/>
          <p:cNvPicPr>
            <a:picLocks noChangeAspect="1"/>
          </p:cNvPicPr>
          <p:nvPr/>
        </p:nvPicPr>
        <p:blipFill>
          <a:blip r:embed="rId3"/>
          <a:srcRect t="720" b="5621"/>
          <a:stretch>
            <a:fillRect/>
          </a:stretch>
        </p:blipFill>
        <p:spPr>
          <a:xfrm>
            <a:off x="8362274" y="1788748"/>
            <a:ext cx="3862389" cy="5087332"/>
          </a:xfrm>
          <a:prstGeom prst="rect">
            <a:avLst/>
          </a:prstGeom>
          <a:ln w="12700">
            <a:miter lim="400000"/>
          </a:ln>
        </p:spPr>
      </p:pic>
      <p:sp>
        <p:nvSpPr>
          <p:cNvPr id="295" name="Текст 2"/>
          <p:cNvSpPr txBox="1"/>
          <p:nvPr/>
        </p:nvSpPr>
        <p:spPr>
          <a:xfrm>
            <a:off x="532009" y="99511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6900" dirty="0"/>
              <a:t>СПАСИБО</a:t>
            </a:r>
            <a:r>
              <a:rPr dirty="0"/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3236</TotalTime>
  <Words>184</Words>
  <Application>Microsoft Office PowerPoint</Application>
  <PresentationFormat>Широкоэкранный</PresentationFormat>
  <Paragraphs>100</Paragraphs>
  <Slides>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7" baseType="lpstr">
      <vt:lpstr>Arial</vt:lpstr>
      <vt:lpstr>Calibri</vt:lpstr>
      <vt:lpstr>Calibri Light</vt:lpstr>
      <vt:lpstr>Gilroy-Bold</vt:lpstr>
      <vt:lpstr>Gilroy-ExtraBold</vt:lpstr>
      <vt:lpstr>Gilroy-Light</vt:lpstr>
      <vt:lpstr>Gilroy-Regular</vt:lpstr>
      <vt:lpstr>Helvetica</vt:lpstr>
      <vt:lpstr>Helvetica Neue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Федоров Артём Сергеевич</cp:lastModifiedBy>
  <cp:revision>39</cp:revision>
  <dcterms:modified xsi:type="dcterms:W3CDTF">2025-01-23T05:07:21Z</dcterms:modified>
</cp:coreProperties>
</file>